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61" r:id="rId3"/>
    <p:sldId id="291" r:id="rId4"/>
    <p:sldId id="262" r:id="rId5"/>
    <p:sldId id="267" r:id="rId6"/>
    <p:sldId id="263" r:id="rId7"/>
    <p:sldId id="266" r:id="rId8"/>
    <p:sldId id="293" r:id="rId9"/>
    <p:sldId id="292" r:id="rId10"/>
    <p:sldId id="268" r:id="rId11"/>
    <p:sldId id="269" r:id="rId12"/>
    <p:sldId id="270" r:id="rId13"/>
    <p:sldId id="271" r:id="rId14"/>
    <p:sldId id="272" r:id="rId15"/>
    <p:sldId id="273" r:id="rId16"/>
    <p:sldId id="274" r:id="rId17"/>
    <p:sldId id="275" r:id="rId18"/>
    <p:sldId id="276" r:id="rId19"/>
    <p:sldId id="278" r:id="rId20"/>
    <p:sldId id="280" r:id="rId21"/>
    <p:sldId id="282" r:id="rId22"/>
    <p:sldId id="281" r:id="rId23"/>
    <p:sldId id="287" r:id="rId24"/>
    <p:sldId id="288"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Subtitle 3"/>
          <p:cNvSpPr>
            <a:spLocks noGrp="1"/>
          </p:cNvSpPr>
          <p:nvPr>
            <p:ph type="subTitle" idx="1"/>
          </p:nvPr>
        </p:nvSpPr>
        <p:spPr/>
        <p:txBody>
          <a:bodyPr>
            <a:normAutofit/>
          </a:bodyPr>
          <a:lstStyle/>
          <a:p>
            <a:r>
              <a:rPr lang="en-IN" dirty="0"/>
              <a:t>.</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074816" y="1858408"/>
            <a:ext cx="7948750" cy="4999592"/>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262" y="816865"/>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54648" y="1889760"/>
            <a:ext cx="9134974" cy="4968240"/>
          </a:xfrm>
          <a:prstGeom prst="rect">
            <a:avLst/>
          </a:prstGeom>
          <a:noFill/>
          <a:ln>
            <a:noFill/>
          </a:ln>
        </p:spPr>
      </p:pic>
    </p:spTree>
    <p:extLst>
      <p:ext uri="{BB962C8B-B14F-4D97-AF65-F5344CB8AC3E}">
        <p14:creationId xmlns:p14="http://schemas.microsoft.com/office/powerpoint/2010/main" val="176382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4" y="2595154"/>
            <a:ext cx="8140337" cy="4180116"/>
          </a:xfrm>
          <a:prstGeom prst="rect">
            <a:avLst/>
          </a:prstGeom>
          <a:noFill/>
          <a:ln>
            <a:noFill/>
          </a:ln>
        </p:spPr>
      </p:pic>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Annual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spTree>
    <p:extLst>
      <p:ext uri="{BB962C8B-B14F-4D97-AF65-F5344CB8AC3E}">
        <p14:creationId xmlns:p14="http://schemas.microsoft.com/office/powerpoint/2010/main" val="14584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529481"/>
            <a:ext cx="11079585" cy="1508325"/>
          </a:xfrm>
        </p:spPr>
        <p:txBody>
          <a:bodyPr/>
          <a:lstStyle/>
          <a:p>
            <a:r>
              <a:rPr lang="en-US" sz="1800" dirty="0"/>
              <a:t>For the Spending score, the maximum and minimum are 99 and 1, while the </a:t>
            </a:r>
            <a:r>
              <a:rPr lang="en-US" sz="1800" dirty="0" err="1"/>
              <a:t>histplot</a:t>
            </a:r>
            <a:r>
              <a:rPr lang="en-US" sz="1800" dirty="0"/>
              <a:t> indicated that the highest number of customers have the spending score ranging from 40 to 60.</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2721" y="1410789"/>
            <a:ext cx="8006671" cy="5447211"/>
          </a:xfrm>
          <a:prstGeom prst="rect">
            <a:avLst/>
          </a:prstGeom>
          <a:noFill/>
          <a:ln>
            <a:noFill/>
          </a:ln>
        </p:spPr>
      </p:pic>
    </p:spTree>
    <p:extLst>
      <p:ext uri="{BB962C8B-B14F-4D97-AF65-F5344CB8AC3E}">
        <p14:creationId xmlns:p14="http://schemas.microsoft.com/office/powerpoint/2010/main" val="112135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598" y="524623"/>
            <a:ext cx="8449597" cy="889771"/>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598" y="1176406"/>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2" y="1933303"/>
            <a:ext cx="8410302" cy="4924697"/>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71749" y="1933302"/>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6" y="747195"/>
            <a:ext cx="11029615" cy="750679"/>
          </a:xfrm>
        </p:spPr>
        <p:txBody>
          <a:bodyPr>
            <a:normAutofit fontScale="92500" lnSpcReduction="2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VR  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628503"/>
            <a:ext cx="8691154" cy="5229497"/>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65218" y="1628503"/>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4" y="1818349"/>
            <a:ext cx="8606349" cy="1351571"/>
          </a:xfrm>
        </p:spPr>
        <p:txBody>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3" y="1183985"/>
            <a:ext cx="2620298"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35157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Tree>
    <p:extLst>
      <p:ext uri="{BB962C8B-B14F-4D97-AF65-F5344CB8AC3E}">
        <p14:creationId xmlns:p14="http://schemas.microsoft.com/office/powerpoint/2010/main" val="205413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2749129"/>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6" y="717423"/>
            <a:ext cx="4435838" cy="266150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49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029097"/>
            <a:ext cx="8615059" cy="4828903"/>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1473925" y="1890877"/>
            <a:ext cx="8628018" cy="4967124"/>
          </a:xfrm>
          <a:prstGeom prst="rect">
            <a:avLst/>
          </a:prstGeom>
        </p:spPr>
      </p:pic>
    </p:spTree>
    <p:extLst>
      <p:ext uri="{BB962C8B-B14F-4D97-AF65-F5344CB8AC3E}">
        <p14:creationId xmlns:p14="http://schemas.microsoft.com/office/powerpoint/2010/main" val="101673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lnSpcReduction="1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3" y="1593669"/>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2554406" cy="1188720"/>
          </a:xfrm>
        </p:spPr>
        <p:txBody>
          <a:bodyPr/>
          <a:lstStyle/>
          <a:p>
            <a:r>
              <a:rPr lang="en-IN" dirty="0">
                <a:effectLst>
                  <a:outerShdw blurRad="38100" dist="38100" dir="2700000" algn="tl">
                    <a:srgbClr val="000000">
                      <a:alpha val="43137"/>
                    </a:srgbClr>
                  </a:outerShdw>
                </a:effectLst>
                <a:latin typeface="Tempus Sans ITC" panose="04020404030D07020202" pitchFamily="82"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extracted from Kaggle.</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424438" y="1544475"/>
            <a:ext cx="10374191" cy="2574680"/>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a:blip r:embed="rId3"/>
          <a:stretch>
            <a:fillRect/>
          </a:stretch>
        </p:blipFill>
        <p:spPr>
          <a:xfrm>
            <a:off x="10149024" y="2194561"/>
            <a:ext cx="2042976" cy="487678"/>
          </a:xfrm>
          <a:prstGeom prst="rect">
            <a:avLst/>
          </a:prstGeom>
        </p:spPr>
      </p:pic>
      <p:pic>
        <p:nvPicPr>
          <p:cNvPr id="6" name="Picture 5"/>
          <p:cNvPicPr>
            <a:picLocks noChangeAspect="1"/>
          </p:cNvPicPr>
          <p:nvPr/>
        </p:nvPicPr>
        <p:blipFill rotWithShape="1">
          <a:blip r:embed="rId3"/>
          <a:srcRect l="10778" b="-3279"/>
          <a:stretch/>
        </p:blipFill>
        <p:spPr>
          <a:xfrm>
            <a:off x="10223862" y="3575326"/>
            <a:ext cx="1968137" cy="543827"/>
          </a:xfrm>
          <a:prstGeom prst="rect">
            <a:avLst/>
          </a:prstGeom>
        </p:spPr>
      </p:pic>
    </p:spTree>
    <p:extLst>
      <p:ext uri="{BB962C8B-B14F-4D97-AF65-F5344CB8AC3E}">
        <p14:creationId xmlns:p14="http://schemas.microsoft.com/office/powerpoint/2010/main" val="418805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687977" y="55623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598609" y="905691"/>
            <a:ext cx="9729757" cy="5434147"/>
          </a:xfrm>
          <a:prstGeom prst="rect">
            <a:avLst/>
          </a:prstGeom>
        </p:spPr>
      </p:pic>
      <p:sp>
        <p:nvSpPr>
          <p:cNvPr id="5" name="Rectangle 4"/>
          <p:cNvSpPr/>
          <p:nvPr/>
        </p:nvSpPr>
        <p:spPr>
          <a:xfrm>
            <a:off x="10328366" y="1454330"/>
            <a:ext cx="1863634" cy="4267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stretch>
            <a:fillRect/>
          </a:stretch>
        </p:blipFill>
        <p:spPr>
          <a:xfrm>
            <a:off x="10149024" y="5852161"/>
            <a:ext cx="2042976" cy="487678"/>
          </a:xfrm>
          <a:prstGeom prst="rect">
            <a:avLst/>
          </a:prstGeom>
        </p:spPr>
      </p:pic>
    </p:spTree>
    <p:extLst>
      <p:ext uri="{BB962C8B-B14F-4D97-AF65-F5344CB8AC3E}">
        <p14:creationId xmlns:p14="http://schemas.microsoft.com/office/powerpoint/2010/main" val="125957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037" t="60127" r="10093" b="-41"/>
          <a:stretch/>
        </p:blipFill>
        <p:spPr>
          <a:xfrm>
            <a:off x="0" y="1018903"/>
            <a:ext cx="7942217" cy="430179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942217" y="1349828"/>
            <a:ext cx="4249783" cy="3866371"/>
          </a:xfrm>
          <a:prstGeom prst="rect">
            <a:avLst/>
          </a:prstGeom>
          <a:noFill/>
          <a:ln>
            <a:noFill/>
          </a:ln>
        </p:spPr>
      </p:pic>
    </p:spTree>
    <p:extLst>
      <p:ext uri="{BB962C8B-B14F-4D97-AF65-F5344CB8AC3E}">
        <p14:creationId xmlns:p14="http://schemas.microsoft.com/office/powerpoint/2010/main" val="167464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19455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1049</Words>
  <Application>Microsoft Office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Franklin Gothic Book</vt:lpstr>
      <vt:lpstr>Franklin Gothic Demi</vt:lpstr>
      <vt:lpstr>Tempus Sans ITC</vt:lpstr>
      <vt:lpstr>Times New Roman</vt:lpstr>
      <vt:lpstr>Wingdings 2</vt:lpstr>
      <vt:lpstr>DividendVTI</vt:lpstr>
      <vt:lpstr>Customer Segmentation  (using K-Means) </vt:lpstr>
      <vt:lpstr>What is Customer segmentation?</vt:lpstr>
      <vt:lpstr>Dataset Description:  </vt:lpstr>
      <vt:lpstr>PowerPoint Presentation</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CHARACTERISTIC  RELATIONS </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2024-09-29T11:43:03Z</dcterms:modified>
</cp:coreProperties>
</file>