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95" y="1809557"/>
            <a:ext cx="10782300" cy="3067243"/>
          </a:xfrm>
        </p:spPr>
        <p:txBody>
          <a:bodyPr/>
          <a:lstStyle/>
          <a:p>
            <a:r>
              <a:rPr lang="en-US" sz="5400" dirty="0"/>
              <a:t>Name: Gaurav Dhavale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MIS 6345: Assignment 3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2827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Findings &amp; Recommendation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NBA has played more matches than ABA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Wining % is maximum for PTP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Kareem Abdul- jabbal is more efficient and Bob Dille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Heighted players played at C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 to Loss ratio is maximum for CHI team and minimum for PHI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Findings can be explored in detailed to find more specific insights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7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Dashboard:</a:t>
            </a:r>
            <a:endParaRPr lang="en-IN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531320"/>
            <a:ext cx="10018314" cy="51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Dashboard: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1" y="1704109"/>
            <a:ext cx="10180597" cy="465512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Current Selection with clear, back and forward selection is added to perform respected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Player efficiency is calculated by formula: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pts + reb + asts + stl + blk - ((fga - fgm) + (fta - ftm) + turnover…</a:t>
            </a:r>
            <a:r>
              <a:rPr lang="en-US" sz="1600" dirty="0"/>
              <a:t>Source: Wikipedia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Players are arrange in descending order for efficiency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Bar Graph shows teams with their % of wining matches in descending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League Stats shows maximum records achieved by players in respected </a:t>
            </a:r>
          </a:p>
          <a:p>
            <a:r>
              <a:rPr lang="en-US" sz="2600" dirty="0"/>
              <a:t>     league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Pie Chart shows won and lost count for two leagues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Coach statistics are shown in last table.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8722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Player Analysis: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613580"/>
            <a:ext cx="9496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Player Analysis:</a:t>
            </a:r>
            <a:endParaRPr lang="en-IN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Current Selection with clear, back and forward selection is added to perform respected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Player information is shown in tabular format. This information can be filter based on different players statistics as shown in the image.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filters can be selected in different range.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Player information can be filtered using League and Team fields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Records can be search Birthdate, Hight, Player Name, Team Name, and College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23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4000" b="1" u="sng" dirty="0"/>
              <a:t>Team Analysis:</a:t>
            </a:r>
            <a:endParaRPr lang="en-IN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504517"/>
            <a:ext cx="9553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Team Analysis: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Current Selection with clear, back and forward selection is added to perform respected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information is shown in tabular format. This information can be filter based on rebounds, turnover, Blocks, and Steal in range format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filters can be selected in different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information can be filtered using coach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Records can be search using coach and team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Team performance can be measured using Win to Loss ratio. Ratio less than 0 indicates team has lost more matches 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6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Problem Faced: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704109"/>
            <a:ext cx="9228201" cy="41486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dirty="0"/>
              <a:t>Fields in current selection region and search section are not label but column fields. Need to change the fields in table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00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86" y="327122"/>
            <a:ext cx="6032823" cy="961352"/>
          </a:xfrm>
        </p:spPr>
        <p:txBody>
          <a:bodyPr/>
          <a:lstStyle/>
          <a:p>
            <a:r>
              <a:rPr lang="en-US" sz="3600" b="1" u="sng" dirty="0"/>
              <a:t>Design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6" y="1455284"/>
            <a:ext cx="105537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96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731</TotalTime>
  <Words>371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Name: Gaurav Dhavale  MIS 6345: Assignment 3</vt:lpstr>
      <vt:lpstr>Dashboard:</vt:lpstr>
      <vt:lpstr>Dashboard:</vt:lpstr>
      <vt:lpstr>Player Analysis:</vt:lpstr>
      <vt:lpstr>Player Analysis:</vt:lpstr>
      <vt:lpstr>Team Analysis:</vt:lpstr>
      <vt:lpstr>Team Analysis:</vt:lpstr>
      <vt:lpstr>Problem Faced:</vt:lpstr>
      <vt:lpstr>Design</vt:lpstr>
      <vt:lpstr>Findings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Gaurav Dhavale  MIS 6345: Assignment 3</dc:title>
  <dc:creator>Gaurav Dhavale</dc:creator>
  <cp:lastModifiedBy>Gaurav Dhavale</cp:lastModifiedBy>
  <cp:revision>51</cp:revision>
  <dcterms:created xsi:type="dcterms:W3CDTF">2017-04-05T06:09:55Z</dcterms:created>
  <dcterms:modified xsi:type="dcterms:W3CDTF">2017-04-05T18:36:46Z</dcterms:modified>
</cp:coreProperties>
</file>