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sldIdLst>
    <p:sldId id="256" r:id="rId2"/>
    <p:sldId id="258" r:id="rId3"/>
    <p:sldId id="257" r:id="rId4"/>
    <p:sldId id="259" r:id="rId5"/>
    <p:sldId id="271" r:id="rId6"/>
    <p:sldId id="260" r:id="rId7"/>
    <p:sldId id="262" r:id="rId8"/>
    <p:sldId id="263" r:id="rId9"/>
    <p:sldId id="264" r:id="rId10"/>
    <p:sldId id="265" r:id="rId11"/>
    <p:sldId id="266" r:id="rId12"/>
    <p:sldId id="272" r:id="rId13"/>
    <p:sldId id="267" r:id="rId14"/>
    <p:sldId id="268" r:id="rId15"/>
    <p:sldId id="269" r:id="rId16"/>
    <p:sldId id="273" r:id="rId17"/>
    <p:sldId id="27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435" autoAdjust="0"/>
  </p:normalViewPr>
  <p:slideViewPr>
    <p:cSldViewPr snapToGrid="0" snapToObjects="1">
      <p:cViewPr varScale="1">
        <p:scale>
          <a:sx n="63" d="100"/>
          <a:sy n="63" d="100"/>
        </p:scale>
        <p:origin x="151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BA9F78-6F8B-A249-A733-20B9122E3026}" type="doc">
      <dgm:prSet loTypeId="urn:microsoft.com/office/officeart/2005/8/layout/hierarchy4" loCatId="" qsTypeId="urn:microsoft.com/office/officeart/2005/8/quickstyle/simple1" qsCatId="simple" csTypeId="urn:microsoft.com/office/officeart/2005/8/colors/accent2_2" csCatId="accent2" phldr="1"/>
      <dgm:spPr/>
      <dgm:t>
        <a:bodyPr/>
        <a:lstStyle/>
        <a:p>
          <a:endParaRPr lang="en-US"/>
        </a:p>
      </dgm:t>
    </dgm:pt>
    <dgm:pt modelId="{E9A881BF-912A-2C43-B30E-2DAF76AEE7B7}">
      <dgm:prSet phldrT="[Text]" custT="1"/>
      <dgm:spPr>
        <a:solidFill>
          <a:schemeClr val="tx2">
            <a:lumMod val="60000"/>
            <a:lumOff val="40000"/>
          </a:schemeClr>
        </a:solidFill>
      </dgm:spPr>
      <dgm:t>
        <a:bodyPr/>
        <a:lstStyle/>
        <a:p>
          <a:r>
            <a:rPr lang="en-IN" sz="3200" dirty="0">
              <a:latin typeface="Perpetua" charset="0"/>
            </a:rPr>
            <a:t>Holding Accountable LLC</a:t>
          </a:r>
          <a:endParaRPr lang="en-US" sz="3200" dirty="0">
            <a:latin typeface="Perpetua" charset="0"/>
            <a:ea typeface="Perpetua" charset="0"/>
            <a:cs typeface="Perpetua" charset="0"/>
          </a:endParaRPr>
        </a:p>
      </dgm:t>
    </dgm:pt>
    <dgm:pt modelId="{AB103C2B-7450-2C4F-88C6-023D68C7E95B}" type="parTrans" cxnId="{3B6E5E85-1727-924C-B0DE-D5472A9E0276}">
      <dgm:prSet/>
      <dgm:spPr/>
      <dgm:t>
        <a:bodyPr/>
        <a:lstStyle/>
        <a:p>
          <a:endParaRPr lang="en-US">
            <a:latin typeface="Perpetua" charset="0"/>
            <a:ea typeface="Perpetua" charset="0"/>
            <a:cs typeface="Perpetua" charset="0"/>
          </a:endParaRPr>
        </a:p>
      </dgm:t>
    </dgm:pt>
    <dgm:pt modelId="{A631F654-53FC-2F43-9E8D-8A94EDF1265C}" type="sibTrans" cxnId="{3B6E5E85-1727-924C-B0DE-D5472A9E0276}">
      <dgm:prSet/>
      <dgm:spPr/>
      <dgm:t>
        <a:bodyPr/>
        <a:lstStyle/>
        <a:p>
          <a:endParaRPr lang="en-US">
            <a:latin typeface="Perpetua" charset="0"/>
            <a:ea typeface="Perpetua" charset="0"/>
            <a:cs typeface="Perpetua" charset="0"/>
          </a:endParaRPr>
        </a:p>
      </dgm:t>
    </dgm:pt>
    <dgm:pt modelId="{8C60E636-EEC6-0847-8668-D2440FDF464C}">
      <dgm:prSet phldrT="[Text]" custT="1"/>
      <dgm:spPr>
        <a:solidFill>
          <a:schemeClr val="tx2">
            <a:lumMod val="60000"/>
            <a:lumOff val="40000"/>
          </a:schemeClr>
        </a:solidFill>
      </dgm:spPr>
      <dgm:t>
        <a:bodyPr/>
        <a:lstStyle/>
        <a:p>
          <a:r>
            <a:rPr lang="en-US" sz="2400" dirty="0">
              <a:latin typeface="Perpetua" charset="0"/>
            </a:rPr>
            <a:t>Job Seekers</a:t>
          </a:r>
          <a:endParaRPr lang="en-US" sz="2400" dirty="0">
            <a:latin typeface="Perpetua" charset="0"/>
            <a:ea typeface="Perpetua" charset="0"/>
            <a:cs typeface="Perpetua" charset="0"/>
          </a:endParaRPr>
        </a:p>
      </dgm:t>
    </dgm:pt>
    <dgm:pt modelId="{0393BE72-FC97-614F-91E9-A79347E578FC}" type="parTrans" cxnId="{BFAFE45B-E3D2-154D-BF0A-4B526E8B094F}">
      <dgm:prSet/>
      <dgm:spPr/>
      <dgm:t>
        <a:bodyPr/>
        <a:lstStyle/>
        <a:p>
          <a:endParaRPr lang="en-US">
            <a:latin typeface="Perpetua" charset="0"/>
            <a:ea typeface="Perpetua" charset="0"/>
            <a:cs typeface="Perpetua" charset="0"/>
          </a:endParaRPr>
        </a:p>
      </dgm:t>
    </dgm:pt>
    <dgm:pt modelId="{E48518BF-105E-0F4B-B7C2-ECD780D1C076}" type="sibTrans" cxnId="{BFAFE45B-E3D2-154D-BF0A-4B526E8B094F}">
      <dgm:prSet/>
      <dgm:spPr/>
      <dgm:t>
        <a:bodyPr/>
        <a:lstStyle/>
        <a:p>
          <a:endParaRPr lang="en-US">
            <a:latin typeface="Perpetua" charset="0"/>
            <a:ea typeface="Perpetua" charset="0"/>
            <a:cs typeface="Perpetua" charset="0"/>
          </a:endParaRPr>
        </a:p>
      </dgm:t>
    </dgm:pt>
    <dgm:pt modelId="{BE069444-B9C5-C642-B926-3EEBEFC119B7}">
      <dgm:prSet phldrT="[Text]" custT="1"/>
      <dgm:spPr>
        <a:solidFill>
          <a:schemeClr val="tx2">
            <a:lumMod val="60000"/>
            <a:lumOff val="40000"/>
          </a:schemeClr>
        </a:solidFill>
      </dgm:spPr>
      <dgm:t>
        <a:bodyPr/>
        <a:lstStyle/>
        <a:p>
          <a:r>
            <a:rPr lang="en-US" sz="1800" dirty="0">
              <a:latin typeface="Perpetua" charset="0"/>
            </a:rPr>
            <a:t>Nursing</a:t>
          </a:r>
          <a:endParaRPr lang="en-US" sz="1800" dirty="0">
            <a:latin typeface="Perpetua" charset="0"/>
            <a:ea typeface="Perpetua" charset="0"/>
            <a:cs typeface="Perpetua" charset="0"/>
          </a:endParaRPr>
        </a:p>
      </dgm:t>
    </dgm:pt>
    <dgm:pt modelId="{E5E8D013-A0A2-1649-BDE2-1FDB56397BD2}" type="parTrans" cxnId="{A68B4775-C651-3E4F-906F-2E0F6F833B0E}">
      <dgm:prSet/>
      <dgm:spPr/>
      <dgm:t>
        <a:bodyPr/>
        <a:lstStyle/>
        <a:p>
          <a:endParaRPr lang="en-US">
            <a:latin typeface="Perpetua" charset="0"/>
            <a:ea typeface="Perpetua" charset="0"/>
            <a:cs typeface="Perpetua" charset="0"/>
          </a:endParaRPr>
        </a:p>
      </dgm:t>
    </dgm:pt>
    <dgm:pt modelId="{0BDEC3C9-82B4-3440-A73B-7B975147D39B}" type="sibTrans" cxnId="{A68B4775-C651-3E4F-906F-2E0F6F833B0E}">
      <dgm:prSet/>
      <dgm:spPr/>
      <dgm:t>
        <a:bodyPr/>
        <a:lstStyle/>
        <a:p>
          <a:endParaRPr lang="en-US">
            <a:latin typeface="Perpetua" charset="0"/>
            <a:ea typeface="Perpetua" charset="0"/>
            <a:cs typeface="Perpetua" charset="0"/>
          </a:endParaRPr>
        </a:p>
      </dgm:t>
    </dgm:pt>
    <dgm:pt modelId="{DA746169-65E3-EF47-A819-A2A36EC1EF7C}">
      <dgm:prSet phldrT="[Text]" custT="1"/>
      <dgm:spPr>
        <a:solidFill>
          <a:schemeClr val="tx2">
            <a:lumMod val="60000"/>
            <a:lumOff val="40000"/>
          </a:schemeClr>
        </a:solidFill>
      </dgm:spPr>
      <dgm:t>
        <a:bodyPr/>
        <a:lstStyle/>
        <a:p>
          <a:r>
            <a:rPr lang="en-US" sz="2400" dirty="0">
              <a:latin typeface="Perpetua" charset="0"/>
            </a:rPr>
            <a:t>Employers</a:t>
          </a:r>
          <a:endParaRPr lang="en-US" sz="1800" dirty="0">
            <a:latin typeface="Perpetua" charset="0"/>
            <a:ea typeface="Perpetua" charset="0"/>
            <a:cs typeface="Perpetua" charset="0"/>
          </a:endParaRPr>
        </a:p>
      </dgm:t>
    </dgm:pt>
    <dgm:pt modelId="{1A26C4EF-04C5-FB42-99C9-74D1388EFFA3}" type="parTrans" cxnId="{4E6F7898-FD91-1B41-B265-AFB502EB29A4}">
      <dgm:prSet/>
      <dgm:spPr/>
      <dgm:t>
        <a:bodyPr/>
        <a:lstStyle/>
        <a:p>
          <a:endParaRPr lang="en-US">
            <a:latin typeface="Perpetua" charset="0"/>
            <a:ea typeface="Perpetua" charset="0"/>
            <a:cs typeface="Perpetua" charset="0"/>
          </a:endParaRPr>
        </a:p>
      </dgm:t>
    </dgm:pt>
    <dgm:pt modelId="{52DFDB43-F748-EC43-83A4-E458CB4430B3}" type="sibTrans" cxnId="{4E6F7898-FD91-1B41-B265-AFB502EB29A4}">
      <dgm:prSet/>
      <dgm:spPr/>
      <dgm:t>
        <a:bodyPr/>
        <a:lstStyle/>
        <a:p>
          <a:endParaRPr lang="en-US">
            <a:latin typeface="Perpetua" charset="0"/>
            <a:ea typeface="Perpetua" charset="0"/>
            <a:cs typeface="Perpetua" charset="0"/>
          </a:endParaRPr>
        </a:p>
      </dgm:t>
    </dgm:pt>
    <dgm:pt modelId="{73AEC95E-09F8-2D4B-80C9-2A7FB0744732}">
      <dgm:prSet phldrT="[Text]" custT="1"/>
      <dgm:spPr>
        <a:solidFill>
          <a:schemeClr val="tx2">
            <a:lumMod val="60000"/>
            <a:lumOff val="40000"/>
          </a:schemeClr>
        </a:solidFill>
      </dgm:spPr>
      <dgm:t>
        <a:bodyPr/>
        <a:lstStyle/>
        <a:p>
          <a:r>
            <a:rPr lang="en-US" sz="1800" dirty="0">
              <a:latin typeface="Perpetua" charset="0"/>
            </a:rPr>
            <a:t>Healthcare Nursing</a:t>
          </a:r>
          <a:endParaRPr lang="en-US" sz="1800" dirty="0">
            <a:latin typeface="Perpetua" charset="0"/>
            <a:ea typeface="Perpetua" charset="0"/>
            <a:cs typeface="Perpetua" charset="0"/>
          </a:endParaRPr>
        </a:p>
      </dgm:t>
    </dgm:pt>
    <dgm:pt modelId="{4CAEA1C8-89C3-E749-8CC6-2652B6D0A6B4}" type="parTrans" cxnId="{BF7BAB30-DB22-3B48-968F-7B1967CC3168}">
      <dgm:prSet/>
      <dgm:spPr/>
      <dgm:t>
        <a:bodyPr/>
        <a:lstStyle/>
        <a:p>
          <a:endParaRPr lang="en-US">
            <a:latin typeface="Perpetua" charset="0"/>
            <a:ea typeface="Perpetua" charset="0"/>
            <a:cs typeface="Perpetua" charset="0"/>
          </a:endParaRPr>
        </a:p>
      </dgm:t>
    </dgm:pt>
    <dgm:pt modelId="{841FBA71-A41D-B44D-8312-68DCD309DD93}" type="sibTrans" cxnId="{BF7BAB30-DB22-3B48-968F-7B1967CC3168}">
      <dgm:prSet/>
      <dgm:spPr/>
      <dgm:t>
        <a:bodyPr/>
        <a:lstStyle/>
        <a:p>
          <a:endParaRPr lang="en-US">
            <a:latin typeface="Perpetua" charset="0"/>
            <a:ea typeface="Perpetua" charset="0"/>
            <a:cs typeface="Perpetua" charset="0"/>
          </a:endParaRPr>
        </a:p>
      </dgm:t>
    </dgm:pt>
    <dgm:pt modelId="{46487ABF-CA6C-5E43-8132-A4A36C42B185}">
      <dgm:prSet phldrT="[Text]" custT="1"/>
      <dgm:spPr>
        <a:solidFill>
          <a:schemeClr val="tx2">
            <a:lumMod val="60000"/>
            <a:lumOff val="40000"/>
          </a:schemeClr>
        </a:solidFill>
      </dgm:spPr>
      <dgm:t>
        <a:bodyPr/>
        <a:lstStyle/>
        <a:p>
          <a:r>
            <a:rPr lang="en-US" sz="1800" dirty="0">
              <a:latin typeface="Perpetua" charset="0"/>
              <a:ea typeface="Perpetua" charset="0"/>
              <a:cs typeface="Perpetua" charset="0"/>
            </a:rPr>
            <a:t>No of Ads: 3</a:t>
          </a:r>
        </a:p>
      </dgm:t>
    </dgm:pt>
    <dgm:pt modelId="{16C6E1FC-FEDB-CD4E-B3B4-9B9A90F19E5B}" type="parTrans" cxnId="{937C26C1-5DEE-AF4C-91CD-3BD333C4CFC8}">
      <dgm:prSet/>
      <dgm:spPr/>
      <dgm:t>
        <a:bodyPr/>
        <a:lstStyle/>
        <a:p>
          <a:endParaRPr lang="en-US">
            <a:latin typeface="Perpetua" charset="0"/>
            <a:ea typeface="Perpetua" charset="0"/>
            <a:cs typeface="Perpetua" charset="0"/>
          </a:endParaRPr>
        </a:p>
      </dgm:t>
    </dgm:pt>
    <dgm:pt modelId="{81F3C6C7-45D1-304B-A2E3-704F50331DDC}" type="sibTrans" cxnId="{937C26C1-5DEE-AF4C-91CD-3BD333C4CFC8}">
      <dgm:prSet/>
      <dgm:spPr/>
      <dgm:t>
        <a:bodyPr/>
        <a:lstStyle/>
        <a:p>
          <a:endParaRPr lang="en-US">
            <a:latin typeface="Perpetua" charset="0"/>
            <a:ea typeface="Perpetua" charset="0"/>
            <a:cs typeface="Perpetua" charset="0"/>
          </a:endParaRPr>
        </a:p>
      </dgm:t>
    </dgm:pt>
    <dgm:pt modelId="{A4542E33-BFB4-D94A-8008-2FA121DCD6C2}">
      <dgm:prSet phldrT="[Text]" custT="1"/>
      <dgm:spPr>
        <a:solidFill>
          <a:schemeClr val="tx2">
            <a:lumMod val="60000"/>
            <a:lumOff val="40000"/>
          </a:schemeClr>
        </a:solidFill>
      </dgm:spPr>
      <dgm:t>
        <a:bodyPr/>
        <a:lstStyle/>
        <a:p>
          <a:r>
            <a:rPr lang="en-US" sz="1800" dirty="0">
              <a:latin typeface="Perpetua" charset="0"/>
              <a:ea typeface="Perpetua" charset="0"/>
              <a:cs typeface="Perpetua" charset="0"/>
            </a:rPr>
            <a:t>No of Ads: 4</a:t>
          </a:r>
        </a:p>
      </dgm:t>
    </dgm:pt>
    <dgm:pt modelId="{EB4B5172-CB79-EB4C-A08E-74451FADDEAB}" type="parTrans" cxnId="{CC20ED57-EE7C-1148-9527-8466E3390E7A}">
      <dgm:prSet/>
      <dgm:spPr/>
      <dgm:t>
        <a:bodyPr/>
        <a:lstStyle/>
        <a:p>
          <a:endParaRPr lang="en-US">
            <a:latin typeface="Perpetua" charset="0"/>
            <a:ea typeface="Perpetua" charset="0"/>
            <a:cs typeface="Perpetua" charset="0"/>
          </a:endParaRPr>
        </a:p>
      </dgm:t>
    </dgm:pt>
    <dgm:pt modelId="{1812005E-0090-D541-A7F6-788E688C5A16}" type="sibTrans" cxnId="{CC20ED57-EE7C-1148-9527-8466E3390E7A}">
      <dgm:prSet/>
      <dgm:spPr/>
      <dgm:t>
        <a:bodyPr/>
        <a:lstStyle/>
        <a:p>
          <a:endParaRPr lang="en-US">
            <a:latin typeface="Perpetua" charset="0"/>
            <a:ea typeface="Perpetua" charset="0"/>
            <a:cs typeface="Perpetua" charset="0"/>
          </a:endParaRPr>
        </a:p>
      </dgm:t>
    </dgm:pt>
    <dgm:pt modelId="{B78994D5-D423-524F-B75B-48D8B938CA65}">
      <dgm:prSet phldrT="[Text]" custT="1"/>
      <dgm:spPr>
        <a:solidFill>
          <a:schemeClr val="tx2">
            <a:lumMod val="60000"/>
            <a:lumOff val="40000"/>
          </a:schemeClr>
        </a:solidFill>
      </dgm:spPr>
      <dgm:t>
        <a:bodyPr/>
        <a:lstStyle/>
        <a:p>
          <a:r>
            <a:rPr lang="en-US" sz="1800" dirty="0">
              <a:latin typeface="Perpetua" charset="0"/>
              <a:ea typeface="Perpetua" charset="0"/>
              <a:cs typeface="Perpetua" charset="0"/>
            </a:rPr>
            <a:t>No of Ads: 3</a:t>
          </a:r>
        </a:p>
      </dgm:t>
    </dgm:pt>
    <dgm:pt modelId="{8527F700-A357-5D4E-8FCC-4AE30FE55622}" type="parTrans" cxnId="{FE802689-404E-3B48-A160-971DAA835A7E}">
      <dgm:prSet/>
      <dgm:spPr/>
      <dgm:t>
        <a:bodyPr/>
        <a:lstStyle/>
        <a:p>
          <a:endParaRPr lang="en-US">
            <a:latin typeface="Perpetua" charset="0"/>
            <a:ea typeface="Perpetua" charset="0"/>
            <a:cs typeface="Perpetua" charset="0"/>
          </a:endParaRPr>
        </a:p>
      </dgm:t>
    </dgm:pt>
    <dgm:pt modelId="{A592F9DA-BC7D-F946-8351-AA5E3D3177BC}" type="sibTrans" cxnId="{FE802689-404E-3B48-A160-971DAA835A7E}">
      <dgm:prSet/>
      <dgm:spPr/>
      <dgm:t>
        <a:bodyPr/>
        <a:lstStyle/>
        <a:p>
          <a:endParaRPr lang="en-US">
            <a:latin typeface="Perpetua" charset="0"/>
            <a:ea typeface="Perpetua" charset="0"/>
            <a:cs typeface="Perpetua" charset="0"/>
          </a:endParaRPr>
        </a:p>
      </dgm:t>
    </dgm:pt>
    <dgm:pt modelId="{3EC6B839-3B2E-1947-9496-6E5CD698F0CE}">
      <dgm:prSet phldrT="[Text]" custT="1"/>
      <dgm:spPr>
        <a:solidFill>
          <a:schemeClr val="tx2">
            <a:lumMod val="60000"/>
            <a:lumOff val="40000"/>
          </a:schemeClr>
        </a:solidFill>
      </dgm:spPr>
      <dgm:t>
        <a:bodyPr/>
        <a:lstStyle/>
        <a:p>
          <a:r>
            <a:rPr lang="en-US" sz="1800" dirty="0">
              <a:latin typeface="Perpetua" charset="0"/>
              <a:ea typeface="Perpetua" charset="0"/>
              <a:cs typeface="Perpetua" charset="0"/>
            </a:rPr>
            <a:t>No of Ads: 3</a:t>
          </a:r>
        </a:p>
      </dgm:t>
    </dgm:pt>
    <dgm:pt modelId="{3C2A260C-4185-F946-B59E-313EC3E0E441}" type="parTrans" cxnId="{1BD22BCC-D226-614A-A39D-915239610D3D}">
      <dgm:prSet/>
      <dgm:spPr/>
      <dgm:t>
        <a:bodyPr/>
        <a:lstStyle/>
        <a:p>
          <a:endParaRPr lang="en-US">
            <a:latin typeface="Perpetua" charset="0"/>
            <a:ea typeface="Perpetua" charset="0"/>
            <a:cs typeface="Perpetua" charset="0"/>
          </a:endParaRPr>
        </a:p>
      </dgm:t>
    </dgm:pt>
    <dgm:pt modelId="{8B53B135-3E95-4740-A95E-9688B023D8C1}" type="sibTrans" cxnId="{1BD22BCC-D226-614A-A39D-915239610D3D}">
      <dgm:prSet/>
      <dgm:spPr/>
      <dgm:t>
        <a:bodyPr/>
        <a:lstStyle/>
        <a:p>
          <a:endParaRPr lang="en-US">
            <a:latin typeface="Perpetua" charset="0"/>
            <a:ea typeface="Perpetua" charset="0"/>
            <a:cs typeface="Perpetua" charset="0"/>
          </a:endParaRPr>
        </a:p>
      </dgm:t>
    </dgm:pt>
    <dgm:pt modelId="{D2EFCAA4-A625-B446-BD99-8F7ECA1F77C8}">
      <dgm:prSet phldrT="[Text]" custT="1"/>
      <dgm:spPr>
        <a:solidFill>
          <a:schemeClr val="tx2">
            <a:lumMod val="60000"/>
            <a:lumOff val="40000"/>
          </a:schemeClr>
        </a:solidFill>
      </dgm:spPr>
      <dgm:t>
        <a:bodyPr/>
        <a:lstStyle/>
        <a:p>
          <a:r>
            <a:rPr lang="en-US" sz="2400" dirty="0">
              <a:latin typeface="Perpetua" charset="0"/>
            </a:rPr>
            <a:t>Brand Awareness</a:t>
          </a:r>
          <a:endParaRPr lang="en-US" sz="2400" dirty="0">
            <a:latin typeface="Perpetua" charset="0"/>
            <a:ea typeface="Perpetua" charset="0"/>
            <a:cs typeface="Perpetua" charset="0"/>
          </a:endParaRPr>
        </a:p>
      </dgm:t>
    </dgm:pt>
    <dgm:pt modelId="{42AB7921-68CF-144F-B3E3-583009D97692}" type="parTrans" cxnId="{7D4CF51E-A7B1-7746-9910-54A2B8985D14}">
      <dgm:prSet/>
      <dgm:spPr/>
      <dgm:t>
        <a:bodyPr/>
        <a:lstStyle/>
        <a:p>
          <a:endParaRPr lang="en-US">
            <a:latin typeface="Perpetua" charset="0"/>
            <a:ea typeface="Perpetua" charset="0"/>
            <a:cs typeface="Perpetua" charset="0"/>
          </a:endParaRPr>
        </a:p>
      </dgm:t>
    </dgm:pt>
    <dgm:pt modelId="{F2698DE6-025C-1044-93BC-46BD313A853D}" type="sibTrans" cxnId="{7D4CF51E-A7B1-7746-9910-54A2B8985D14}">
      <dgm:prSet/>
      <dgm:spPr/>
      <dgm:t>
        <a:bodyPr/>
        <a:lstStyle/>
        <a:p>
          <a:endParaRPr lang="en-US">
            <a:latin typeface="Perpetua" charset="0"/>
            <a:ea typeface="Perpetua" charset="0"/>
            <a:cs typeface="Perpetua" charset="0"/>
          </a:endParaRPr>
        </a:p>
      </dgm:t>
    </dgm:pt>
    <dgm:pt modelId="{F45F8E99-9946-4B70-983D-85A0A3AD8174}">
      <dgm:prSet phldrT="[Text]" custT="1"/>
      <dgm:spPr>
        <a:solidFill>
          <a:schemeClr val="tx2">
            <a:lumMod val="60000"/>
            <a:lumOff val="40000"/>
          </a:schemeClr>
        </a:solidFill>
      </dgm:spPr>
      <dgm:t>
        <a:bodyPr/>
        <a:lstStyle/>
        <a:p>
          <a:r>
            <a:rPr lang="en-US" sz="1800" dirty="0">
              <a:latin typeface="Perpetua" charset="0"/>
            </a:rPr>
            <a:t>Licensed Healthcare Professional</a:t>
          </a:r>
          <a:endParaRPr lang="en-US" sz="1800" dirty="0">
            <a:latin typeface="Perpetua" charset="0"/>
            <a:ea typeface="Perpetua" charset="0"/>
            <a:cs typeface="Perpetua" charset="0"/>
          </a:endParaRPr>
        </a:p>
      </dgm:t>
    </dgm:pt>
    <dgm:pt modelId="{14F3AF29-8147-4435-8FAC-29877E485D4B}" type="parTrans" cxnId="{C065FC39-CEF5-4EA9-8EA1-70501BAFAD1B}">
      <dgm:prSet/>
      <dgm:spPr/>
      <dgm:t>
        <a:bodyPr/>
        <a:lstStyle/>
        <a:p>
          <a:endParaRPr lang="en-US"/>
        </a:p>
      </dgm:t>
    </dgm:pt>
    <dgm:pt modelId="{7761F9DF-085D-44FC-830F-8C1A671028DA}" type="sibTrans" cxnId="{C065FC39-CEF5-4EA9-8EA1-70501BAFAD1B}">
      <dgm:prSet/>
      <dgm:spPr/>
      <dgm:t>
        <a:bodyPr/>
        <a:lstStyle/>
        <a:p>
          <a:endParaRPr lang="en-US"/>
        </a:p>
      </dgm:t>
    </dgm:pt>
    <dgm:pt modelId="{37FC4A59-4E6D-DA48-B6DF-08C1A98B15AE}">
      <dgm:prSet phldrT="[Text]" custT="1"/>
      <dgm:spPr>
        <a:solidFill>
          <a:schemeClr val="tx2">
            <a:lumMod val="60000"/>
            <a:lumOff val="40000"/>
          </a:schemeClr>
        </a:solidFill>
      </dgm:spPr>
      <dgm:t>
        <a:bodyPr/>
        <a:lstStyle/>
        <a:p>
          <a:r>
            <a:rPr lang="en-US" sz="1800" dirty="0">
              <a:latin typeface="Perpetua" charset="0"/>
            </a:rPr>
            <a:t>Private Clinic/Hospital</a:t>
          </a:r>
          <a:endParaRPr lang="en-US" sz="1800" dirty="0">
            <a:latin typeface="Perpetua" charset="0"/>
            <a:ea typeface="Perpetua" charset="0"/>
            <a:cs typeface="Perpetua" charset="0"/>
          </a:endParaRPr>
        </a:p>
      </dgm:t>
    </dgm:pt>
    <dgm:pt modelId="{EA50AB4A-36D2-5344-A4B2-52AD8BE8E334}" type="sibTrans" cxnId="{213AD821-8C06-9C41-AFC6-8CE77599E02B}">
      <dgm:prSet/>
      <dgm:spPr/>
      <dgm:t>
        <a:bodyPr/>
        <a:lstStyle/>
        <a:p>
          <a:endParaRPr lang="en-US">
            <a:latin typeface="Perpetua" charset="0"/>
            <a:ea typeface="Perpetua" charset="0"/>
            <a:cs typeface="Perpetua" charset="0"/>
          </a:endParaRPr>
        </a:p>
      </dgm:t>
    </dgm:pt>
    <dgm:pt modelId="{BB6D7204-5D3E-8640-B8DC-04A67CB4BEB7}" type="parTrans" cxnId="{213AD821-8C06-9C41-AFC6-8CE77599E02B}">
      <dgm:prSet/>
      <dgm:spPr/>
      <dgm:t>
        <a:bodyPr/>
        <a:lstStyle/>
        <a:p>
          <a:endParaRPr lang="en-US">
            <a:latin typeface="Perpetua" charset="0"/>
            <a:ea typeface="Perpetua" charset="0"/>
            <a:cs typeface="Perpetua" charset="0"/>
          </a:endParaRPr>
        </a:p>
      </dgm:t>
    </dgm:pt>
    <dgm:pt modelId="{48E7E0E3-4B46-4FDF-9C05-0C74A3973359}">
      <dgm:prSet phldrT="[Text]" custT="1"/>
      <dgm:spPr>
        <a:solidFill>
          <a:schemeClr val="tx2">
            <a:lumMod val="60000"/>
            <a:lumOff val="40000"/>
          </a:schemeClr>
        </a:solidFill>
      </dgm:spPr>
      <dgm:t>
        <a:bodyPr/>
        <a:lstStyle/>
        <a:p>
          <a:r>
            <a:rPr lang="en-US" sz="1800" dirty="0">
              <a:latin typeface="Perpetua" charset="0"/>
            </a:rPr>
            <a:t>Brand Awareness For Job Seekers</a:t>
          </a:r>
          <a:endParaRPr lang="en-US" sz="1800" dirty="0">
            <a:latin typeface="Perpetua" charset="0"/>
            <a:ea typeface="Perpetua" charset="0"/>
            <a:cs typeface="Perpetua" charset="0"/>
          </a:endParaRPr>
        </a:p>
      </dgm:t>
    </dgm:pt>
    <dgm:pt modelId="{5C275E2A-83FD-4CA9-94F3-5114E44173CF}" type="parTrans" cxnId="{A2BFC971-3490-4678-BF1F-D5167DAA2F9A}">
      <dgm:prSet/>
      <dgm:spPr/>
      <dgm:t>
        <a:bodyPr/>
        <a:lstStyle/>
        <a:p>
          <a:endParaRPr lang="en-US"/>
        </a:p>
      </dgm:t>
    </dgm:pt>
    <dgm:pt modelId="{190EF1C0-92B8-4828-9543-F6B627F169DE}" type="sibTrans" cxnId="{A2BFC971-3490-4678-BF1F-D5167DAA2F9A}">
      <dgm:prSet/>
      <dgm:spPr/>
      <dgm:t>
        <a:bodyPr/>
        <a:lstStyle/>
        <a:p>
          <a:endParaRPr lang="en-US"/>
        </a:p>
      </dgm:t>
    </dgm:pt>
    <dgm:pt modelId="{0F9B7054-878D-4F4C-A766-7F1F5463E1BB}">
      <dgm:prSet phldrT="[Text]" custT="1"/>
      <dgm:spPr>
        <a:solidFill>
          <a:schemeClr val="tx2">
            <a:lumMod val="60000"/>
            <a:lumOff val="40000"/>
          </a:schemeClr>
        </a:solidFill>
      </dgm:spPr>
      <dgm:t>
        <a:bodyPr/>
        <a:lstStyle/>
        <a:p>
          <a:r>
            <a:rPr lang="en-US" sz="1800" dirty="0">
              <a:latin typeface="Perpetua" charset="0"/>
              <a:ea typeface="Perpetua" charset="0"/>
              <a:cs typeface="Perpetua" charset="0"/>
            </a:rPr>
            <a:t>No of Ads:  3</a:t>
          </a:r>
        </a:p>
      </dgm:t>
    </dgm:pt>
    <dgm:pt modelId="{BBDCD52B-476F-4F37-951E-4406341CEDBF}" type="parTrans" cxnId="{D19E5D40-C9BD-412E-B169-79A57F56DC5D}">
      <dgm:prSet/>
      <dgm:spPr/>
      <dgm:t>
        <a:bodyPr/>
        <a:lstStyle/>
        <a:p>
          <a:endParaRPr lang="en-US"/>
        </a:p>
      </dgm:t>
    </dgm:pt>
    <dgm:pt modelId="{DEC960DE-AEAA-4798-9EFF-38DDCAB44846}" type="sibTrans" cxnId="{D19E5D40-C9BD-412E-B169-79A57F56DC5D}">
      <dgm:prSet/>
      <dgm:spPr/>
      <dgm:t>
        <a:bodyPr/>
        <a:lstStyle/>
        <a:p>
          <a:endParaRPr lang="en-US"/>
        </a:p>
      </dgm:t>
    </dgm:pt>
    <dgm:pt modelId="{FB30D698-99FD-499B-B223-93BDD6192A1B}">
      <dgm:prSet phldrT="[Text]" custT="1"/>
      <dgm:spPr>
        <a:solidFill>
          <a:schemeClr val="tx2">
            <a:lumMod val="60000"/>
            <a:lumOff val="40000"/>
          </a:schemeClr>
        </a:solidFill>
      </dgm:spPr>
      <dgm:t>
        <a:bodyPr/>
        <a:lstStyle/>
        <a:p>
          <a:r>
            <a:rPr lang="en-US" sz="2400" dirty="0">
              <a:latin typeface="Perpetua" charset="0"/>
              <a:ea typeface="Perpetua" charset="0"/>
              <a:cs typeface="Perpetua" charset="0"/>
            </a:rPr>
            <a:t>Facebook: </a:t>
          </a:r>
          <a:r>
            <a:rPr lang="en-US" sz="2400" dirty="0">
              <a:latin typeface="Perpetua" charset="0"/>
            </a:rPr>
            <a:t>Brand awareness</a:t>
          </a:r>
          <a:endParaRPr lang="en-US" sz="2400" dirty="0">
            <a:latin typeface="Perpetua" charset="0"/>
            <a:ea typeface="Perpetua" charset="0"/>
            <a:cs typeface="Perpetua" charset="0"/>
          </a:endParaRPr>
        </a:p>
      </dgm:t>
    </dgm:pt>
    <dgm:pt modelId="{86A41D79-A795-4F80-B902-8F444583F019}" type="parTrans" cxnId="{41ABB766-0ED1-4686-915E-F3F2902FCCE5}">
      <dgm:prSet/>
      <dgm:spPr/>
      <dgm:t>
        <a:bodyPr/>
        <a:lstStyle/>
        <a:p>
          <a:endParaRPr lang="en-US"/>
        </a:p>
      </dgm:t>
    </dgm:pt>
    <dgm:pt modelId="{10E3CD0E-136C-4149-BD33-59F80A0EB2AD}" type="sibTrans" cxnId="{41ABB766-0ED1-4686-915E-F3F2902FCCE5}">
      <dgm:prSet/>
      <dgm:spPr/>
      <dgm:t>
        <a:bodyPr/>
        <a:lstStyle/>
        <a:p>
          <a:endParaRPr lang="en-US"/>
        </a:p>
      </dgm:t>
    </dgm:pt>
    <dgm:pt modelId="{74E5EBA0-E996-4D67-AF9A-B4D316A117DF}">
      <dgm:prSet phldrT="[Text]" custT="1"/>
      <dgm:spPr>
        <a:solidFill>
          <a:schemeClr val="tx2">
            <a:lumMod val="60000"/>
            <a:lumOff val="40000"/>
          </a:schemeClr>
        </a:solidFill>
      </dgm:spPr>
      <dgm:t>
        <a:bodyPr/>
        <a:lstStyle/>
        <a:p>
          <a:r>
            <a:rPr lang="en-US" sz="1800" dirty="0">
              <a:latin typeface="Perpetua" charset="0"/>
            </a:rPr>
            <a:t>Brand_AD_Set</a:t>
          </a:r>
          <a:endParaRPr lang="en-US" sz="1800" dirty="0">
            <a:latin typeface="Perpetua" charset="0"/>
            <a:ea typeface="Perpetua" charset="0"/>
            <a:cs typeface="Perpetua" charset="0"/>
          </a:endParaRPr>
        </a:p>
      </dgm:t>
    </dgm:pt>
    <dgm:pt modelId="{C3AB210A-EF54-44D2-9CC2-B39D1948E99C}" type="parTrans" cxnId="{0E66914A-C4F7-45B9-A39A-97148BB31330}">
      <dgm:prSet/>
      <dgm:spPr/>
      <dgm:t>
        <a:bodyPr/>
        <a:lstStyle/>
        <a:p>
          <a:endParaRPr lang="en-US"/>
        </a:p>
      </dgm:t>
    </dgm:pt>
    <dgm:pt modelId="{05DB999A-C536-44D0-BC07-906AF96BBB19}" type="sibTrans" cxnId="{0E66914A-C4F7-45B9-A39A-97148BB31330}">
      <dgm:prSet/>
      <dgm:spPr/>
      <dgm:t>
        <a:bodyPr/>
        <a:lstStyle/>
        <a:p>
          <a:endParaRPr lang="en-US"/>
        </a:p>
      </dgm:t>
    </dgm:pt>
    <dgm:pt modelId="{F0D652B4-D9CF-4B6D-8C40-32D83FB536ED}">
      <dgm:prSet phldrT="[Text]" custT="1"/>
      <dgm:spPr>
        <a:solidFill>
          <a:schemeClr val="tx2">
            <a:lumMod val="60000"/>
            <a:lumOff val="40000"/>
          </a:schemeClr>
        </a:solidFill>
      </dgm:spPr>
      <dgm:t>
        <a:bodyPr/>
        <a:lstStyle/>
        <a:p>
          <a:r>
            <a:rPr lang="en-US" sz="1800" dirty="0">
              <a:latin typeface="Perpetua" charset="0"/>
              <a:ea typeface="Perpetua" charset="0"/>
              <a:cs typeface="Perpetua" charset="0"/>
            </a:rPr>
            <a:t>No of Ads:  6</a:t>
          </a:r>
        </a:p>
      </dgm:t>
    </dgm:pt>
    <dgm:pt modelId="{9ED79CEA-AFD2-483D-9870-54B0FB5EA740}" type="parTrans" cxnId="{FDBA156F-7410-4578-82CC-D0757B82F6FB}">
      <dgm:prSet/>
      <dgm:spPr/>
      <dgm:t>
        <a:bodyPr/>
        <a:lstStyle/>
        <a:p>
          <a:endParaRPr lang="en-US"/>
        </a:p>
      </dgm:t>
    </dgm:pt>
    <dgm:pt modelId="{FABAECDA-BDEC-4029-8FB3-4517A4FF257E}" type="sibTrans" cxnId="{FDBA156F-7410-4578-82CC-D0757B82F6FB}">
      <dgm:prSet/>
      <dgm:spPr/>
      <dgm:t>
        <a:bodyPr/>
        <a:lstStyle/>
        <a:p>
          <a:endParaRPr lang="en-US"/>
        </a:p>
      </dgm:t>
    </dgm:pt>
    <dgm:pt modelId="{40EB66FB-E70F-3343-B90A-CD615DBCB039}" type="pres">
      <dgm:prSet presAssocID="{8FBA9F78-6F8B-A249-A733-20B9122E3026}" presName="Name0" presStyleCnt="0">
        <dgm:presLayoutVars>
          <dgm:chPref val="1"/>
          <dgm:dir/>
          <dgm:animOne val="branch"/>
          <dgm:animLvl val="lvl"/>
          <dgm:resizeHandles/>
        </dgm:presLayoutVars>
      </dgm:prSet>
      <dgm:spPr/>
    </dgm:pt>
    <dgm:pt modelId="{9EFB5ACB-5FD3-5949-9FF5-632798B20139}" type="pres">
      <dgm:prSet presAssocID="{E9A881BF-912A-2C43-B30E-2DAF76AEE7B7}" presName="vertOne" presStyleCnt="0"/>
      <dgm:spPr/>
    </dgm:pt>
    <dgm:pt modelId="{CE85C440-5C9D-6849-BB82-1B02F3D51E62}" type="pres">
      <dgm:prSet presAssocID="{E9A881BF-912A-2C43-B30E-2DAF76AEE7B7}" presName="txOne" presStyleLbl="node0" presStyleIdx="0" presStyleCnt="1" custScaleY="60716" custLinFactNeighborX="413" custLinFactNeighborY="4726">
        <dgm:presLayoutVars>
          <dgm:chPref val="3"/>
        </dgm:presLayoutVars>
      </dgm:prSet>
      <dgm:spPr/>
    </dgm:pt>
    <dgm:pt modelId="{5BF4D769-C880-ED4C-BC53-FE47A3403B3B}" type="pres">
      <dgm:prSet presAssocID="{E9A881BF-912A-2C43-B30E-2DAF76AEE7B7}" presName="parTransOne" presStyleCnt="0"/>
      <dgm:spPr/>
    </dgm:pt>
    <dgm:pt modelId="{27B1F467-A5B3-F44D-A443-CA05F24AEB2F}" type="pres">
      <dgm:prSet presAssocID="{E9A881BF-912A-2C43-B30E-2DAF76AEE7B7}" presName="horzOne" presStyleCnt="0"/>
      <dgm:spPr/>
    </dgm:pt>
    <dgm:pt modelId="{836B065D-B81A-4A43-966F-608D989AE63A}" type="pres">
      <dgm:prSet presAssocID="{8C60E636-EEC6-0847-8668-D2440FDF464C}" presName="vertTwo" presStyleCnt="0"/>
      <dgm:spPr/>
    </dgm:pt>
    <dgm:pt modelId="{4FA3FDA1-E64F-E74A-9730-0DF35DF8B721}" type="pres">
      <dgm:prSet presAssocID="{8C60E636-EEC6-0847-8668-D2440FDF464C}" presName="txTwo" presStyleLbl="node2" presStyleIdx="0" presStyleCnt="4" custScaleX="79959">
        <dgm:presLayoutVars>
          <dgm:chPref val="3"/>
        </dgm:presLayoutVars>
      </dgm:prSet>
      <dgm:spPr/>
    </dgm:pt>
    <dgm:pt modelId="{2DD1B3CB-A3D1-42CF-8C78-F58163580E33}" type="pres">
      <dgm:prSet presAssocID="{8C60E636-EEC6-0847-8668-D2440FDF464C}" presName="parTransTwo" presStyleCnt="0"/>
      <dgm:spPr/>
    </dgm:pt>
    <dgm:pt modelId="{01547DDF-B4DD-C245-9964-8965FAD37D6B}" type="pres">
      <dgm:prSet presAssocID="{8C60E636-EEC6-0847-8668-D2440FDF464C}" presName="horzTwo" presStyleCnt="0"/>
      <dgm:spPr/>
    </dgm:pt>
    <dgm:pt modelId="{91A5A4DB-ABE8-4069-A672-762DE0BF455B}" type="pres">
      <dgm:prSet presAssocID="{F45F8E99-9946-4B70-983D-85A0A3AD8174}" presName="vertThree" presStyleCnt="0"/>
      <dgm:spPr/>
    </dgm:pt>
    <dgm:pt modelId="{ACA18259-3175-4B11-A346-E7111298C8B1}" type="pres">
      <dgm:prSet presAssocID="{F45F8E99-9946-4B70-983D-85A0A3AD8174}" presName="txThree" presStyleLbl="node3" presStyleIdx="0" presStyleCnt="6" custScaleX="100551">
        <dgm:presLayoutVars>
          <dgm:chPref val="3"/>
        </dgm:presLayoutVars>
      </dgm:prSet>
      <dgm:spPr/>
    </dgm:pt>
    <dgm:pt modelId="{AC0824D0-82B3-493F-BBFA-B3BDF1E56648}" type="pres">
      <dgm:prSet presAssocID="{F45F8E99-9946-4B70-983D-85A0A3AD8174}" presName="parTransThree" presStyleCnt="0"/>
      <dgm:spPr/>
    </dgm:pt>
    <dgm:pt modelId="{D17A9F1E-1AAB-440A-97AC-79CC2EFE4938}" type="pres">
      <dgm:prSet presAssocID="{F45F8E99-9946-4B70-983D-85A0A3AD8174}" presName="horzThree" presStyleCnt="0"/>
      <dgm:spPr/>
    </dgm:pt>
    <dgm:pt modelId="{B21B7E41-FD1A-4042-BF22-7A91DFDBD59F}" type="pres">
      <dgm:prSet presAssocID="{46487ABF-CA6C-5E43-8132-A4A36C42B185}" presName="vertFour" presStyleCnt="0">
        <dgm:presLayoutVars>
          <dgm:chPref val="3"/>
        </dgm:presLayoutVars>
      </dgm:prSet>
      <dgm:spPr/>
    </dgm:pt>
    <dgm:pt modelId="{A365BC1A-809C-4068-ABD6-6401AD90E4C3}" type="pres">
      <dgm:prSet presAssocID="{46487ABF-CA6C-5E43-8132-A4A36C42B185}" presName="txFour" presStyleLbl="node4" presStyleIdx="0" presStyleCnt="6" custScaleY="59884">
        <dgm:presLayoutVars>
          <dgm:chPref val="3"/>
        </dgm:presLayoutVars>
      </dgm:prSet>
      <dgm:spPr/>
    </dgm:pt>
    <dgm:pt modelId="{3F369D57-B53C-48A7-9DAE-AAFA13080FE4}" type="pres">
      <dgm:prSet presAssocID="{46487ABF-CA6C-5E43-8132-A4A36C42B185}" presName="horzFour" presStyleCnt="0"/>
      <dgm:spPr/>
    </dgm:pt>
    <dgm:pt modelId="{7A98E571-8B6A-4FF4-9953-B51651E5A741}" type="pres">
      <dgm:prSet presAssocID="{7761F9DF-085D-44FC-830F-8C1A671028DA}" presName="sibSpaceThree" presStyleCnt="0"/>
      <dgm:spPr/>
    </dgm:pt>
    <dgm:pt modelId="{394002C2-830A-7F4A-A1B8-4D08DF9283E9}" type="pres">
      <dgm:prSet presAssocID="{BE069444-B9C5-C642-B926-3EEBEFC119B7}" presName="vertThree" presStyleCnt="0"/>
      <dgm:spPr/>
    </dgm:pt>
    <dgm:pt modelId="{B34B9849-5F9D-A448-A62A-40A2C2243ACF}" type="pres">
      <dgm:prSet presAssocID="{BE069444-B9C5-C642-B926-3EEBEFC119B7}" presName="txThree" presStyleLbl="node3" presStyleIdx="1" presStyleCnt="6">
        <dgm:presLayoutVars>
          <dgm:chPref val="3"/>
        </dgm:presLayoutVars>
      </dgm:prSet>
      <dgm:spPr/>
    </dgm:pt>
    <dgm:pt modelId="{9014A80E-2FE7-7D48-99AE-9DAC674B2E50}" type="pres">
      <dgm:prSet presAssocID="{BE069444-B9C5-C642-B926-3EEBEFC119B7}" presName="parTransThree" presStyleCnt="0"/>
      <dgm:spPr/>
    </dgm:pt>
    <dgm:pt modelId="{B9F249B5-3D16-D84F-996A-1BD863FABB37}" type="pres">
      <dgm:prSet presAssocID="{BE069444-B9C5-C642-B926-3EEBEFC119B7}" presName="horzThree" presStyleCnt="0"/>
      <dgm:spPr/>
    </dgm:pt>
    <dgm:pt modelId="{4D5E71F8-E2E3-404A-A3C1-7CB33417B2CD}" type="pres">
      <dgm:prSet presAssocID="{A4542E33-BFB4-D94A-8008-2FA121DCD6C2}" presName="vertFour" presStyleCnt="0">
        <dgm:presLayoutVars>
          <dgm:chPref val="3"/>
        </dgm:presLayoutVars>
      </dgm:prSet>
      <dgm:spPr/>
    </dgm:pt>
    <dgm:pt modelId="{76F1B9BF-DF80-164A-8650-3D90863A0E46}" type="pres">
      <dgm:prSet presAssocID="{A4542E33-BFB4-D94A-8008-2FA121DCD6C2}" presName="txFour" presStyleLbl="node4" presStyleIdx="1" presStyleCnt="6" custScaleY="59884">
        <dgm:presLayoutVars>
          <dgm:chPref val="3"/>
        </dgm:presLayoutVars>
      </dgm:prSet>
      <dgm:spPr/>
    </dgm:pt>
    <dgm:pt modelId="{82DDC20B-F29E-1E47-A7D1-AB8BBC558802}" type="pres">
      <dgm:prSet presAssocID="{A4542E33-BFB4-D94A-8008-2FA121DCD6C2}" presName="horzFour" presStyleCnt="0"/>
      <dgm:spPr/>
    </dgm:pt>
    <dgm:pt modelId="{D515DD48-5339-0D45-B70C-5B34E2A5DFB8}" type="pres">
      <dgm:prSet presAssocID="{E48518BF-105E-0F4B-B7C2-ECD780D1C076}" presName="sibSpaceTwo" presStyleCnt="0"/>
      <dgm:spPr/>
    </dgm:pt>
    <dgm:pt modelId="{304075AC-A24D-9A48-B24E-B1E1AE2BBE2C}" type="pres">
      <dgm:prSet presAssocID="{DA746169-65E3-EF47-A819-A2A36EC1EF7C}" presName="vertTwo" presStyleCnt="0"/>
      <dgm:spPr/>
    </dgm:pt>
    <dgm:pt modelId="{149A63F4-EDE7-304E-9217-855C82FD620E}" type="pres">
      <dgm:prSet presAssocID="{DA746169-65E3-EF47-A819-A2A36EC1EF7C}" presName="txTwo" presStyleLbl="node2" presStyleIdx="1" presStyleCnt="4" custScaleX="79575" custLinFactNeighborX="-2086" custLinFactNeighborY="-33727">
        <dgm:presLayoutVars>
          <dgm:chPref val="3"/>
        </dgm:presLayoutVars>
      </dgm:prSet>
      <dgm:spPr/>
    </dgm:pt>
    <dgm:pt modelId="{C2F932AD-8EC6-CD4D-AE21-E19E4CF244EC}" type="pres">
      <dgm:prSet presAssocID="{DA746169-65E3-EF47-A819-A2A36EC1EF7C}" presName="parTransTwo" presStyleCnt="0"/>
      <dgm:spPr/>
    </dgm:pt>
    <dgm:pt modelId="{684C6370-9215-014E-86AE-0D4D17CBD31C}" type="pres">
      <dgm:prSet presAssocID="{DA746169-65E3-EF47-A819-A2A36EC1EF7C}" presName="horzTwo" presStyleCnt="0"/>
      <dgm:spPr/>
    </dgm:pt>
    <dgm:pt modelId="{1AEECBE3-3CD0-C345-9B63-3791F286A611}" type="pres">
      <dgm:prSet presAssocID="{73AEC95E-09F8-2D4B-80C9-2A7FB0744732}" presName="vertThree" presStyleCnt="0"/>
      <dgm:spPr/>
    </dgm:pt>
    <dgm:pt modelId="{8FEF55E1-33A8-404A-B16D-8AF23D4E60FC}" type="pres">
      <dgm:prSet presAssocID="{73AEC95E-09F8-2D4B-80C9-2A7FB0744732}" presName="txThree" presStyleLbl="node3" presStyleIdx="2" presStyleCnt="6">
        <dgm:presLayoutVars>
          <dgm:chPref val="3"/>
        </dgm:presLayoutVars>
      </dgm:prSet>
      <dgm:spPr/>
    </dgm:pt>
    <dgm:pt modelId="{D767F1DC-99BE-CD47-9281-41138DDBCD06}" type="pres">
      <dgm:prSet presAssocID="{73AEC95E-09F8-2D4B-80C9-2A7FB0744732}" presName="parTransThree" presStyleCnt="0"/>
      <dgm:spPr/>
    </dgm:pt>
    <dgm:pt modelId="{D11CF5AF-01C8-6B4C-A163-079908BDCC7F}" type="pres">
      <dgm:prSet presAssocID="{73AEC95E-09F8-2D4B-80C9-2A7FB0744732}" presName="horzThree" presStyleCnt="0"/>
      <dgm:spPr/>
    </dgm:pt>
    <dgm:pt modelId="{BA356972-E304-5A4C-BD2D-6C3CB8DC2727}" type="pres">
      <dgm:prSet presAssocID="{B78994D5-D423-524F-B75B-48D8B938CA65}" presName="vertFour" presStyleCnt="0">
        <dgm:presLayoutVars>
          <dgm:chPref val="3"/>
        </dgm:presLayoutVars>
      </dgm:prSet>
      <dgm:spPr/>
    </dgm:pt>
    <dgm:pt modelId="{5B1D5EA1-AB2E-B249-84FB-165D4B47E692}" type="pres">
      <dgm:prSet presAssocID="{B78994D5-D423-524F-B75B-48D8B938CA65}" presName="txFour" presStyleLbl="node4" presStyleIdx="2" presStyleCnt="6" custScaleY="59884">
        <dgm:presLayoutVars>
          <dgm:chPref val="3"/>
        </dgm:presLayoutVars>
      </dgm:prSet>
      <dgm:spPr/>
    </dgm:pt>
    <dgm:pt modelId="{B26CA07E-4589-5A43-B949-47A0551662D5}" type="pres">
      <dgm:prSet presAssocID="{B78994D5-D423-524F-B75B-48D8B938CA65}" presName="horzFour" presStyleCnt="0"/>
      <dgm:spPr/>
    </dgm:pt>
    <dgm:pt modelId="{5462D7B0-5A85-8F4A-B299-863941F86889}" type="pres">
      <dgm:prSet presAssocID="{841FBA71-A41D-B44D-8312-68DCD309DD93}" presName="sibSpaceThree" presStyleCnt="0"/>
      <dgm:spPr/>
    </dgm:pt>
    <dgm:pt modelId="{92A1B796-69FC-6441-884D-903D1AA59127}" type="pres">
      <dgm:prSet presAssocID="{37FC4A59-4E6D-DA48-B6DF-08C1A98B15AE}" presName="vertThree" presStyleCnt="0"/>
      <dgm:spPr/>
    </dgm:pt>
    <dgm:pt modelId="{94F1D136-B2A3-344B-800B-6B1A8A0ABAEC}" type="pres">
      <dgm:prSet presAssocID="{37FC4A59-4E6D-DA48-B6DF-08C1A98B15AE}" presName="txThree" presStyleLbl="node3" presStyleIdx="3" presStyleCnt="6">
        <dgm:presLayoutVars>
          <dgm:chPref val="3"/>
        </dgm:presLayoutVars>
      </dgm:prSet>
      <dgm:spPr/>
    </dgm:pt>
    <dgm:pt modelId="{9CA4CB19-2378-0D4E-9089-F68F3655422A}" type="pres">
      <dgm:prSet presAssocID="{37FC4A59-4E6D-DA48-B6DF-08C1A98B15AE}" presName="parTransThree" presStyleCnt="0"/>
      <dgm:spPr/>
    </dgm:pt>
    <dgm:pt modelId="{6DD22816-2046-5941-8996-643BECBF7B79}" type="pres">
      <dgm:prSet presAssocID="{37FC4A59-4E6D-DA48-B6DF-08C1A98B15AE}" presName="horzThree" presStyleCnt="0"/>
      <dgm:spPr/>
    </dgm:pt>
    <dgm:pt modelId="{673F933C-110F-074A-BB7B-FD833E0BABBD}" type="pres">
      <dgm:prSet presAssocID="{3EC6B839-3B2E-1947-9496-6E5CD698F0CE}" presName="vertFour" presStyleCnt="0">
        <dgm:presLayoutVars>
          <dgm:chPref val="3"/>
        </dgm:presLayoutVars>
      </dgm:prSet>
      <dgm:spPr/>
    </dgm:pt>
    <dgm:pt modelId="{286AC1C2-4262-1A41-893B-4C9218557CDF}" type="pres">
      <dgm:prSet presAssocID="{3EC6B839-3B2E-1947-9496-6E5CD698F0CE}" presName="txFour" presStyleLbl="node4" presStyleIdx="3" presStyleCnt="6" custScaleX="94036" custScaleY="54792">
        <dgm:presLayoutVars>
          <dgm:chPref val="3"/>
        </dgm:presLayoutVars>
      </dgm:prSet>
      <dgm:spPr/>
    </dgm:pt>
    <dgm:pt modelId="{DF39815B-5D9A-A641-8FDF-120A63ADDEBB}" type="pres">
      <dgm:prSet presAssocID="{3EC6B839-3B2E-1947-9496-6E5CD698F0CE}" presName="horzFour" presStyleCnt="0"/>
      <dgm:spPr/>
    </dgm:pt>
    <dgm:pt modelId="{DB5E671D-1FED-4B56-8AFB-403ADB4C12C8}" type="pres">
      <dgm:prSet presAssocID="{52DFDB43-F748-EC43-83A4-E458CB4430B3}" presName="sibSpaceTwo" presStyleCnt="0"/>
      <dgm:spPr/>
    </dgm:pt>
    <dgm:pt modelId="{BDC93B3F-3D86-417E-8EDD-1480F9E59F38}" type="pres">
      <dgm:prSet presAssocID="{D2EFCAA4-A625-B446-BD99-8F7ECA1F77C8}" presName="vertTwo" presStyleCnt="0"/>
      <dgm:spPr/>
    </dgm:pt>
    <dgm:pt modelId="{44D2B54F-D576-4BA5-B497-ACEC5693D3AB}" type="pres">
      <dgm:prSet presAssocID="{D2EFCAA4-A625-B446-BD99-8F7ECA1F77C8}" presName="txTwo" presStyleLbl="node2" presStyleIdx="2" presStyleCnt="4" custScaleX="147033">
        <dgm:presLayoutVars>
          <dgm:chPref val="3"/>
        </dgm:presLayoutVars>
      </dgm:prSet>
      <dgm:spPr/>
    </dgm:pt>
    <dgm:pt modelId="{9F13AA80-FA85-4B2A-804F-EFBE37821E76}" type="pres">
      <dgm:prSet presAssocID="{D2EFCAA4-A625-B446-BD99-8F7ECA1F77C8}" presName="parTransTwo" presStyleCnt="0"/>
      <dgm:spPr/>
    </dgm:pt>
    <dgm:pt modelId="{06B9CD26-8C95-47AB-8858-11C3DD5CACCC}" type="pres">
      <dgm:prSet presAssocID="{D2EFCAA4-A625-B446-BD99-8F7ECA1F77C8}" presName="horzTwo" presStyleCnt="0"/>
      <dgm:spPr/>
    </dgm:pt>
    <dgm:pt modelId="{07A51914-E2F5-439F-A338-6AACAD07FB19}" type="pres">
      <dgm:prSet presAssocID="{48E7E0E3-4B46-4FDF-9C05-0C74A3973359}" presName="vertThree" presStyleCnt="0"/>
      <dgm:spPr/>
    </dgm:pt>
    <dgm:pt modelId="{9CB860DC-9E6B-42BA-904E-5C93BD6E9090}" type="pres">
      <dgm:prSet presAssocID="{48E7E0E3-4B46-4FDF-9C05-0C74A3973359}" presName="txThree" presStyleLbl="node3" presStyleIdx="4" presStyleCnt="6">
        <dgm:presLayoutVars>
          <dgm:chPref val="3"/>
        </dgm:presLayoutVars>
      </dgm:prSet>
      <dgm:spPr/>
    </dgm:pt>
    <dgm:pt modelId="{924DC612-B2D9-417F-A829-8856C095A0F5}" type="pres">
      <dgm:prSet presAssocID="{48E7E0E3-4B46-4FDF-9C05-0C74A3973359}" presName="parTransThree" presStyleCnt="0"/>
      <dgm:spPr/>
    </dgm:pt>
    <dgm:pt modelId="{84A28B3B-D59B-4F92-95F9-10A212C55E8F}" type="pres">
      <dgm:prSet presAssocID="{48E7E0E3-4B46-4FDF-9C05-0C74A3973359}" presName="horzThree" presStyleCnt="0"/>
      <dgm:spPr/>
    </dgm:pt>
    <dgm:pt modelId="{2C06D97A-C559-472D-A0B7-D1473428E8AA}" type="pres">
      <dgm:prSet presAssocID="{0F9B7054-878D-4F4C-A766-7F1F5463E1BB}" presName="vertFour" presStyleCnt="0">
        <dgm:presLayoutVars>
          <dgm:chPref val="3"/>
        </dgm:presLayoutVars>
      </dgm:prSet>
      <dgm:spPr/>
    </dgm:pt>
    <dgm:pt modelId="{A06A4C99-AC37-4259-A857-D5860A5E7F6A}" type="pres">
      <dgm:prSet presAssocID="{0F9B7054-878D-4F4C-A766-7F1F5463E1BB}" presName="txFour" presStyleLbl="node4" presStyleIdx="4" presStyleCnt="6" custScaleY="51606">
        <dgm:presLayoutVars>
          <dgm:chPref val="3"/>
        </dgm:presLayoutVars>
      </dgm:prSet>
      <dgm:spPr/>
    </dgm:pt>
    <dgm:pt modelId="{62064325-FA5F-461B-B101-002CEB232614}" type="pres">
      <dgm:prSet presAssocID="{0F9B7054-878D-4F4C-A766-7F1F5463E1BB}" presName="horzFour" presStyleCnt="0"/>
      <dgm:spPr/>
    </dgm:pt>
    <dgm:pt modelId="{F3C0BD8B-7565-401A-BB16-9B45E543D876}" type="pres">
      <dgm:prSet presAssocID="{F2698DE6-025C-1044-93BC-46BD313A853D}" presName="sibSpaceTwo" presStyleCnt="0"/>
      <dgm:spPr/>
    </dgm:pt>
    <dgm:pt modelId="{00D0BFD3-72E8-4369-9354-DE0F6E1CE6B4}" type="pres">
      <dgm:prSet presAssocID="{FB30D698-99FD-499B-B223-93BDD6192A1B}" presName="vertTwo" presStyleCnt="0"/>
      <dgm:spPr/>
    </dgm:pt>
    <dgm:pt modelId="{62787DFA-6ED3-4953-A9F2-1038BD28A996}" type="pres">
      <dgm:prSet presAssocID="{FB30D698-99FD-499B-B223-93BDD6192A1B}" presName="txTwo" presStyleLbl="node2" presStyleIdx="3" presStyleCnt="4" custScaleX="157284">
        <dgm:presLayoutVars>
          <dgm:chPref val="3"/>
        </dgm:presLayoutVars>
      </dgm:prSet>
      <dgm:spPr/>
    </dgm:pt>
    <dgm:pt modelId="{0F2749D0-9E0B-4CAA-A0A8-2A91BB4491E1}" type="pres">
      <dgm:prSet presAssocID="{FB30D698-99FD-499B-B223-93BDD6192A1B}" presName="parTransTwo" presStyleCnt="0"/>
      <dgm:spPr/>
    </dgm:pt>
    <dgm:pt modelId="{E2D6AD52-B7FA-44D3-8548-818E78A01E4E}" type="pres">
      <dgm:prSet presAssocID="{FB30D698-99FD-499B-B223-93BDD6192A1B}" presName="horzTwo" presStyleCnt="0"/>
      <dgm:spPr/>
    </dgm:pt>
    <dgm:pt modelId="{01137548-ABE4-4E45-9694-6342BB24CBD2}" type="pres">
      <dgm:prSet presAssocID="{74E5EBA0-E996-4D67-AF9A-B4D316A117DF}" presName="vertThree" presStyleCnt="0"/>
      <dgm:spPr/>
    </dgm:pt>
    <dgm:pt modelId="{9966965B-6CA2-4815-B3B3-BF0719E80E80}" type="pres">
      <dgm:prSet presAssocID="{74E5EBA0-E996-4D67-AF9A-B4D316A117DF}" presName="txThree" presStyleLbl="node3" presStyleIdx="5" presStyleCnt="6" custLinFactNeighborY="-12170">
        <dgm:presLayoutVars>
          <dgm:chPref val="3"/>
        </dgm:presLayoutVars>
      </dgm:prSet>
      <dgm:spPr/>
    </dgm:pt>
    <dgm:pt modelId="{BDE84421-F00B-4945-B51C-49DE032FA1D7}" type="pres">
      <dgm:prSet presAssocID="{74E5EBA0-E996-4D67-AF9A-B4D316A117DF}" presName="parTransThree" presStyleCnt="0"/>
      <dgm:spPr/>
    </dgm:pt>
    <dgm:pt modelId="{6EE5DAF4-DFD4-4FBC-AAF2-369AFBF9C6A8}" type="pres">
      <dgm:prSet presAssocID="{74E5EBA0-E996-4D67-AF9A-B4D316A117DF}" presName="horzThree" presStyleCnt="0"/>
      <dgm:spPr/>
    </dgm:pt>
    <dgm:pt modelId="{F28BD047-8BCB-4672-A2BB-C6999E2FC30F}" type="pres">
      <dgm:prSet presAssocID="{F0D652B4-D9CF-4B6D-8C40-32D83FB536ED}" presName="vertFour" presStyleCnt="0">
        <dgm:presLayoutVars>
          <dgm:chPref val="3"/>
        </dgm:presLayoutVars>
      </dgm:prSet>
      <dgm:spPr/>
    </dgm:pt>
    <dgm:pt modelId="{BE4C5A56-A42F-4FF8-9CE8-D51E7B3DFBAE}" type="pres">
      <dgm:prSet presAssocID="{F0D652B4-D9CF-4B6D-8C40-32D83FB536ED}" presName="txFour" presStyleLbl="node4" presStyleIdx="5" presStyleCnt="6" custScaleY="51606">
        <dgm:presLayoutVars>
          <dgm:chPref val="3"/>
        </dgm:presLayoutVars>
      </dgm:prSet>
      <dgm:spPr/>
    </dgm:pt>
    <dgm:pt modelId="{4EC5D8A8-5EA2-493E-BD9C-14340ECD009F}" type="pres">
      <dgm:prSet presAssocID="{F0D652B4-D9CF-4B6D-8C40-32D83FB536ED}" presName="horzFour" presStyleCnt="0"/>
      <dgm:spPr/>
    </dgm:pt>
  </dgm:ptLst>
  <dgm:cxnLst>
    <dgm:cxn modelId="{7C712A82-46CB-0F40-A593-BBE6E4DA6002}" type="presOf" srcId="{E9A881BF-912A-2C43-B30E-2DAF76AEE7B7}" destId="{CE85C440-5C9D-6849-BB82-1B02F3D51E62}" srcOrd="0" destOrd="0" presId="urn:microsoft.com/office/officeart/2005/8/layout/hierarchy4"/>
    <dgm:cxn modelId="{786BCD22-85C3-4D24-9504-7B19B403C484}" type="presOf" srcId="{BE069444-B9C5-C642-B926-3EEBEFC119B7}" destId="{B34B9849-5F9D-A448-A62A-40A2C2243ACF}" srcOrd="0" destOrd="0" presId="urn:microsoft.com/office/officeart/2005/8/layout/hierarchy4"/>
    <dgm:cxn modelId="{213AD821-8C06-9C41-AFC6-8CE77599E02B}" srcId="{DA746169-65E3-EF47-A819-A2A36EC1EF7C}" destId="{37FC4A59-4E6D-DA48-B6DF-08C1A98B15AE}" srcOrd="1" destOrd="0" parTransId="{BB6D7204-5D3E-8640-B8DC-04A67CB4BEB7}" sibTransId="{EA50AB4A-36D2-5344-A4B2-52AD8BE8E334}"/>
    <dgm:cxn modelId="{BFAFE45B-E3D2-154D-BF0A-4B526E8B094F}" srcId="{E9A881BF-912A-2C43-B30E-2DAF76AEE7B7}" destId="{8C60E636-EEC6-0847-8668-D2440FDF464C}" srcOrd="0" destOrd="0" parTransId="{0393BE72-FC97-614F-91E9-A79347E578FC}" sibTransId="{E48518BF-105E-0F4B-B7C2-ECD780D1C076}"/>
    <dgm:cxn modelId="{D1FC3947-553F-BC4E-84D6-112B5880614E}" type="presOf" srcId="{B78994D5-D423-524F-B75B-48D8B938CA65}" destId="{5B1D5EA1-AB2E-B249-84FB-165D4B47E692}" srcOrd="0" destOrd="0" presId="urn:microsoft.com/office/officeart/2005/8/layout/hierarchy4"/>
    <dgm:cxn modelId="{AA03AD35-EC74-4E6D-8172-26D0C2533090}" type="presOf" srcId="{A4542E33-BFB4-D94A-8008-2FA121DCD6C2}" destId="{76F1B9BF-DF80-164A-8650-3D90863A0E46}" srcOrd="0" destOrd="0" presId="urn:microsoft.com/office/officeart/2005/8/layout/hierarchy4"/>
    <dgm:cxn modelId="{0E66914A-C4F7-45B9-A39A-97148BB31330}" srcId="{FB30D698-99FD-499B-B223-93BDD6192A1B}" destId="{74E5EBA0-E996-4D67-AF9A-B4D316A117DF}" srcOrd="0" destOrd="0" parTransId="{C3AB210A-EF54-44D2-9CC2-B39D1948E99C}" sibTransId="{05DB999A-C536-44D0-BC07-906AF96BBB19}"/>
    <dgm:cxn modelId="{4326EA73-9F80-4BB1-AF27-C11FF1D78469}" type="presOf" srcId="{F0D652B4-D9CF-4B6D-8C40-32D83FB536ED}" destId="{BE4C5A56-A42F-4FF8-9CE8-D51E7B3DFBAE}" srcOrd="0" destOrd="0" presId="urn:microsoft.com/office/officeart/2005/8/layout/hierarchy4"/>
    <dgm:cxn modelId="{339560EC-B162-4C48-B9BA-28A45FA642C9}" type="presOf" srcId="{D2EFCAA4-A625-B446-BD99-8F7ECA1F77C8}" destId="{44D2B54F-D576-4BA5-B497-ACEC5693D3AB}" srcOrd="0" destOrd="0" presId="urn:microsoft.com/office/officeart/2005/8/layout/hierarchy4"/>
    <dgm:cxn modelId="{FE802689-404E-3B48-A160-971DAA835A7E}" srcId="{73AEC95E-09F8-2D4B-80C9-2A7FB0744732}" destId="{B78994D5-D423-524F-B75B-48D8B938CA65}" srcOrd="0" destOrd="0" parTransId="{8527F700-A357-5D4E-8FCC-4AE30FE55622}" sibTransId="{A592F9DA-BC7D-F946-8351-AA5E3D3177BC}"/>
    <dgm:cxn modelId="{43C2CD06-AAC8-0A43-BBB1-888BBC4D7943}" type="presOf" srcId="{37FC4A59-4E6D-DA48-B6DF-08C1A98B15AE}" destId="{94F1D136-B2A3-344B-800B-6B1A8A0ABAEC}" srcOrd="0" destOrd="0" presId="urn:microsoft.com/office/officeart/2005/8/layout/hierarchy4"/>
    <dgm:cxn modelId="{A2BFC971-3490-4678-BF1F-D5167DAA2F9A}" srcId="{D2EFCAA4-A625-B446-BD99-8F7ECA1F77C8}" destId="{48E7E0E3-4B46-4FDF-9C05-0C74A3973359}" srcOrd="0" destOrd="0" parTransId="{5C275E2A-83FD-4CA9-94F3-5114E44173CF}" sibTransId="{190EF1C0-92B8-4828-9543-F6B627F169DE}"/>
    <dgm:cxn modelId="{4E6F7898-FD91-1B41-B265-AFB502EB29A4}" srcId="{E9A881BF-912A-2C43-B30E-2DAF76AEE7B7}" destId="{DA746169-65E3-EF47-A819-A2A36EC1EF7C}" srcOrd="1" destOrd="0" parTransId="{1A26C4EF-04C5-FB42-99C9-74D1388EFFA3}" sibTransId="{52DFDB43-F748-EC43-83A4-E458CB4430B3}"/>
    <dgm:cxn modelId="{7D4CF51E-A7B1-7746-9910-54A2B8985D14}" srcId="{E9A881BF-912A-2C43-B30E-2DAF76AEE7B7}" destId="{D2EFCAA4-A625-B446-BD99-8F7ECA1F77C8}" srcOrd="2" destOrd="0" parTransId="{42AB7921-68CF-144F-B3E3-583009D97692}" sibTransId="{F2698DE6-025C-1044-93BC-46BD313A853D}"/>
    <dgm:cxn modelId="{63ACA7CA-A04A-47FD-89B1-B5C8F9BD3C97}" type="presOf" srcId="{F45F8E99-9946-4B70-983D-85A0A3AD8174}" destId="{ACA18259-3175-4B11-A346-E7111298C8B1}" srcOrd="0" destOrd="0" presId="urn:microsoft.com/office/officeart/2005/8/layout/hierarchy4"/>
    <dgm:cxn modelId="{74E1A53E-1E5E-46B0-903B-3433C7D693E1}" type="presOf" srcId="{0F9B7054-878D-4F4C-A766-7F1F5463E1BB}" destId="{A06A4C99-AC37-4259-A857-D5860A5E7F6A}" srcOrd="0" destOrd="0" presId="urn:microsoft.com/office/officeart/2005/8/layout/hierarchy4"/>
    <dgm:cxn modelId="{E4CB9D4E-E9E4-44C5-9D67-95EE2FC2BC12}" type="presOf" srcId="{48E7E0E3-4B46-4FDF-9C05-0C74A3973359}" destId="{9CB860DC-9E6B-42BA-904E-5C93BD6E9090}" srcOrd="0" destOrd="0" presId="urn:microsoft.com/office/officeart/2005/8/layout/hierarchy4"/>
    <dgm:cxn modelId="{BF7BAB30-DB22-3B48-968F-7B1967CC3168}" srcId="{DA746169-65E3-EF47-A819-A2A36EC1EF7C}" destId="{73AEC95E-09F8-2D4B-80C9-2A7FB0744732}" srcOrd="0" destOrd="0" parTransId="{4CAEA1C8-89C3-E749-8CC6-2652B6D0A6B4}" sibTransId="{841FBA71-A41D-B44D-8312-68DCD309DD93}"/>
    <dgm:cxn modelId="{6F1825A4-7975-804F-A583-47A2282D448D}" type="presOf" srcId="{DA746169-65E3-EF47-A819-A2A36EC1EF7C}" destId="{149A63F4-EDE7-304E-9217-855C82FD620E}" srcOrd="0" destOrd="0" presId="urn:microsoft.com/office/officeart/2005/8/layout/hierarchy4"/>
    <dgm:cxn modelId="{CC20ED57-EE7C-1148-9527-8466E3390E7A}" srcId="{BE069444-B9C5-C642-B926-3EEBEFC119B7}" destId="{A4542E33-BFB4-D94A-8008-2FA121DCD6C2}" srcOrd="0" destOrd="0" parTransId="{EB4B5172-CB79-EB4C-A08E-74451FADDEAB}" sibTransId="{1812005E-0090-D541-A7F6-788E688C5A16}"/>
    <dgm:cxn modelId="{7FE10089-4416-4470-B000-1BCC52ABF07F}" type="presOf" srcId="{74E5EBA0-E996-4D67-AF9A-B4D316A117DF}" destId="{9966965B-6CA2-4815-B3B3-BF0719E80E80}" srcOrd="0" destOrd="0" presId="urn:microsoft.com/office/officeart/2005/8/layout/hierarchy4"/>
    <dgm:cxn modelId="{8AC36EE5-FB56-504D-99BC-392180CB7988}" type="presOf" srcId="{3EC6B839-3B2E-1947-9496-6E5CD698F0CE}" destId="{286AC1C2-4262-1A41-893B-4C9218557CDF}" srcOrd="0" destOrd="0" presId="urn:microsoft.com/office/officeart/2005/8/layout/hierarchy4"/>
    <dgm:cxn modelId="{6D4028BF-9F8E-B646-B2B2-44DF55B2C7F4}" type="presOf" srcId="{8C60E636-EEC6-0847-8668-D2440FDF464C}" destId="{4FA3FDA1-E64F-E74A-9730-0DF35DF8B721}" srcOrd="0" destOrd="0" presId="urn:microsoft.com/office/officeart/2005/8/layout/hierarchy4"/>
    <dgm:cxn modelId="{1BD22BCC-D226-614A-A39D-915239610D3D}" srcId="{37FC4A59-4E6D-DA48-B6DF-08C1A98B15AE}" destId="{3EC6B839-3B2E-1947-9496-6E5CD698F0CE}" srcOrd="0" destOrd="0" parTransId="{3C2A260C-4185-F946-B59E-313EC3E0E441}" sibTransId="{8B53B135-3E95-4740-A95E-9688B023D8C1}"/>
    <dgm:cxn modelId="{41ABB766-0ED1-4686-915E-F3F2902FCCE5}" srcId="{E9A881BF-912A-2C43-B30E-2DAF76AEE7B7}" destId="{FB30D698-99FD-499B-B223-93BDD6192A1B}" srcOrd="3" destOrd="0" parTransId="{86A41D79-A795-4F80-B902-8F444583F019}" sibTransId="{10E3CD0E-136C-4149-BD33-59F80A0EB2AD}"/>
    <dgm:cxn modelId="{FDBA156F-7410-4578-82CC-D0757B82F6FB}" srcId="{74E5EBA0-E996-4D67-AF9A-B4D316A117DF}" destId="{F0D652B4-D9CF-4B6D-8C40-32D83FB536ED}" srcOrd="0" destOrd="0" parTransId="{9ED79CEA-AFD2-483D-9870-54B0FB5EA740}" sibTransId="{FABAECDA-BDEC-4029-8FB3-4517A4FF257E}"/>
    <dgm:cxn modelId="{931F853B-5289-4E30-BBC1-CF9766FCB1DF}" type="presOf" srcId="{46487ABF-CA6C-5E43-8132-A4A36C42B185}" destId="{A365BC1A-809C-4068-ABD6-6401AD90E4C3}" srcOrd="0" destOrd="0" presId="urn:microsoft.com/office/officeart/2005/8/layout/hierarchy4"/>
    <dgm:cxn modelId="{3B6E5E85-1727-924C-B0DE-D5472A9E0276}" srcId="{8FBA9F78-6F8B-A249-A733-20B9122E3026}" destId="{E9A881BF-912A-2C43-B30E-2DAF76AEE7B7}" srcOrd="0" destOrd="0" parTransId="{AB103C2B-7450-2C4F-88C6-023D68C7E95B}" sibTransId="{A631F654-53FC-2F43-9E8D-8A94EDF1265C}"/>
    <dgm:cxn modelId="{937C26C1-5DEE-AF4C-91CD-3BD333C4CFC8}" srcId="{F45F8E99-9946-4B70-983D-85A0A3AD8174}" destId="{46487ABF-CA6C-5E43-8132-A4A36C42B185}" srcOrd="0" destOrd="0" parTransId="{16C6E1FC-FEDB-CD4E-B3B4-9B9A90F19E5B}" sibTransId="{81F3C6C7-45D1-304B-A2E3-704F50331DDC}"/>
    <dgm:cxn modelId="{1D43A160-8433-488C-B3A5-963A77E661FE}" type="presOf" srcId="{FB30D698-99FD-499B-B223-93BDD6192A1B}" destId="{62787DFA-6ED3-4953-A9F2-1038BD28A996}" srcOrd="0" destOrd="0" presId="urn:microsoft.com/office/officeart/2005/8/layout/hierarchy4"/>
    <dgm:cxn modelId="{44BABC09-8B6F-2B43-9A0E-C40A40A93490}" type="presOf" srcId="{73AEC95E-09F8-2D4B-80C9-2A7FB0744732}" destId="{8FEF55E1-33A8-404A-B16D-8AF23D4E60FC}" srcOrd="0" destOrd="0" presId="urn:microsoft.com/office/officeart/2005/8/layout/hierarchy4"/>
    <dgm:cxn modelId="{A68B4775-C651-3E4F-906F-2E0F6F833B0E}" srcId="{8C60E636-EEC6-0847-8668-D2440FDF464C}" destId="{BE069444-B9C5-C642-B926-3EEBEFC119B7}" srcOrd="1" destOrd="0" parTransId="{E5E8D013-A0A2-1649-BDE2-1FDB56397BD2}" sibTransId="{0BDEC3C9-82B4-3440-A73B-7B975147D39B}"/>
    <dgm:cxn modelId="{D19E5D40-C9BD-412E-B169-79A57F56DC5D}" srcId="{48E7E0E3-4B46-4FDF-9C05-0C74A3973359}" destId="{0F9B7054-878D-4F4C-A766-7F1F5463E1BB}" srcOrd="0" destOrd="0" parTransId="{BBDCD52B-476F-4F37-951E-4406341CEDBF}" sibTransId="{DEC960DE-AEAA-4798-9EFF-38DDCAB44846}"/>
    <dgm:cxn modelId="{C065FC39-CEF5-4EA9-8EA1-70501BAFAD1B}" srcId="{8C60E636-EEC6-0847-8668-D2440FDF464C}" destId="{F45F8E99-9946-4B70-983D-85A0A3AD8174}" srcOrd="0" destOrd="0" parTransId="{14F3AF29-8147-4435-8FAC-29877E485D4B}" sibTransId="{7761F9DF-085D-44FC-830F-8C1A671028DA}"/>
    <dgm:cxn modelId="{AD918D41-0EDF-394B-AE80-DB53E9562F3E}" type="presOf" srcId="{8FBA9F78-6F8B-A249-A733-20B9122E3026}" destId="{40EB66FB-E70F-3343-B90A-CD615DBCB039}" srcOrd="0" destOrd="0" presId="urn:microsoft.com/office/officeart/2005/8/layout/hierarchy4"/>
    <dgm:cxn modelId="{039985ED-92F7-2742-BC80-5C217B89610D}" type="presParOf" srcId="{40EB66FB-E70F-3343-B90A-CD615DBCB039}" destId="{9EFB5ACB-5FD3-5949-9FF5-632798B20139}" srcOrd="0" destOrd="0" presId="urn:microsoft.com/office/officeart/2005/8/layout/hierarchy4"/>
    <dgm:cxn modelId="{80DFFFE5-6012-004B-B7AA-5A745F34A750}" type="presParOf" srcId="{9EFB5ACB-5FD3-5949-9FF5-632798B20139}" destId="{CE85C440-5C9D-6849-BB82-1B02F3D51E62}" srcOrd="0" destOrd="0" presId="urn:microsoft.com/office/officeart/2005/8/layout/hierarchy4"/>
    <dgm:cxn modelId="{C3913FB7-3658-D34D-90A7-8303F3F05B2C}" type="presParOf" srcId="{9EFB5ACB-5FD3-5949-9FF5-632798B20139}" destId="{5BF4D769-C880-ED4C-BC53-FE47A3403B3B}" srcOrd="1" destOrd="0" presId="urn:microsoft.com/office/officeart/2005/8/layout/hierarchy4"/>
    <dgm:cxn modelId="{A03D361D-E371-F44F-90A4-69A57169E169}" type="presParOf" srcId="{9EFB5ACB-5FD3-5949-9FF5-632798B20139}" destId="{27B1F467-A5B3-F44D-A443-CA05F24AEB2F}" srcOrd="2" destOrd="0" presId="urn:microsoft.com/office/officeart/2005/8/layout/hierarchy4"/>
    <dgm:cxn modelId="{2C81F2BA-B31B-694F-9CA9-64F709C5A630}" type="presParOf" srcId="{27B1F467-A5B3-F44D-A443-CA05F24AEB2F}" destId="{836B065D-B81A-4A43-966F-608D989AE63A}" srcOrd="0" destOrd="0" presId="urn:microsoft.com/office/officeart/2005/8/layout/hierarchy4"/>
    <dgm:cxn modelId="{18840ABA-52C4-8F48-B845-13C72837FA56}" type="presParOf" srcId="{836B065D-B81A-4A43-966F-608D989AE63A}" destId="{4FA3FDA1-E64F-E74A-9730-0DF35DF8B721}" srcOrd="0" destOrd="0" presId="urn:microsoft.com/office/officeart/2005/8/layout/hierarchy4"/>
    <dgm:cxn modelId="{02B77360-F0DE-455D-B8A8-B8962B75BD8D}" type="presParOf" srcId="{836B065D-B81A-4A43-966F-608D989AE63A}" destId="{2DD1B3CB-A3D1-42CF-8C78-F58163580E33}" srcOrd="1" destOrd="0" presId="urn:microsoft.com/office/officeart/2005/8/layout/hierarchy4"/>
    <dgm:cxn modelId="{B41F5206-C764-0A4E-92B0-8B63D319680A}" type="presParOf" srcId="{836B065D-B81A-4A43-966F-608D989AE63A}" destId="{01547DDF-B4DD-C245-9964-8965FAD37D6B}" srcOrd="2" destOrd="0" presId="urn:microsoft.com/office/officeart/2005/8/layout/hierarchy4"/>
    <dgm:cxn modelId="{1535B1F0-BBD6-45C0-93A5-2FB28949B9ED}" type="presParOf" srcId="{01547DDF-B4DD-C245-9964-8965FAD37D6B}" destId="{91A5A4DB-ABE8-4069-A672-762DE0BF455B}" srcOrd="0" destOrd="0" presId="urn:microsoft.com/office/officeart/2005/8/layout/hierarchy4"/>
    <dgm:cxn modelId="{75F44401-D572-4EA7-A26A-BCFBBFA787C2}" type="presParOf" srcId="{91A5A4DB-ABE8-4069-A672-762DE0BF455B}" destId="{ACA18259-3175-4B11-A346-E7111298C8B1}" srcOrd="0" destOrd="0" presId="urn:microsoft.com/office/officeart/2005/8/layout/hierarchy4"/>
    <dgm:cxn modelId="{8FCB9DD1-5BBE-42F1-9F30-529BEB5AE4A9}" type="presParOf" srcId="{91A5A4DB-ABE8-4069-A672-762DE0BF455B}" destId="{AC0824D0-82B3-493F-BBFA-B3BDF1E56648}" srcOrd="1" destOrd="0" presId="urn:microsoft.com/office/officeart/2005/8/layout/hierarchy4"/>
    <dgm:cxn modelId="{F481A635-6755-483A-AB3A-930C82204CD0}" type="presParOf" srcId="{91A5A4DB-ABE8-4069-A672-762DE0BF455B}" destId="{D17A9F1E-1AAB-440A-97AC-79CC2EFE4938}" srcOrd="2" destOrd="0" presId="urn:microsoft.com/office/officeart/2005/8/layout/hierarchy4"/>
    <dgm:cxn modelId="{A2199199-50D0-404F-A2CE-7DB0D43B6B44}" type="presParOf" srcId="{D17A9F1E-1AAB-440A-97AC-79CC2EFE4938}" destId="{B21B7E41-FD1A-4042-BF22-7A91DFDBD59F}" srcOrd="0" destOrd="0" presId="urn:microsoft.com/office/officeart/2005/8/layout/hierarchy4"/>
    <dgm:cxn modelId="{C421ECF3-B41E-44C5-8812-13CAA3133ABF}" type="presParOf" srcId="{B21B7E41-FD1A-4042-BF22-7A91DFDBD59F}" destId="{A365BC1A-809C-4068-ABD6-6401AD90E4C3}" srcOrd="0" destOrd="0" presId="urn:microsoft.com/office/officeart/2005/8/layout/hierarchy4"/>
    <dgm:cxn modelId="{ACD807A9-8FD0-4440-8D68-FB345EE652AA}" type="presParOf" srcId="{B21B7E41-FD1A-4042-BF22-7A91DFDBD59F}" destId="{3F369D57-B53C-48A7-9DAE-AAFA13080FE4}" srcOrd="1" destOrd="0" presId="urn:microsoft.com/office/officeart/2005/8/layout/hierarchy4"/>
    <dgm:cxn modelId="{80AF7398-557B-4DE1-A9F5-1FD6D8010538}" type="presParOf" srcId="{01547DDF-B4DD-C245-9964-8965FAD37D6B}" destId="{7A98E571-8B6A-4FF4-9953-B51651E5A741}" srcOrd="1" destOrd="0" presId="urn:microsoft.com/office/officeart/2005/8/layout/hierarchy4"/>
    <dgm:cxn modelId="{7909B43C-783B-4863-A66F-6629C1D39072}" type="presParOf" srcId="{01547DDF-B4DD-C245-9964-8965FAD37D6B}" destId="{394002C2-830A-7F4A-A1B8-4D08DF9283E9}" srcOrd="2" destOrd="0" presId="urn:microsoft.com/office/officeart/2005/8/layout/hierarchy4"/>
    <dgm:cxn modelId="{B409E831-6DEC-4542-8760-BA26ED7EC560}" type="presParOf" srcId="{394002C2-830A-7F4A-A1B8-4D08DF9283E9}" destId="{B34B9849-5F9D-A448-A62A-40A2C2243ACF}" srcOrd="0" destOrd="0" presId="urn:microsoft.com/office/officeart/2005/8/layout/hierarchy4"/>
    <dgm:cxn modelId="{810390CD-AD38-4011-9130-578535214525}" type="presParOf" srcId="{394002C2-830A-7F4A-A1B8-4D08DF9283E9}" destId="{9014A80E-2FE7-7D48-99AE-9DAC674B2E50}" srcOrd="1" destOrd="0" presId="urn:microsoft.com/office/officeart/2005/8/layout/hierarchy4"/>
    <dgm:cxn modelId="{AF096159-71CD-4350-BC85-F667E79D6E64}" type="presParOf" srcId="{394002C2-830A-7F4A-A1B8-4D08DF9283E9}" destId="{B9F249B5-3D16-D84F-996A-1BD863FABB37}" srcOrd="2" destOrd="0" presId="urn:microsoft.com/office/officeart/2005/8/layout/hierarchy4"/>
    <dgm:cxn modelId="{F75CCE5D-2592-419D-9FB0-993806032C77}" type="presParOf" srcId="{B9F249B5-3D16-D84F-996A-1BD863FABB37}" destId="{4D5E71F8-E2E3-404A-A3C1-7CB33417B2CD}" srcOrd="0" destOrd="0" presId="urn:microsoft.com/office/officeart/2005/8/layout/hierarchy4"/>
    <dgm:cxn modelId="{1E280042-D7AC-4B17-93BF-674C294A14B3}" type="presParOf" srcId="{4D5E71F8-E2E3-404A-A3C1-7CB33417B2CD}" destId="{76F1B9BF-DF80-164A-8650-3D90863A0E46}" srcOrd="0" destOrd="0" presId="urn:microsoft.com/office/officeart/2005/8/layout/hierarchy4"/>
    <dgm:cxn modelId="{04F37B35-7A5F-4FF4-89D0-5B5551A81D30}" type="presParOf" srcId="{4D5E71F8-E2E3-404A-A3C1-7CB33417B2CD}" destId="{82DDC20B-F29E-1E47-A7D1-AB8BBC558802}" srcOrd="1" destOrd="0" presId="urn:microsoft.com/office/officeart/2005/8/layout/hierarchy4"/>
    <dgm:cxn modelId="{BA1AE696-D7BD-684C-BBEE-7F1E49F0A6D3}" type="presParOf" srcId="{27B1F467-A5B3-F44D-A443-CA05F24AEB2F}" destId="{D515DD48-5339-0D45-B70C-5B34E2A5DFB8}" srcOrd="1" destOrd="0" presId="urn:microsoft.com/office/officeart/2005/8/layout/hierarchy4"/>
    <dgm:cxn modelId="{21A29440-D57E-294A-AD8C-53C8FBEAB04C}" type="presParOf" srcId="{27B1F467-A5B3-F44D-A443-CA05F24AEB2F}" destId="{304075AC-A24D-9A48-B24E-B1E1AE2BBE2C}" srcOrd="2" destOrd="0" presId="urn:microsoft.com/office/officeart/2005/8/layout/hierarchy4"/>
    <dgm:cxn modelId="{864967C8-7AB6-0941-A1FF-A555B8AE46EF}" type="presParOf" srcId="{304075AC-A24D-9A48-B24E-B1E1AE2BBE2C}" destId="{149A63F4-EDE7-304E-9217-855C82FD620E}" srcOrd="0" destOrd="0" presId="urn:microsoft.com/office/officeart/2005/8/layout/hierarchy4"/>
    <dgm:cxn modelId="{282816A3-8B0A-6542-BE26-2F246B2086EB}" type="presParOf" srcId="{304075AC-A24D-9A48-B24E-B1E1AE2BBE2C}" destId="{C2F932AD-8EC6-CD4D-AE21-E19E4CF244EC}" srcOrd="1" destOrd="0" presId="urn:microsoft.com/office/officeart/2005/8/layout/hierarchy4"/>
    <dgm:cxn modelId="{339C2AC4-2E2B-E949-BA15-C014E536759B}" type="presParOf" srcId="{304075AC-A24D-9A48-B24E-B1E1AE2BBE2C}" destId="{684C6370-9215-014E-86AE-0D4D17CBD31C}" srcOrd="2" destOrd="0" presId="urn:microsoft.com/office/officeart/2005/8/layout/hierarchy4"/>
    <dgm:cxn modelId="{21B99333-0FFD-C44A-AC7D-ACE6B9F1F2F6}" type="presParOf" srcId="{684C6370-9215-014E-86AE-0D4D17CBD31C}" destId="{1AEECBE3-3CD0-C345-9B63-3791F286A611}" srcOrd="0" destOrd="0" presId="urn:microsoft.com/office/officeart/2005/8/layout/hierarchy4"/>
    <dgm:cxn modelId="{BCCC1F78-F388-444D-8B66-44C032713F0C}" type="presParOf" srcId="{1AEECBE3-3CD0-C345-9B63-3791F286A611}" destId="{8FEF55E1-33A8-404A-B16D-8AF23D4E60FC}" srcOrd="0" destOrd="0" presId="urn:microsoft.com/office/officeart/2005/8/layout/hierarchy4"/>
    <dgm:cxn modelId="{72C298C3-5983-E844-A418-914535830E32}" type="presParOf" srcId="{1AEECBE3-3CD0-C345-9B63-3791F286A611}" destId="{D767F1DC-99BE-CD47-9281-41138DDBCD06}" srcOrd="1" destOrd="0" presId="urn:microsoft.com/office/officeart/2005/8/layout/hierarchy4"/>
    <dgm:cxn modelId="{BE81CFED-1B70-954E-A0E8-FA096AD3E8D4}" type="presParOf" srcId="{1AEECBE3-3CD0-C345-9B63-3791F286A611}" destId="{D11CF5AF-01C8-6B4C-A163-079908BDCC7F}" srcOrd="2" destOrd="0" presId="urn:microsoft.com/office/officeart/2005/8/layout/hierarchy4"/>
    <dgm:cxn modelId="{559E66DF-D907-6642-823D-D100BA258F9E}" type="presParOf" srcId="{D11CF5AF-01C8-6B4C-A163-079908BDCC7F}" destId="{BA356972-E304-5A4C-BD2D-6C3CB8DC2727}" srcOrd="0" destOrd="0" presId="urn:microsoft.com/office/officeart/2005/8/layout/hierarchy4"/>
    <dgm:cxn modelId="{1440C1EA-FDFB-1949-91A5-66B38BE38FD2}" type="presParOf" srcId="{BA356972-E304-5A4C-BD2D-6C3CB8DC2727}" destId="{5B1D5EA1-AB2E-B249-84FB-165D4B47E692}" srcOrd="0" destOrd="0" presId="urn:microsoft.com/office/officeart/2005/8/layout/hierarchy4"/>
    <dgm:cxn modelId="{59AA56EB-C08F-7F49-BFCA-12CC18EDAC06}" type="presParOf" srcId="{BA356972-E304-5A4C-BD2D-6C3CB8DC2727}" destId="{B26CA07E-4589-5A43-B949-47A0551662D5}" srcOrd="1" destOrd="0" presId="urn:microsoft.com/office/officeart/2005/8/layout/hierarchy4"/>
    <dgm:cxn modelId="{1206DC7D-5025-9D45-B710-797DDEFB40E6}" type="presParOf" srcId="{684C6370-9215-014E-86AE-0D4D17CBD31C}" destId="{5462D7B0-5A85-8F4A-B299-863941F86889}" srcOrd="1" destOrd="0" presId="urn:microsoft.com/office/officeart/2005/8/layout/hierarchy4"/>
    <dgm:cxn modelId="{652F6F3D-3C68-214D-9882-F7D331185884}" type="presParOf" srcId="{684C6370-9215-014E-86AE-0D4D17CBD31C}" destId="{92A1B796-69FC-6441-884D-903D1AA59127}" srcOrd="2" destOrd="0" presId="urn:microsoft.com/office/officeart/2005/8/layout/hierarchy4"/>
    <dgm:cxn modelId="{5A4DA36A-790C-584D-BD3D-E36EAB8A8F44}" type="presParOf" srcId="{92A1B796-69FC-6441-884D-903D1AA59127}" destId="{94F1D136-B2A3-344B-800B-6B1A8A0ABAEC}" srcOrd="0" destOrd="0" presId="urn:microsoft.com/office/officeart/2005/8/layout/hierarchy4"/>
    <dgm:cxn modelId="{4437A593-6122-5747-84EC-CFC2E1115A18}" type="presParOf" srcId="{92A1B796-69FC-6441-884D-903D1AA59127}" destId="{9CA4CB19-2378-0D4E-9089-F68F3655422A}" srcOrd="1" destOrd="0" presId="urn:microsoft.com/office/officeart/2005/8/layout/hierarchy4"/>
    <dgm:cxn modelId="{CC82A7FB-2311-8F41-B44D-C053E568FD29}" type="presParOf" srcId="{92A1B796-69FC-6441-884D-903D1AA59127}" destId="{6DD22816-2046-5941-8996-643BECBF7B79}" srcOrd="2" destOrd="0" presId="urn:microsoft.com/office/officeart/2005/8/layout/hierarchy4"/>
    <dgm:cxn modelId="{D9F104E3-6BCD-FC41-87D6-B8F819695E88}" type="presParOf" srcId="{6DD22816-2046-5941-8996-643BECBF7B79}" destId="{673F933C-110F-074A-BB7B-FD833E0BABBD}" srcOrd="0" destOrd="0" presId="urn:microsoft.com/office/officeart/2005/8/layout/hierarchy4"/>
    <dgm:cxn modelId="{62A93C93-555B-6746-A845-A9D9C173C1D8}" type="presParOf" srcId="{673F933C-110F-074A-BB7B-FD833E0BABBD}" destId="{286AC1C2-4262-1A41-893B-4C9218557CDF}" srcOrd="0" destOrd="0" presId="urn:microsoft.com/office/officeart/2005/8/layout/hierarchy4"/>
    <dgm:cxn modelId="{D5A42939-4B11-CF4D-AA1A-6521B82B8D2D}" type="presParOf" srcId="{673F933C-110F-074A-BB7B-FD833E0BABBD}" destId="{DF39815B-5D9A-A641-8FDF-120A63ADDEBB}" srcOrd="1" destOrd="0" presId="urn:microsoft.com/office/officeart/2005/8/layout/hierarchy4"/>
    <dgm:cxn modelId="{3396E70E-AD08-4541-AFD6-3C73633E96AC}" type="presParOf" srcId="{27B1F467-A5B3-F44D-A443-CA05F24AEB2F}" destId="{DB5E671D-1FED-4B56-8AFB-403ADB4C12C8}" srcOrd="3" destOrd="0" presId="urn:microsoft.com/office/officeart/2005/8/layout/hierarchy4"/>
    <dgm:cxn modelId="{467CBABB-5235-4531-94FE-EFD58556051E}" type="presParOf" srcId="{27B1F467-A5B3-F44D-A443-CA05F24AEB2F}" destId="{BDC93B3F-3D86-417E-8EDD-1480F9E59F38}" srcOrd="4" destOrd="0" presId="urn:microsoft.com/office/officeart/2005/8/layout/hierarchy4"/>
    <dgm:cxn modelId="{68850CAA-69DA-4EDB-899F-4C9ABA2F3E23}" type="presParOf" srcId="{BDC93B3F-3D86-417E-8EDD-1480F9E59F38}" destId="{44D2B54F-D576-4BA5-B497-ACEC5693D3AB}" srcOrd="0" destOrd="0" presId="urn:microsoft.com/office/officeart/2005/8/layout/hierarchy4"/>
    <dgm:cxn modelId="{B9BB4948-7C20-469E-83E0-0A4E8CEE6AE4}" type="presParOf" srcId="{BDC93B3F-3D86-417E-8EDD-1480F9E59F38}" destId="{9F13AA80-FA85-4B2A-804F-EFBE37821E76}" srcOrd="1" destOrd="0" presId="urn:microsoft.com/office/officeart/2005/8/layout/hierarchy4"/>
    <dgm:cxn modelId="{BD660D7E-CD09-49DA-A139-135151169F72}" type="presParOf" srcId="{BDC93B3F-3D86-417E-8EDD-1480F9E59F38}" destId="{06B9CD26-8C95-47AB-8858-11C3DD5CACCC}" srcOrd="2" destOrd="0" presId="urn:microsoft.com/office/officeart/2005/8/layout/hierarchy4"/>
    <dgm:cxn modelId="{7B762715-59FB-424D-A8F1-FCB8AE21D8ED}" type="presParOf" srcId="{06B9CD26-8C95-47AB-8858-11C3DD5CACCC}" destId="{07A51914-E2F5-439F-A338-6AACAD07FB19}" srcOrd="0" destOrd="0" presId="urn:microsoft.com/office/officeart/2005/8/layout/hierarchy4"/>
    <dgm:cxn modelId="{9175C53B-137F-4A3E-BE45-E88663BCD20C}" type="presParOf" srcId="{07A51914-E2F5-439F-A338-6AACAD07FB19}" destId="{9CB860DC-9E6B-42BA-904E-5C93BD6E9090}" srcOrd="0" destOrd="0" presId="urn:microsoft.com/office/officeart/2005/8/layout/hierarchy4"/>
    <dgm:cxn modelId="{F38CCB43-DD00-460B-BDF6-B9E80D648DA9}" type="presParOf" srcId="{07A51914-E2F5-439F-A338-6AACAD07FB19}" destId="{924DC612-B2D9-417F-A829-8856C095A0F5}" srcOrd="1" destOrd="0" presId="urn:microsoft.com/office/officeart/2005/8/layout/hierarchy4"/>
    <dgm:cxn modelId="{F222ED05-2D29-4F16-8C1A-85CE14B3E193}" type="presParOf" srcId="{07A51914-E2F5-439F-A338-6AACAD07FB19}" destId="{84A28B3B-D59B-4F92-95F9-10A212C55E8F}" srcOrd="2" destOrd="0" presId="urn:microsoft.com/office/officeart/2005/8/layout/hierarchy4"/>
    <dgm:cxn modelId="{198319D8-A692-416D-9874-5A3987F5E4EC}" type="presParOf" srcId="{84A28B3B-D59B-4F92-95F9-10A212C55E8F}" destId="{2C06D97A-C559-472D-A0B7-D1473428E8AA}" srcOrd="0" destOrd="0" presId="urn:microsoft.com/office/officeart/2005/8/layout/hierarchy4"/>
    <dgm:cxn modelId="{47D6A8C2-1E41-409F-84C3-A2D4F36DD3FD}" type="presParOf" srcId="{2C06D97A-C559-472D-A0B7-D1473428E8AA}" destId="{A06A4C99-AC37-4259-A857-D5860A5E7F6A}" srcOrd="0" destOrd="0" presId="urn:microsoft.com/office/officeart/2005/8/layout/hierarchy4"/>
    <dgm:cxn modelId="{A84EFD24-1655-414C-B547-9BF86E5FF9E8}" type="presParOf" srcId="{2C06D97A-C559-472D-A0B7-D1473428E8AA}" destId="{62064325-FA5F-461B-B101-002CEB232614}" srcOrd="1" destOrd="0" presId="urn:microsoft.com/office/officeart/2005/8/layout/hierarchy4"/>
    <dgm:cxn modelId="{AF4D1F8D-4857-4C4D-82C8-6B9C8D7194DF}" type="presParOf" srcId="{27B1F467-A5B3-F44D-A443-CA05F24AEB2F}" destId="{F3C0BD8B-7565-401A-BB16-9B45E543D876}" srcOrd="5" destOrd="0" presId="urn:microsoft.com/office/officeart/2005/8/layout/hierarchy4"/>
    <dgm:cxn modelId="{3300899B-E1EE-453F-BFE3-76146F106C0F}" type="presParOf" srcId="{27B1F467-A5B3-F44D-A443-CA05F24AEB2F}" destId="{00D0BFD3-72E8-4369-9354-DE0F6E1CE6B4}" srcOrd="6" destOrd="0" presId="urn:microsoft.com/office/officeart/2005/8/layout/hierarchy4"/>
    <dgm:cxn modelId="{FFFD35D4-4F1E-4C0E-97F2-E5412FD61C8C}" type="presParOf" srcId="{00D0BFD3-72E8-4369-9354-DE0F6E1CE6B4}" destId="{62787DFA-6ED3-4953-A9F2-1038BD28A996}" srcOrd="0" destOrd="0" presId="urn:microsoft.com/office/officeart/2005/8/layout/hierarchy4"/>
    <dgm:cxn modelId="{B1560B24-A82C-416C-A6A2-BA16C8AE8449}" type="presParOf" srcId="{00D0BFD3-72E8-4369-9354-DE0F6E1CE6B4}" destId="{0F2749D0-9E0B-4CAA-A0A8-2A91BB4491E1}" srcOrd="1" destOrd="0" presId="urn:microsoft.com/office/officeart/2005/8/layout/hierarchy4"/>
    <dgm:cxn modelId="{7E37C476-A93B-4175-A514-8D6EB463AEE9}" type="presParOf" srcId="{00D0BFD3-72E8-4369-9354-DE0F6E1CE6B4}" destId="{E2D6AD52-B7FA-44D3-8548-818E78A01E4E}" srcOrd="2" destOrd="0" presId="urn:microsoft.com/office/officeart/2005/8/layout/hierarchy4"/>
    <dgm:cxn modelId="{B6451D81-557E-4C6E-8A3E-7B9B33E05BEB}" type="presParOf" srcId="{E2D6AD52-B7FA-44D3-8548-818E78A01E4E}" destId="{01137548-ABE4-4E45-9694-6342BB24CBD2}" srcOrd="0" destOrd="0" presId="urn:microsoft.com/office/officeart/2005/8/layout/hierarchy4"/>
    <dgm:cxn modelId="{9550053F-9264-4C90-ADF8-BDA3A89E28D9}" type="presParOf" srcId="{01137548-ABE4-4E45-9694-6342BB24CBD2}" destId="{9966965B-6CA2-4815-B3B3-BF0719E80E80}" srcOrd="0" destOrd="0" presId="urn:microsoft.com/office/officeart/2005/8/layout/hierarchy4"/>
    <dgm:cxn modelId="{B571168B-88D5-40A5-A047-4094AD5442F4}" type="presParOf" srcId="{01137548-ABE4-4E45-9694-6342BB24CBD2}" destId="{BDE84421-F00B-4945-B51C-49DE032FA1D7}" srcOrd="1" destOrd="0" presId="urn:microsoft.com/office/officeart/2005/8/layout/hierarchy4"/>
    <dgm:cxn modelId="{86403F03-F194-437A-8C63-46DCAA0A29E5}" type="presParOf" srcId="{01137548-ABE4-4E45-9694-6342BB24CBD2}" destId="{6EE5DAF4-DFD4-4FBC-AAF2-369AFBF9C6A8}" srcOrd="2" destOrd="0" presId="urn:microsoft.com/office/officeart/2005/8/layout/hierarchy4"/>
    <dgm:cxn modelId="{117CA46B-14B7-4695-870A-415432642E8D}" type="presParOf" srcId="{6EE5DAF4-DFD4-4FBC-AAF2-369AFBF9C6A8}" destId="{F28BD047-8BCB-4672-A2BB-C6999E2FC30F}" srcOrd="0" destOrd="0" presId="urn:microsoft.com/office/officeart/2005/8/layout/hierarchy4"/>
    <dgm:cxn modelId="{C73215FE-4DB9-40E6-A9E3-9457C16AF2AC}" type="presParOf" srcId="{F28BD047-8BCB-4672-A2BB-C6999E2FC30F}" destId="{BE4C5A56-A42F-4FF8-9CE8-D51E7B3DFBAE}" srcOrd="0" destOrd="0" presId="urn:microsoft.com/office/officeart/2005/8/layout/hierarchy4"/>
    <dgm:cxn modelId="{B78DE351-2247-48AD-A690-85FCBBA76A6E}" type="presParOf" srcId="{F28BD047-8BCB-4672-A2BB-C6999E2FC30F}" destId="{4EC5D8A8-5EA2-493E-BD9C-14340ECD009F}"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BA9F78-6F8B-A249-A733-20B9122E3026}" type="doc">
      <dgm:prSet loTypeId="urn:microsoft.com/office/officeart/2005/8/layout/hierarchy4" loCatId="" qsTypeId="urn:microsoft.com/office/officeart/2005/8/quickstyle/simple1" qsCatId="simple" csTypeId="urn:microsoft.com/office/officeart/2005/8/colors/accent2_2" csCatId="accent2" phldr="1"/>
      <dgm:spPr/>
      <dgm:t>
        <a:bodyPr/>
        <a:lstStyle/>
        <a:p>
          <a:endParaRPr lang="en-US"/>
        </a:p>
      </dgm:t>
    </dgm:pt>
    <dgm:pt modelId="{BE069444-B9C5-C642-B926-3EEBEFC119B7}">
      <dgm:prSet phldrT="[Text]" custT="1"/>
      <dgm:spPr>
        <a:solidFill>
          <a:srgbClr val="1F497D">
            <a:lumMod val="60000"/>
            <a:lumOff val="40000"/>
          </a:srgbClr>
        </a:solidFill>
        <a:ln w="25400" cap="flat" cmpd="sng" algn="ctr">
          <a:solidFill>
            <a:prstClr val="white">
              <a:hueOff val="0"/>
              <a:satOff val="0"/>
              <a:lumOff val="0"/>
              <a:alphaOff val="0"/>
            </a:prstClr>
          </a:solid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kern="1200" dirty="0">
              <a:solidFill>
                <a:prstClr val="white"/>
              </a:solidFill>
              <a:latin typeface="Perpetua" charset="0"/>
              <a:ea typeface="+mn-ea"/>
              <a:cs typeface="+mn-cs"/>
            </a:rPr>
            <a:t>licensed practical nursing jobs</a:t>
          </a:r>
        </a:p>
      </dgm:t>
    </dgm:pt>
    <dgm:pt modelId="{0BDEC3C9-82B4-3440-A73B-7B975147D39B}" type="sibTrans" cxnId="{A68B4775-C651-3E4F-906F-2E0F6F833B0E}">
      <dgm:prSet/>
      <dgm:spPr/>
      <dgm:t>
        <a:bodyPr/>
        <a:lstStyle/>
        <a:p>
          <a:endParaRPr lang="en-US">
            <a:latin typeface="Perpetua" charset="0"/>
            <a:ea typeface="Perpetua" charset="0"/>
            <a:cs typeface="Perpetua" charset="0"/>
          </a:endParaRPr>
        </a:p>
      </dgm:t>
    </dgm:pt>
    <dgm:pt modelId="{E5E8D013-A0A2-1649-BDE2-1FDB56397BD2}" type="parTrans" cxnId="{A68B4775-C651-3E4F-906F-2E0F6F833B0E}">
      <dgm:prSet/>
      <dgm:spPr/>
      <dgm:t>
        <a:bodyPr/>
        <a:lstStyle/>
        <a:p>
          <a:endParaRPr lang="en-US">
            <a:latin typeface="Perpetua" charset="0"/>
            <a:ea typeface="Perpetua" charset="0"/>
            <a:cs typeface="Perpetua" charset="0"/>
          </a:endParaRPr>
        </a:p>
      </dgm:t>
    </dgm:pt>
    <dgm:pt modelId="{2E4083D6-AD98-2F49-827A-BAD4022A761F}">
      <dgm:prSet phldrT="[Text]"/>
      <dgm:spPr>
        <a:solidFill>
          <a:schemeClr val="tx2">
            <a:lumMod val="60000"/>
            <a:lumOff val="40000"/>
          </a:schemeClr>
        </a:solidFill>
      </dgm:spPr>
      <dgm:t>
        <a:bodyPr/>
        <a:lstStyle/>
        <a:p>
          <a:r>
            <a:rPr lang="en-US" dirty="0">
              <a:latin typeface="Perpetua" charset="0"/>
            </a:rPr>
            <a:t>nursing +vacancy</a:t>
          </a:r>
          <a:endParaRPr lang="en-US" dirty="0">
            <a:latin typeface="Perpetua" charset="0"/>
            <a:ea typeface="Perpetua" charset="0"/>
            <a:cs typeface="Perpetua" charset="0"/>
          </a:endParaRPr>
        </a:p>
      </dgm:t>
    </dgm:pt>
    <dgm:pt modelId="{AEBB8DAD-9972-DA41-B9D4-51C007A7DC6B}" type="sibTrans" cxnId="{7A85A2E4-A741-7A4D-88EB-5D153EEA00CC}">
      <dgm:prSet/>
      <dgm:spPr/>
      <dgm:t>
        <a:bodyPr/>
        <a:lstStyle/>
        <a:p>
          <a:endParaRPr lang="en-US">
            <a:latin typeface="Perpetua" charset="0"/>
            <a:ea typeface="Perpetua" charset="0"/>
            <a:cs typeface="Perpetua" charset="0"/>
          </a:endParaRPr>
        </a:p>
      </dgm:t>
    </dgm:pt>
    <dgm:pt modelId="{284D9ABF-85B0-B34D-A912-4C7CDED7A126}" type="parTrans" cxnId="{7A85A2E4-A741-7A4D-88EB-5D153EEA00CC}">
      <dgm:prSet/>
      <dgm:spPr/>
      <dgm:t>
        <a:bodyPr/>
        <a:lstStyle/>
        <a:p>
          <a:endParaRPr lang="en-US">
            <a:latin typeface="Perpetua" charset="0"/>
            <a:ea typeface="Perpetua" charset="0"/>
            <a:cs typeface="Perpetua" charset="0"/>
          </a:endParaRPr>
        </a:p>
      </dgm:t>
    </dgm:pt>
    <dgm:pt modelId="{40EB66FB-E70F-3343-B90A-CD615DBCB039}" type="pres">
      <dgm:prSet presAssocID="{8FBA9F78-6F8B-A249-A733-20B9122E3026}" presName="Name0" presStyleCnt="0">
        <dgm:presLayoutVars>
          <dgm:chPref val="1"/>
          <dgm:dir/>
          <dgm:animOne val="branch"/>
          <dgm:animLvl val="lvl"/>
          <dgm:resizeHandles/>
        </dgm:presLayoutVars>
      </dgm:prSet>
      <dgm:spPr/>
    </dgm:pt>
    <dgm:pt modelId="{3FEC82DA-6750-AE4E-91C6-6245E6EC168D}" type="pres">
      <dgm:prSet presAssocID="{2E4083D6-AD98-2F49-827A-BAD4022A761F}" presName="vertOne" presStyleCnt="0"/>
      <dgm:spPr/>
    </dgm:pt>
    <dgm:pt modelId="{7C995A0A-BF42-DC4A-8E0D-59BB85ED59E4}" type="pres">
      <dgm:prSet presAssocID="{2E4083D6-AD98-2F49-827A-BAD4022A761F}" presName="txOne" presStyleLbl="node0" presStyleIdx="0" presStyleCnt="2">
        <dgm:presLayoutVars>
          <dgm:chPref val="3"/>
        </dgm:presLayoutVars>
      </dgm:prSet>
      <dgm:spPr/>
    </dgm:pt>
    <dgm:pt modelId="{CBCE7CBB-4E34-0440-801A-A128A3E31E4A}" type="pres">
      <dgm:prSet presAssocID="{2E4083D6-AD98-2F49-827A-BAD4022A761F}" presName="horzOne" presStyleCnt="0"/>
      <dgm:spPr/>
    </dgm:pt>
    <dgm:pt modelId="{872A9890-CF19-AF47-93E2-7FB9521AEC97}" type="pres">
      <dgm:prSet presAssocID="{AEBB8DAD-9972-DA41-B9D4-51C007A7DC6B}" presName="sibSpaceOne" presStyleCnt="0"/>
      <dgm:spPr/>
    </dgm:pt>
    <dgm:pt modelId="{6FAB1A52-7A6D-B345-9164-A24EA8E60565}" type="pres">
      <dgm:prSet presAssocID="{BE069444-B9C5-C642-B926-3EEBEFC119B7}" presName="vertOne" presStyleCnt="0"/>
      <dgm:spPr/>
    </dgm:pt>
    <dgm:pt modelId="{6DDCD0D5-9DB4-874F-9BAC-A561FC68394D}" type="pres">
      <dgm:prSet presAssocID="{BE069444-B9C5-C642-B926-3EEBEFC119B7}" presName="txOne" presStyleLbl="node0" presStyleIdx="1" presStyleCnt="2" custLinFactNeighborX="21142">
        <dgm:presLayoutVars>
          <dgm:chPref val="3"/>
        </dgm:presLayoutVars>
      </dgm:prSet>
      <dgm:spPr>
        <a:xfrm>
          <a:off x="2241018" y="0"/>
          <a:ext cx="1916232" cy="584569"/>
        </a:xfrm>
        <a:prstGeom prst="roundRect">
          <a:avLst>
            <a:gd name="adj" fmla="val 10000"/>
          </a:avLst>
        </a:prstGeom>
      </dgm:spPr>
    </dgm:pt>
    <dgm:pt modelId="{7F4EF8AF-962C-7A43-8D59-D60C696BE769}" type="pres">
      <dgm:prSet presAssocID="{BE069444-B9C5-C642-B926-3EEBEFC119B7}" presName="horzOne" presStyleCnt="0"/>
      <dgm:spPr/>
    </dgm:pt>
  </dgm:ptLst>
  <dgm:cxnLst>
    <dgm:cxn modelId="{7A85A2E4-A741-7A4D-88EB-5D153EEA00CC}" srcId="{8FBA9F78-6F8B-A249-A733-20B9122E3026}" destId="{2E4083D6-AD98-2F49-827A-BAD4022A761F}" srcOrd="0" destOrd="0" parTransId="{284D9ABF-85B0-B34D-A912-4C7CDED7A126}" sibTransId="{AEBB8DAD-9972-DA41-B9D4-51C007A7DC6B}"/>
    <dgm:cxn modelId="{BE8228B9-16E4-8649-B4E8-ED25385E520C}" type="presOf" srcId="{2E4083D6-AD98-2F49-827A-BAD4022A761F}" destId="{7C995A0A-BF42-DC4A-8E0D-59BB85ED59E4}" srcOrd="0" destOrd="0" presId="urn:microsoft.com/office/officeart/2005/8/layout/hierarchy4"/>
    <dgm:cxn modelId="{14EAA3DF-FDEE-1548-9E55-F25F0BE93505}" type="presOf" srcId="{8FBA9F78-6F8B-A249-A733-20B9122E3026}" destId="{40EB66FB-E70F-3343-B90A-CD615DBCB039}" srcOrd="0" destOrd="0" presId="urn:microsoft.com/office/officeart/2005/8/layout/hierarchy4"/>
    <dgm:cxn modelId="{A68B4775-C651-3E4F-906F-2E0F6F833B0E}" srcId="{8FBA9F78-6F8B-A249-A733-20B9122E3026}" destId="{BE069444-B9C5-C642-B926-3EEBEFC119B7}" srcOrd="1" destOrd="0" parTransId="{E5E8D013-A0A2-1649-BDE2-1FDB56397BD2}" sibTransId="{0BDEC3C9-82B4-3440-A73B-7B975147D39B}"/>
    <dgm:cxn modelId="{0B481043-600D-F648-8CDA-8185C655F704}" type="presOf" srcId="{BE069444-B9C5-C642-B926-3EEBEFC119B7}" destId="{6DDCD0D5-9DB4-874F-9BAC-A561FC68394D}" srcOrd="0" destOrd="0" presId="urn:microsoft.com/office/officeart/2005/8/layout/hierarchy4"/>
    <dgm:cxn modelId="{CE8ADB96-9671-134B-A257-78862E617740}" type="presParOf" srcId="{40EB66FB-E70F-3343-B90A-CD615DBCB039}" destId="{3FEC82DA-6750-AE4E-91C6-6245E6EC168D}" srcOrd="0" destOrd="0" presId="urn:microsoft.com/office/officeart/2005/8/layout/hierarchy4"/>
    <dgm:cxn modelId="{17F1B1C7-3CBE-974F-81F3-CCCAC8075646}" type="presParOf" srcId="{3FEC82DA-6750-AE4E-91C6-6245E6EC168D}" destId="{7C995A0A-BF42-DC4A-8E0D-59BB85ED59E4}" srcOrd="0" destOrd="0" presId="urn:microsoft.com/office/officeart/2005/8/layout/hierarchy4"/>
    <dgm:cxn modelId="{B8D5E6DF-120F-D74B-A5D9-BBFEED4C04AC}" type="presParOf" srcId="{3FEC82DA-6750-AE4E-91C6-6245E6EC168D}" destId="{CBCE7CBB-4E34-0440-801A-A128A3E31E4A}" srcOrd="1" destOrd="0" presId="urn:microsoft.com/office/officeart/2005/8/layout/hierarchy4"/>
    <dgm:cxn modelId="{B6380785-AA0B-3B48-9BC7-2BA034B132B2}" type="presParOf" srcId="{40EB66FB-E70F-3343-B90A-CD615DBCB039}" destId="{872A9890-CF19-AF47-93E2-7FB9521AEC97}" srcOrd="1" destOrd="0" presId="urn:microsoft.com/office/officeart/2005/8/layout/hierarchy4"/>
    <dgm:cxn modelId="{507FE049-A97D-7B46-BA37-7CA424FC619B}" type="presParOf" srcId="{40EB66FB-E70F-3343-B90A-CD615DBCB039}" destId="{6FAB1A52-7A6D-B345-9164-A24EA8E60565}" srcOrd="2" destOrd="0" presId="urn:microsoft.com/office/officeart/2005/8/layout/hierarchy4"/>
    <dgm:cxn modelId="{833A2FCC-0F14-614E-BA87-5A17241243A3}" type="presParOf" srcId="{6FAB1A52-7A6D-B345-9164-A24EA8E60565}" destId="{6DDCD0D5-9DB4-874F-9BAC-A561FC68394D}" srcOrd="0" destOrd="0" presId="urn:microsoft.com/office/officeart/2005/8/layout/hierarchy4"/>
    <dgm:cxn modelId="{FBE6E81B-ADE9-DA47-8B20-044DD6129BC2}" type="presParOf" srcId="{6FAB1A52-7A6D-B345-9164-A24EA8E60565}" destId="{7F4EF8AF-962C-7A43-8D59-D60C696BE769}" srcOrd="1" destOrd="0" presId="urn:microsoft.com/office/officeart/2005/8/layout/hierarchy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BA9F78-6F8B-A249-A733-20B9122E3026}" type="doc">
      <dgm:prSet loTypeId="urn:microsoft.com/office/officeart/2005/8/layout/hierarchy4" loCatId="" qsTypeId="urn:microsoft.com/office/officeart/2005/8/quickstyle/simple1" qsCatId="simple" csTypeId="urn:microsoft.com/office/officeart/2005/8/colors/accent2_2" csCatId="accent2" phldr="1"/>
      <dgm:spPr/>
      <dgm:t>
        <a:bodyPr/>
        <a:lstStyle/>
        <a:p>
          <a:endParaRPr lang="en-US"/>
        </a:p>
      </dgm:t>
    </dgm:pt>
    <dgm:pt modelId="{BE069444-B9C5-C642-B926-3EEBEFC119B7}">
      <dgm:prSet phldrT="[Text]" custT="1"/>
      <dgm:spPr>
        <a:solidFill>
          <a:srgbClr val="1F497D">
            <a:lumMod val="60000"/>
            <a:lumOff val="40000"/>
          </a:srgbClr>
        </a:solidFill>
        <a:ln w="25400" cap="flat" cmpd="sng" algn="ctr">
          <a:solidFill>
            <a:prstClr val="white">
              <a:hueOff val="0"/>
              <a:satOff val="0"/>
              <a:lumOff val="0"/>
              <a:alphaOff val="0"/>
            </a:prstClr>
          </a:solidFill>
          <a:prstDash val="solid"/>
        </a:ln>
        <a:effectLst/>
      </dgm:spPr>
      <dgm:t>
        <a:bodyPr spcFirstLastPara="0" vert="horz" wrap="square" lIns="53340" tIns="53340" rIns="53340" bIns="53340" numCol="1" spcCol="1270" anchor="ctr" anchorCtr="0"/>
        <a:lstStyle/>
        <a:p>
          <a:r>
            <a:rPr lang="en-US" sz="1400" kern="1200" dirty="0">
              <a:solidFill>
                <a:prstClr val="white"/>
              </a:solidFill>
              <a:latin typeface="Perpetua" charset="0"/>
              <a:ea typeface="+mn-ea"/>
              <a:cs typeface="+mn-cs"/>
            </a:rPr>
            <a:t>Healthcare</a:t>
          </a:r>
          <a:r>
            <a:rPr lang="en-US" sz="1600" kern="1200" dirty="0">
              <a:latin typeface="Perpetua" charset="0"/>
            </a:rPr>
            <a:t> traveler</a:t>
          </a:r>
          <a:endParaRPr lang="en-US" sz="1600" kern="1200" dirty="0">
            <a:latin typeface="Perpetua" charset="0"/>
            <a:ea typeface="Perpetua" charset="0"/>
            <a:cs typeface="Perpetua" charset="0"/>
          </a:endParaRPr>
        </a:p>
      </dgm:t>
    </dgm:pt>
    <dgm:pt modelId="{E5E8D013-A0A2-1649-BDE2-1FDB56397BD2}" type="parTrans" cxnId="{A68B4775-C651-3E4F-906F-2E0F6F833B0E}">
      <dgm:prSet/>
      <dgm:spPr/>
      <dgm:t>
        <a:bodyPr/>
        <a:lstStyle/>
        <a:p>
          <a:endParaRPr lang="en-US">
            <a:latin typeface="Perpetua" charset="0"/>
            <a:ea typeface="Perpetua" charset="0"/>
            <a:cs typeface="Perpetua" charset="0"/>
          </a:endParaRPr>
        </a:p>
      </dgm:t>
    </dgm:pt>
    <dgm:pt modelId="{0BDEC3C9-82B4-3440-A73B-7B975147D39B}" type="sibTrans" cxnId="{A68B4775-C651-3E4F-906F-2E0F6F833B0E}">
      <dgm:prSet/>
      <dgm:spPr/>
      <dgm:t>
        <a:bodyPr/>
        <a:lstStyle/>
        <a:p>
          <a:endParaRPr lang="en-US">
            <a:latin typeface="Perpetua" charset="0"/>
            <a:ea typeface="Perpetua" charset="0"/>
            <a:cs typeface="Perpetua" charset="0"/>
          </a:endParaRPr>
        </a:p>
      </dgm:t>
    </dgm:pt>
    <dgm:pt modelId="{2E4083D6-AD98-2F49-827A-BAD4022A761F}">
      <dgm:prSet phldrT="[Text]" custT="1"/>
      <dgm:spPr>
        <a:solidFill>
          <a:srgbClr val="1F497D">
            <a:lumMod val="60000"/>
            <a:lumOff val="40000"/>
          </a:srgbClr>
        </a:solidFill>
        <a:ln w="25400" cap="flat" cmpd="sng" algn="ctr">
          <a:solidFill>
            <a:prstClr val="white">
              <a:hueOff val="0"/>
              <a:satOff val="0"/>
              <a:lumOff val="0"/>
              <a:alphaOff val="0"/>
            </a:prstClr>
          </a:solidFill>
          <a:prstDash val="solid"/>
        </a:ln>
        <a:effectLst/>
      </dgm:spPr>
      <dgm:t>
        <a:bodyPr spcFirstLastPara="0" vert="horz" wrap="square" lIns="53340" tIns="53340" rIns="53340" bIns="53340" numCol="1" spcCol="1270" anchor="ctr" anchorCtr="0"/>
        <a:lstStyle/>
        <a:p>
          <a:pPr marL="0" lvl="0" indent="0" algn="ctr" defTabSz="622300">
            <a:lnSpc>
              <a:spcPct val="90000"/>
            </a:lnSpc>
            <a:spcBef>
              <a:spcPct val="0"/>
            </a:spcBef>
            <a:spcAft>
              <a:spcPct val="35000"/>
            </a:spcAft>
            <a:buNone/>
          </a:pPr>
          <a:r>
            <a:rPr lang="en-US" sz="1400" kern="1200" dirty="0">
              <a:solidFill>
                <a:prstClr val="white"/>
              </a:solidFill>
              <a:latin typeface="Perpetua" charset="0"/>
              <a:ea typeface="+mn-ea"/>
              <a:cs typeface="+mn-cs"/>
            </a:rPr>
            <a:t>Highest paying nursing agency</a:t>
          </a:r>
        </a:p>
      </dgm:t>
    </dgm:pt>
    <dgm:pt modelId="{AEBB8DAD-9972-DA41-B9D4-51C007A7DC6B}" type="sibTrans" cxnId="{7A85A2E4-A741-7A4D-88EB-5D153EEA00CC}">
      <dgm:prSet/>
      <dgm:spPr/>
      <dgm:t>
        <a:bodyPr/>
        <a:lstStyle/>
        <a:p>
          <a:endParaRPr lang="en-US">
            <a:latin typeface="Perpetua" charset="0"/>
            <a:ea typeface="Perpetua" charset="0"/>
            <a:cs typeface="Perpetua" charset="0"/>
          </a:endParaRPr>
        </a:p>
      </dgm:t>
    </dgm:pt>
    <dgm:pt modelId="{284D9ABF-85B0-B34D-A912-4C7CDED7A126}" type="parTrans" cxnId="{7A85A2E4-A741-7A4D-88EB-5D153EEA00CC}">
      <dgm:prSet/>
      <dgm:spPr/>
      <dgm:t>
        <a:bodyPr/>
        <a:lstStyle/>
        <a:p>
          <a:endParaRPr lang="en-US">
            <a:latin typeface="Perpetua" charset="0"/>
            <a:ea typeface="Perpetua" charset="0"/>
            <a:cs typeface="Perpetua" charset="0"/>
          </a:endParaRPr>
        </a:p>
      </dgm:t>
    </dgm:pt>
    <dgm:pt modelId="{40EB66FB-E70F-3343-B90A-CD615DBCB039}" type="pres">
      <dgm:prSet presAssocID="{8FBA9F78-6F8B-A249-A733-20B9122E3026}" presName="Name0" presStyleCnt="0">
        <dgm:presLayoutVars>
          <dgm:chPref val="1"/>
          <dgm:dir/>
          <dgm:animOne val="branch"/>
          <dgm:animLvl val="lvl"/>
          <dgm:resizeHandles/>
        </dgm:presLayoutVars>
      </dgm:prSet>
      <dgm:spPr/>
    </dgm:pt>
    <dgm:pt modelId="{3FEC82DA-6750-AE4E-91C6-6245E6EC168D}" type="pres">
      <dgm:prSet presAssocID="{2E4083D6-AD98-2F49-827A-BAD4022A761F}" presName="vertOne" presStyleCnt="0"/>
      <dgm:spPr/>
    </dgm:pt>
    <dgm:pt modelId="{7C995A0A-BF42-DC4A-8E0D-59BB85ED59E4}" type="pres">
      <dgm:prSet presAssocID="{2E4083D6-AD98-2F49-827A-BAD4022A761F}" presName="txOne" presStyleLbl="node0" presStyleIdx="0" presStyleCnt="2" custScaleX="128497">
        <dgm:presLayoutVars>
          <dgm:chPref val="3"/>
        </dgm:presLayoutVars>
      </dgm:prSet>
      <dgm:spPr>
        <a:xfrm>
          <a:off x="836" y="0"/>
          <a:ext cx="1121997" cy="584569"/>
        </a:xfrm>
        <a:prstGeom prst="roundRect">
          <a:avLst>
            <a:gd name="adj" fmla="val 10000"/>
          </a:avLst>
        </a:prstGeom>
      </dgm:spPr>
    </dgm:pt>
    <dgm:pt modelId="{CBCE7CBB-4E34-0440-801A-A128A3E31E4A}" type="pres">
      <dgm:prSet presAssocID="{2E4083D6-AD98-2F49-827A-BAD4022A761F}" presName="horzOne" presStyleCnt="0"/>
      <dgm:spPr/>
    </dgm:pt>
    <dgm:pt modelId="{872A9890-CF19-AF47-93E2-7FB9521AEC97}" type="pres">
      <dgm:prSet presAssocID="{AEBB8DAD-9972-DA41-B9D4-51C007A7DC6B}" presName="sibSpaceOne" presStyleCnt="0"/>
      <dgm:spPr/>
    </dgm:pt>
    <dgm:pt modelId="{6FAB1A52-7A6D-B345-9164-A24EA8E60565}" type="pres">
      <dgm:prSet presAssocID="{BE069444-B9C5-C642-B926-3EEBEFC119B7}" presName="vertOne" presStyleCnt="0"/>
      <dgm:spPr/>
    </dgm:pt>
    <dgm:pt modelId="{6DDCD0D5-9DB4-874F-9BAC-A561FC68394D}" type="pres">
      <dgm:prSet presAssocID="{BE069444-B9C5-C642-B926-3EEBEFC119B7}" presName="txOne" presStyleLbl="node0" presStyleIdx="1" presStyleCnt="2">
        <dgm:presLayoutVars>
          <dgm:chPref val="3"/>
        </dgm:presLayoutVars>
      </dgm:prSet>
      <dgm:spPr>
        <a:xfrm>
          <a:off x="1311330" y="0"/>
          <a:ext cx="1121997" cy="584569"/>
        </a:xfrm>
        <a:prstGeom prst="roundRect">
          <a:avLst>
            <a:gd name="adj" fmla="val 10000"/>
          </a:avLst>
        </a:prstGeom>
      </dgm:spPr>
    </dgm:pt>
    <dgm:pt modelId="{7F4EF8AF-962C-7A43-8D59-D60C696BE769}" type="pres">
      <dgm:prSet presAssocID="{BE069444-B9C5-C642-B926-3EEBEFC119B7}" presName="horzOne" presStyleCnt="0"/>
      <dgm:spPr/>
    </dgm:pt>
  </dgm:ptLst>
  <dgm:cxnLst>
    <dgm:cxn modelId="{DB807F59-6779-8A45-9423-97601E5EB1D8}" type="presOf" srcId="{8FBA9F78-6F8B-A249-A733-20B9122E3026}" destId="{40EB66FB-E70F-3343-B90A-CD615DBCB039}" srcOrd="0" destOrd="0" presId="urn:microsoft.com/office/officeart/2005/8/layout/hierarchy4"/>
    <dgm:cxn modelId="{1D74B84D-2E5A-4448-AE4D-28F83A47C26D}" type="presOf" srcId="{BE069444-B9C5-C642-B926-3EEBEFC119B7}" destId="{6DDCD0D5-9DB4-874F-9BAC-A561FC68394D}" srcOrd="0" destOrd="0" presId="urn:microsoft.com/office/officeart/2005/8/layout/hierarchy4"/>
    <dgm:cxn modelId="{471F4ADB-D30D-D342-A420-BBDECAF8772D}" type="presOf" srcId="{2E4083D6-AD98-2F49-827A-BAD4022A761F}" destId="{7C995A0A-BF42-DC4A-8E0D-59BB85ED59E4}" srcOrd="0" destOrd="0" presId="urn:microsoft.com/office/officeart/2005/8/layout/hierarchy4"/>
    <dgm:cxn modelId="{7A85A2E4-A741-7A4D-88EB-5D153EEA00CC}" srcId="{8FBA9F78-6F8B-A249-A733-20B9122E3026}" destId="{2E4083D6-AD98-2F49-827A-BAD4022A761F}" srcOrd="0" destOrd="0" parTransId="{284D9ABF-85B0-B34D-A912-4C7CDED7A126}" sibTransId="{AEBB8DAD-9972-DA41-B9D4-51C007A7DC6B}"/>
    <dgm:cxn modelId="{A68B4775-C651-3E4F-906F-2E0F6F833B0E}" srcId="{8FBA9F78-6F8B-A249-A733-20B9122E3026}" destId="{BE069444-B9C5-C642-B926-3EEBEFC119B7}" srcOrd="1" destOrd="0" parTransId="{E5E8D013-A0A2-1649-BDE2-1FDB56397BD2}" sibTransId="{0BDEC3C9-82B4-3440-A73B-7B975147D39B}"/>
    <dgm:cxn modelId="{ABEB9AEE-8B5E-1B48-96CD-B25A199655E5}" type="presParOf" srcId="{40EB66FB-E70F-3343-B90A-CD615DBCB039}" destId="{3FEC82DA-6750-AE4E-91C6-6245E6EC168D}" srcOrd="0" destOrd="0" presId="urn:microsoft.com/office/officeart/2005/8/layout/hierarchy4"/>
    <dgm:cxn modelId="{84C118E3-ED1B-8647-A460-DBED98157949}" type="presParOf" srcId="{3FEC82DA-6750-AE4E-91C6-6245E6EC168D}" destId="{7C995A0A-BF42-DC4A-8E0D-59BB85ED59E4}" srcOrd="0" destOrd="0" presId="urn:microsoft.com/office/officeart/2005/8/layout/hierarchy4"/>
    <dgm:cxn modelId="{328EADB9-5A86-1C4B-8FBB-0C84A6E13F15}" type="presParOf" srcId="{3FEC82DA-6750-AE4E-91C6-6245E6EC168D}" destId="{CBCE7CBB-4E34-0440-801A-A128A3E31E4A}" srcOrd="1" destOrd="0" presId="urn:microsoft.com/office/officeart/2005/8/layout/hierarchy4"/>
    <dgm:cxn modelId="{F1C3B8C9-F202-0843-91B1-1D97FCB67C05}" type="presParOf" srcId="{40EB66FB-E70F-3343-B90A-CD615DBCB039}" destId="{872A9890-CF19-AF47-93E2-7FB9521AEC97}" srcOrd="1" destOrd="0" presId="urn:microsoft.com/office/officeart/2005/8/layout/hierarchy4"/>
    <dgm:cxn modelId="{AC429E35-6214-1349-BB27-9484D28AD980}" type="presParOf" srcId="{40EB66FB-E70F-3343-B90A-CD615DBCB039}" destId="{6FAB1A52-7A6D-B345-9164-A24EA8E60565}" srcOrd="2" destOrd="0" presId="urn:microsoft.com/office/officeart/2005/8/layout/hierarchy4"/>
    <dgm:cxn modelId="{3CE0C8B2-01E5-7946-932D-089134DEE6D8}" type="presParOf" srcId="{6FAB1A52-7A6D-B345-9164-A24EA8E60565}" destId="{6DDCD0D5-9DB4-874F-9BAC-A561FC68394D}" srcOrd="0" destOrd="0" presId="urn:microsoft.com/office/officeart/2005/8/layout/hierarchy4"/>
    <dgm:cxn modelId="{A199074E-7182-AD49-8198-5D6CC9B6BCD5}" type="presParOf" srcId="{6FAB1A52-7A6D-B345-9164-A24EA8E60565}" destId="{7F4EF8AF-962C-7A43-8D59-D60C696BE769}" srcOrd="1" destOrd="0" presId="urn:microsoft.com/office/officeart/2005/8/layout/hierarchy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5C440-5C9D-6849-BB82-1B02F3D51E62}">
      <dsp:nvSpPr>
        <dsp:cNvPr id="0" name=""/>
        <dsp:cNvSpPr/>
      </dsp:nvSpPr>
      <dsp:spPr>
        <a:xfrm>
          <a:off x="5414" y="7130"/>
          <a:ext cx="8859186" cy="702047"/>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latin typeface="Perpetua" charset="0"/>
            </a:rPr>
            <a:t>Holding Accountable LLC</a:t>
          </a:r>
          <a:endParaRPr lang="en-US" sz="3200" kern="1200" dirty="0">
            <a:latin typeface="Perpetua" charset="0"/>
            <a:ea typeface="Perpetua" charset="0"/>
            <a:cs typeface="Perpetua" charset="0"/>
          </a:endParaRPr>
        </a:p>
      </dsp:txBody>
      <dsp:txXfrm>
        <a:off x="25976" y="27692"/>
        <a:ext cx="8818062" cy="660923"/>
      </dsp:txXfrm>
    </dsp:sp>
    <dsp:sp modelId="{4FA3FDA1-E64F-E74A-9730-0DF35DF8B721}">
      <dsp:nvSpPr>
        <dsp:cNvPr id="0" name=""/>
        <dsp:cNvSpPr/>
      </dsp:nvSpPr>
      <dsp:spPr>
        <a:xfrm>
          <a:off x="262152" y="841735"/>
          <a:ext cx="1962623" cy="115628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Perpetua" charset="0"/>
            </a:rPr>
            <a:t>Job Seekers</a:t>
          </a:r>
          <a:endParaRPr lang="en-US" sz="2400" kern="1200" dirty="0">
            <a:latin typeface="Perpetua" charset="0"/>
            <a:ea typeface="Perpetua" charset="0"/>
            <a:cs typeface="Perpetua" charset="0"/>
          </a:endParaRPr>
        </a:p>
      </dsp:txBody>
      <dsp:txXfrm>
        <a:off x="296018" y="875601"/>
        <a:ext cx="1894891" cy="1088548"/>
      </dsp:txXfrm>
    </dsp:sp>
    <dsp:sp modelId="{ACA18259-3175-4B11-A346-E7111298C8B1}">
      <dsp:nvSpPr>
        <dsp:cNvPr id="0" name=""/>
        <dsp:cNvSpPr/>
      </dsp:nvSpPr>
      <dsp:spPr>
        <a:xfrm>
          <a:off x="25873" y="2137148"/>
          <a:ext cx="1196011" cy="115628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Perpetua" charset="0"/>
            </a:rPr>
            <a:t>Licensed Healthcare Professional</a:t>
          </a:r>
          <a:endParaRPr lang="en-US" sz="1800" kern="1200" dirty="0">
            <a:latin typeface="Perpetua" charset="0"/>
            <a:ea typeface="Perpetua" charset="0"/>
            <a:cs typeface="Perpetua" charset="0"/>
          </a:endParaRPr>
        </a:p>
      </dsp:txBody>
      <dsp:txXfrm>
        <a:off x="59739" y="2171014"/>
        <a:ext cx="1128279" cy="1088548"/>
      </dsp:txXfrm>
    </dsp:sp>
    <dsp:sp modelId="{A365BC1A-809C-4068-ABD6-6401AD90E4C3}">
      <dsp:nvSpPr>
        <dsp:cNvPr id="0" name=""/>
        <dsp:cNvSpPr/>
      </dsp:nvSpPr>
      <dsp:spPr>
        <a:xfrm>
          <a:off x="29149" y="3432561"/>
          <a:ext cx="1189457" cy="692426"/>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Perpetua" charset="0"/>
              <a:ea typeface="Perpetua" charset="0"/>
              <a:cs typeface="Perpetua" charset="0"/>
            </a:rPr>
            <a:t>No of Ads: 3</a:t>
          </a:r>
        </a:p>
      </dsp:txBody>
      <dsp:txXfrm>
        <a:off x="49429" y="3452841"/>
        <a:ext cx="1148897" cy="651866"/>
      </dsp:txXfrm>
    </dsp:sp>
    <dsp:sp modelId="{B34B9849-5F9D-A448-A62A-40A2C2243ACF}">
      <dsp:nvSpPr>
        <dsp:cNvPr id="0" name=""/>
        <dsp:cNvSpPr/>
      </dsp:nvSpPr>
      <dsp:spPr>
        <a:xfrm>
          <a:off x="1271598" y="2137148"/>
          <a:ext cx="1189457" cy="115628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Perpetua" charset="0"/>
            </a:rPr>
            <a:t>Nursing</a:t>
          </a:r>
          <a:endParaRPr lang="en-US" sz="1800" kern="1200" dirty="0">
            <a:latin typeface="Perpetua" charset="0"/>
            <a:ea typeface="Perpetua" charset="0"/>
            <a:cs typeface="Perpetua" charset="0"/>
          </a:endParaRPr>
        </a:p>
      </dsp:txBody>
      <dsp:txXfrm>
        <a:off x="1305464" y="2171014"/>
        <a:ext cx="1121725" cy="1088548"/>
      </dsp:txXfrm>
    </dsp:sp>
    <dsp:sp modelId="{76F1B9BF-DF80-164A-8650-3D90863A0E46}">
      <dsp:nvSpPr>
        <dsp:cNvPr id="0" name=""/>
        <dsp:cNvSpPr/>
      </dsp:nvSpPr>
      <dsp:spPr>
        <a:xfrm>
          <a:off x="1271598" y="3432561"/>
          <a:ext cx="1189457" cy="692426"/>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Perpetua" charset="0"/>
              <a:ea typeface="Perpetua" charset="0"/>
              <a:cs typeface="Perpetua" charset="0"/>
            </a:rPr>
            <a:t>No of Ads: 4</a:t>
          </a:r>
        </a:p>
      </dsp:txBody>
      <dsp:txXfrm>
        <a:off x="1291878" y="3452841"/>
        <a:ext cx="1148897" cy="651866"/>
      </dsp:txXfrm>
    </dsp:sp>
    <dsp:sp modelId="{149A63F4-EDE7-304E-9217-855C82FD620E}">
      <dsp:nvSpPr>
        <dsp:cNvPr id="0" name=""/>
        <dsp:cNvSpPr/>
      </dsp:nvSpPr>
      <dsp:spPr>
        <a:xfrm>
          <a:off x="2750662" y="794810"/>
          <a:ext cx="1947902" cy="115628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Perpetua" charset="0"/>
            </a:rPr>
            <a:t>Employers</a:t>
          </a:r>
          <a:endParaRPr lang="en-US" sz="1800" kern="1200" dirty="0">
            <a:latin typeface="Perpetua" charset="0"/>
            <a:ea typeface="Perpetua" charset="0"/>
            <a:cs typeface="Perpetua" charset="0"/>
          </a:endParaRPr>
        </a:p>
      </dsp:txBody>
      <dsp:txXfrm>
        <a:off x="2784528" y="828676"/>
        <a:ext cx="1880170" cy="1088548"/>
      </dsp:txXfrm>
    </dsp:sp>
    <dsp:sp modelId="{8FEF55E1-33A8-404A-B16D-8AF23D4E60FC}">
      <dsp:nvSpPr>
        <dsp:cNvPr id="0" name=""/>
        <dsp:cNvSpPr/>
      </dsp:nvSpPr>
      <dsp:spPr>
        <a:xfrm>
          <a:off x="2561361" y="2137148"/>
          <a:ext cx="1189457" cy="115628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Perpetua" charset="0"/>
            </a:rPr>
            <a:t>Healthcare Nursing</a:t>
          </a:r>
          <a:endParaRPr lang="en-US" sz="1800" kern="1200" dirty="0">
            <a:latin typeface="Perpetua" charset="0"/>
            <a:ea typeface="Perpetua" charset="0"/>
            <a:cs typeface="Perpetua" charset="0"/>
          </a:endParaRPr>
        </a:p>
      </dsp:txBody>
      <dsp:txXfrm>
        <a:off x="2595227" y="2171014"/>
        <a:ext cx="1121725" cy="1088548"/>
      </dsp:txXfrm>
    </dsp:sp>
    <dsp:sp modelId="{5B1D5EA1-AB2E-B249-84FB-165D4B47E692}">
      <dsp:nvSpPr>
        <dsp:cNvPr id="0" name=""/>
        <dsp:cNvSpPr/>
      </dsp:nvSpPr>
      <dsp:spPr>
        <a:xfrm>
          <a:off x="2561361" y="3432561"/>
          <a:ext cx="1189457" cy="692426"/>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Perpetua" charset="0"/>
              <a:ea typeface="Perpetua" charset="0"/>
              <a:cs typeface="Perpetua" charset="0"/>
            </a:rPr>
            <a:t>No of Ads: 3</a:t>
          </a:r>
        </a:p>
      </dsp:txBody>
      <dsp:txXfrm>
        <a:off x="2581641" y="3452841"/>
        <a:ext cx="1148897" cy="651866"/>
      </dsp:txXfrm>
    </dsp:sp>
    <dsp:sp modelId="{94F1D136-B2A3-344B-800B-6B1A8A0ABAEC}">
      <dsp:nvSpPr>
        <dsp:cNvPr id="0" name=""/>
        <dsp:cNvSpPr/>
      </dsp:nvSpPr>
      <dsp:spPr>
        <a:xfrm>
          <a:off x="3800533" y="2137148"/>
          <a:ext cx="1189457" cy="115628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Perpetua" charset="0"/>
            </a:rPr>
            <a:t>Private Clinic/Hospital</a:t>
          </a:r>
          <a:endParaRPr lang="en-US" sz="1800" kern="1200" dirty="0">
            <a:latin typeface="Perpetua" charset="0"/>
            <a:ea typeface="Perpetua" charset="0"/>
            <a:cs typeface="Perpetua" charset="0"/>
          </a:endParaRPr>
        </a:p>
      </dsp:txBody>
      <dsp:txXfrm>
        <a:off x="3834399" y="2171014"/>
        <a:ext cx="1121725" cy="1088548"/>
      </dsp:txXfrm>
    </dsp:sp>
    <dsp:sp modelId="{286AC1C2-4262-1A41-893B-4C9218557CDF}">
      <dsp:nvSpPr>
        <dsp:cNvPr id="0" name=""/>
        <dsp:cNvSpPr/>
      </dsp:nvSpPr>
      <dsp:spPr>
        <a:xfrm>
          <a:off x="3836002" y="3432561"/>
          <a:ext cx="1118518" cy="633549"/>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Perpetua" charset="0"/>
              <a:ea typeface="Perpetua" charset="0"/>
              <a:cs typeface="Perpetua" charset="0"/>
            </a:rPr>
            <a:t>No of Ads: 3</a:t>
          </a:r>
        </a:p>
      </dsp:txBody>
      <dsp:txXfrm>
        <a:off x="3854558" y="3451117"/>
        <a:ext cx="1081406" cy="596437"/>
      </dsp:txXfrm>
    </dsp:sp>
    <dsp:sp modelId="{44D2B54F-D576-4BA5-B497-ACEC5693D3AB}">
      <dsp:nvSpPr>
        <dsp:cNvPr id="0" name=""/>
        <dsp:cNvSpPr/>
      </dsp:nvSpPr>
      <dsp:spPr>
        <a:xfrm>
          <a:off x="5090296" y="841735"/>
          <a:ext cx="1762618" cy="115628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Perpetua" charset="0"/>
            </a:rPr>
            <a:t>Brand Awareness</a:t>
          </a:r>
          <a:endParaRPr lang="en-US" sz="2400" kern="1200" dirty="0">
            <a:latin typeface="Perpetua" charset="0"/>
            <a:ea typeface="Perpetua" charset="0"/>
            <a:cs typeface="Perpetua" charset="0"/>
          </a:endParaRPr>
        </a:p>
      </dsp:txBody>
      <dsp:txXfrm>
        <a:off x="5124162" y="875601"/>
        <a:ext cx="1694886" cy="1088548"/>
      </dsp:txXfrm>
    </dsp:sp>
    <dsp:sp modelId="{9CB860DC-9E6B-42BA-904E-5C93BD6E9090}">
      <dsp:nvSpPr>
        <dsp:cNvPr id="0" name=""/>
        <dsp:cNvSpPr/>
      </dsp:nvSpPr>
      <dsp:spPr>
        <a:xfrm>
          <a:off x="5374548" y="2137148"/>
          <a:ext cx="1194115" cy="115628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Perpetua" charset="0"/>
            </a:rPr>
            <a:t>Brand Awareness For Job Seekers</a:t>
          </a:r>
          <a:endParaRPr lang="en-US" sz="1800" kern="1200" dirty="0">
            <a:latin typeface="Perpetua" charset="0"/>
            <a:ea typeface="Perpetua" charset="0"/>
            <a:cs typeface="Perpetua" charset="0"/>
          </a:endParaRPr>
        </a:p>
      </dsp:txBody>
      <dsp:txXfrm>
        <a:off x="5408414" y="2171014"/>
        <a:ext cx="1126383" cy="1088548"/>
      </dsp:txXfrm>
    </dsp:sp>
    <dsp:sp modelId="{A06A4C99-AC37-4259-A857-D5860A5E7F6A}">
      <dsp:nvSpPr>
        <dsp:cNvPr id="0" name=""/>
        <dsp:cNvSpPr/>
      </dsp:nvSpPr>
      <dsp:spPr>
        <a:xfrm>
          <a:off x="5374548" y="3432561"/>
          <a:ext cx="1194115" cy="59671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Perpetua" charset="0"/>
              <a:ea typeface="Perpetua" charset="0"/>
              <a:cs typeface="Perpetua" charset="0"/>
            </a:rPr>
            <a:t>No of Ads:  3</a:t>
          </a:r>
        </a:p>
      </dsp:txBody>
      <dsp:txXfrm>
        <a:off x="5392025" y="3450038"/>
        <a:ext cx="1159161" cy="561756"/>
      </dsp:txXfrm>
    </dsp:sp>
    <dsp:sp modelId="{62787DFA-6ED3-4953-A9F2-1038BD28A996}">
      <dsp:nvSpPr>
        <dsp:cNvPr id="0" name=""/>
        <dsp:cNvSpPr/>
      </dsp:nvSpPr>
      <dsp:spPr>
        <a:xfrm>
          <a:off x="6953221" y="841735"/>
          <a:ext cx="1885506" cy="115628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Perpetua" charset="0"/>
              <a:ea typeface="Perpetua" charset="0"/>
              <a:cs typeface="Perpetua" charset="0"/>
            </a:rPr>
            <a:t>Facebook: </a:t>
          </a:r>
          <a:r>
            <a:rPr lang="en-US" sz="2400" kern="1200" dirty="0">
              <a:latin typeface="Perpetua" charset="0"/>
            </a:rPr>
            <a:t>Brand awareness</a:t>
          </a:r>
          <a:endParaRPr lang="en-US" sz="2400" kern="1200" dirty="0">
            <a:latin typeface="Perpetua" charset="0"/>
            <a:ea typeface="Perpetua" charset="0"/>
            <a:cs typeface="Perpetua" charset="0"/>
          </a:endParaRPr>
        </a:p>
      </dsp:txBody>
      <dsp:txXfrm>
        <a:off x="6987087" y="875601"/>
        <a:ext cx="1817774" cy="1088548"/>
      </dsp:txXfrm>
    </dsp:sp>
    <dsp:sp modelId="{9966965B-6CA2-4815-B3B3-BF0719E80E80}">
      <dsp:nvSpPr>
        <dsp:cNvPr id="0" name=""/>
        <dsp:cNvSpPr/>
      </dsp:nvSpPr>
      <dsp:spPr>
        <a:xfrm>
          <a:off x="7298916" y="2120216"/>
          <a:ext cx="1194115" cy="115628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Perpetua" charset="0"/>
            </a:rPr>
            <a:t>Brand_AD_Set</a:t>
          </a:r>
          <a:endParaRPr lang="en-US" sz="1800" kern="1200" dirty="0">
            <a:latin typeface="Perpetua" charset="0"/>
            <a:ea typeface="Perpetua" charset="0"/>
            <a:cs typeface="Perpetua" charset="0"/>
          </a:endParaRPr>
        </a:p>
      </dsp:txBody>
      <dsp:txXfrm>
        <a:off x="7332782" y="2154082"/>
        <a:ext cx="1126383" cy="1088548"/>
      </dsp:txXfrm>
    </dsp:sp>
    <dsp:sp modelId="{BE4C5A56-A42F-4FF8-9CE8-D51E7B3DFBAE}">
      <dsp:nvSpPr>
        <dsp:cNvPr id="0" name=""/>
        <dsp:cNvSpPr/>
      </dsp:nvSpPr>
      <dsp:spPr>
        <a:xfrm>
          <a:off x="7298916" y="3432561"/>
          <a:ext cx="1194115" cy="59671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Perpetua" charset="0"/>
              <a:ea typeface="Perpetua" charset="0"/>
              <a:cs typeface="Perpetua" charset="0"/>
            </a:rPr>
            <a:t>No of Ads:  6</a:t>
          </a:r>
        </a:p>
      </dsp:txBody>
      <dsp:txXfrm>
        <a:off x="7316393" y="3450038"/>
        <a:ext cx="1159161" cy="561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995A0A-BF42-DC4A-8E0D-59BB85ED59E4}">
      <dsp:nvSpPr>
        <dsp:cNvPr id="0" name=""/>
        <dsp:cNvSpPr/>
      </dsp:nvSpPr>
      <dsp:spPr>
        <a:xfrm>
          <a:off x="1429" y="0"/>
          <a:ext cx="1916232" cy="584569"/>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Perpetua" charset="0"/>
            </a:rPr>
            <a:t>nursing +vacancy</a:t>
          </a:r>
          <a:endParaRPr lang="en-US" sz="2100" kern="1200" dirty="0">
            <a:latin typeface="Perpetua" charset="0"/>
            <a:ea typeface="Perpetua" charset="0"/>
            <a:cs typeface="Perpetua" charset="0"/>
          </a:endParaRPr>
        </a:p>
      </dsp:txBody>
      <dsp:txXfrm>
        <a:off x="18550" y="17121"/>
        <a:ext cx="1881990" cy="550327"/>
      </dsp:txXfrm>
    </dsp:sp>
    <dsp:sp modelId="{6DDCD0D5-9DB4-874F-9BAC-A561FC68394D}">
      <dsp:nvSpPr>
        <dsp:cNvPr id="0" name=""/>
        <dsp:cNvSpPr/>
      </dsp:nvSpPr>
      <dsp:spPr>
        <a:xfrm>
          <a:off x="2241018" y="0"/>
          <a:ext cx="1916232" cy="584569"/>
        </a:xfrm>
        <a:prstGeom prst="roundRect">
          <a:avLst>
            <a:gd name="adj" fmla="val 10000"/>
          </a:avLst>
        </a:prstGeom>
        <a:solidFill>
          <a:srgbClr val="1F497D">
            <a:lumMod val="60000"/>
            <a:lumOff val="40000"/>
          </a:srgb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Perpetua" charset="0"/>
              <a:ea typeface="+mn-ea"/>
              <a:cs typeface="+mn-cs"/>
            </a:rPr>
            <a:t>licensed practical nursing jobs</a:t>
          </a:r>
        </a:p>
      </dsp:txBody>
      <dsp:txXfrm>
        <a:off x="2258139" y="17121"/>
        <a:ext cx="1881990" cy="5503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995A0A-BF42-DC4A-8E0D-59BB85ED59E4}">
      <dsp:nvSpPr>
        <dsp:cNvPr id="0" name=""/>
        <dsp:cNvSpPr/>
      </dsp:nvSpPr>
      <dsp:spPr>
        <a:xfrm>
          <a:off x="1321" y="0"/>
          <a:ext cx="1273735" cy="584569"/>
        </a:xfrm>
        <a:prstGeom prst="roundRect">
          <a:avLst>
            <a:gd name="adj" fmla="val 10000"/>
          </a:avLst>
        </a:prstGeom>
        <a:solidFill>
          <a:srgbClr val="1F497D">
            <a:lumMod val="60000"/>
            <a:lumOff val="40000"/>
          </a:srgb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solidFill>
              <a:latin typeface="Perpetua" charset="0"/>
              <a:ea typeface="+mn-ea"/>
              <a:cs typeface="+mn-cs"/>
            </a:rPr>
            <a:t>Highest paying nursing agency</a:t>
          </a:r>
        </a:p>
      </dsp:txBody>
      <dsp:txXfrm>
        <a:off x="18442" y="17121"/>
        <a:ext cx="1239493" cy="550327"/>
      </dsp:txXfrm>
    </dsp:sp>
    <dsp:sp modelId="{6DDCD0D5-9DB4-874F-9BAC-A561FC68394D}">
      <dsp:nvSpPr>
        <dsp:cNvPr id="0" name=""/>
        <dsp:cNvSpPr/>
      </dsp:nvSpPr>
      <dsp:spPr>
        <a:xfrm>
          <a:off x="1441587" y="0"/>
          <a:ext cx="991256" cy="584569"/>
        </a:xfrm>
        <a:prstGeom prst="roundRect">
          <a:avLst>
            <a:gd name="adj" fmla="val 10000"/>
          </a:avLst>
        </a:prstGeom>
        <a:solidFill>
          <a:srgbClr val="1F497D">
            <a:lumMod val="60000"/>
            <a:lumOff val="40000"/>
          </a:srgb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solidFill>
              <a:latin typeface="Perpetua" charset="0"/>
              <a:ea typeface="+mn-ea"/>
              <a:cs typeface="+mn-cs"/>
            </a:rPr>
            <a:t>Healthcare</a:t>
          </a:r>
          <a:r>
            <a:rPr lang="en-US" sz="1600" kern="1200" dirty="0">
              <a:latin typeface="Perpetua" charset="0"/>
            </a:rPr>
            <a:t> traveler</a:t>
          </a:r>
          <a:endParaRPr lang="en-US" sz="1600" kern="1200" dirty="0">
            <a:latin typeface="Perpetua" charset="0"/>
            <a:ea typeface="Perpetua" charset="0"/>
            <a:cs typeface="Perpetua" charset="0"/>
          </a:endParaRPr>
        </a:p>
      </dsp:txBody>
      <dsp:txXfrm>
        <a:off x="1458708" y="17121"/>
        <a:ext cx="957014" cy="5503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3607E7-392A-40B8-8961-F84552A11992}" type="datetimeFigureOut">
              <a:rPr lang="en-US" smtClean="0"/>
              <a:t>12/6/2016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A927AD-9EA6-4B06-8CEB-984231663441}" type="slidenum">
              <a:rPr lang="en-US" smtClean="0"/>
              <a:t>‹#›</a:t>
            </a:fld>
            <a:endParaRPr lang="en-US" dirty="0"/>
          </a:p>
        </p:txBody>
      </p:sp>
    </p:spTree>
    <p:extLst>
      <p:ext uri="{BB962C8B-B14F-4D97-AF65-F5344CB8AC3E}">
        <p14:creationId xmlns:p14="http://schemas.microsoft.com/office/powerpoint/2010/main" val="345035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A927AD-9EA6-4B06-8CEB-984231663441}" type="slidenum">
              <a:rPr lang="en-US" smtClean="0"/>
              <a:t>1</a:t>
            </a:fld>
            <a:endParaRPr lang="en-US" dirty="0"/>
          </a:p>
        </p:txBody>
      </p:sp>
    </p:spTree>
    <p:extLst>
      <p:ext uri="{BB962C8B-B14F-4D97-AF65-F5344CB8AC3E}">
        <p14:creationId xmlns:p14="http://schemas.microsoft.com/office/powerpoint/2010/main" val="2053772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BA927AD-9EA6-4B06-8CEB-984231663441}" type="slidenum">
              <a:rPr lang="en-US" smtClean="0"/>
              <a:t>6</a:t>
            </a:fld>
            <a:endParaRPr lang="en-US" dirty="0"/>
          </a:p>
        </p:txBody>
      </p:sp>
    </p:spTree>
    <p:extLst>
      <p:ext uri="{BB962C8B-B14F-4D97-AF65-F5344CB8AC3E}">
        <p14:creationId xmlns:p14="http://schemas.microsoft.com/office/powerpoint/2010/main" val="2536072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33BA732-9F43-4C3F-A311-2D12362E6598}" type="datetime1">
              <a:rPr lang="en-US" smtClean="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dirty="0"/>
          </a:p>
        </p:txBody>
      </p:sp>
    </p:spTree>
    <p:extLst>
      <p:ext uri="{BB962C8B-B14F-4D97-AF65-F5344CB8AC3E}">
        <p14:creationId xmlns:p14="http://schemas.microsoft.com/office/powerpoint/2010/main" val="87964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3F1871-361B-49C3-B4E8-D96EE0839E4C}" type="datetime1">
              <a:rPr lang="en-US" smtClean="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dirty="0"/>
          </a:p>
        </p:txBody>
      </p:sp>
    </p:spTree>
    <p:extLst>
      <p:ext uri="{BB962C8B-B14F-4D97-AF65-F5344CB8AC3E}">
        <p14:creationId xmlns:p14="http://schemas.microsoft.com/office/powerpoint/2010/main" val="379559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F60719-60E1-4959-A1F2-A06605725E10}" type="datetime1">
              <a:rPr lang="en-US" smtClean="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dirty="0"/>
          </a:p>
        </p:txBody>
      </p:sp>
    </p:spTree>
    <p:extLst>
      <p:ext uri="{BB962C8B-B14F-4D97-AF65-F5344CB8AC3E}">
        <p14:creationId xmlns:p14="http://schemas.microsoft.com/office/powerpoint/2010/main" val="20063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6B6DBA-FAE2-4916-85E1-621EDFC73D0C}" type="datetime1">
              <a:rPr lang="en-US" smtClean="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dirty="0"/>
          </a:p>
        </p:txBody>
      </p:sp>
    </p:spTree>
    <p:extLst>
      <p:ext uri="{BB962C8B-B14F-4D97-AF65-F5344CB8AC3E}">
        <p14:creationId xmlns:p14="http://schemas.microsoft.com/office/powerpoint/2010/main" val="161795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252840-AEE8-408F-A820-FE5462074B6C}" type="datetime1">
              <a:rPr lang="en-US" smtClean="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dirty="0"/>
          </a:p>
        </p:txBody>
      </p:sp>
    </p:spTree>
    <p:extLst>
      <p:ext uri="{BB962C8B-B14F-4D97-AF65-F5344CB8AC3E}">
        <p14:creationId xmlns:p14="http://schemas.microsoft.com/office/powerpoint/2010/main" val="377145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2B61BB-845B-492C-BA18-4E8A7BF5DD53}" type="datetime1">
              <a:rPr lang="en-US" smtClean="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dirty="0"/>
          </a:p>
        </p:txBody>
      </p:sp>
    </p:spTree>
    <p:extLst>
      <p:ext uri="{BB962C8B-B14F-4D97-AF65-F5344CB8AC3E}">
        <p14:creationId xmlns:p14="http://schemas.microsoft.com/office/powerpoint/2010/main" val="296002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DAEA4E-06F3-4A80-B46F-29B88358A01D}" type="datetime1">
              <a:rPr lang="en-US" smtClean="0"/>
              <a:t>12/6/2016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68DACDF-E1A9-A04C-A5FF-FC2443684BF5}" type="slidenum">
              <a:rPr lang="en-US" smtClean="0"/>
              <a:pPr/>
              <a:t>‹#›</a:t>
            </a:fld>
            <a:endParaRPr lang="en-US" dirty="0"/>
          </a:p>
        </p:txBody>
      </p:sp>
    </p:spTree>
    <p:extLst>
      <p:ext uri="{BB962C8B-B14F-4D97-AF65-F5344CB8AC3E}">
        <p14:creationId xmlns:p14="http://schemas.microsoft.com/office/powerpoint/2010/main" val="214133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8F0932-65CF-4CF1-8860-CCDDB0E91756}" type="datetime1">
              <a:rPr lang="en-US" smtClean="0"/>
              <a:t>12/6/2016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68DACDF-E1A9-A04C-A5FF-FC2443684BF5}" type="slidenum">
              <a:rPr lang="en-US" smtClean="0"/>
              <a:pPr/>
              <a:t>‹#›</a:t>
            </a:fld>
            <a:endParaRPr lang="en-US" dirty="0"/>
          </a:p>
        </p:txBody>
      </p:sp>
    </p:spTree>
    <p:extLst>
      <p:ext uri="{BB962C8B-B14F-4D97-AF65-F5344CB8AC3E}">
        <p14:creationId xmlns:p14="http://schemas.microsoft.com/office/powerpoint/2010/main" val="193154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CE319-FEEF-4E60-AD22-E72C1E1D648E}" type="datetime1">
              <a:rPr lang="en-US" smtClean="0"/>
              <a:t>12/6/2016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a:t>
            </a:fld>
            <a:endParaRPr lang="en-US" dirty="0"/>
          </a:p>
        </p:txBody>
      </p:sp>
    </p:spTree>
    <p:extLst>
      <p:ext uri="{BB962C8B-B14F-4D97-AF65-F5344CB8AC3E}">
        <p14:creationId xmlns:p14="http://schemas.microsoft.com/office/powerpoint/2010/main" val="371838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B13401-2227-4012-AE87-6B1F9D349CCC}" type="datetime1">
              <a:rPr lang="en-US" smtClean="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dirty="0"/>
          </a:p>
        </p:txBody>
      </p:sp>
    </p:spTree>
    <p:extLst>
      <p:ext uri="{BB962C8B-B14F-4D97-AF65-F5344CB8AC3E}">
        <p14:creationId xmlns:p14="http://schemas.microsoft.com/office/powerpoint/2010/main" val="259609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285FB7-A39E-47DC-97C9-31C1710EB0CD}" type="datetime1">
              <a:rPr lang="en-US" smtClean="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dirty="0"/>
          </a:p>
        </p:txBody>
      </p:sp>
    </p:spTree>
    <p:extLst>
      <p:ext uri="{BB962C8B-B14F-4D97-AF65-F5344CB8AC3E}">
        <p14:creationId xmlns:p14="http://schemas.microsoft.com/office/powerpoint/2010/main" val="106053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12A70-FFEB-4CA5-B3BF-C05B602718EA}" type="datetime1">
              <a:rPr lang="en-US" smtClean="0"/>
              <a:t>12/6/2016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DACDF-E1A9-A04C-A5FF-FC2443684BF5}" type="slidenum">
              <a:rPr lang="en-US" smtClean="0"/>
              <a:pPr/>
              <a:t>‹#›</a:t>
            </a:fld>
            <a:endParaRPr lang="en-US" dirty="0"/>
          </a:p>
        </p:txBody>
      </p:sp>
      <p:pic>
        <p:nvPicPr>
          <p:cNvPr id="8" name="Picture 7" descr="SOM_Powerpoint.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749622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ncsbn.org/NLC_Implementation_2015.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5625"/>
            <a:ext cx="7772400" cy="1470025"/>
          </a:xfrm>
        </p:spPr>
        <p:txBody>
          <a:bodyPr/>
          <a:lstStyle/>
          <a:p>
            <a:r>
              <a:rPr lang="en-US" b="1" dirty="0"/>
              <a:t>Online Marketing Campaign</a:t>
            </a:r>
          </a:p>
        </p:txBody>
      </p:sp>
      <p:sp>
        <p:nvSpPr>
          <p:cNvPr id="4" name="Rectangle 3"/>
          <p:cNvSpPr/>
          <p:nvPr/>
        </p:nvSpPr>
        <p:spPr>
          <a:xfrm>
            <a:off x="5113867" y="4178299"/>
            <a:ext cx="3031066" cy="2246769"/>
          </a:xfrm>
          <a:prstGeom prst="rect">
            <a:avLst/>
          </a:prstGeom>
        </p:spPr>
        <p:txBody>
          <a:bodyPr wrap="square">
            <a:spAutoFit/>
          </a:bodyPr>
          <a:lstStyle/>
          <a:p>
            <a:r>
              <a:rPr lang="en-US" sz="2000" dirty="0"/>
              <a:t>Team:</a:t>
            </a:r>
          </a:p>
          <a:p>
            <a:pPr marL="342900" indent="-342900">
              <a:buFont typeface="Wingdings" panose="05000000000000000000" pitchFamily="2" charset="2"/>
              <a:buChar char="§"/>
            </a:pPr>
            <a:r>
              <a:rPr lang="en-US" sz="2000" dirty="0"/>
              <a:t>Akansha Tiwari</a:t>
            </a:r>
          </a:p>
          <a:p>
            <a:pPr marL="342900" indent="-342900">
              <a:buFont typeface="Wingdings" panose="05000000000000000000" pitchFamily="2" charset="2"/>
              <a:buChar char="§"/>
            </a:pPr>
            <a:r>
              <a:rPr lang="en-US" sz="2000" dirty="0"/>
              <a:t>Animesh Johri</a:t>
            </a:r>
          </a:p>
          <a:p>
            <a:pPr marL="342900" indent="-342900">
              <a:buFont typeface="Wingdings" panose="05000000000000000000" pitchFamily="2" charset="2"/>
              <a:buChar char="§"/>
            </a:pPr>
            <a:r>
              <a:rPr lang="en-US" sz="2000" dirty="0"/>
              <a:t>Arun Menon</a:t>
            </a:r>
          </a:p>
          <a:p>
            <a:pPr marL="342900" indent="-342900">
              <a:buFont typeface="Wingdings" panose="05000000000000000000" pitchFamily="2" charset="2"/>
              <a:buChar char="§"/>
            </a:pPr>
            <a:r>
              <a:rPr lang="en-US" sz="2000" dirty="0"/>
              <a:t>Gaurav Dhavale</a:t>
            </a:r>
          </a:p>
          <a:p>
            <a:pPr marL="342900" indent="-342900">
              <a:buFont typeface="Wingdings" panose="05000000000000000000" pitchFamily="2" charset="2"/>
              <a:buChar char="§"/>
            </a:pPr>
            <a:r>
              <a:rPr lang="en-US" sz="2000" dirty="0"/>
              <a:t>Prathama Parab</a:t>
            </a:r>
          </a:p>
          <a:p>
            <a:pPr marL="342900" indent="-342900">
              <a:buFont typeface="Wingdings" panose="05000000000000000000" pitchFamily="2" charset="2"/>
              <a:buChar char="§"/>
            </a:pPr>
            <a:r>
              <a:rPr lang="en-US" sz="2000" dirty="0"/>
              <a:t>Sakshi Gaur</a:t>
            </a:r>
          </a:p>
        </p:txBody>
      </p:sp>
      <p:sp>
        <p:nvSpPr>
          <p:cNvPr id="6" name="Rectangle 5"/>
          <p:cNvSpPr/>
          <p:nvPr/>
        </p:nvSpPr>
        <p:spPr>
          <a:xfrm>
            <a:off x="5113867" y="3475364"/>
            <a:ext cx="1608667" cy="523220"/>
          </a:xfrm>
          <a:prstGeom prst="rect">
            <a:avLst/>
          </a:prstGeom>
        </p:spPr>
        <p:txBody>
          <a:bodyPr wrap="square">
            <a:spAutoFit/>
          </a:bodyPr>
          <a:lstStyle/>
          <a:p>
            <a:r>
              <a:rPr lang="en-US" sz="2800" b="1" dirty="0"/>
              <a:t>Group 3</a:t>
            </a:r>
          </a:p>
        </p:txBody>
      </p:sp>
      <p:pic>
        <p:nvPicPr>
          <p:cNvPr id="3" name="Picture 2"/>
          <p:cNvPicPr>
            <a:picLocks noChangeAspect="1"/>
          </p:cNvPicPr>
          <p:nvPr/>
        </p:nvPicPr>
        <p:blipFill>
          <a:blip r:embed="rId3"/>
          <a:stretch>
            <a:fillRect/>
          </a:stretch>
        </p:blipFill>
        <p:spPr>
          <a:xfrm>
            <a:off x="1182158" y="3736974"/>
            <a:ext cx="2255309" cy="2097300"/>
          </a:xfrm>
          <a:prstGeom prst="rect">
            <a:avLst/>
          </a:prstGeom>
        </p:spPr>
      </p:pic>
    </p:spTree>
    <p:extLst>
      <p:ext uri="{BB962C8B-B14F-4D97-AF65-F5344CB8AC3E}">
        <p14:creationId xmlns:p14="http://schemas.microsoft.com/office/powerpoint/2010/main" val="1273440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6470"/>
            <a:ext cx="8229600" cy="1143000"/>
          </a:xfrm>
        </p:spPr>
        <p:txBody>
          <a:bodyPr>
            <a:normAutofit/>
          </a:bodyPr>
          <a:lstStyle/>
          <a:p>
            <a:pPr algn="l"/>
            <a:r>
              <a:rPr lang="en-US" sz="4000" dirty="0"/>
              <a:t>Dynamic Keyword Insertion</a:t>
            </a:r>
          </a:p>
        </p:txBody>
      </p:sp>
      <p:pic>
        <p:nvPicPr>
          <p:cNvPr id="5" name="Content Placeholder 4"/>
          <p:cNvPicPr>
            <a:picLocks noGrp="1" noChangeAspect="1"/>
          </p:cNvPicPr>
          <p:nvPr>
            <p:ph idx="1"/>
          </p:nvPr>
        </p:nvPicPr>
        <p:blipFill>
          <a:blip r:embed="rId2"/>
          <a:stretch>
            <a:fillRect/>
          </a:stretch>
        </p:blipFill>
        <p:spPr>
          <a:xfrm>
            <a:off x="434115" y="2230442"/>
            <a:ext cx="4000000" cy="866667"/>
          </a:xfrm>
        </p:spPr>
      </p:pic>
      <p:sp>
        <p:nvSpPr>
          <p:cNvPr id="4" name="Slide Number Placeholder 3"/>
          <p:cNvSpPr>
            <a:spLocks noGrp="1"/>
          </p:cNvSpPr>
          <p:nvPr>
            <p:ph type="sldNum" sz="quarter" idx="12"/>
          </p:nvPr>
        </p:nvSpPr>
        <p:spPr/>
        <p:txBody>
          <a:bodyPr/>
          <a:lstStyle/>
          <a:p>
            <a:fld id="{C68DACDF-E1A9-A04C-A5FF-FC2443684BF5}" type="slidenum">
              <a:rPr lang="en-US" smtClean="0"/>
              <a:pPr/>
              <a:t>10</a:t>
            </a:fld>
            <a:endParaRPr lang="en-US" dirty="0"/>
          </a:p>
        </p:txBody>
      </p:sp>
      <p:pic>
        <p:nvPicPr>
          <p:cNvPr id="8" name="Picture 7"/>
          <p:cNvPicPr>
            <a:picLocks noChangeAspect="1"/>
          </p:cNvPicPr>
          <p:nvPr/>
        </p:nvPicPr>
        <p:blipFill>
          <a:blip r:embed="rId3"/>
          <a:stretch>
            <a:fillRect/>
          </a:stretch>
        </p:blipFill>
        <p:spPr>
          <a:xfrm>
            <a:off x="428876" y="3435857"/>
            <a:ext cx="4019048" cy="857143"/>
          </a:xfrm>
          <a:prstGeom prst="rect">
            <a:avLst/>
          </a:prstGeom>
        </p:spPr>
      </p:pic>
      <p:pic>
        <p:nvPicPr>
          <p:cNvPr id="10" name="Picture 9"/>
          <p:cNvPicPr>
            <a:picLocks noChangeAspect="1"/>
          </p:cNvPicPr>
          <p:nvPr/>
        </p:nvPicPr>
        <p:blipFill>
          <a:blip r:embed="rId4"/>
          <a:stretch>
            <a:fillRect/>
          </a:stretch>
        </p:blipFill>
        <p:spPr>
          <a:xfrm>
            <a:off x="447920" y="4649839"/>
            <a:ext cx="3980952" cy="809524"/>
          </a:xfrm>
          <a:prstGeom prst="rect">
            <a:avLst/>
          </a:prstGeom>
        </p:spPr>
      </p:pic>
      <p:pic>
        <p:nvPicPr>
          <p:cNvPr id="11" name="Picture 10"/>
          <p:cNvPicPr>
            <a:picLocks noChangeAspect="1"/>
          </p:cNvPicPr>
          <p:nvPr/>
        </p:nvPicPr>
        <p:blipFill>
          <a:blip r:embed="rId5"/>
          <a:stretch>
            <a:fillRect/>
          </a:stretch>
        </p:blipFill>
        <p:spPr>
          <a:xfrm>
            <a:off x="4826703" y="2245920"/>
            <a:ext cx="4019048" cy="885714"/>
          </a:xfrm>
          <a:prstGeom prst="rect">
            <a:avLst/>
          </a:prstGeom>
        </p:spPr>
      </p:pic>
      <p:pic>
        <p:nvPicPr>
          <p:cNvPr id="12" name="Picture 11"/>
          <p:cNvPicPr>
            <a:picLocks noChangeAspect="1"/>
          </p:cNvPicPr>
          <p:nvPr/>
        </p:nvPicPr>
        <p:blipFill>
          <a:blip r:embed="rId6"/>
          <a:stretch>
            <a:fillRect/>
          </a:stretch>
        </p:blipFill>
        <p:spPr>
          <a:xfrm>
            <a:off x="4826705" y="3416579"/>
            <a:ext cx="4019048" cy="866667"/>
          </a:xfrm>
          <a:prstGeom prst="rect">
            <a:avLst/>
          </a:prstGeom>
        </p:spPr>
      </p:pic>
      <p:pic>
        <p:nvPicPr>
          <p:cNvPr id="13" name="Picture 12"/>
          <p:cNvPicPr>
            <a:picLocks noChangeAspect="1"/>
          </p:cNvPicPr>
          <p:nvPr/>
        </p:nvPicPr>
        <p:blipFill>
          <a:blip r:embed="rId7"/>
          <a:stretch>
            <a:fillRect/>
          </a:stretch>
        </p:blipFill>
        <p:spPr>
          <a:xfrm>
            <a:off x="4831243" y="4660282"/>
            <a:ext cx="3980952" cy="904762"/>
          </a:xfrm>
          <a:prstGeom prst="rect">
            <a:avLst/>
          </a:prstGeom>
        </p:spPr>
      </p:pic>
    </p:spTree>
    <p:extLst>
      <p:ext uri="{BB962C8B-B14F-4D97-AF65-F5344CB8AC3E}">
        <p14:creationId xmlns:p14="http://schemas.microsoft.com/office/powerpoint/2010/main" val="47485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5074"/>
            <a:ext cx="8229600" cy="645128"/>
          </a:xfrm>
        </p:spPr>
        <p:txBody>
          <a:bodyPr>
            <a:normAutofit fontScale="90000"/>
          </a:bodyPr>
          <a:lstStyle/>
          <a:p>
            <a:pPr algn="l"/>
            <a:r>
              <a:rPr lang="en-US" dirty="0"/>
              <a:t>Goals</a:t>
            </a:r>
          </a:p>
        </p:txBody>
      </p:sp>
      <p:sp>
        <p:nvSpPr>
          <p:cNvPr id="3" name="Content Placeholder 2"/>
          <p:cNvSpPr>
            <a:spLocks noGrp="1"/>
          </p:cNvSpPr>
          <p:nvPr>
            <p:ph idx="1"/>
          </p:nvPr>
        </p:nvSpPr>
        <p:spPr>
          <a:xfrm>
            <a:off x="457201" y="1608084"/>
            <a:ext cx="8352692" cy="5249916"/>
          </a:xfrm>
        </p:spPr>
        <p:txBody>
          <a:bodyPr>
            <a:noAutofit/>
          </a:bodyPr>
          <a:lstStyle/>
          <a:p>
            <a:pPr marL="0" indent="0">
              <a:buNone/>
            </a:pPr>
            <a:endParaRPr lang="en-US" sz="2000" b="1" u="sng" dirty="0"/>
          </a:p>
          <a:p>
            <a:pPr marL="0" indent="0">
              <a:buNone/>
            </a:pPr>
            <a:r>
              <a:rPr lang="en-US" sz="2000" b="1" u="sng" dirty="0"/>
              <a:t>Google AdWords:</a:t>
            </a:r>
          </a:p>
          <a:p>
            <a:pPr marL="0" indent="0">
              <a:buNone/>
            </a:pPr>
            <a:endParaRPr lang="en-US" sz="2000" dirty="0"/>
          </a:p>
          <a:p>
            <a:pPr lvl="0"/>
            <a:r>
              <a:rPr lang="en-US" sz="2000" dirty="0"/>
              <a:t>Overall, our account had four campaigns, 05 Ad Groups, 16 ads, and 150 keywords. These campaigns, Ad Groups, and keywords were selected using research from the </a:t>
            </a:r>
            <a:r>
              <a:rPr lang="en-US" sz="2000" b="1" dirty="0"/>
              <a:t>Google Keyword Planner. </a:t>
            </a:r>
            <a:endParaRPr lang="en-US" sz="2000" dirty="0"/>
          </a:p>
          <a:p>
            <a:pPr lvl="0"/>
            <a:r>
              <a:rPr lang="en-US" sz="2000" dirty="0"/>
              <a:t>Primary Goal was to drive traffic to our official website and increase customer awareness of our website’s various vacancies available for job seekers and help the employers to get their best match; while the secondary goal was to reach new potential customers across 25 compact states in US.</a:t>
            </a:r>
          </a:p>
          <a:p>
            <a:pPr lvl="0"/>
            <a:r>
              <a:rPr lang="en-US" sz="2000" dirty="0"/>
              <a:t>In terms of metrics our Campaign’s objective was to achieve a 1.0% CTR with $1 average CPC, with at least 18,000 - 20,000 impressions across 25 states within US (compact states) with 250 clicks and the budget was limited to 250$ for google-AdWords.</a:t>
            </a:r>
          </a:p>
          <a:p>
            <a:pPr marL="0" lvl="0" indent="0">
              <a:buNone/>
            </a:pPr>
            <a:endParaRPr lang="en-US" sz="1500" dirty="0"/>
          </a:p>
          <a:p>
            <a:pPr marL="0" indent="0">
              <a:buNone/>
            </a:pPr>
            <a:r>
              <a:rPr lang="en-US" sz="1800" dirty="0"/>
              <a:t> </a:t>
            </a:r>
            <a:endParaRPr lang="en-US" sz="1600" dirty="0"/>
          </a:p>
        </p:txBody>
      </p:sp>
      <p:sp>
        <p:nvSpPr>
          <p:cNvPr id="4" name="Slide Number Placeholder 3"/>
          <p:cNvSpPr>
            <a:spLocks noGrp="1"/>
          </p:cNvSpPr>
          <p:nvPr>
            <p:ph type="sldNum" sz="quarter" idx="12"/>
          </p:nvPr>
        </p:nvSpPr>
        <p:spPr/>
        <p:txBody>
          <a:bodyPr/>
          <a:lstStyle/>
          <a:p>
            <a:fld id="{C68DACDF-E1A9-A04C-A5FF-FC2443684BF5}" type="slidenum">
              <a:rPr lang="en-US" smtClean="0"/>
              <a:t>11</a:t>
            </a:fld>
            <a:endParaRPr lang="en-US" dirty="0"/>
          </a:p>
        </p:txBody>
      </p:sp>
    </p:spTree>
    <p:extLst>
      <p:ext uri="{BB962C8B-B14F-4D97-AF65-F5344CB8AC3E}">
        <p14:creationId xmlns:p14="http://schemas.microsoft.com/office/powerpoint/2010/main" val="26757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000" b="1" u="sng" dirty="0"/>
              <a:t>Result Achieved:</a:t>
            </a:r>
          </a:p>
          <a:p>
            <a:pPr marL="0" indent="0">
              <a:buNone/>
            </a:pPr>
            <a:endParaRPr lang="en-US" sz="4000" dirty="0"/>
          </a:p>
          <a:p>
            <a:pPr lvl="0"/>
            <a:r>
              <a:rPr lang="en-US" sz="2000" dirty="0"/>
              <a:t>The results were significant more than what we expected where, we achieved 265 clicks, 22,146 impressions with a CTR of 1.20 % and average CPC was 0.92$ for a budget of 244$.</a:t>
            </a:r>
          </a:p>
          <a:p>
            <a:endParaRPr lang="en-US"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12</a:t>
            </a:fld>
            <a:endParaRPr lang="en-US" dirty="0"/>
          </a:p>
        </p:txBody>
      </p:sp>
    </p:spTree>
    <p:extLst>
      <p:ext uri="{BB962C8B-B14F-4D97-AF65-F5344CB8AC3E}">
        <p14:creationId xmlns:p14="http://schemas.microsoft.com/office/powerpoint/2010/main" val="388043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076" y="1387365"/>
            <a:ext cx="8355724" cy="756745"/>
          </a:xfrm>
        </p:spPr>
        <p:txBody>
          <a:bodyPr>
            <a:normAutofit fontScale="90000"/>
          </a:bodyPr>
          <a:lstStyle/>
          <a:p>
            <a:pPr algn="l"/>
            <a:r>
              <a:rPr lang="en-US" dirty="0"/>
              <a:t>Goals</a:t>
            </a:r>
          </a:p>
        </p:txBody>
      </p:sp>
      <p:sp>
        <p:nvSpPr>
          <p:cNvPr id="3" name="Content Placeholder 2"/>
          <p:cNvSpPr>
            <a:spLocks noGrp="1"/>
          </p:cNvSpPr>
          <p:nvPr>
            <p:ph idx="1"/>
          </p:nvPr>
        </p:nvSpPr>
        <p:spPr>
          <a:xfrm>
            <a:off x="331076" y="2144109"/>
            <a:ext cx="8355724" cy="4577365"/>
          </a:xfrm>
        </p:spPr>
        <p:txBody>
          <a:bodyPr>
            <a:normAutofit/>
          </a:bodyPr>
          <a:lstStyle/>
          <a:p>
            <a:pPr marL="0" indent="0">
              <a:buNone/>
            </a:pPr>
            <a:endParaRPr lang="en-US" sz="2000" b="1" u="sng" dirty="0"/>
          </a:p>
          <a:p>
            <a:pPr marL="0" indent="0">
              <a:buNone/>
            </a:pPr>
            <a:r>
              <a:rPr lang="en-US" sz="2000" b="1" u="sng" dirty="0"/>
              <a:t>Facebook AdWords:</a:t>
            </a:r>
          </a:p>
          <a:p>
            <a:pPr marL="0" indent="0">
              <a:buNone/>
            </a:pPr>
            <a:endParaRPr lang="en-US" sz="2000" dirty="0"/>
          </a:p>
          <a:p>
            <a:pPr lvl="0"/>
            <a:r>
              <a:rPr lang="en-US" sz="2000" dirty="0"/>
              <a:t>For Facebook Ads, the main campaign objective was to spread Brand awareness with primary focus on impressions.</a:t>
            </a:r>
          </a:p>
          <a:p>
            <a:pPr lvl="0"/>
            <a:r>
              <a:rPr lang="en-US" sz="2000" dirty="0"/>
              <a:t>The Facebook account had 6 ads created with a target of achieving 18,000 – 20,000 impressions and a reach of 12,000 – 15,000 audience with a budget of 50$.</a:t>
            </a:r>
          </a:p>
          <a:p>
            <a:pPr marL="0" indent="0">
              <a:buNone/>
            </a:pPr>
            <a:endParaRPr lang="en-US" sz="2000" b="1" u="sng" dirty="0"/>
          </a:p>
          <a:p>
            <a:pPr marL="0" indent="0">
              <a:buNone/>
            </a:pPr>
            <a:r>
              <a:rPr lang="en-US" sz="2000" b="1" u="sng" dirty="0"/>
              <a:t>Result Achieved:</a:t>
            </a:r>
            <a:endParaRPr lang="en-US" sz="2000" dirty="0"/>
          </a:p>
          <a:p>
            <a:r>
              <a:rPr lang="en-US" sz="2000" dirty="0"/>
              <a:t>We achieved a 21,199 impression with a reach of 16,124 and amount spent was 44$.</a:t>
            </a:r>
          </a:p>
        </p:txBody>
      </p:sp>
      <p:sp>
        <p:nvSpPr>
          <p:cNvPr id="4" name="Slide Number Placeholder 3"/>
          <p:cNvSpPr>
            <a:spLocks noGrp="1"/>
          </p:cNvSpPr>
          <p:nvPr>
            <p:ph type="sldNum" sz="quarter" idx="12"/>
          </p:nvPr>
        </p:nvSpPr>
        <p:spPr/>
        <p:txBody>
          <a:bodyPr/>
          <a:lstStyle/>
          <a:p>
            <a:fld id="{C68DACDF-E1A9-A04C-A5FF-FC2443684BF5}" type="slidenum">
              <a:rPr lang="en-US" smtClean="0"/>
              <a:t>13</a:t>
            </a:fld>
            <a:endParaRPr lang="en-US" dirty="0"/>
          </a:p>
        </p:txBody>
      </p:sp>
    </p:spTree>
    <p:extLst>
      <p:ext uri="{BB962C8B-B14F-4D97-AF65-F5344CB8AC3E}">
        <p14:creationId xmlns:p14="http://schemas.microsoft.com/office/powerpoint/2010/main" val="2084909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4676"/>
            <a:ext cx="8229600" cy="791308"/>
          </a:xfrm>
        </p:spPr>
        <p:txBody>
          <a:bodyPr>
            <a:normAutofit fontScale="90000"/>
          </a:bodyPr>
          <a:lstStyle/>
          <a:p>
            <a:br>
              <a:rPr lang="en-IN" dirty="0"/>
            </a:br>
            <a:r>
              <a:rPr lang="en-IN" dirty="0"/>
              <a:t>Interpretation and Changes -AdWords </a:t>
            </a:r>
          </a:p>
        </p:txBody>
      </p:sp>
      <p:sp>
        <p:nvSpPr>
          <p:cNvPr id="3" name="Content Placeholder 2"/>
          <p:cNvSpPr>
            <a:spLocks noGrp="1"/>
          </p:cNvSpPr>
          <p:nvPr>
            <p:ph idx="1"/>
          </p:nvPr>
        </p:nvSpPr>
        <p:spPr>
          <a:xfrm>
            <a:off x="457200" y="2620108"/>
            <a:ext cx="8053754" cy="3506055"/>
          </a:xfrm>
        </p:spPr>
        <p:txBody>
          <a:bodyPr>
            <a:normAutofit/>
          </a:bodyPr>
          <a:lstStyle/>
          <a:p>
            <a:pPr marL="342900" lvl="2" indent="-342900">
              <a:buFont typeface="Wingdings" panose="05000000000000000000" pitchFamily="2" charset="2"/>
              <a:buChar char="§"/>
            </a:pPr>
            <a:r>
              <a:rPr lang="en-IN" sz="2000" dirty="0"/>
              <a:t>Modified budget: Based on each week’s performance, budget has been modified for all the campaigns </a:t>
            </a:r>
          </a:p>
          <a:p>
            <a:pPr marL="342900" lvl="2" indent="-342900">
              <a:buFont typeface="Wingdings" panose="05000000000000000000" pitchFamily="2" charset="2"/>
              <a:buChar char="§"/>
            </a:pPr>
            <a:endParaRPr lang="en-IN" sz="2000" dirty="0"/>
          </a:p>
          <a:p>
            <a:pPr marL="342900" lvl="2" indent="-342900">
              <a:buFont typeface="Wingdings" panose="05000000000000000000" pitchFamily="2" charset="2"/>
              <a:buChar char="§"/>
            </a:pPr>
            <a:r>
              <a:rPr lang="en-IN" sz="2000" dirty="0"/>
              <a:t> Paused poorly performing keywords  </a:t>
            </a:r>
          </a:p>
          <a:p>
            <a:pPr marL="342900" lvl="2" indent="-342900">
              <a:buFont typeface="Wingdings" panose="05000000000000000000" pitchFamily="2" charset="2"/>
              <a:buChar char="§"/>
            </a:pPr>
            <a:endParaRPr lang="en-IN" sz="2000" dirty="0"/>
          </a:p>
          <a:p>
            <a:pPr marL="342900" lvl="2" indent="-342900">
              <a:buFont typeface="Wingdings" panose="05000000000000000000" pitchFamily="2" charset="2"/>
              <a:buChar char="§"/>
            </a:pPr>
            <a:r>
              <a:rPr lang="en-IN" sz="2000" dirty="0"/>
              <a:t>Added new Long Tail keywords  </a:t>
            </a:r>
          </a:p>
          <a:p>
            <a:pPr marL="342900" lvl="2" indent="-342900">
              <a:buFont typeface="Wingdings" panose="05000000000000000000" pitchFamily="2" charset="2"/>
              <a:buChar char="§"/>
            </a:pPr>
            <a:endParaRPr lang="en-IN" sz="2000" dirty="0"/>
          </a:p>
          <a:p>
            <a:pPr marL="342900" lvl="2" indent="-342900">
              <a:buFont typeface="Wingdings" panose="05000000000000000000" pitchFamily="2" charset="2"/>
              <a:buChar char="§"/>
            </a:pPr>
            <a:r>
              <a:rPr lang="en-IN" sz="2000" dirty="0"/>
              <a:t>Modified text for few ads</a:t>
            </a:r>
          </a:p>
        </p:txBody>
      </p:sp>
      <p:sp>
        <p:nvSpPr>
          <p:cNvPr id="4" name="Slide Number Placeholder 3"/>
          <p:cNvSpPr>
            <a:spLocks noGrp="1"/>
          </p:cNvSpPr>
          <p:nvPr>
            <p:ph type="sldNum" sz="quarter" idx="12"/>
          </p:nvPr>
        </p:nvSpPr>
        <p:spPr/>
        <p:txBody>
          <a:bodyPr/>
          <a:lstStyle/>
          <a:p>
            <a:fld id="{C68DACDF-E1A9-A04C-A5FF-FC2443684BF5}" type="slidenum">
              <a:rPr lang="en-US" smtClean="0"/>
              <a:t>14</a:t>
            </a:fld>
            <a:endParaRPr lang="en-US" dirty="0"/>
          </a:p>
        </p:txBody>
      </p:sp>
    </p:spTree>
    <p:extLst>
      <p:ext uri="{BB962C8B-B14F-4D97-AF65-F5344CB8AC3E}">
        <p14:creationId xmlns:p14="http://schemas.microsoft.com/office/powerpoint/2010/main" val="3399617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6158"/>
            <a:ext cx="8229600" cy="1143000"/>
          </a:xfrm>
        </p:spPr>
        <p:txBody>
          <a:bodyPr>
            <a:normAutofit fontScale="90000"/>
          </a:bodyPr>
          <a:lstStyle/>
          <a:p>
            <a:r>
              <a:rPr lang="en-US" dirty="0"/>
              <a:t>Interpretation and Changes –Facebook </a:t>
            </a:r>
          </a:p>
        </p:txBody>
      </p:sp>
      <p:sp>
        <p:nvSpPr>
          <p:cNvPr id="3" name="Content Placeholder 2"/>
          <p:cNvSpPr>
            <a:spLocks noGrp="1"/>
          </p:cNvSpPr>
          <p:nvPr>
            <p:ph idx="1"/>
          </p:nvPr>
        </p:nvSpPr>
        <p:spPr>
          <a:xfrm>
            <a:off x="672465" y="2501265"/>
            <a:ext cx="7882255" cy="3644900"/>
          </a:xfrm>
        </p:spPr>
        <p:txBody>
          <a:bodyPr>
            <a:normAutofit/>
          </a:bodyPr>
          <a:lstStyle/>
          <a:p>
            <a:pPr>
              <a:buFont typeface="Wingdings" panose="05000000000000000000" pitchFamily="2" charset="2"/>
              <a:buChar char="§"/>
            </a:pPr>
            <a:r>
              <a:rPr lang="en-US" sz="2000" dirty="0"/>
              <a:t>Modified Budget  </a:t>
            </a:r>
          </a:p>
          <a:p>
            <a:pPr>
              <a:buFont typeface="Wingdings" panose="05000000000000000000" pitchFamily="2" charset="2"/>
              <a:buChar char="§"/>
            </a:pPr>
            <a:endParaRPr lang="en-US" sz="2000" dirty="0"/>
          </a:p>
          <a:p>
            <a:pPr>
              <a:buFont typeface="Wingdings" panose="05000000000000000000" pitchFamily="2" charset="2"/>
              <a:buChar char="§"/>
            </a:pPr>
            <a:r>
              <a:rPr lang="en-US" sz="2000" dirty="0"/>
              <a:t>Added new Ads   </a:t>
            </a:r>
          </a:p>
          <a:p>
            <a:pPr>
              <a:buFont typeface="Wingdings" panose="05000000000000000000" pitchFamily="2" charset="2"/>
              <a:buChar char="§"/>
            </a:pPr>
            <a:endParaRPr lang="en-US" sz="2000" dirty="0"/>
          </a:p>
          <a:p>
            <a:pPr>
              <a:buFont typeface="Wingdings" panose="05000000000000000000" pitchFamily="2" charset="2"/>
              <a:buChar char="§"/>
            </a:pPr>
            <a:r>
              <a:rPr lang="en-US" sz="2000" dirty="0"/>
              <a:t>Updated Poorly Performing Ads</a:t>
            </a:r>
          </a:p>
        </p:txBody>
      </p:sp>
      <p:sp>
        <p:nvSpPr>
          <p:cNvPr id="4" name="Slide Number Placeholder 3"/>
          <p:cNvSpPr>
            <a:spLocks noGrp="1"/>
          </p:cNvSpPr>
          <p:nvPr>
            <p:ph type="sldNum" sz="quarter" idx="12"/>
          </p:nvPr>
        </p:nvSpPr>
        <p:spPr/>
        <p:txBody>
          <a:bodyPr/>
          <a:lstStyle/>
          <a:p>
            <a:fld id="{C68DACDF-E1A9-A04C-A5FF-FC2443684BF5}" type="slidenum">
              <a:rPr lang="en-US" smtClean="0"/>
              <a:t>15</a:t>
            </a:fld>
            <a:endParaRPr lang="en-US" dirty="0"/>
          </a:p>
        </p:txBody>
      </p:sp>
    </p:spTree>
    <p:extLst>
      <p:ext uri="{BB962C8B-B14F-4D97-AF65-F5344CB8AC3E}">
        <p14:creationId xmlns:p14="http://schemas.microsoft.com/office/powerpoint/2010/main" val="2038699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5414"/>
            <a:ext cx="8229600" cy="808893"/>
          </a:xfrm>
        </p:spPr>
        <p:txBody>
          <a:bodyPr>
            <a:normAutofit/>
          </a:bodyPr>
          <a:lstStyle/>
          <a:p>
            <a:pPr algn="l"/>
            <a:r>
              <a:rPr lang="en-IN" sz="4000" dirty="0"/>
              <a:t>Common mistakes and Learning</a:t>
            </a:r>
            <a:endParaRPr lang="en-US" sz="4000" dirty="0"/>
          </a:p>
        </p:txBody>
      </p:sp>
      <p:sp>
        <p:nvSpPr>
          <p:cNvPr id="3" name="Content Placeholder 2"/>
          <p:cNvSpPr>
            <a:spLocks noGrp="1"/>
          </p:cNvSpPr>
          <p:nvPr>
            <p:ph idx="1"/>
          </p:nvPr>
        </p:nvSpPr>
        <p:spPr>
          <a:xfrm>
            <a:off x="457200" y="1934308"/>
            <a:ext cx="8229600" cy="4422042"/>
          </a:xfrm>
        </p:spPr>
        <p:txBody>
          <a:bodyPr>
            <a:normAutofit/>
          </a:bodyPr>
          <a:lstStyle/>
          <a:p>
            <a:pPr>
              <a:buFont typeface="Arial" panose="020B0604020202020204" pitchFamily="34" charset="0"/>
              <a:buChar char="•"/>
            </a:pPr>
            <a:endParaRPr lang="en-IN" sz="2000" dirty="0"/>
          </a:p>
          <a:p>
            <a:pPr>
              <a:buFont typeface="Arial" panose="020B0604020202020204" pitchFamily="34" charset="0"/>
              <a:buChar char="•"/>
            </a:pPr>
            <a:r>
              <a:rPr lang="en-IN" sz="2000" dirty="0"/>
              <a:t>Instead of adding long tail keywords, we added general keywords which resulted in high cost per click. </a:t>
            </a:r>
          </a:p>
          <a:p>
            <a:pPr>
              <a:buFont typeface="Arial" panose="020B0604020202020204" pitchFamily="34" charset="0"/>
              <a:buChar char="•"/>
            </a:pPr>
            <a:r>
              <a:rPr lang="en-IN" sz="2000" dirty="0"/>
              <a:t>We used many keywords as broad match which are to be added as an exact match, which resulted in high number of impressions but less CTR. </a:t>
            </a:r>
          </a:p>
          <a:p>
            <a:pPr>
              <a:buFont typeface="Arial" panose="020B0604020202020204" pitchFamily="34" charset="0"/>
              <a:buChar char="•"/>
            </a:pPr>
            <a:r>
              <a:rPr lang="en-IN" sz="2000" dirty="0"/>
              <a:t>Negative Keywords were used only in one campaign, instead we can add more negative keywords in other campaigns to improve the CTR. </a:t>
            </a:r>
          </a:p>
          <a:p>
            <a:pPr>
              <a:buFont typeface="Arial" panose="020B0604020202020204" pitchFamily="34" charset="0"/>
              <a:buChar char="•"/>
            </a:pPr>
            <a:r>
              <a:rPr lang="en-IN" sz="2000" dirty="0"/>
              <a:t>No other extensions used apart from the call extension. </a:t>
            </a:r>
          </a:p>
          <a:p>
            <a:pPr>
              <a:buFont typeface="Arial" panose="020B0604020202020204" pitchFamily="34" charset="0"/>
              <a:buChar char="•"/>
            </a:pPr>
            <a:r>
              <a:rPr lang="en-IN" sz="2000" dirty="0"/>
              <a:t>No automated rules were used. </a:t>
            </a:r>
          </a:p>
          <a:p>
            <a:pPr>
              <a:buFont typeface="Arial" panose="020B0604020202020204" pitchFamily="34" charset="0"/>
              <a:buChar char="•"/>
            </a:pPr>
            <a:r>
              <a:rPr lang="en-IN" sz="2000" dirty="0"/>
              <a:t>Use of AdWords Editor could provide us quick access to common tasks or to advanced features and settings.</a:t>
            </a:r>
          </a:p>
          <a:p>
            <a:endParaRPr lang="en-US" sz="2000"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16</a:t>
            </a:fld>
            <a:endParaRPr lang="en-US" dirty="0"/>
          </a:p>
        </p:txBody>
      </p:sp>
    </p:spTree>
    <p:extLst>
      <p:ext uri="{BB962C8B-B14F-4D97-AF65-F5344CB8AC3E}">
        <p14:creationId xmlns:p14="http://schemas.microsoft.com/office/powerpoint/2010/main" val="565656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68DACDF-E1A9-A04C-A5FF-FC2443684BF5}" type="slidenum">
              <a:rPr lang="en-US" smtClean="0"/>
              <a:pPr/>
              <a:t>17</a:t>
            </a:fld>
            <a:endParaRPr lang="en-US" dirty="0"/>
          </a:p>
        </p:txBody>
      </p:sp>
      <p:sp>
        <p:nvSpPr>
          <p:cNvPr id="5" name="Title 1"/>
          <p:cNvSpPr>
            <a:spLocks noGrp="1"/>
          </p:cNvSpPr>
          <p:nvPr>
            <p:ph type="title"/>
          </p:nvPr>
        </p:nvSpPr>
        <p:spPr>
          <a:xfrm>
            <a:off x="457200" y="1006158"/>
            <a:ext cx="8229600" cy="1143000"/>
          </a:xfrm>
        </p:spPr>
        <p:txBody>
          <a:bodyPr>
            <a:normAutofit/>
          </a:bodyPr>
          <a:lstStyle/>
          <a:p>
            <a:pPr algn="l"/>
            <a:r>
              <a:rPr lang="en-US" sz="4000" dirty="0"/>
              <a:t>Key Result &amp; Conclusion</a:t>
            </a:r>
          </a:p>
        </p:txBody>
      </p:sp>
      <p:graphicFrame>
        <p:nvGraphicFramePr>
          <p:cNvPr id="7" name="Table 6"/>
          <p:cNvGraphicFramePr>
            <a:graphicFrameLocks noGrp="1"/>
          </p:cNvGraphicFramePr>
          <p:nvPr>
            <p:extLst>
              <p:ext uri="{D42A27DB-BD31-4B8C-83A1-F6EECF244321}">
                <p14:modId xmlns:p14="http://schemas.microsoft.com/office/powerpoint/2010/main" val="2097532161"/>
              </p:ext>
            </p:extLst>
          </p:nvPr>
        </p:nvGraphicFramePr>
        <p:xfrm>
          <a:off x="703384" y="2174558"/>
          <a:ext cx="5169877" cy="1511177"/>
        </p:xfrm>
        <a:graphic>
          <a:graphicData uri="http://schemas.openxmlformats.org/drawingml/2006/table">
            <a:tbl>
              <a:tblPr firstRow="1" bandRow="1">
                <a:tableStyleId>{5C22544A-7EE6-4342-B048-85BDC9FD1C3A}</a:tableStyleId>
              </a:tblPr>
              <a:tblGrid>
                <a:gridCol w="2377284">
                  <a:extLst>
                    <a:ext uri="{9D8B030D-6E8A-4147-A177-3AD203B41FA5}">
                      <a16:colId xmlns:a16="http://schemas.microsoft.com/office/drawing/2014/main" val="2362656649"/>
                    </a:ext>
                  </a:extLst>
                </a:gridCol>
                <a:gridCol w="2792593">
                  <a:extLst>
                    <a:ext uri="{9D8B030D-6E8A-4147-A177-3AD203B41FA5}">
                      <a16:colId xmlns:a16="http://schemas.microsoft.com/office/drawing/2014/main" val="3976053978"/>
                    </a:ext>
                  </a:extLst>
                </a:gridCol>
              </a:tblGrid>
              <a:tr h="333250">
                <a:tc>
                  <a:txBody>
                    <a:bodyPr/>
                    <a:lstStyle/>
                    <a:p>
                      <a:r>
                        <a:rPr lang="en-US" dirty="0"/>
                        <a:t>Campaign</a:t>
                      </a:r>
                    </a:p>
                  </a:txBody>
                  <a:tcPr/>
                </a:tc>
                <a:tc>
                  <a:txBody>
                    <a:bodyPr/>
                    <a:lstStyle/>
                    <a:p>
                      <a:r>
                        <a:rPr lang="en-US" dirty="0"/>
                        <a:t>Impressions</a:t>
                      </a:r>
                    </a:p>
                  </a:txBody>
                  <a:tcPr/>
                </a:tc>
                <a:extLst>
                  <a:ext uri="{0D108BD9-81ED-4DB2-BD59-A6C34878D82A}">
                    <a16:rowId xmlns:a16="http://schemas.microsoft.com/office/drawing/2014/main" val="3687695405"/>
                  </a:ext>
                </a:extLst>
              </a:tr>
              <a:tr h="413897">
                <a:tc>
                  <a:txBody>
                    <a:bodyPr/>
                    <a:lstStyle/>
                    <a:p>
                      <a:r>
                        <a:rPr lang="en-US" dirty="0"/>
                        <a:t>Job</a:t>
                      </a:r>
                      <a:r>
                        <a:rPr lang="en-US" baseline="0" dirty="0"/>
                        <a:t> Seeker’s Campaign</a:t>
                      </a:r>
                      <a:endParaRPr lang="en-US" dirty="0"/>
                    </a:p>
                  </a:txBody>
                  <a:tcPr/>
                </a:tc>
                <a:tc>
                  <a:txBody>
                    <a:bodyPr/>
                    <a:lstStyle/>
                    <a:p>
                      <a:r>
                        <a:rPr lang="en-US" dirty="0"/>
                        <a:t>13,179</a:t>
                      </a:r>
                    </a:p>
                  </a:txBody>
                  <a:tcPr/>
                </a:tc>
                <a:extLst>
                  <a:ext uri="{0D108BD9-81ED-4DB2-BD59-A6C34878D82A}">
                    <a16:rowId xmlns:a16="http://schemas.microsoft.com/office/drawing/2014/main" val="3959255990"/>
                  </a:ext>
                </a:extLst>
              </a:tr>
              <a:tr h="333250">
                <a:tc>
                  <a:txBody>
                    <a:bodyPr/>
                    <a:lstStyle/>
                    <a:p>
                      <a:r>
                        <a:rPr lang="en-US" dirty="0"/>
                        <a:t>Brand Awareness</a:t>
                      </a:r>
                    </a:p>
                  </a:txBody>
                  <a:tcPr/>
                </a:tc>
                <a:tc>
                  <a:txBody>
                    <a:bodyPr/>
                    <a:lstStyle/>
                    <a:p>
                      <a:r>
                        <a:rPr lang="en-US" dirty="0"/>
                        <a:t>5,758</a:t>
                      </a:r>
                    </a:p>
                  </a:txBody>
                  <a:tcPr/>
                </a:tc>
                <a:extLst>
                  <a:ext uri="{0D108BD9-81ED-4DB2-BD59-A6C34878D82A}">
                    <a16:rowId xmlns:a16="http://schemas.microsoft.com/office/drawing/2014/main" val="413311974"/>
                  </a:ext>
                </a:extLst>
              </a:tr>
              <a:tr h="333250">
                <a:tc>
                  <a:txBody>
                    <a:bodyPr/>
                    <a:lstStyle/>
                    <a:p>
                      <a:r>
                        <a:rPr lang="en-US" dirty="0"/>
                        <a:t>Employers</a:t>
                      </a:r>
                    </a:p>
                  </a:txBody>
                  <a:tcPr/>
                </a:tc>
                <a:tc>
                  <a:txBody>
                    <a:bodyPr/>
                    <a:lstStyle/>
                    <a:p>
                      <a:r>
                        <a:rPr lang="en-US" dirty="0"/>
                        <a:t>3,209</a:t>
                      </a:r>
                    </a:p>
                  </a:txBody>
                  <a:tcPr/>
                </a:tc>
                <a:extLst>
                  <a:ext uri="{0D108BD9-81ED-4DB2-BD59-A6C34878D82A}">
                    <a16:rowId xmlns:a16="http://schemas.microsoft.com/office/drawing/2014/main" val="2907625643"/>
                  </a:ext>
                </a:extLst>
              </a:tr>
            </a:tbl>
          </a:graphicData>
        </a:graphic>
      </p:graphicFrame>
      <p:sp>
        <p:nvSpPr>
          <p:cNvPr id="10" name="Content Placeholder 9"/>
          <p:cNvSpPr>
            <a:spLocks noGrp="1"/>
          </p:cNvSpPr>
          <p:nvPr>
            <p:ph idx="1"/>
          </p:nvPr>
        </p:nvSpPr>
        <p:spPr>
          <a:xfrm>
            <a:off x="638628" y="4062045"/>
            <a:ext cx="8048171" cy="2064117"/>
          </a:xfrm>
        </p:spPr>
        <p:txBody>
          <a:bodyPr>
            <a:normAutofit fontScale="92500" lnSpcReduction="20000"/>
          </a:bodyPr>
          <a:lstStyle/>
          <a:p>
            <a:pPr>
              <a:buFont typeface="Wingdings" panose="05000000000000000000" pitchFamily="2" charset="2"/>
              <a:buChar char="§"/>
            </a:pPr>
            <a:r>
              <a:rPr lang="en-US" sz="2400"/>
              <a:t>Highest </a:t>
            </a:r>
            <a:r>
              <a:rPr lang="en-US" sz="2400" dirty="0"/>
              <a:t>click through rate achieved for Brand Awareness for Job Seekers Ad group</a:t>
            </a:r>
          </a:p>
          <a:p>
            <a:pPr>
              <a:buFont typeface="Wingdings" panose="05000000000000000000" pitchFamily="2" charset="2"/>
              <a:buChar char="§"/>
            </a:pPr>
            <a:r>
              <a:rPr lang="en-US" sz="2400" dirty="0"/>
              <a:t>In Facebook, in just a week’s span reach was 16,124</a:t>
            </a:r>
          </a:p>
          <a:p>
            <a:pPr>
              <a:buFont typeface="Wingdings" panose="05000000000000000000" pitchFamily="2" charset="2"/>
              <a:buChar char="§"/>
            </a:pPr>
            <a:r>
              <a:rPr lang="en-US" sz="2400" dirty="0"/>
              <a:t>Most of the clicks in Facebook we received from age group 18-24</a:t>
            </a:r>
          </a:p>
          <a:p>
            <a:pPr>
              <a:buFont typeface="Wingdings" panose="05000000000000000000" pitchFamily="2" charset="2"/>
              <a:buChar char="§"/>
            </a:pPr>
            <a:r>
              <a:rPr lang="en-US" sz="2400" dirty="0"/>
              <a:t>Thus, we believe Facebook was proven as a better medium for Brand Awareness than AdWords</a:t>
            </a:r>
          </a:p>
          <a:p>
            <a:pPr>
              <a:buFont typeface="Wingdings" panose="05000000000000000000" pitchFamily="2" charset="2"/>
              <a:buChar char="§"/>
            </a:pPr>
            <a:endParaRPr lang="en-US" sz="2000" dirty="0"/>
          </a:p>
          <a:p>
            <a:pPr marL="0" indent="0">
              <a:buNone/>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172772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5209"/>
            <a:ext cx="8229600" cy="777876"/>
          </a:xfrm>
        </p:spPr>
        <p:txBody>
          <a:bodyPr/>
          <a:lstStyle/>
          <a:p>
            <a:pPr algn="l"/>
            <a:r>
              <a:rPr lang="en-US" dirty="0"/>
              <a:t>Agenda</a:t>
            </a:r>
            <a:endParaRPr lang="en-IN" dirty="0"/>
          </a:p>
        </p:txBody>
      </p:sp>
      <p:sp>
        <p:nvSpPr>
          <p:cNvPr id="3" name="Content Placeholder 2"/>
          <p:cNvSpPr>
            <a:spLocks noGrp="1"/>
          </p:cNvSpPr>
          <p:nvPr>
            <p:ph idx="1"/>
          </p:nvPr>
        </p:nvSpPr>
        <p:spPr>
          <a:xfrm>
            <a:off x="457200" y="2404533"/>
            <a:ext cx="8229600" cy="3951817"/>
          </a:xfrm>
        </p:spPr>
        <p:txBody>
          <a:bodyPr>
            <a:normAutofit/>
          </a:bodyPr>
          <a:lstStyle/>
          <a:p>
            <a:pPr>
              <a:buFont typeface="Wingdings" panose="05000000000000000000" pitchFamily="2" charset="2"/>
              <a:buChar char="§"/>
            </a:pPr>
            <a:r>
              <a:rPr lang="en-US" sz="2000" dirty="0"/>
              <a:t>Introduction</a:t>
            </a:r>
          </a:p>
          <a:p>
            <a:pPr>
              <a:buFont typeface="Wingdings" panose="05000000000000000000" pitchFamily="2" charset="2"/>
              <a:buChar char="§"/>
            </a:pPr>
            <a:r>
              <a:rPr lang="en-US" sz="2000" dirty="0"/>
              <a:t>Company Overview</a:t>
            </a:r>
          </a:p>
          <a:p>
            <a:pPr>
              <a:buFont typeface="Wingdings" panose="05000000000000000000" pitchFamily="2" charset="2"/>
              <a:buChar char="§"/>
            </a:pPr>
            <a:r>
              <a:rPr lang="en-IN" sz="2000" dirty="0"/>
              <a:t>Account Structure</a:t>
            </a:r>
          </a:p>
          <a:p>
            <a:pPr>
              <a:buFont typeface="Wingdings" panose="05000000000000000000" pitchFamily="2" charset="2"/>
              <a:buChar char="§"/>
            </a:pPr>
            <a:r>
              <a:rPr lang="en-IN" sz="2000" dirty="0"/>
              <a:t>Targeting</a:t>
            </a:r>
          </a:p>
          <a:p>
            <a:pPr>
              <a:buFont typeface="Wingdings" panose="05000000000000000000" pitchFamily="2" charset="2"/>
              <a:buChar char="§"/>
            </a:pPr>
            <a:r>
              <a:rPr lang="en-IN" sz="2000" dirty="0"/>
              <a:t>Product Features</a:t>
            </a:r>
          </a:p>
          <a:p>
            <a:pPr>
              <a:buFont typeface="Wingdings" panose="05000000000000000000" pitchFamily="2" charset="2"/>
              <a:buChar char="§"/>
            </a:pPr>
            <a:r>
              <a:rPr lang="en-IN" sz="2000" dirty="0"/>
              <a:t>Goals</a:t>
            </a:r>
          </a:p>
          <a:p>
            <a:pPr>
              <a:buFont typeface="Wingdings" panose="05000000000000000000" pitchFamily="2" charset="2"/>
              <a:buChar char="§"/>
            </a:pPr>
            <a:r>
              <a:rPr lang="en-IN" sz="2000" dirty="0"/>
              <a:t>Campaign Interpretation &amp; Changes</a:t>
            </a:r>
          </a:p>
          <a:p>
            <a:pPr>
              <a:buFont typeface="Wingdings" panose="05000000000000000000" pitchFamily="2" charset="2"/>
              <a:buChar char="§"/>
            </a:pPr>
            <a:r>
              <a:rPr lang="en-IN" sz="2000" dirty="0"/>
              <a:t>Learning Component</a:t>
            </a:r>
          </a:p>
          <a:p>
            <a:pPr>
              <a:buFont typeface="Wingdings" panose="05000000000000000000" pitchFamily="2" charset="2"/>
              <a:buChar char="§"/>
            </a:pPr>
            <a:r>
              <a:rPr lang="en-IN" sz="2000" dirty="0"/>
              <a:t>Key Results and Conclusion</a:t>
            </a:r>
          </a:p>
          <a:p>
            <a:endParaRPr lang="en-IN" sz="2000"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2</a:t>
            </a:fld>
            <a:endParaRPr lang="en-US" dirty="0"/>
          </a:p>
        </p:txBody>
      </p:sp>
    </p:spTree>
    <p:extLst>
      <p:ext uri="{BB962C8B-B14F-4D97-AF65-F5344CB8AC3E}">
        <p14:creationId xmlns:p14="http://schemas.microsoft.com/office/powerpoint/2010/main" val="249524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1318"/>
            <a:ext cx="8229600" cy="1143000"/>
          </a:xfrm>
        </p:spPr>
        <p:txBody>
          <a:bodyPr/>
          <a:lstStyle/>
          <a:p>
            <a:pPr algn="l"/>
            <a:r>
              <a:rPr lang="en-US" dirty="0"/>
              <a:t>Introduction</a:t>
            </a:r>
            <a:endParaRPr lang="en-IN" dirty="0"/>
          </a:p>
        </p:txBody>
      </p:sp>
      <p:sp>
        <p:nvSpPr>
          <p:cNvPr id="3" name="Content Placeholder 2"/>
          <p:cNvSpPr>
            <a:spLocks noGrp="1"/>
          </p:cNvSpPr>
          <p:nvPr>
            <p:ph idx="1"/>
          </p:nvPr>
        </p:nvSpPr>
        <p:spPr>
          <a:xfrm>
            <a:off x="457200" y="2540000"/>
            <a:ext cx="8229600" cy="3586163"/>
          </a:xfrm>
        </p:spPr>
        <p:txBody>
          <a:bodyPr>
            <a:normAutofit/>
          </a:bodyPr>
          <a:lstStyle/>
          <a:p>
            <a:r>
              <a:rPr lang="en-US" sz="2000" dirty="0"/>
              <a:t>Online marketing Campaign for healthcare company</a:t>
            </a:r>
          </a:p>
          <a:p>
            <a:r>
              <a:rPr lang="en-US" sz="2000" dirty="0"/>
              <a:t>Campaign using Google AdWords &amp; Facebook Ads</a:t>
            </a:r>
          </a:p>
          <a:p>
            <a:r>
              <a:rPr lang="en-US" sz="2000" dirty="0"/>
              <a:t>Campaign Duration:  11/4/2016 to 11/25/2016</a:t>
            </a:r>
          </a:p>
          <a:p>
            <a:r>
              <a:rPr lang="en-US" sz="2000" dirty="0"/>
              <a:t>Budget Spent: $288</a:t>
            </a:r>
          </a:p>
          <a:p>
            <a:pPr lvl="1"/>
            <a:r>
              <a:rPr lang="en-US" sz="2000" dirty="0"/>
              <a:t>Google AdWords: $244</a:t>
            </a:r>
          </a:p>
          <a:p>
            <a:pPr lvl="1"/>
            <a:r>
              <a:rPr lang="en-US" sz="2000" dirty="0"/>
              <a:t>Facebook Ads: $44</a:t>
            </a:r>
            <a:endParaRPr lang="en-IN" sz="2000"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3</a:t>
            </a:fld>
            <a:endParaRPr lang="en-US" dirty="0"/>
          </a:p>
        </p:txBody>
      </p:sp>
    </p:spTree>
    <p:extLst>
      <p:ext uri="{BB962C8B-B14F-4D97-AF65-F5344CB8AC3E}">
        <p14:creationId xmlns:p14="http://schemas.microsoft.com/office/powerpoint/2010/main" val="156599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1319"/>
            <a:ext cx="7569200" cy="709082"/>
          </a:xfrm>
        </p:spPr>
        <p:txBody>
          <a:bodyPr>
            <a:normAutofit fontScale="90000"/>
          </a:bodyPr>
          <a:lstStyle/>
          <a:p>
            <a:pPr algn="l"/>
            <a:r>
              <a:rPr lang="en-US" dirty="0"/>
              <a:t>Company Overview</a:t>
            </a:r>
          </a:p>
        </p:txBody>
      </p:sp>
      <p:sp>
        <p:nvSpPr>
          <p:cNvPr id="3" name="Content Placeholder 2"/>
          <p:cNvSpPr>
            <a:spLocks noGrp="1"/>
          </p:cNvSpPr>
          <p:nvPr>
            <p:ph idx="1"/>
          </p:nvPr>
        </p:nvSpPr>
        <p:spPr>
          <a:xfrm>
            <a:off x="457200" y="2127739"/>
            <a:ext cx="8229600" cy="4593736"/>
          </a:xfrm>
        </p:spPr>
        <p:txBody>
          <a:bodyPr>
            <a:noAutofit/>
          </a:bodyPr>
          <a:lstStyle/>
          <a:p>
            <a:endParaRPr lang="en-US" sz="2000" b="1" dirty="0"/>
          </a:p>
          <a:p>
            <a:r>
              <a:rPr lang="en-US" sz="2000" b="1" dirty="0"/>
              <a:t>Holding Accountable LLC</a:t>
            </a:r>
          </a:p>
          <a:p>
            <a:pPr lvl="1"/>
            <a:r>
              <a:rPr lang="en-US" sz="2000" dirty="0"/>
              <a:t>Healthcare staffing consulting startup company </a:t>
            </a:r>
          </a:p>
          <a:p>
            <a:pPr lvl="1"/>
            <a:r>
              <a:rPr lang="en-US" sz="2000" dirty="0"/>
              <a:t>Founded in November 2015 by Mr. Manjeet Singh</a:t>
            </a:r>
          </a:p>
          <a:p>
            <a:pPr lvl="1"/>
            <a:r>
              <a:rPr lang="en-US" sz="2000" dirty="0"/>
              <a:t>Business operations using vendor management system &amp; Application tracking system</a:t>
            </a:r>
          </a:p>
          <a:p>
            <a:pPr marL="457200" lvl="1" indent="0">
              <a:buNone/>
            </a:pPr>
            <a:endParaRPr lang="en-US" sz="2000" dirty="0"/>
          </a:p>
          <a:p>
            <a:r>
              <a:rPr lang="en-US" sz="2000" b="1" dirty="0"/>
              <a:t>Business Areas</a:t>
            </a:r>
          </a:p>
          <a:p>
            <a:pPr lvl="1"/>
            <a:r>
              <a:rPr lang="en-US" sz="2000" dirty="0"/>
              <a:t>Employers  </a:t>
            </a:r>
          </a:p>
          <a:p>
            <a:pPr lvl="1"/>
            <a:r>
              <a:rPr lang="en-US" sz="2000" dirty="0"/>
              <a:t>Job Seekers</a:t>
            </a:r>
          </a:p>
          <a:p>
            <a:pPr lvl="1"/>
            <a:r>
              <a:rPr lang="en-US" sz="2000" dirty="0"/>
              <a:t>Job Search</a:t>
            </a:r>
          </a:p>
          <a:p>
            <a:pPr lvl="1"/>
            <a:endParaRPr lang="en-IN" sz="2000"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4</a:t>
            </a:fld>
            <a:endParaRPr lang="en-US" dirty="0"/>
          </a:p>
        </p:txBody>
      </p:sp>
      <p:pic>
        <p:nvPicPr>
          <p:cNvPr id="5" name="Picture 4"/>
          <p:cNvPicPr>
            <a:picLocks noChangeAspect="1"/>
          </p:cNvPicPr>
          <p:nvPr/>
        </p:nvPicPr>
        <p:blipFill>
          <a:blip r:embed="rId2"/>
          <a:stretch>
            <a:fillRect/>
          </a:stretch>
        </p:blipFill>
        <p:spPr>
          <a:xfrm>
            <a:off x="6905625" y="1222907"/>
            <a:ext cx="1428750" cy="1428750"/>
          </a:xfrm>
          <a:prstGeom prst="rect">
            <a:avLst/>
          </a:prstGeom>
        </p:spPr>
      </p:pic>
    </p:spTree>
    <p:extLst>
      <p:ext uri="{BB962C8B-B14F-4D97-AF65-F5344CB8AC3E}">
        <p14:creationId xmlns:p14="http://schemas.microsoft.com/office/powerpoint/2010/main" val="357122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68DACDF-E1A9-A04C-A5FF-FC2443684BF5}" type="slidenum">
              <a:rPr lang="en-US" smtClean="0"/>
              <a:pPr/>
              <a:t>5</a:t>
            </a:fld>
            <a:endParaRPr lang="en-US" dirty="0"/>
          </a:p>
        </p:txBody>
      </p:sp>
      <p:sp>
        <p:nvSpPr>
          <p:cNvPr id="5" name="Rectangle 4"/>
          <p:cNvSpPr/>
          <p:nvPr/>
        </p:nvSpPr>
        <p:spPr>
          <a:xfrm>
            <a:off x="422031" y="2116094"/>
            <a:ext cx="8264769" cy="4093428"/>
          </a:xfrm>
          <a:prstGeom prst="rect">
            <a:avLst/>
          </a:prstGeom>
        </p:spPr>
        <p:txBody>
          <a:bodyPr wrap="square">
            <a:spAutoFit/>
          </a:bodyPr>
          <a:lstStyle/>
          <a:p>
            <a:endParaRPr lang="en-US" sz="2000" b="1" dirty="0"/>
          </a:p>
          <a:p>
            <a:pPr marL="342900" indent="-342900">
              <a:buFont typeface="Wingdings" panose="05000000000000000000" pitchFamily="2" charset="2"/>
              <a:buChar char="§"/>
            </a:pPr>
            <a:r>
              <a:rPr lang="en-US" sz="2000" b="1" dirty="0"/>
              <a:t>Services</a:t>
            </a:r>
          </a:p>
          <a:p>
            <a:endParaRPr lang="en-US" sz="2000" b="1" dirty="0"/>
          </a:p>
          <a:p>
            <a:pPr marL="742950" lvl="1" indent="-285750">
              <a:spcBef>
                <a:spcPct val="20000"/>
              </a:spcBef>
              <a:buFont typeface="Arial"/>
              <a:buChar char="–"/>
            </a:pPr>
            <a:r>
              <a:rPr lang="en-US" sz="2000" dirty="0"/>
              <a:t>Contract Solutions: Provide nurses on contract basis</a:t>
            </a:r>
          </a:p>
          <a:p>
            <a:pPr marL="742950" lvl="1" indent="-285750">
              <a:spcBef>
                <a:spcPct val="20000"/>
              </a:spcBef>
              <a:buFont typeface="Arial"/>
              <a:buChar char="–"/>
            </a:pPr>
            <a:r>
              <a:rPr lang="en-US" sz="2000" dirty="0"/>
              <a:t>Contract-to-Hire Solutions: Convert contract basis nursing employees to permanent staffs</a:t>
            </a:r>
          </a:p>
          <a:p>
            <a:pPr marL="742950" lvl="1" indent="-285750">
              <a:spcBef>
                <a:spcPct val="20000"/>
              </a:spcBef>
              <a:buFont typeface="Arial"/>
              <a:buChar char="–"/>
            </a:pPr>
            <a:r>
              <a:rPr lang="en-US" sz="2000" dirty="0"/>
              <a:t>Travel Nursing Solutions: Provide nurses for a hospital where nurses require longer travel</a:t>
            </a:r>
          </a:p>
          <a:p>
            <a:pPr marL="742950" lvl="1" indent="-285750">
              <a:spcBef>
                <a:spcPct val="20000"/>
              </a:spcBef>
              <a:buFont typeface="Arial"/>
              <a:buChar char="–"/>
            </a:pPr>
            <a:r>
              <a:rPr lang="en-US" sz="2000" dirty="0"/>
              <a:t>Locum Tenens Solutions: Provide resources that are authorized to give prescription</a:t>
            </a:r>
          </a:p>
          <a:p>
            <a:pPr marL="742950" lvl="1" indent="-285750">
              <a:spcBef>
                <a:spcPct val="20000"/>
              </a:spcBef>
              <a:buFont typeface="Arial"/>
              <a:buChar char="–"/>
            </a:pPr>
            <a:r>
              <a:rPr lang="en-US" sz="2000" dirty="0"/>
              <a:t>Direct Placement Solutions: Provide permanent nursing staffing solutions to employers</a:t>
            </a:r>
          </a:p>
        </p:txBody>
      </p:sp>
      <p:sp>
        <p:nvSpPr>
          <p:cNvPr id="6" name="Title 1"/>
          <p:cNvSpPr>
            <a:spLocks noGrp="1"/>
          </p:cNvSpPr>
          <p:nvPr>
            <p:ph type="title"/>
          </p:nvPr>
        </p:nvSpPr>
        <p:spPr>
          <a:xfrm>
            <a:off x="457200" y="1221319"/>
            <a:ext cx="7569200" cy="709082"/>
          </a:xfrm>
        </p:spPr>
        <p:txBody>
          <a:bodyPr>
            <a:normAutofit fontScale="90000"/>
          </a:bodyPr>
          <a:lstStyle/>
          <a:p>
            <a:pPr algn="l"/>
            <a:r>
              <a:rPr lang="en-US" dirty="0"/>
              <a:t>Company Overview</a:t>
            </a:r>
          </a:p>
        </p:txBody>
      </p:sp>
    </p:spTree>
    <p:extLst>
      <p:ext uri="{BB962C8B-B14F-4D97-AF65-F5344CB8AC3E}">
        <p14:creationId xmlns:p14="http://schemas.microsoft.com/office/powerpoint/2010/main" val="345591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205442"/>
            <a:ext cx="8483600" cy="424392"/>
          </a:xfrm>
        </p:spPr>
        <p:txBody>
          <a:bodyPr>
            <a:noAutofit/>
          </a:bodyPr>
          <a:lstStyle/>
          <a:p>
            <a:pPr algn="l"/>
            <a:r>
              <a:rPr lang="en-IN" sz="3600" dirty="0"/>
              <a:t>Account Structure</a:t>
            </a:r>
          </a:p>
        </p:txBody>
      </p:sp>
      <p:sp>
        <p:nvSpPr>
          <p:cNvPr id="4" name="Slide Number Placeholder 3"/>
          <p:cNvSpPr>
            <a:spLocks noGrp="1"/>
          </p:cNvSpPr>
          <p:nvPr>
            <p:ph type="sldNum" sz="quarter" idx="12"/>
          </p:nvPr>
        </p:nvSpPr>
        <p:spPr/>
        <p:txBody>
          <a:bodyPr/>
          <a:lstStyle/>
          <a:p>
            <a:fld id="{C68DACDF-E1A9-A04C-A5FF-FC2443684BF5}" type="slidenum">
              <a:rPr lang="en-US" smtClean="0"/>
              <a:pPr/>
              <a:t>6</a:t>
            </a:fld>
            <a:endParaRPr lang="en-US" dirty="0"/>
          </a:p>
        </p:txBody>
      </p:sp>
      <p:grpSp>
        <p:nvGrpSpPr>
          <p:cNvPr id="5" name="Group 4"/>
          <p:cNvGrpSpPr/>
          <p:nvPr/>
        </p:nvGrpSpPr>
        <p:grpSpPr>
          <a:xfrm>
            <a:off x="160866" y="1769163"/>
            <a:ext cx="8864601" cy="4727046"/>
            <a:chOff x="658587" y="1449490"/>
            <a:chExt cx="5350328" cy="3579710"/>
          </a:xfrm>
        </p:grpSpPr>
        <p:graphicFrame>
          <p:nvGraphicFramePr>
            <p:cNvPr id="6" name="Diagram 5"/>
            <p:cNvGraphicFramePr/>
            <p:nvPr>
              <p:extLst>
                <p:ext uri="{D42A27DB-BD31-4B8C-83A1-F6EECF244321}">
                  <p14:modId xmlns:p14="http://schemas.microsoft.com/office/powerpoint/2010/main" val="1070694461"/>
                </p:ext>
              </p:extLst>
            </p:nvPr>
          </p:nvGraphicFramePr>
          <p:xfrm>
            <a:off x="658587" y="1449490"/>
            <a:ext cx="5350328" cy="3124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3797742862"/>
                </p:ext>
              </p:extLst>
            </p:nvPr>
          </p:nvGraphicFramePr>
          <p:xfrm>
            <a:off x="691245" y="4586516"/>
            <a:ext cx="2509155" cy="4426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extLst>
                <p:ext uri="{D42A27DB-BD31-4B8C-83A1-F6EECF244321}">
                  <p14:modId xmlns:p14="http://schemas.microsoft.com/office/powerpoint/2010/main" val="1554398565"/>
                </p:ext>
              </p:extLst>
            </p:nvPr>
          </p:nvGraphicFramePr>
          <p:xfrm>
            <a:off x="3527937" y="4586516"/>
            <a:ext cx="1469167" cy="44268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spTree>
    <p:extLst>
      <p:ext uri="{BB962C8B-B14F-4D97-AF65-F5344CB8AC3E}">
        <p14:creationId xmlns:p14="http://schemas.microsoft.com/office/powerpoint/2010/main" val="845550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905"/>
            <a:ext cx="8229600" cy="1143000"/>
          </a:xfrm>
        </p:spPr>
        <p:txBody>
          <a:bodyPr>
            <a:normAutofit/>
          </a:bodyPr>
          <a:lstStyle/>
          <a:p>
            <a:pPr algn="l"/>
            <a:r>
              <a:rPr lang="en-US" sz="4000" dirty="0"/>
              <a:t>Account Evaluation</a:t>
            </a:r>
            <a:endParaRPr lang="en-IN" sz="4000" dirty="0"/>
          </a:p>
        </p:txBody>
      </p:sp>
      <p:sp>
        <p:nvSpPr>
          <p:cNvPr id="3" name="Content Placeholder 2"/>
          <p:cNvSpPr>
            <a:spLocks noGrp="1"/>
          </p:cNvSpPr>
          <p:nvPr>
            <p:ph idx="1"/>
          </p:nvPr>
        </p:nvSpPr>
        <p:spPr>
          <a:xfrm>
            <a:off x="457200" y="2540000"/>
            <a:ext cx="8229600" cy="3586163"/>
          </a:xfrm>
        </p:spPr>
        <p:txBody>
          <a:bodyPr>
            <a:normAutofit/>
          </a:bodyPr>
          <a:lstStyle/>
          <a:p>
            <a:r>
              <a:rPr lang="en-US" sz="2000" dirty="0"/>
              <a:t>Campaign based on Company’s business structure</a:t>
            </a:r>
          </a:p>
          <a:p>
            <a:r>
              <a:rPr lang="en-US" sz="2000" dirty="0"/>
              <a:t>Startup oriented campaign</a:t>
            </a:r>
          </a:p>
          <a:p>
            <a:r>
              <a:rPr lang="en-US" sz="2000" dirty="0"/>
              <a:t>Branding </a:t>
            </a:r>
          </a:p>
          <a:p>
            <a:endParaRPr lang="en-US" sz="2000" dirty="0"/>
          </a:p>
          <a:p>
            <a:endParaRPr lang="en-IN" sz="2000"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7</a:t>
            </a:fld>
            <a:endParaRPr lang="en-US" dirty="0"/>
          </a:p>
        </p:txBody>
      </p:sp>
    </p:spTree>
    <p:extLst>
      <p:ext uri="{BB962C8B-B14F-4D97-AF65-F5344CB8AC3E}">
        <p14:creationId xmlns:p14="http://schemas.microsoft.com/office/powerpoint/2010/main" val="1046445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905"/>
            <a:ext cx="8229600" cy="1143000"/>
          </a:xfrm>
        </p:spPr>
        <p:txBody>
          <a:bodyPr/>
          <a:lstStyle/>
          <a:p>
            <a:pPr algn="l"/>
            <a:r>
              <a:rPr lang="en-US" sz="4000" dirty="0"/>
              <a:t>Targeting</a:t>
            </a:r>
            <a:endParaRPr lang="en-IN" dirty="0"/>
          </a:p>
        </p:txBody>
      </p:sp>
      <p:sp>
        <p:nvSpPr>
          <p:cNvPr id="3" name="Content Placeholder 2"/>
          <p:cNvSpPr>
            <a:spLocks noGrp="1"/>
          </p:cNvSpPr>
          <p:nvPr>
            <p:ph idx="1"/>
          </p:nvPr>
        </p:nvSpPr>
        <p:spPr>
          <a:xfrm>
            <a:off x="457200" y="2365906"/>
            <a:ext cx="8229600" cy="3760258"/>
          </a:xfrm>
        </p:spPr>
        <p:txBody>
          <a:bodyPr>
            <a:normAutofit/>
          </a:bodyPr>
          <a:lstStyle/>
          <a:p>
            <a:r>
              <a:rPr lang="en-US" sz="2000" dirty="0"/>
              <a:t>Location: 25 specific states from USA : </a:t>
            </a:r>
            <a:r>
              <a:rPr lang="en-US" sz="2000" dirty="0">
                <a:hlinkClick r:id="rId2"/>
              </a:rPr>
              <a:t>Nurse Licensure Compact (NLC) States.</a:t>
            </a:r>
            <a:endParaRPr lang="en-US" sz="2000" dirty="0"/>
          </a:p>
          <a:p>
            <a:r>
              <a:rPr lang="en-US" sz="2000" dirty="0"/>
              <a:t>Devices: All</a:t>
            </a:r>
          </a:p>
          <a:p>
            <a:r>
              <a:rPr lang="en-US" sz="2000" dirty="0"/>
              <a:t>Schedule: Standard</a:t>
            </a:r>
          </a:p>
          <a:p>
            <a:r>
              <a:rPr lang="en-US" sz="2000" dirty="0"/>
              <a:t>Network: Google search; Search partners; Display Network</a:t>
            </a:r>
          </a:p>
          <a:p>
            <a:endParaRPr lang="en-US" sz="2000" dirty="0"/>
          </a:p>
          <a:p>
            <a:r>
              <a:rPr lang="en-US" sz="2000" dirty="0"/>
              <a:t>Purpose: To reach maximum customers in order to get the maximum business</a:t>
            </a:r>
            <a:endParaRPr lang="en-IN" sz="2000" dirty="0"/>
          </a:p>
          <a:p>
            <a:endParaRPr lang="en-US" sz="2000"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8</a:t>
            </a:fld>
            <a:endParaRPr lang="en-US" dirty="0"/>
          </a:p>
        </p:txBody>
      </p:sp>
    </p:spTree>
    <p:extLst>
      <p:ext uri="{BB962C8B-B14F-4D97-AF65-F5344CB8AC3E}">
        <p14:creationId xmlns:p14="http://schemas.microsoft.com/office/powerpoint/2010/main" val="2190372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308" y="931870"/>
            <a:ext cx="8229600" cy="1143000"/>
          </a:xfrm>
        </p:spPr>
        <p:txBody>
          <a:bodyPr>
            <a:normAutofit/>
          </a:bodyPr>
          <a:lstStyle/>
          <a:p>
            <a:pPr algn="l"/>
            <a:r>
              <a:rPr lang="en-US" sz="4000" dirty="0"/>
              <a:t>Product Features</a:t>
            </a:r>
          </a:p>
        </p:txBody>
      </p:sp>
      <p:sp>
        <p:nvSpPr>
          <p:cNvPr id="3" name="Content Placeholder 2"/>
          <p:cNvSpPr>
            <a:spLocks noGrp="1"/>
          </p:cNvSpPr>
          <p:nvPr>
            <p:ph idx="1"/>
          </p:nvPr>
        </p:nvSpPr>
        <p:spPr>
          <a:xfrm>
            <a:off x="529020" y="2133189"/>
            <a:ext cx="8229600" cy="4525963"/>
          </a:xfrm>
        </p:spPr>
        <p:txBody>
          <a:bodyPr/>
          <a:lstStyle/>
          <a:p>
            <a:pPr marL="0" indent="0">
              <a:buNone/>
            </a:pPr>
            <a:r>
              <a:rPr lang="en-US" dirty="0"/>
              <a:t>			</a:t>
            </a:r>
            <a:r>
              <a:rPr lang="en-US" sz="2800" dirty="0"/>
              <a:t>Ad Extensions (Call Extensions</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9</a:t>
            </a:fld>
            <a:endParaRPr lang="en-US" dirty="0"/>
          </a:p>
        </p:txBody>
      </p:sp>
      <p:pic>
        <p:nvPicPr>
          <p:cNvPr id="5" name="Picture 4"/>
          <p:cNvPicPr>
            <a:picLocks noChangeAspect="1"/>
          </p:cNvPicPr>
          <p:nvPr/>
        </p:nvPicPr>
        <p:blipFill>
          <a:blip r:embed="rId2"/>
          <a:stretch>
            <a:fillRect/>
          </a:stretch>
        </p:blipFill>
        <p:spPr>
          <a:xfrm>
            <a:off x="0" y="3397100"/>
            <a:ext cx="9144000" cy="1184419"/>
          </a:xfrm>
          <a:prstGeom prst="rect">
            <a:avLst/>
          </a:prstGeom>
        </p:spPr>
      </p:pic>
    </p:spTree>
    <p:extLst>
      <p:ext uri="{BB962C8B-B14F-4D97-AF65-F5344CB8AC3E}">
        <p14:creationId xmlns:p14="http://schemas.microsoft.com/office/powerpoint/2010/main" val="234088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4394</TotalTime>
  <Words>796</Words>
  <Application>Microsoft Office PowerPoint</Application>
  <PresentationFormat>On-screen Show (4:3)</PresentationFormat>
  <Paragraphs>167</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Perpetua</vt:lpstr>
      <vt:lpstr>Wingdings</vt:lpstr>
      <vt:lpstr>Office Theme</vt:lpstr>
      <vt:lpstr>Online Marketing Campaign</vt:lpstr>
      <vt:lpstr>Agenda</vt:lpstr>
      <vt:lpstr>Introduction</vt:lpstr>
      <vt:lpstr>Company Overview</vt:lpstr>
      <vt:lpstr>Company Overview</vt:lpstr>
      <vt:lpstr>Account Structure</vt:lpstr>
      <vt:lpstr>Account Evaluation</vt:lpstr>
      <vt:lpstr>Targeting</vt:lpstr>
      <vt:lpstr>Product Features</vt:lpstr>
      <vt:lpstr>Dynamic Keyword Insertion</vt:lpstr>
      <vt:lpstr>Goals</vt:lpstr>
      <vt:lpstr>PowerPoint Presentation</vt:lpstr>
      <vt:lpstr>Goals</vt:lpstr>
      <vt:lpstr> Interpretation and Changes -AdWords </vt:lpstr>
      <vt:lpstr>Interpretation and Changes –Facebook </vt:lpstr>
      <vt:lpstr>Common mistakes and Learning</vt:lpstr>
      <vt:lpstr>Key Result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lxe072000</dc:creator>
  <cp:lastModifiedBy>Gaurav Dhavale</cp:lastModifiedBy>
  <cp:revision>201</cp:revision>
  <dcterms:created xsi:type="dcterms:W3CDTF">2011-08-25T15:49:05Z</dcterms:created>
  <dcterms:modified xsi:type="dcterms:W3CDTF">2016-12-06T16:29:34Z</dcterms:modified>
</cp:coreProperties>
</file>