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FC230-70D1-4877-BAAE-84564AE88753}" v="108" dt="2025-01-23T07:13:54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i Saxena" userId="9b0e5758-607b-4a91-8a3d-58c210c40e8d" providerId="ADAL" clId="{582FC230-70D1-4877-BAAE-84564AE88753}"/>
    <pc:docChg chg="undo custSel addSld delSld modSld sldOrd">
      <pc:chgData name="Swati Saxena" userId="9b0e5758-607b-4a91-8a3d-58c210c40e8d" providerId="ADAL" clId="{582FC230-70D1-4877-BAAE-84564AE88753}" dt="2025-01-23T07:15:48.625" v="1259" actId="27918"/>
      <pc:docMkLst>
        <pc:docMk/>
      </pc:docMkLst>
      <pc:sldChg chg="modSp mod">
        <pc:chgData name="Swati Saxena" userId="9b0e5758-607b-4a91-8a3d-58c210c40e8d" providerId="ADAL" clId="{582FC230-70D1-4877-BAAE-84564AE88753}" dt="2025-01-23T06:39:45.296" v="528" actId="20577"/>
        <pc:sldMkLst>
          <pc:docMk/>
          <pc:sldMk cId="653557872" sldId="256"/>
        </pc:sldMkLst>
        <pc:spChg chg="mod">
          <ac:chgData name="Swati Saxena" userId="9b0e5758-607b-4a91-8a3d-58c210c40e8d" providerId="ADAL" clId="{582FC230-70D1-4877-BAAE-84564AE88753}" dt="2025-01-23T06:39:45.296" v="528" actId="20577"/>
          <ac:spMkLst>
            <pc:docMk/>
            <pc:sldMk cId="653557872" sldId="256"/>
            <ac:spMk id="3" creationId="{848B6F97-1772-1B33-D1F5-24DC84CD2AFD}"/>
          </ac:spMkLst>
        </pc:spChg>
      </pc:sldChg>
      <pc:sldChg chg="addSp delSp modSp mod">
        <pc:chgData name="Swati Saxena" userId="9b0e5758-607b-4a91-8a3d-58c210c40e8d" providerId="ADAL" clId="{582FC230-70D1-4877-BAAE-84564AE88753}" dt="2025-01-23T07:13:02.197" v="1221" actId="20577"/>
        <pc:sldMkLst>
          <pc:docMk/>
          <pc:sldMk cId="1020965770" sldId="257"/>
        </pc:sldMkLst>
        <pc:spChg chg="mod">
          <ac:chgData name="Swati Saxena" userId="9b0e5758-607b-4a91-8a3d-58c210c40e8d" providerId="ADAL" clId="{582FC230-70D1-4877-BAAE-84564AE88753}" dt="2025-01-23T07:13:02.197" v="1221" actId="20577"/>
          <ac:spMkLst>
            <pc:docMk/>
            <pc:sldMk cId="1020965770" sldId="257"/>
            <ac:spMk id="2" creationId="{69DBBFE1-A490-76A0-3E68-92CC84EC5C2D}"/>
          </ac:spMkLst>
        </pc:spChg>
        <pc:spChg chg="add del mod">
          <ac:chgData name="Swati Saxena" userId="9b0e5758-607b-4a91-8a3d-58c210c40e8d" providerId="ADAL" clId="{582FC230-70D1-4877-BAAE-84564AE88753}" dt="2025-01-23T07:12:19.028" v="1166" actId="478"/>
          <ac:spMkLst>
            <pc:docMk/>
            <pc:sldMk cId="1020965770" sldId="257"/>
            <ac:spMk id="8" creationId="{A93A573B-0EB6-A8AF-DB12-22797A56722F}"/>
          </ac:spMkLst>
        </pc:spChg>
        <pc:graphicFrameChg chg="del">
          <ac:chgData name="Swati Saxena" userId="9b0e5758-607b-4a91-8a3d-58c210c40e8d" providerId="ADAL" clId="{582FC230-70D1-4877-BAAE-84564AE88753}" dt="2025-01-23T07:12:16.371" v="1165" actId="478"/>
          <ac:graphicFrameMkLst>
            <pc:docMk/>
            <pc:sldMk cId="1020965770" sldId="257"/>
            <ac:graphicFrameMk id="6" creationId="{5690F1D2-8CD3-1D1C-973C-4ED018FE1027}"/>
          </ac:graphicFrameMkLst>
        </pc:graphicFrameChg>
        <pc:graphicFrameChg chg="add mod">
          <ac:chgData name="Swati Saxena" userId="9b0e5758-607b-4a91-8a3d-58c210c40e8d" providerId="ADAL" clId="{582FC230-70D1-4877-BAAE-84564AE88753}" dt="2025-01-23T07:12:39.090" v="1174" actId="14100"/>
          <ac:graphicFrameMkLst>
            <pc:docMk/>
            <pc:sldMk cId="1020965770" sldId="257"/>
            <ac:graphicFrameMk id="9" creationId="{9A65DA75-A738-25E1-10CE-03B259A72766}"/>
          </ac:graphicFrameMkLst>
        </pc:graphicFrameChg>
      </pc:sldChg>
      <pc:sldChg chg="addSp modSp mod">
        <pc:chgData name="Swati Saxena" userId="9b0e5758-607b-4a91-8a3d-58c210c40e8d" providerId="ADAL" clId="{582FC230-70D1-4877-BAAE-84564AE88753}" dt="2025-01-23T07:15:48.625" v="1259" actId="27918"/>
        <pc:sldMkLst>
          <pc:docMk/>
          <pc:sldMk cId="1484376051" sldId="258"/>
        </pc:sldMkLst>
        <pc:spChg chg="mod">
          <ac:chgData name="Swati Saxena" userId="9b0e5758-607b-4a91-8a3d-58c210c40e8d" providerId="ADAL" clId="{582FC230-70D1-4877-BAAE-84564AE88753}" dt="2025-01-23T07:15:11.982" v="1258" actId="20577"/>
          <ac:spMkLst>
            <pc:docMk/>
            <pc:sldMk cId="1484376051" sldId="258"/>
            <ac:spMk id="2" creationId="{0C15CFF3-1124-5BDB-D24E-05C79165B2A4}"/>
          </ac:spMkLst>
        </pc:spChg>
        <pc:spChg chg="mod">
          <ac:chgData name="Swati Saxena" userId="9b0e5758-607b-4a91-8a3d-58c210c40e8d" providerId="ADAL" clId="{582FC230-70D1-4877-BAAE-84564AE88753}" dt="2025-01-23T06:47:45.905" v="885" actId="20577"/>
          <ac:spMkLst>
            <pc:docMk/>
            <pc:sldMk cId="1484376051" sldId="258"/>
            <ac:spMk id="9" creationId="{D4BBA154-9928-2979-09DA-62C3992936E3}"/>
          </ac:spMkLst>
        </pc:spChg>
        <pc:spChg chg="add mod">
          <ac:chgData name="Swati Saxena" userId="9b0e5758-607b-4a91-8a3d-58c210c40e8d" providerId="ADAL" clId="{582FC230-70D1-4877-BAAE-84564AE88753}" dt="2025-01-23T07:00:20.754" v="1163" actId="14100"/>
          <ac:spMkLst>
            <pc:docMk/>
            <pc:sldMk cId="1484376051" sldId="258"/>
            <ac:spMk id="12" creationId="{9B6FDA21-4400-E448-0C29-A5196AD358F0}"/>
          </ac:spMkLst>
        </pc:spChg>
        <pc:spChg chg="add mod">
          <ac:chgData name="Swati Saxena" userId="9b0e5758-607b-4a91-8a3d-58c210c40e8d" providerId="ADAL" clId="{582FC230-70D1-4877-BAAE-84564AE88753}" dt="2025-01-23T06:14:33.354" v="311" actId="14100"/>
          <ac:spMkLst>
            <pc:docMk/>
            <pc:sldMk cId="1484376051" sldId="258"/>
            <ac:spMk id="13" creationId="{B860B705-C0B9-38BF-1F68-6CA9538F029C}"/>
          </ac:spMkLst>
        </pc:spChg>
        <pc:graphicFrameChg chg="mod">
          <ac:chgData name="Swati Saxena" userId="9b0e5758-607b-4a91-8a3d-58c210c40e8d" providerId="ADAL" clId="{582FC230-70D1-4877-BAAE-84564AE88753}" dt="2025-01-23T07:13:54.628" v="1227" actId="20577"/>
          <ac:graphicFrameMkLst>
            <pc:docMk/>
            <pc:sldMk cId="1484376051" sldId="258"/>
            <ac:graphicFrameMk id="7" creationId="{C70393A4-6BEF-3578-4A75-E37472A923DD}"/>
          </ac:graphicFrameMkLst>
        </pc:graphicFrameChg>
        <pc:graphicFrameChg chg="add mod">
          <ac:chgData name="Swati Saxena" userId="9b0e5758-607b-4a91-8a3d-58c210c40e8d" providerId="ADAL" clId="{582FC230-70D1-4877-BAAE-84564AE88753}" dt="2025-01-23T06:04:48.849" v="79"/>
          <ac:graphicFrameMkLst>
            <pc:docMk/>
            <pc:sldMk cId="1484376051" sldId="258"/>
            <ac:graphicFrameMk id="10" creationId="{A9E13DD0-F9F7-9938-D865-992065402DFB}"/>
          </ac:graphicFrameMkLst>
        </pc:graphicFrameChg>
        <pc:graphicFrameChg chg="add mod">
          <ac:chgData name="Swati Saxena" userId="9b0e5758-607b-4a91-8a3d-58c210c40e8d" providerId="ADAL" clId="{582FC230-70D1-4877-BAAE-84564AE88753}" dt="2025-01-23T06:14:46.339" v="320" actId="1036"/>
          <ac:graphicFrameMkLst>
            <pc:docMk/>
            <pc:sldMk cId="1484376051" sldId="258"/>
            <ac:graphicFrameMk id="11" creationId="{78D8325C-F6B1-2F82-728C-C9E88D7D8F5C}"/>
          </ac:graphicFrameMkLst>
        </pc:graphicFrameChg>
        <pc:graphicFrameChg chg="add mod">
          <ac:chgData name="Swati Saxena" userId="9b0e5758-607b-4a91-8a3d-58c210c40e8d" providerId="ADAL" clId="{582FC230-70D1-4877-BAAE-84564AE88753}" dt="2025-01-23T06:04:37.280" v="76"/>
          <ac:graphicFrameMkLst>
            <pc:docMk/>
            <pc:sldMk cId="1484376051" sldId="258"/>
            <ac:graphicFrameMk id="15" creationId="{78D8325C-F6B1-2F82-728C-C9E88D7D8F5C}"/>
          </ac:graphicFrameMkLst>
        </pc:graphicFrameChg>
      </pc:sldChg>
      <pc:sldChg chg="addSp delSp modSp mod ord modShow">
        <pc:chgData name="Swati Saxena" userId="9b0e5758-607b-4a91-8a3d-58c210c40e8d" providerId="ADAL" clId="{582FC230-70D1-4877-BAAE-84564AE88753}" dt="2025-01-23T06:08:31.598" v="140" actId="729"/>
        <pc:sldMkLst>
          <pc:docMk/>
          <pc:sldMk cId="3278647981" sldId="259"/>
        </pc:sldMkLst>
        <pc:spChg chg="add del mod">
          <ac:chgData name="Swati Saxena" userId="9b0e5758-607b-4a91-8a3d-58c210c40e8d" providerId="ADAL" clId="{582FC230-70D1-4877-BAAE-84564AE88753}" dt="2025-01-23T05:56:28.358" v="7" actId="478"/>
          <ac:spMkLst>
            <pc:docMk/>
            <pc:sldMk cId="3278647981" sldId="259"/>
            <ac:spMk id="8" creationId="{B94CF513-67E9-87B0-6E0C-994CCED7A144}"/>
          </ac:spMkLst>
        </pc:spChg>
        <pc:graphicFrameChg chg="add del">
          <ac:chgData name="Swati Saxena" userId="9b0e5758-607b-4a91-8a3d-58c210c40e8d" providerId="ADAL" clId="{582FC230-70D1-4877-BAAE-84564AE88753}" dt="2025-01-23T05:56:28.358" v="7" actId="478"/>
          <ac:graphicFrameMkLst>
            <pc:docMk/>
            <pc:sldMk cId="3278647981" sldId="259"/>
            <ac:graphicFrameMk id="6" creationId="{4E8318EF-A417-223D-6CBB-93C903448A38}"/>
          </ac:graphicFrameMkLst>
        </pc:graphicFrameChg>
      </pc:sldChg>
      <pc:sldChg chg="addSp delSp modSp mod ord setBg modShow">
        <pc:chgData name="Swati Saxena" userId="9b0e5758-607b-4a91-8a3d-58c210c40e8d" providerId="ADAL" clId="{582FC230-70D1-4877-BAAE-84564AE88753}" dt="2025-01-23T06:08:31.598" v="140" actId="729"/>
        <pc:sldMkLst>
          <pc:docMk/>
          <pc:sldMk cId="1106471674" sldId="260"/>
        </pc:sldMkLst>
        <pc:spChg chg="mod">
          <ac:chgData name="Swati Saxena" userId="9b0e5758-607b-4a91-8a3d-58c210c40e8d" providerId="ADAL" clId="{582FC230-70D1-4877-BAAE-84564AE88753}" dt="2025-01-23T05:57:41.135" v="17" actId="26606"/>
          <ac:spMkLst>
            <pc:docMk/>
            <pc:sldMk cId="1106471674" sldId="260"/>
            <ac:spMk id="2" creationId="{83CD8803-B69C-030C-F70E-4B76054A77A9}"/>
          </ac:spMkLst>
        </pc:spChg>
        <pc:spChg chg="add del">
          <ac:chgData name="Swati Saxena" userId="9b0e5758-607b-4a91-8a3d-58c210c40e8d" providerId="ADAL" clId="{582FC230-70D1-4877-BAAE-84564AE88753}" dt="2025-01-23T05:57:41.135" v="17" actId="26606"/>
          <ac:spMkLst>
            <pc:docMk/>
            <pc:sldMk cId="1106471674" sldId="260"/>
            <ac:spMk id="20" creationId="{BCED4D40-4B67-4331-AC48-79B82B4A47D8}"/>
          </ac:spMkLst>
        </pc:spChg>
        <pc:spChg chg="add del">
          <ac:chgData name="Swati Saxena" userId="9b0e5758-607b-4a91-8a3d-58c210c40e8d" providerId="ADAL" clId="{582FC230-70D1-4877-BAAE-84564AE88753}" dt="2025-01-23T05:57:41.135" v="17" actId="26606"/>
          <ac:spMkLst>
            <pc:docMk/>
            <pc:sldMk cId="1106471674" sldId="260"/>
            <ac:spMk id="22" creationId="{670CEDEF-4F34-412E-84EE-329C1E936AF5}"/>
          </ac:spMkLst>
        </pc:spChg>
        <pc:graphicFrameChg chg="del">
          <ac:chgData name="Swati Saxena" userId="9b0e5758-607b-4a91-8a3d-58c210c40e8d" providerId="ADAL" clId="{582FC230-70D1-4877-BAAE-84564AE88753}" dt="2025-01-23T05:56:31.979" v="9" actId="478"/>
          <ac:graphicFrameMkLst>
            <pc:docMk/>
            <pc:sldMk cId="1106471674" sldId="260"/>
            <ac:graphicFrameMk id="9" creationId="{D6C935E2-D104-608C-62B9-AEBDCC3D20C8}"/>
          </ac:graphicFrameMkLst>
        </pc:graphicFrameChg>
        <pc:graphicFrameChg chg="add del mod">
          <ac:chgData name="Swati Saxena" userId="9b0e5758-607b-4a91-8a3d-58c210c40e8d" providerId="ADAL" clId="{582FC230-70D1-4877-BAAE-84564AE88753}" dt="2025-01-23T05:57:07.400" v="12" actId="478"/>
          <ac:graphicFrameMkLst>
            <pc:docMk/>
            <pc:sldMk cId="1106471674" sldId="260"/>
            <ac:graphicFrameMk id="12" creationId="{DB187487-3880-3E6D-D2A8-95983EFC80E4}"/>
          </ac:graphicFrameMkLst>
        </pc:graphicFrameChg>
        <pc:graphicFrameChg chg="add del mod">
          <ac:chgData name="Swati Saxena" userId="9b0e5758-607b-4a91-8a3d-58c210c40e8d" providerId="ADAL" clId="{582FC230-70D1-4877-BAAE-84564AE88753}" dt="2025-01-23T06:04:40.865" v="77" actId="21"/>
          <ac:graphicFrameMkLst>
            <pc:docMk/>
            <pc:sldMk cId="1106471674" sldId="260"/>
            <ac:graphicFrameMk id="15" creationId="{78D8325C-F6B1-2F82-728C-C9E88D7D8F5C}"/>
          </ac:graphicFrameMkLst>
        </pc:graphicFrameChg>
      </pc:sldChg>
      <pc:sldChg chg="addSp modSp new mod">
        <pc:chgData name="Swati Saxena" userId="9b0e5758-607b-4a91-8a3d-58c210c40e8d" providerId="ADAL" clId="{582FC230-70D1-4877-BAAE-84564AE88753}" dt="2025-01-23T07:14:49.004" v="1233" actId="12"/>
        <pc:sldMkLst>
          <pc:docMk/>
          <pc:sldMk cId="3544565819" sldId="261"/>
        </pc:sldMkLst>
        <pc:spChg chg="mod">
          <ac:chgData name="Swati Saxena" userId="9b0e5758-607b-4a91-8a3d-58c210c40e8d" providerId="ADAL" clId="{582FC230-70D1-4877-BAAE-84564AE88753}" dt="2025-01-23T06:25:35.081" v="433" actId="1076"/>
          <ac:spMkLst>
            <pc:docMk/>
            <pc:sldMk cId="3544565819" sldId="261"/>
            <ac:spMk id="2" creationId="{1110E8A1-4974-4B34-7A9F-E23BF1CE3FF3}"/>
          </ac:spMkLst>
        </pc:spChg>
        <pc:spChg chg="mod">
          <ac:chgData name="Swati Saxena" userId="9b0e5758-607b-4a91-8a3d-58c210c40e8d" providerId="ADAL" clId="{582FC230-70D1-4877-BAAE-84564AE88753}" dt="2025-01-23T07:14:44.980" v="1231" actId="12"/>
          <ac:spMkLst>
            <pc:docMk/>
            <pc:sldMk cId="3544565819" sldId="261"/>
            <ac:spMk id="3" creationId="{979B045C-1DEA-897B-7044-AEAD1CDCEB51}"/>
          </ac:spMkLst>
        </pc:spChg>
        <pc:spChg chg="add">
          <ac:chgData name="Swati Saxena" userId="9b0e5758-607b-4a91-8a3d-58c210c40e8d" providerId="ADAL" clId="{582FC230-70D1-4877-BAAE-84564AE88753}" dt="2025-01-23T05:58:25.372" v="21"/>
          <ac:spMkLst>
            <pc:docMk/>
            <pc:sldMk cId="3544565819" sldId="261"/>
            <ac:spMk id="4" creationId="{E4B460C3-D835-033B-ECAD-1BA041A727CB}"/>
          </ac:spMkLst>
        </pc:spChg>
        <pc:spChg chg="add">
          <ac:chgData name="Swati Saxena" userId="9b0e5758-607b-4a91-8a3d-58c210c40e8d" providerId="ADAL" clId="{582FC230-70D1-4877-BAAE-84564AE88753}" dt="2025-01-23T05:58:25.372" v="21"/>
          <ac:spMkLst>
            <pc:docMk/>
            <pc:sldMk cId="3544565819" sldId="261"/>
            <ac:spMk id="5" creationId="{E2D90268-98A9-9FC1-8D16-856FBEF0823C}"/>
          </ac:spMkLst>
        </pc:spChg>
        <pc:spChg chg="add">
          <ac:chgData name="Swati Saxena" userId="9b0e5758-607b-4a91-8a3d-58c210c40e8d" providerId="ADAL" clId="{582FC230-70D1-4877-BAAE-84564AE88753}" dt="2025-01-23T05:58:25.372" v="21"/>
          <ac:spMkLst>
            <pc:docMk/>
            <pc:sldMk cId="3544565819" sldId="261"/>
            <ac:spMk id="6" creationId="{16EA09F8-0935-C2C6-8CB2-CBC10860ED03}"/>
          </ac:spMkLst>
        </pc:spChg>
        <pc:spChg chg="add">
          <ac:chgData name="Swati Saxena" userId="9b0e5758-607b-4a91-8a3d-58c210c40e8d" providerId="ADAL" clId="{582FC230-70D1-4877-BAAE-84564AE88753}" dt="2025-01-23T05:58:25.372" v="21"/>
          <ac:spMkLst>
            <pc:docMk/>
            <pc:sldMk cId="3544565819" sldId="261"/>
            <ac:spMk id="7" creationId="{A89F3D56-39D1-AAE2-DA77-189F9CC8272C}"/>
          </ac:spMkLst>
        </pc:spChg>
        <pc:spChg chg="add">
          <ac:chgData name="Swati Saxena" userId="9b0e5758-607b-4a91-8a3d-58c210c40e8d" providerId="ADAL" clId="{582FC230-70D1-4877-BAAE-84564AE88753}" dt="2025-01-23T05:58:25.372" v="21"/>
          <ac:spMkLst>
            <pc:docMk/>
            <pc:sldMk cId="3544565819" sldId="261"/>
            <ac:spMk id="8" creationId="{DD0353E1-EE4D-0FBF-83B3-905ACC64CB6D}"/>
          </ac:spMkLst>
        </pc:spChg>
        <pc:spChg chg="add mod">
          <ac:chgData name="Swati Saxena" userId="9b0e5758-607b-4a91-8a3d-58c210c40e8d" providerId="ADAL" clId="{582FC230-70D1-4877-BAAE-84564AE88753}" dt="2025-01-23T07:14:49.004" v="1233" actId="12"/>
          <ac:spMkLst>
            <pc:docMk/>
            <pc:sldMk cId="3544565819" sldId="261"/>
            <ac:spMk id="9" creationId="{4CA00A84-7891-C4DE-21FA-D583CA71097D}"/>
          </ac:spMkLst>
        </pc:spChg>
        <pc:spChg chg="add mod">
          <ac:chgData name="Swati Saxena" userId="9b0e5758-607b-4a91-8a3d-58c210c40e8d" providerId="ADAL" clId="{582FC230-70D1-4877-BAAE-84564AE88753}" dt="2025-01-23T06:24:30.435" v="338"/>
          <ac:spMkLst>
            <pc:docMk/>
            <pc:sldMk cId="3544565819" sldId="261"/>
            <ac:spMk id="10" creationId="{F712FC3D-14F7-C4B5-617A-B6613DE3661F}"/>
          </ac:spMkLst>
        </pc:spChg>
      </pc:sldChg>
      <pc:sldChg chg="addSp delSp modSp new add del mod">
        <pc:chgData name="Swati Saxena" userId="9b0e5758-607b-4a91-8a3d-58c210c40e8d" providerId="ADAL" clId="{582FC230-70D1-4877-BAAE-84564AE88753}" dt="2025-01-23T07:14:28.362" v="1229" actId="255"/>
        <pc:sldMkLst>
          <pc:docMk/>
          <pc:sldMk cId="512745297" sldId="262"/>
        </pc:sldMkLst>
        <pc:spChg chg="mod">
          <ac:chgData name="Swati Saxena" userId="9b0e5758-607b-4a91-8a3d-58c210c40e8d" providerId="ADAL" clId="{582FC230-70D1-4877-BAAE-84564AE88753}" dt="2025-01-23T06:26:53.176" v="484" actId="20577"/>
          <ac:spMkLst>
            <pc:docMk/>
            <pc:sldMk cId="512745297" sldId="262"/>
            <ac:spMk id="2" creationId="{E3236944-BD1F-10AE-2432-F871C17C6275}"/>
          </ac:spMkLst>
        </pc:spChg>
        <pc:spChg chg="add del mod">
          <ac:chgData name="Swati Saxena" userId="9b0e5758-607b-4a91-8a3d-58c210c40e8d" providerId="ADAL" clId="{582FC230-70D1-4877-BAAE-84564AE88753}" dt="2025-01-23T07:14:28.362" v="1229" actId="255"/>
          <ac:spMkLst>
            <pc:docMk/>
            <pc:sldMk cId="512745297" sldId="262"/>
            <ac:spMk id="3" creationId="{F712FC3D-14F7-C4B5-617A-B6613DE3661F}"/>
          </ac:spMkLst>
        </pc:spChg>
        <pc:spChg chg="add del mod">
          <ac:chgData name="Swati Saxena" userId="9b0e5758-607b-4a91-8a3d-58c210c40e8d" providerId="ADAL" clId="{582FC230-70D1-4877-BAAE-84564AE88753}" dt="2025-01-23T06:24:44.558" v="339" actId="21"/>
          <ac:spMkLst>
            <pc:docMk/>
            <pc:sldMk cId="512745297" sldId="262"/>
            <ac:spMk id="5" creationId="{917B95FD-5F34-0607-7B6E-E769680B8D41}"/>
          </ac:spMkLst>
        </pc:spChg>
      </pc:sldChg>
      <pc:sldChg chg="new del">
        <pc:chgData name="Swati Saxena" userId="9b0e5758-607b-4a91-8a3d-58c210c40e8d" providerId="ADAL" clId="{582FC230-70D1-4877-BAAE-84564AE88753}" dt="2025-01-23T06:03:59.668" v="64" actId="47"/>
        <pc:sldMkLst>
          <pc:docMk/>
          <pc:sldMk cId="399168994" sldId="26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ornferryind-my.sharepoint.com/personal/swati_saxena_kornferry_com/Documents/Desktop/GitLab%20Gant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kornferryind-my.sharepoint.com/personal/swati_saxena_kornferry_com/Documents/Desktop/GitLab%20Gantt%20Cha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kornferryind-my.sharepoint.com/personal/swati_saxena_kornferry_com/Documents/Desktop/GitLab%20Gantt%20Cha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EMM</a:t>
            </a:r>
            <a:r>
              <a:rPr lang="en-US" baseline="0"/>
              <a:t> Digital | Overall GitLab Migration</a:t>
            </a:r>
            <a:endParaRPr lang="en-US"/>
          </a:p>
        </c:rich>
      </c:tx>
      <c:layout>
        <c:manualLayout>
          <c:xMode val="edge"/>
          <c:yMode val="edge"/>
          <c:x val="0.2958584358449855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Sheet3!$A$2:$A$6</c:f>
              <c:strCache>
                <c:ptCount val="5"/>
                <c:pt idx="0">
                  <c:v>Planning Phase </c:v>
                </c:pt>
                <c:pt idx="1">
                  <c:v>Environment Set up </c:v>
                </c:pt>
                <c:pt idx="2">
                  <c:v>Pipeline Migration </c:v>
                </c:pt>
                <c:pt idx="3">
                  <c:v>Testing and Validation</c:v>
                </c:pt>
                <c:pt idx="4">
                  <c:v>Go-Live</c:v>
                </c:pt>
              </c:strCache>
            </c:strRef>
          </c:cat>
          <c:val>
            <c:numRef>
              <c:f>Sheet3!$B$2:$B$6</c:f>
              <c:numCache>
                <c:formatCode>m/d/yyyy</c:formatCode>
                <c:ptCount val="5"/>
                <c:pt idx="0">
                  <c:v>45566</c:v>
                </c:pt>
                <c:pt idx="1">
                  <c:v>45627</c:v>
                </c:pt>
                <c:pt idx="2">
                  <c:v>45627</c:v>
                </c:pt>
                <c:pt idx="3">
                  <c:v>45717</c:v>
                </c:pt>
                <c:pt idx="4">
                  <c:v>46082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2-46DB-9ABE-CEDF36AB7E8A}"/>
            </c:ext>
          </c:extLst>
        </c:ser>
        <c:ser>
          <c:idx val="1"/>
          <c:order val="1"/>
          <c:tx>
            <c:v>Duration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DD2-46DB-9ABE-CEDF36AB7E8A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DD2-46DB-9ABE-CEDF36AB7E8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DD2-46DB-9ABE-CEDF36AB7E8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DDD2-46DB-9ABE-CEDF36AB7E8A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DDD2-46DB-9ABE-CEDF36AB7E8A}"/>
              </c:ext>
            </c:extLst>
          </c:dPt>
          <c:cat>
            <c:strRef>
              <c:f>Sheet3!$A$2:$A$6</c:f>
              <c:strCache>
                <c:ptCount val="5"/>
                <c:pt idx="0">
                  <c:v>Planning Phase </c:v>
                </c:pt>
                <c:pt idx="1">
                  <c:v>Environment Set up </c:v>
                </c:pt>
                <c:pt idx="2">
                  <c:v>Pipeline Migration </c:v>
                </c:pt>
                <c:pt idx="3">
                  <c:v>Testing and Validation</c:v>
                </c:pt>
                <c:pt idx="4">
                  <c:v>Go-Live</c:v>
                </c:pt>
              </c:strCache>
            </c:strRef>
          </c:cat>
          <c:val>
            <c:numRef>
              <c:f>Sheet3!$D$2:$D$6</c:f>
              <c:numCache>
                <c:formatCode>General</c:formatCode>
                <c:ptCount val="5"/>
                <c:pt idx="0">
                  <c:v>150</c:v>
                </c:pt>
                <c:pt idx="1">
                  <c:v>89</c:v>
                </c:pt>
                <c:pt idx="2">
                  <c:v>365</c:v>
                </c:pt>
                <c:pt idx="3">
                  <c:v>364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DD2-46DB-9ABE-CEDF36AB7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76441711"/>
        <c:axId val="1476442191"/>
      </c:barChart>
      <c:catAx>
        <c:axId val="14764417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442191"/>
        <c:crosses val="autoZero"/>
        <c:auto val="1"/>
        <c:lblAlgn val="ctr"/>
        <c:lblOffset val="100"/>
        <c:noMultiLvlLbl val="0"/>
      </c:catAx>
      <c:valAx>
        <c:axId val="1476442191"/>
        <c:scaling>
          <c:orientation val="minMax"/>
          <c:max val="46174"/>
          <c:min val="4556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441711"/>
        <c:crosses val="autoZero"/>
        <c:crossBetween val="between"/>
        <c:majorUnit val="60"/>
      </c:valAx>
      <c:spPr>
        <a:noFill/>
        <a:ln>
          <a:noFill/>
        </a:ln>
        <a:effectLst/>
      </c:spPr>
    </c:plotArea>
    <c:plotVisOnly val="0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A5-4864-B502-40D5F51347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EA5-4864-B502-40D5F513474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EA5-4864-B502-40D5F513474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90%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BEA5-4864-B502-40D5F51347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Completed</c:v>
                </c:pt>
                <c:pt idx="1">
                  <c:v>Upcoming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0.14000000000000001</c:v>
                </c:pt>
                <c:pt idx="1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A5-4864-B502-40D5F51347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Migration</a:t>
            </a:r>
            <a:r>
              <a:rPr lang="en-US" baseline="0" dirty="0"/>
              <a:t> Plan Overview</a:t>
            </a:r>
          </a:p>
          <a:p>
            <a:pPr>
              <a:defRPr/>
            </a:pPr>
            <a:r>
              <a:rPr lang="en-US" baseline="0" dirty="0"/>
              <a:t>Oct2024 – March 2025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'10% Migrtn Overview '!$A$2:$A$4</c:f>
              <c:strCache>
                <c:ptCount val="3"/>
                <c:pt idx="0">
                  <c:v>Move to GitLab </c:v>
                </c:pt>
                <c:pt idx="1">
                  <c:v>ORAC Completion </c:v>
                </c:pt>
                <c:pt idx="2">
                  <c:v>Cutover/Go-Live </c:v>
                </c:pt>
              </c:strCache>
            </c:strRef>
          </c:cat>
          <c:val>
            <c:numRef>
              <c:f>'10% Migrtn Overview '!$B$2:$B$4</c:f>
              <c:numCache>
                <c:formatCode>m/d/yy;@</c:formatCode>
                <c:ptCount val="3"/>
                <c:pt idx="0">
                  <c:v>45627</c:v>
                </c:pt>
                <c:pt idx="1">
                  <c:v>45688</c:v>
                </c:pt>
                <c:pt idx="2">
                  <c:v>45716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94-4055-8EEC-417740B09AA3}"/>
            </c:ext>
          </c:extLst>
        </c:ser>
        <c:ser>
          <c:idx val="1"/>
          <c:order val="1"/>
          <c:tx>
            <c:v>Duration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F94-4055-8EEC-417740B09AA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F94-4055-8EEC-417740B09AA3}"/>
              </c:ext>
            </c:extLst>
          </c:dPt>
          <c:cat>
            <c:strRef>
              <c:f>'10% Migrtn Overview '!$A$2:$A$4</c:f>
              <c:strCache>
                <c:ptCount val="3"/>
                <c:pt idx="0">
                  <c:v>Move to GitLab </c:v>
                </c:pt>
                <c:pt idx="1">
                  <c:v>ORAC Completion </c:v>
                </c:pt>
                <c:pt idx="2">
                  <c:v>Cutover/Go-Live </c:v>
                </c:pt>
              </c:strCache>
            </c:strRef>
          </c:cat>
          <c:val>
            <c:numRef>
              <c:f>'10% Migrtn Overview '!$D$2:$D$4</c:f>
              <c:numCache>
                <c:formatCode>General</c:formatCode>
                <c:ptCount val="3"/>
                <c:pt idx="0">
                  <c:v>61</c:v>
                </c:pt>
                <c:pt idx="1">
                  <c:v>28</c:v>
                </c:pt>
                <c:pt idx="2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94-4055-8EEC-417740B09AA3}"/>
            </c:ext>
          </c:extLst>
        </c:ser>
        <c:ser>
          <c:idx val="2"/>
          <c:order val="2"/>
          <c:tx>
            <c:v>Task 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'10% Migrtn Overview '!$A$2:$A$4</c:f>
              <c:strCache>
                <c:ptCount val="3"/>
                <c:pt idx="0">
                  <c:v>Move to GitLab </c:v>
                </c:pt>
                <c:pt idx="1">
                  <c:v>ORAC Completion </c:v>
                </c:pt>
                <c:pt idx="2">
                  <c:v>Cutover/Go-Live </c:v>
                </c:pt>
              </c:strCache>
            </c:strRef>
          </c:cat>
          <c:val>
            <c:numRef>
              <c:f>'10% Migrtn Overview '!$A$2:$A$4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94-4055-8EEC-417740B09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19794463"/>
        <c:axId val="986902799"/>
      </c:barChart>
      <c:catAx>
        <c:axId val="9197944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902799"/>
        <c:crosses val="autoZero"/>
        <c:auto val="1"/>
        <c:lblAlgn val="ctr"/>
        <c:lblOffset val="100"/>
        <c:noMultiLvlLbl val="0"/>
      </c:catAx>
      <c:valAx>
        <c:axId val="986902799"/>
        <c:scaling>
          <c:orientation val="minMax"/>
          <c:max val="45747"/>
          <c:min val="4556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794463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0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alpha val="9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Planning Phase</c:v>
                </c:pt>
                <c:pt idx="1">
                  <c:v>Enviornment Set up</c:v>
                </c:pt>
                <c:pt idx="2">
                  <c:v>Pipeline Migration </c:v>
                </c:pt>
                <c:pt idx="3">
                  <c:v>Testing and Validation </c:v>
                </c:pt>
                <c:pt idx="4">
                  <c:v>Go-Live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AF-4009-8F9C-9BD517BCE4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 Progress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Planning Phase</c:v>
                </c:pt>
                <c:pt idx="1">
                  <c:v>Enviornment Set up</c:v>
                </c:pt>
                <c:pt idx="2">
                  <c:v>Pipeline Migration </c:v>
                </c:pt>
                <c:pt idx="3">
                  <c:v>Testing and Validation </c:v>
                </c:pt>
                <c:pt idx="4">
                  <c:v>Go-Live 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AF-4009-8F9C-9BD517BCE4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Upcoming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Planning Phase</c:v>
                </c:pt>
                <c:pt idx="1">
                  <c:v>Enviornment Set up</c:v>
                </c:pt>
                <c:pt idx="2">
                  <c:v>Pipeline Migration </c:v>
                </c:pt>
                <c:pt idx="3">
                  <c:v>Testing and Validation </c:v>
                </c:pt>
                <c:pt idx="4">
                  <c:v>Go-Live 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AF-4009-8F9C-9BD517BCE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96994671"/>
        <c:axId val="1396996591"/>
      </c:barChart>
      <c:catAx>
        <c:axId val="1396994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996591"/>
        <c:crosses val="autoZero"/>
        <c:auto val="1"/>
        <c:lblAlgn val="ctr"/>
        <c:lblOffset val="100"/>
        <c:noMultiLvlLbl val="0"/>
      </c:catAx>
      <c:valAx>
        <c:axId val="1396996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994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Migration</a:t>
            </a:r>
            <a:r>
              <a:rPr lang="en-US" baseline="0"/>
              <a:t> Progress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Sheet2!$A$2:$A$4</c:f>
              <c:strCache>
                <c:ptCount val="3"/>
                <c:pt idx="0">
                  <c:v>Move to GitLab </c:v>
                </c:pt>
                <c:pt idx="1">
                  <c:v>ORAC Completion </c:v>
                </c:pt>
                <c:pt idx="2">
                  <c:v>Cutover/Go-Live </c:v>
                </c:pt>
              </c:strCache>
            </c:strRef>
          </c:cat>
          <c:val>
            <c:numRef>
              <c:f>Sheet2!$B$2:$B$4</c:f>
              <c:numCache>
                <c:formatCode>m/d/yy;@</c:formatCode>
                <c:ptCount val="3"/>
                <c:pt idx="0">
                  <c:v>45566</c:v>
                </c:pt>
                <c:pt idx="1">
                  <c:v>45688</c:v>
                </c:pt>
                <c:pt idx="2">
                  <c:v>45716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02-43F4-9E16-48455D36005E}"/>
            </c:ext>
          </c:extLst>
        </c:ser>
        <c:ser>
          <c:idx val="1"/>
          <c:order val="1"/>
          <c:tx>
            <c:v>Duration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802-43F4-9E16-48455D36005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802-43F4-9E16-48455D36005E}"/>
              </c:ext>
            </c:extLst>
          </c:dPt>
          <c:cat>
            <c:strRef>
              <c:f>Sheet2!$A$2:$A$4</c:f>
              <c:strCache>
                <c:ptCount val="3"/>
                <c:pt idx="0">
                  <c:v>Move to GitLab </c:v>
                </c:pt>
                <c:pt idx="1">
                  <c:v>ORAC Completion </c:v>
                </c:pt>
                <c:pt idx="2">
                  <c:v>Cutover/Go-Live </c:v>
                </c:pt>
              </c:strCache>
            </c:strRef>
          </c:cat>
          <c:val>
            <c:numRef>
              <c:f>Sheet2!$D$2:$D$4</c:f>
              <c:numCache>
                <c:formatCode>General</c:formatCode>
                <c:ptCount val="3"/>
                <c:pt idx="0">
                  <c:v>122</c:v>
                </c:pt>
                <c:pt idx="1">
                  <c:v>28</c:v>
                </c:pt>
                <c:pt idx="2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802-43F4-9E16-48455D36005E}"/>
            </c:ext>
          </c:extLst>
        </c:ser>
        <c:ser>
          <c:idx val="2"/>
          <c:order val="2"/>
          <c:tx>
            <c:v>Task 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Sheet2!$A$2:$A$4</c:f>
              <c:strCache>
                <c:ptCount val="3"/>
                <c:pt idx="0">
                  <c:v>Move to GitLab </c:v>
                </c:pt>
                <c:pt idx="1">
                  <c:v>ORAC Completion </c:v>
                </c:pt>
                <c:pt idx="2">
                  <c:v>Cutover/Go-Live </c:v>
                </c:pt>
              </c:strCache>
            </c:strRef>
          </c:cat>
          <c:val>
            <c:numRef>
              <c:f>Sheet2!$A$2:$A$4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802-43F4-9E16-48455D360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19794463"/>
        <c:axId val="986902799"/>
      </c:barChart>
      <c:catAx>
        <c:axId val="9197944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902799"/>
        <c:crosses val="autoZero"/>
        <c:auto val="1"/>
        <c:lblAlgn val="ctr"/>
        <c:lblOffset val="100"/>
        <c:noMultiLvlLbl val="0"/>
      </c:catAx>
      <c:valAx>
        <c:axId val="986902799"/>
        <c:scaling>
          <c:orientation val="minMax"/>
          <c:max val="45747"/>
          <c:min val="4556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794463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0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alpha val="9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6B735-B486-48FB-84FA-CE80005CE99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FAEFA-54FC-4992-A528-94C4E4EE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Planning Phase: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Completed (e.g., requirements gathering, risk analysis).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 Setup: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Completed (e.g., GitLab instance set up and configured).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Pipeline Migration: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Progress (e.g., Jenkins jobs converted to GitLab pipelines).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and Validation: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Upcoming (e.g., pipeline testing and bug fixes).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Go-Live: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Future (e.g., full switch to GitLab).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FAEFA-54FC-4992-A528-94C4E4EE85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6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5F2D-F340-A31F-EB5C-06CCBEE9C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D9E63-4F39-089A-F0F5-26D7099B0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933ED-C908-2DA8-ABBE-955A5923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146A-01C5-4AAD-9735-3D2E2BFEFC6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8BC6C-B1BC-4C5A-087F-A2972846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D322-9391-9E5B-B2BF-2DA3883B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D55-E12E-4B59-8B74-49380A6C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7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BA5D-779D-7E12-5FDB-727575C5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0E01A-B7CB-A95A-344F-0B6E08E8B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45C2-697A-CA5F-9C1A-FB9D0E85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146A-01C5-4AAD-9735-3D2E2BFEFC6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9E08D-62A1-59E5-7D47-49E1CD15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D043A-7408-9D83-E0B7-8267B453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D55-E12E-4B59-8B74-49380A6C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6E0D8-C1EC-7B36-FEAE-0DFEC30C6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33296-C9F4-44BB-ECF7-0A2665C55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BE31-DF24-E8FE-8F39-6355CCB0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146A-01C5-4AAD-9735-3D2E2BFEFC6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75A06-6393-91DB-1670-F08F3D56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E0DF-DAFD-C51D-F853-87E53CB8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D55-E12E-4B59-8B74-49380A6C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5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AB4C-E9B0-B75A-2334-84A657BF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DED6-4EE0-130C-D757-84CB8384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3CD4-2DB9-791F-466D-516DE7CE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146A-01C5-4AAD-9735-3D2E2BFEFC6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A477C-7118-6F84-F598-655068F5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BD3A-EF22-336F-FB27-D570CECD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D55-E12E-4B59-8B74-49380A6C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9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9943-5DF2-C124-3796-41FC3C58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4909-FDD6-F942-AD8C-93408874E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254CC-E611-C2F4-EC51-27408A9B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146A-01C5-4AAD-9735-3D2E2BFEFC6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B5AB-EA54-CBFF-6BAD-899F7645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AF33-51EB-A147-EDA8-1D8788C3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D55-E12E-4B59-8B74-49380A6C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CCF1-5A45-2B12-3FBA-E74B87F7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F6AB-E33D-6549-CB6F-14778F2D8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C3387-C4D2-42C4-ECC3-765D17D10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10B4A-3DDF-F5BB-3E4E-18A2F504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146A-01C5-4AAD-9735-3D2E2BFEFC6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D35A6-B679-0292-A622-58994C5C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52FA-13BB-C875-8EC8-91858B04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D55-E12E-4B59-8B74-49380A6C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D8F-934E-5C6E-570C-6922CD8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66D99-2FF5-AC21-3F16-20F647EE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DE890-18DF-9D67-92C5-A1E8629B8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BCACE-BF0F-5CC5-0845-244EAB207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69F79-26E2-AE22-21A4-DE524E753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D5661-B25A-6385-9FD1-D6467403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146A-01C5-4AAD-9735-3D2E2BFEFC6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CBF16-5B48-26E8-4895-44160552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3D0ED-238E-76E4-50D3-BB8C9E04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D55-E12E-4B59-8B74-49380A6C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54DF-3F00-21C4-E5DB-FE786128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8403B-07A8-34B6-DAF2-4575A84C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146A-01C5-4AAD-9735-3D2E2BFEFC6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D4BA3-B08D-5815-A35F-7181079A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3E616-E543-FAB0-9CBF-5B2A4828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D55-E12E-4B59-8B74-49380A6C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3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1D323-4778-0555-AA57-1551E81C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146A-01C5-4AAD-9735-3D2E2BFEFC6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417EC-53D2-5482-9C1F-69116293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C7719-9A3B-1FDC-44B3-70D341F7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D55-E12E-4B59-8B74-49380A6C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3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5B4D-A22A-FB9B-BC8A-C6F533C5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024B-34B3-4171-17CD-E52810C9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4FFFB-F01B-B67B-04DE-3ECF26355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FEC56-8E0C-E975-09C5-1F9A51E2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146A-01C5-4AAD-9735-3D2E2BFEFC6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ACBD7-A6EC-8095-1CE0-02B89F67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B255E-00CE-29B3-2913-05A2857E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D55-E12E-4B59-8B74-49380A6C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2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82CF-19A1-30F0-76A0-8AF6B474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71060-88E0-9808-4014-DEF3B27DB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7FA11-A34E-B4FD-8CF2-ECCD7B2DF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163E0-93A0-ED12-E623-5BD963B8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146A-01C5-4AAD-9735-3D2E2BFEFC6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2C64E-203D-A134-4A82-9D1B43F6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4000B-D8CA-2E68-29C6-E808C04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D55-E12E-4B59-8B74-49380A6C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9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7BAA1-85B0-441E-555A-FB8E8E9E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EFA9E-9DD3-0E6A-A2E9-C4D846AF5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D9015-12FF-6EA8-67EC-B01BBF741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57146A-01C5-4AAD-9735-3D2E2BFEFC6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92264-6BC8-7AA6-D39D-9A9163B17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D966-BC51-516F-189B-46F5BBBA0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D9D55-E12E-4B59-8B74-49380A6C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C9AD-687F-A726-6E8C-D93818D30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GitLab Migration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B6F97-1772-1B33-D1F5-24DC84CD2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474712" cy="1655762"/>
          </a:xfrm>
        </p:spPr>
        <p:txBody>
          <a:bodyPr/>
          <a:lstStyle/>
          <a:p>
            <a:pPr algn="l"/>
            <a:r>
              <a:rPr lang="en-US" b="1" dirty="0"/>
              <a:t>Objective: </a:t>
            </a:r>
            <a:r>
              <a:rPr lang="en-US" dirty="0"/>
              <a:t>Streamline CI/CD workflows by migrating from Jenkins to GitLab.</a:t>
            </a:r>
          </a:p>
          <a:p>
            <a:pPr algn="l"/>
            <a:r>
              <a:rPr lang="en-US" b="1" dirty="0"/>
              <a:t>Timeline: </a:t>
            </a:r>
            <a:r>
              <a:rPr lang="en-US" dirty="0"/>
              <a:t>October 2024 to December 2026</a:t>
            </a:r>
          </a:p>
        </p:txBody>
      </p:sp>
    </p:spTree>
    <p:extLst>
      <p:ext uri="{BB962C8B-B14F-4D97-AF65-F5344CB8AC3E}">
        <p14:creationId xmlns:p14="http://schemas.microsoft.com/office/powerpoint/2010/main" val="65355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BFE1-A490-76A0-3E68-92CC84EC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73" y="179852"/>
            <a:ext cx="10515600" cy="924119"/>
          </a:xfrm>
        </p:spPr>
        <p:txBody>
          <a:bodyPr/>
          <a:lstStyle/>
          <a:p>
            <a:r>
              <a:rPr lang="en-US" dirty="0"/>
              <a:t>EMM Digital | Overall GitLab Migration Plan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A65DA75-A738-25E1-10CE-03B259A72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583865"/>
              </p:ext>
            </p:extLst>
          </p:nvPr>
        </p:nvGraphicFramePr>
        <p:xfrm>
          <a:off x="414454" y="1505415"/>
          <a:ext cx="11428141" cy="4650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09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CFF3-1124-5BDB-D24E-05C79165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37" y="108648"/>
            <a:ext cx="10515600" cy="616181"/>
          </a:xfrm>
        </p:spPr>
        <p:txBody>
          <a:bodyPr>
            <a:normAutofit fontScale="90000"/>
          </a:bodyPr>
          <a:lstStyle/>
          <a:p>
            <a:r>
              <a:rPr lang="en-US" dirty="0"/>
              <a:t>GitLab Migration Plan | Progress so far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0393A4-6BEF-3578-4A75-E37472A92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631694"/>
              </p:ext>
            </p:extLst>
          </p:nvPr>
        </p:nvGraphicFramePr>
        <p:xfrm>
          <a:off x="226741" y="1110217"/>
          <a:ext cx="3746810" cy="3479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4BBA154-9928-2979-09DA-62C3992936E3}"/>
              </a:ext>
            </a:extLst>
          </p:cNvPr>
          <p:cNvSpPr txBox="1"/>
          <p:nvPr/>
        </p:nvSpPr>
        <p:spPr>
          <a:xfrm>
            <a:off x="628187" y="5125984"/>
            <a:ext cx="5467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Progress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Pipelines Migrated:</a:t>
            </a:r>
            <a:r>
              <a:rPr lang="en-US" dirty="0"/>
              <a:t> 14 out of 140.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Teams Onboarded:</a:t>
            </a:r>
            <a:r>
              <a:rPr lang="en-US" dirty="0"/>
              <a:t> 2 out of 10.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Dependencies Resolved:</a:t>
            </a:r>
            <a:r>
              <a:rPr lang="en-US" dirty="0"/>
              <a:t> 2 out of 10.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8D8325C-F6B1-2F82-728C-C9E88D7D8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674795"/>
              </p:ext>
            </p:extLst>
          </p:nvPr>
        </p:nvGraphicFramePr>
        <p:xfrm>
          <a:off x="5486400" y="1446081"/>
          <a:ext cx="6478859" cy="3137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B6FDA21-4400-E448-0C29-A5196AD358F0}"/>
              </a:ext>
            </a:extLst>
          </p:cNvPr>
          <p:cNvSpPr txBox="1"/>
          <p:nvPr/>
        </p:nvSpPr>
        <p:spPr>
          <a:xfrm>
            <a:off x="5486399" y="1014759"/>
            <a:ext cx="467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10% Migration Plan overview by Q1 2025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0B705-C0B9-38BF-1F68-6CA9538F029C}"/>
              </a:ext>
            </a:extLst>
          </p:cNvPr>
          <p:cNvSpPr txBox="1"/>
          <p:nvPr/>
        </p:nvSpPr>
        <p:spPr>
          <a:xfrm>
            <a:off x="317810" y="1015090"/>
            <a:ext cx="451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Repositories migrated since Oct 2024</a:t>
            </a:r>
          </a:p>
        </p:txBody>
      </p:sp>
    </p:spTree>
    <p:extLst>
      <p:ext uri="{BB962C8B-B14F-4D97-AF65-F5344CB8AC3E}">
        <p14:creationId xmlns:p14="http://schemas.microsoft.com/office/powerpoint/2010/main" val="148437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E8A1-4974-4B34-7A9F-E23BF1CE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34" y="142100"/>
            <a:ext cx="11595410" cy="1325563"/>
          </a:xfrm>
        </p:spPr>
        <p:txBody>
          <a:bodyPr/>
          <a:lstStyle/>
          <a:p>
            <a:r>
              <a:rPr lang="en-US" dirty="0"/>
              <a:t>Migration Plan | Achievements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B045C-1DEA-897B-7044-AEAD1CDCE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0221" cy="1486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Achievements So Far</a:t>
            </a:r>
          </a:p>
          <a:p>
            <a:r>
              <a:rPr lang="en-US" sz="1600" dirty="0"/>
              <a:t>Cloned 14 repositories from Stash to Gitlab (10% Migration)</a:t>
            </a:r>
          </a:p>
          <a:p>
            <a:r>
              <a:rPr lang="en-US" sz="1600" dirty="0"/>
              <a:t>Created CI pipeline for all 14 repositories</a:t>
            </a:r>
          </a:p>
          <a:p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A00A84-7891-C4DE-21FA-D583CA71097D}"/>
              </a:ext>
            </a:extLst>
          </p:cNvPr>
          <p:cNvSpPr txBox="1">
            <a:spLocks/>
          </p:cNvSpPr>
          <p:nvPr/>
        </p:nvSpPr>
        <p:spPr>
          <a:xfrm>
            <a:off x="838199" y="3546089"/>
            <a:ext cx="9013902" cy="10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Current Challenges</a:t>
            </a:r>
          </a:p>
          <a:p>
            <a:r>
              <a:rPr lang="en-US" sz="1600" dirty="0"/>
              <a:t>Veracode SCA token generation.</a:t>
            </a:r>
          </a:p>
          <a:p>
            <a:r>
              <a:rPr lang="en-US" sz="1600" dirty="0"/>
              <a:t>Pipelines to be created for UI.</a:t>
            </a:r>
          </a:p>
        </p:txBody>
      </p:sp>
    </p:spTree>
    <p:extLst>
      <p:ext uri="{BB962C8B-B14F-4D97-AF65-F5344CB8AC3E}">
        <p14:creationId xmlns:p14="http://schemas.microsoft.com/office/powerpoint/2010/main" val="354456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6944-BD1F-10AE-2432-F871C17C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Plan | 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FC3D-14F7-C4B5-617A-B6613DE36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Complete 10% Gitlab migration by Q1 2025.</a:t>
            </a:r>
          </a:p>
          <a:p>
            <a:r>
              <a:rPr lang="en-US" sz="1800" dirty="0"/>
              <a:t>Complete the ORAC requirements for the 10% migration by Q1 2025</a:t>
            </a:r>
          </a:p>
          <a:p>
            <a:r>
              <a:rPr lang="en-US" sz="1800" dirty="0"/>
              <a:t>Cutover from Stash + Jenkins to Gitlab for Developers by Q2 2025</a:t>
            </a:r>
          </a:p>
          <a:p>
            <a:r>
              <a:rPr lang="en-US" sz="1800" dirty="0"/>
              <a:t>Conduct training sessions for teams.</a:t>
            </a:r>
          </a:p>
          <a:p>
            <a:r>
              <a:rPr lang="en-US" sz="1800" dirty="0"/>
              <a:t>Monitor and optimize performance post-migration.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274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8ADF-3CC4-17B3-CC94-B42EE6DC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E8318EF-A417-223D-6CBB-93C903448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764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864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8803-B69C-030C-F70E-4B76054A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8D8325C-F6B1-2F82-728C-C9E88D7D8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055822"/>
              </p:ext>
            </p:extLst>
          </p:nvPr>
        </p:nvGraphicFramePr>
        <p:xfrm>
          <a:off x="838200" y="2369634"/>
          <a:ext cx="7213252" cy="331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647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268</Words>
  <Application>Microsoft Office PowerPoint</Application>
  <PresentationFormat>Widescreen</PresentationFormat>
  <Paragraphs>37</Paragraphs>
  <Slides>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GitLab Migration </vt:lpstr>
      <vt:lpstr>EMM Digital | Overall GitLab Migration Plan </vt:lpstr>
      <vt:lpstr>GitLab Migration Plan | Progress so far</vt:lpstr>
      <vt:lpstr>Migration Plan | Achievements and Challenges </vt:lpstr>
      <vt:lpstr>Migration Plan | Next Steps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Saxena</dc:creator>
  <cp:lastModifiedBy>Swati Saxena</cp:lastModifiedBy>
  <cp:revision>1</cp:revision>
  <dcterms:created xsi:type="dcterms:W3CDTF">2025-01-23T04:02:34Z</dcterms:created>
  <dcterms:modified xsi:type="dcterms:W3CDTF">2025-01-23T07:15:58Z</dcterms:modified>
</cp:coreProperties>
</file>