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8" r:id="rId2"/>
    <p:sldId id="334" r:id="rId3"/>
    <p:sldId id="329" r:id="rId4"/>
    <p:sldId id="330" r:id="rId5"/>
    <p:sldId id="335" r:id="rId6"/>
    <p:sldId id="336" r:id="rId7"/>
    <p:sldId id="339" r:id="rId8"/>
    <p:sldId id="340" r:id="rId9"/>
    <p:sldId id="337" r:id="rId10"/>
    <p:sldId id="338" r:id="rId11"/>
    <p:sldId id="343" r:id="rId12"/>
    <p:sldId id="331" r:id="rId13"/>
    <p:sldId id="345" r:id="rId14"/>
    <p:sldId id="346" r:id="rId15"/>
    <p:sldId id="347" r:id="rId16"/>
    <p:sldId id="344" r:id="rId17"/>
    <p:sldId id="341" r:id="rId18"/>
    <p:sldId id="34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D2CC9-3173-43AB-89B0-398FB2A129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70566F1E-D634-4EE0-900A-6EB7B565051C}">
      <dgm:prSet phldrT="[Text]"/>
      <dgm:spPr/>
      <dgm:t>
        <a:bodyPr/>
        <a:lstStyle/>
        <a:p>
          <a:r>
            <a:rPr lang="en-IN" dirty="0">
              <a:latin typeface="Cambria" panose="02040503050406030204" pitchFamily="18" charset="0"/>
              <a:ea typeface="Cambria" panose="02040503050406030204" pitchFamily="18" charset="0"/>
            </a:rPr>
            <a:t>Timeseries Modelling</a:t>
          </a:r>
        </a:p>
      </dgm:t>
    </dgm:pt>
    <dgm:pt modelId="{F423166A-46BE-432F-99FC-1E46393C6ABE}" type="parTrans" cxnId="{B22837AF-9167-4DF8-88DB-AD6D65DC61DB}">
      <dgm:prSet/>
      <dgm:spPr/>
      <dgm:t>
        <a:bodyPr/>
        <a:lstStyle/>
        <a:p>
          <a:endParaRPr lang="en-IN">
            <a:latin typeface="Cambria" panose="02040503050406030204" pitchFamily="18" charset="0"/>
            <a:ea typeface="Cambria" panose="02040503050406030204" pitchFamily="18" charset="0"/>
          </a:endParaRPr>
        </a:p>
      </dgm:t>
    </dgm:pt>
    <dgm:pt modelId="{0C6866AA-3A0B-4D7F-B652-7382F4BC480D}" type="sibTrans" cxnId="{B22837AF-9167-4DF8-88DB-AD6D65DC61DB}">
      <dgm:prSet/>
      <dgm:spPr/>
      <dgm:t>
        <a:bodyPr/>
        <a:lstStyle/>
        <a:p>
          <a:endParaRPr lang="en-IN">
            <a:latin typeface="Cambria" panose="02040503050406030204" pitchFamily="18" charset="0"/>
            <a:ea typeface="Cambria" panose="02040503050406030204" pitchFamily="18" charset="0"/>
          </a:endParaRPr>
        </a:p>
      </dgm:t>
    </dgm:pt>
    <dgm:pt modelId="{F3180E73-BCBE-406F-9C5F-7166FE00F84A}">
      <dgm:prSet phldrT="[Text]"/>
      <dgm:spPr/>
      <dgm:t>
        <a:bodyPr/>
        <a:lstStyle/>
        <a:p>
          <a:r>
            <a:rPr lang="en-IN" dirty="0">
              <a:latin typeface="Cambria" panose="02040503050406030204" pitchFamily="18" charset="0"/>
              <a:ea typeface="Cambria" panose="02040503050406030204" pitchFamily="18" charset="0"/>
            </a:rPr>
            <a:t>Decomposition</a:t>
          </a:r>
        </a:p>
      </dgm:t>
    </dgm:pt>
    <dgm:pt modelId="{2F95370B-71DE-4979-B9C5-2FC3A84C6CAB}" type="parTrans" cxnId="{E2B01931-0202-4CCC-941A-4C4E33D9D203}">
      <dgm:prSet/>
      <dgm:spPr/>
      <dgm:t>
        <a:bodyPr/>
        <a:lstStyle/>
        <a:p>
          <a:endParaRPr lang="en-IN">
            <a:latin typeface="Cambria" panose="02040503050406030204" pitchFamily="18" charset="0"/>
            <a:ea typeface="Cambria" panose="02040503050406030204" pitchFamily="18" charset="0"/>
          </a:endParaRPr>
        </a:p>
      </dgm:t>
    </dgm:pt>
    <dgm:pt modelId="{9A0ECF75-FA7F-49B9-8904-F5BA776014A7}" type="sibTrans" cxnId="{E2B01931-0202-4CCC-941A-4C4E33D9D203}">
      <dgm:prSet/>
      <dgm:spPr/>
      <dgm:t>
        <a:bodyPr/>
        <a:lstStyle/>
        <a:p>
          <a:endParaRPr lang="en-IN">
            <a:latin typeface="Cambria" panose="02040503050406030204" pitchFamily="18" charset="0"/>
            <a:ea typeface="Cambria" panose="02040503050406030204" pitchFamily="18" charset="0"/>
          </a:endParaRPr>
        </a:p>
      </dgm:t>
    </dgm:pt>
    <dgm:pt modelId="{8ADDCDCE-D021-49E0-9F50-DE59B0FB0CEA}">
      <dgm:prSet phldrT="[Text]"/>
      <dgm:spPr/>
      <dgm:t>
        <a:bodyPr/>
        <a:lstStyle/>
        <a:p>
          <a:r>
            <a:rPr lang="en-IN" dirty="0">
              <a:latin typeface="Cambria" panose="02040503050406030204" pitchFamily="18" charset="0"/>
              <a:ea typeface="Cambria" panose="02040503050406030204" pitchFamily="18" charset="0"/>
            </a:rPr>
            <a:t>Simple Exponential Smoothing</a:t>
          </a:r>
        </a:p>
      </dgm:t>
    </dgm:pt>
    <dgm:pt modelId="{6D3AFDD8-196C-498A-8597-AD05E94CC95F}" type="parTrans" cxnId="{5E696785-76D1-4DDF-BA74-CA18F426DBE7}">
      <dgm:prSet/>
      <dgm:spPr/>
      <dgm:t>
        <a:bodyPr/>
        <a:lstStyle/>
        <a:p>
          <a:endParaRPr lang="en-IN">
            <a:latin typeface="Cambria" panose="02040503050406030204" pitchFamily="18" charset="0"/>
            <a:ea typeface="Cambria" panose="02040503050406030204" pitchFamily="18" charset="0"/>
          </a:endParaRPr>
        </a:p>
      </dgm:t>
    </dgm:pt>
    <dgm:pt modelId="{96605CF6-2DE1-4F7F-89DD-F4FAEF7E6D26}" type="sibTrans" cxnId="{5E696785-76D1-4DDF-BA74-CA18F426DBE7}">
      <dgm:prSet/>
      <dgm:spPr/>
      <dgm:t>
        <a:bodyPr/>
        <a:lstStyle/>
        <a:p>
          <a:endParaRPr lang="en-IN">
            <a:latin typeface="Cambria" panose="02040503050406030204" pitchFamily="18" charset="0"/>
            <a:ea typeface="Cambria" panose="02040503050406030204" pitchFamily="18" charset="0"/>
          </a:endParaRPr>
        </a:p>
      </dgm:t>
    </dgm:pt>
    <dgm:pt modelId="{70922C85-269D-4E03-A6A0-192DE6C0054D}">
      <dgm:prSet phldrT="[Text]"/>
      <dgm:spPr/>
      <dgm:t>
        <a:bodyPr/>
        <a:lstStyle/>
        <a:p>
          <a:r>
            <a:rPr lang="en-IN" dirty="0">
              <a:latin typeface="Cambria" panose="02040503050406030204" pitchFamily="18" charset="0"/>
              <a:ea typeface="Cambria" panose="02040503050406030204" pitchFamily="18" charset="0"/>
            </a:rPr>
            <a:t>Holts Model</a:t>
          </a:r>
        </a:p>
      </dgm:t>
    </dgm:pt>
    <dgm:pt modelId="{FAE48A0D-B644-4E86-97C9-EBB7F3BBCBC9}" type="parTrans" cxnId="{8788CA92-DC3D-431A-8EF2-67715ADB10F6}">
      <dgm:prSet/>
      <dgm:spPr/>
      <dgm:t>
        <a:bodyPr/>
        <a:lstStyle/>
        <a:p>
          <a:endParaRPr lang="en-IN">
            <a:latin typeface="Cambria" panose="02040503050406030204" pitchFamily="18" charset="0"/>
            <a:ea typeface="Cambria" panose="02040503050406030204" pitchFamily="18" charset="0"/>
          </a:endParaRPr>
        </a:p>
      </dgm:t>
    </dgm:pt>
    <dgm:pt modelId="{10993C7A-FE3E-4438-AAA2-B1398BCAE1D6}" type="sibTrans" cxnId="{8788CA92-DC3D-431A-8EF2-67715ADB10F6}">
      <dgm:prSet/>
      <dgm:spPr/>
      <dgm:t>
        <a:bodyPr/>
        <a:lstStyle/>
        <a:p>
          <a:endParaRPr lang="en-IN">
            <a:latin typeface="Cambria" panose="02040503050406030204" pitchFamily="18" charset="0"/>
            <a:ea typeface="Cambria" panose="02040503050406030204" pitchFamily="18" charset="0"/>
          </a:endParaRPr>
        </a:p>
      </dgm:t>
    </dgm:pt>
    <dgm:pt modelId="{5EBF8E12-6A80-4BD0-8B93-8E383451273A}">
      <dgm:prSet phldrT="[Text]"/>
      <dgm:spPr/>
      <dgm:t>
        <a:bodyPr/>
        <a:lstStyle/>
        <a:p>
          <a:r>
            <a:rPr lang="en-IN" dirty="0">
              <a:latin typeface="Cambria" panose="02040503050406030204" pitchFamily="18" charset="0"/>
              <a:ea typeface="Cambria" panose="02040503050406030204" pitchFamily="18" charset="0"/>
            </a:rPr>
            <a:t>Regression (auto)</a:t>
          </a:r>
        </a:p>
      </dgm:t>
    </dgm:pt>
    <dgm:pt modelId="{D37333A1-A5A3-4A26-9F1A-0A2B8955D2E0}" type="parTrans" cxnId="{68A4CA5C-0D5E-4A49-A1EE-384B8D392904}">
      <dgm:prSet/>
      <dgm:spPr/>
      <dgm:t>
        <a:bodyPr/>
        <a:lstStyle/>
        <a:p>
          <a:endParaRPr lang="en-IN">
            <a:latin typeface="Cambria" panose="02040503050406030204" pitchFamily="18" charset="0"/>
            <a:ea typeface="Cambria" panose="02040503050406030204" pitchFamily="18" charset="0"/>
          </a:endParaRPr>
        </a:p>
      </dgm:t>
    </dgm:pt>
    <dgm:pt modelId="{37C20B56-5281-49F6-8D04-73522D3DB08D}" type="sibTrans" cxnId="{68A4CA5C-0D5E-4A49-A1EE-384B8D392904}">
      <dgm:prSet/>
      <dgm:spPr/>
      <dgm:t>
        <a:bodyPr/>
        <a:lstStyle/>
        <a:p>
          <a:endParaRPr lang="en-IN">
            <a:latin typeface="Cambria" panose="02040503050406030204" pitchFamily="18" charset="0"/>
            <a:ea typeface="Cambria" panose="02040503050406030204" pitchFamily="18" charset="0"/>
          </a:endParaRPr>
        </a:p>
      </dgm:t>
    </dgm:pt>
    <dgm:pt modelId="{CD708D14-5683-49F4-A1D3-542DB3184D87}">
      <dgm:prSet phldrT="[Text]"/>
      <dgm:spPr/>
      <dgm:t>
        <a:bodyPr/>
        <a:lstStyle/>
        <a:p>
          <a:r>
            <a:rPr lang="en-IN" dirty="0">
              <a:latin typeface="Cambria" panose="02040503050406030204" pitchFamily="18" charset="0"/>
              <a:ea typeface="Cambria" panose="02040503050406030204" pitchFamily="18" charset="0"/>
            </a:rPr>
            <a:t>ARIMA model</a:t>
          </a:r>
        </a:p>
      </dgm:t>
    </dgm:pt>
    <dgm:pt modelId="{095913DE-D499-4291-A484-9421AC342953}" type="parTrans" cxnId="{507E1EBB-802F-4E9A-8812-0F5FA6541424}">
      <dgm:prSet/>
      <dgm:spPr/>
      <dgm:t>
        <a:bodyPr/>
        <a:lstStyle/>
        <a:p>
          <a:endParaRPr lang="en-IN">
            <a:latin typeface="Cambria" panose="02040503050406030204" pitchFamily="18" charset="0"/>
            <a:ea typeface="Cambria" panose="02040503050406030204" pitchFamily="18" charset="0"/>
          </a:endParaRPr>
        </a:p>
      </dgm:t>
    </dgm:pt>
    <dgm:pt modelId="{6A808C5C-0400-421C-9452-03181EEC652B}" type="sibTrans" cxnId="{507E1EBB-802F-4E9A-8812-0F5FA6541424}">
      <dgm:prSet/>
      <dgm:spPr/>
      <dgm:t>
        <a:bodyPr/>
        <a:lstStyle/>
        <a:p>
          <a:endParaRPr lang="en-IN">
            <a:latin typeface="Cambria" panose="02040503050406030204" pitchFamily="18" charset="0"/>
            <a:ea typeface="Cambria" panose="02040503050406030204" pitchFamily="18" charset="0"/>
          </a:endParaRPr>
        </a:p>
      </dgm:t>
    </dgm:pt>
    <dgm:pt modelId="{A819B2DB-85D8-480B-99FA-64E9B86CDAB4}">
      <dgm:prSet phldrT="[Text]"/>
      <dgm:spPr/>
      <dgm:t>
        <a:bodyPr/>
        <a:lstStyle/>
        <a:p>
          <a:r>
            <a:rPr lang="en-IN" dirty="0">
              <a:latin typeface="Cambria" panose="02040503050406030204" pitchFamily="18" charset="0"/>
              <a:ea typeface="Cambria" panose="02040503050406030204" pitchFamily="18" charset="0"/>
            </a:rPr>
            <a:t>Holts-Winter Model</a:t>
          </a:r>
        </a:p>
      </dgm:t>
    </dgm:pt>
    <dgm:pt modelId="{8E97CF85-0C62-4644-9906-7B6461CBEEBA}" type="parTrans" cxnId="{FD3B1517-BD75-4F6F-8A75-59257824A8EC}">
      <dgm:prSet/>
      <dgm:spPr/>
      <dgm:t>
        <a:bodyPr/>
        <a:lstStyle/>
        <a:p>
          <a:endParaRPr lang="en-IN">
            <a:latin typeface="Cambria" panose="02040503050406030204" pitchFamily="18" charset="0"/>
            <a:ea typeface="Cambria" panose="02040503050406030204" pitchFamily="18" charset="0"/>
          </a:endParaRPr>
        </a:p>
      </dgm:t>
    </dgm:pt>
    <dgm:pt modelId="{B8A0E2FD-CBCB-4549-A30C-D390D2169450}" type="sibTrans" cxnId="{FD3B1517-BD75-4F6F-8A75-59257824A8EC}">
      <dgm:prSet/>
      <dgm:spPr/>
      <dgm:t>
        <a:bodyPr/>
        <a:lstStyle/>
        <a:p>
          <a:endParaRPr lang="en-IN">
            <a:latin typeface="Cambria" panose="02040503050406030204" pitchFamily="18" charset="0"/>
            <a:ea typeface="Cambria" panose="02040503050406030204" pitchFamily="18" charset="0"/>
          </a:endParaRPr>
        </a:p>
      </dgm:t>
    </dgm:pt>
    <dgm:pt modelId="{BA801341-C1CE-40F9-8CC4-D47BD69C5A1C}">
      <dgm:prSet phldrT="[Text]"/>
      <dgm:spPr/>
      <dgm:t>
        <a:bodyPr/>
        <a:lstStyle/>
        <a:p>
          <a:r>
            <a:rPr lang="en-IN" dirty="0">
              <a:latin typeface="Cambria" panose="02040503050406030204" pitchFamily="18" charset="0"/>
              <a:ea typeface="Cambria" panose="02040503050406030204" pitchFamily="18" charset="0"/>
            </a:rPr>
            <a:t>SARIMA model</a:t>
          </a:r>
        </a:p>
      </dgm:t>
    </dgm:pt>
    <dgm:pt modelId="{35D97F1B-5220-4EAF-A68A-BCD78425A8CE}" type="parTrans" cxnId="{080D67FF-46EC-445D-B04F-07B4F8E8ED9B}">
      <dgm:prSet/>
      <dgm:spPr/>
      <dgm:t>
        <a:bodyPr/>
        <a:lstStyle/>
        <a:p>
          <a:endParaRPr lang="en-IN">
            <a:latin typeface="Cambria" panose="02040503050406030204" pitchFamily="18" charset="0"/>
            <a:ea typeface="Cambria" panose="02040503050406030204" pitchFamily="18" charset="0"/>
          </a:endParaRPr>
        </a:p>
      </dgm:t>
    </dgm:pt>
    <dgm:pt modelId="{C103A113-71D8-4CDB-A320-724212BEE746}" type="sibTrans" cxnId="{080D67FF-46EC-445D-B04F-07B4F8E8ED9B}">
      <dgm:prSet/>
      <dgm:spPr/>
      <dgm:t>
        <a:bodyPr/>
        <a:lstStyle/>
        <a:p>
          <a:endParaRPr lang="en-IN">
            <a:latin typeface="Cambria" panose="02040503050406030204" pitchFamily="18" charset="0"/>
            <a:ea typeface="Cambria" panose="02040503050406030204" pitchFamily="18" charset="0"/>
          </a:endParaRPr>
        </a:p>
      </dgm:t>
    </dgm:pt>
    <dgm:pt modelId="{D6CCC420-FD48-4244-A6D3-37EF1E65CE82}" type="pres">
      <dgm:prSet presAssocID="{D8BD2CC9-3173-43AB-89B0-398FB2A129B5}" presName="hierChild1" presStyleCnt="0">
        <dgm:presLayoutVars>
          <dgm:chPref val="1"/>
          <dgm:dir/>
          <dgm:animOne val="branch"/>
          <dgm:animLvl val="lvl"/>
          <dgm:resizeHandles/>
        </dgm:presLayoutVars>
      </dgm:prSet>
      <dgm:spPr/>
    </dgm:pt>
    <dgm:pt modelId="{50710843-4FAC-442E-AF01-2BB7D3A152FB}" type="pres">
      <dgm:prSet presAssocID="{70566F1E-D634-4EE0-900A-6EB7B565051C}" presName="hierRoot1" presStyleCnt="0"/>
      <dgm:spPr/>
    </dgm:pt>
    <dgm:pt modelId="{830A2CD5-1801-4D1B-99FC-1F897C20B692}" type="pres">
      <dgm:prSet presAssocID="{70566F1E-D634-4EE0-900A-6EB7B565051C}" presName="composite" presStyleCnt="0"/>
      <dgm:spPr/>
    </dgm:pt>
    <dgm:pt modelId="{7BEC26AA-83EF-4348-A18F-0070822FA245}" type="pres">
      <dgm:prSet presAssocID="{70566F1E-D634-4EE0-900A-6EB7B565051C}" presName="background" presStyleLbl="node0" presStyleIdx="0" presStyleCnt="1"/>
      <dgm:spPr/>
    </dgm:pt>
    <dgm:pt modelId="{10268329-58E0-4E70-8411-BE967B07D207}" type="pres">
      <dgm:prSet presAssocID="{70566F1E-D634-4EE0-900A-6EB7B565051C}" presName="text" presStyleLbl="fgAcc0" presStyleIdx="0" presStyleCnt="1">
        <dgm:presLayoutVars>
          <dgm:chPref val="3"/>
        </dgm:presLayoutVars>
      </dgm:prSet>
      <dgm:spPr/>
    </dgm:pt>
    <dgm:pt modelId="{BC3587AB-D264-4997-8770-DE8C9F14315F}" type="pres">
      <dgm:prSet presAssocID="{70566F1E-D634-4EE0-900A-6EB7B565051C}" presName="hierChild2" presStyleCnt="0"/>
      <dgm:spPr/>
    </dgm:pt>
    <dgm:pt modelId="{C499C39F-431B-4701-ABFB-D0EE335C75B6}" type="pres">
      <dgm:prSet presAssocID="{2F95370B-71DE-4979-B9C5-2FC3A84C6CAB}" presName="Name10" presStyleLbl="parChTrans1D2" presStyleIdx="0" presStyleCnt="2"/>
      <dgm:spPr/>
    </dgm:pt>
    <dgm:pt modelId="{3DE969BE-48BF-4626-A1CD-7FB183E409F8}" type="pres">
      <dgm:prSet presAssocID="{F3180E73-BCBE-406F-9C5F-7166FE00F84A}" presName="hierRoot2" presStyleCnt="0"/>
      <dgm:spPr/>
    </dgm:pt>
    <dgm:pt modelId="{829F79DF-405B-46D7-AD3A-64E0743439B2}" type="pres">
      <dgm:prSet presAssocID="{F3180E73-BCBE-406F-9C5F-7166FE00F84A}" presName="composite2" presStyleCnt="0"/>
      <dgm:spPr/>
    </dgm:pt>
    <dgm:pt modelId="{6EB4187C-470B-4F51-B99C-B70316DE4EA7}" type="pres">
      <dgm:prSet presAssocID="{F3180E73-BCBE-406F-9C5F-7166FE00F84A}" presName="background2" presStyleLbl="node2" presStyleIdx="0" presStyleCnt="2"/>
      <dgm:spPr/>
    </dgm:pt>
    <dgm:pt modelId="{9A7E186C-7CC4-445C-BE22-DBFE4158C74E}" type="pres">
      <dgm:prSet presAssocID="{F3180E73-BCBE-406F-9C5F-7166FE00F84A}" presName="text2" presStyleLbl="fgAcc2" presStyleIdx="0" presStyleCnt="2">
        <dgm:presLayoutVars>
          <dgm:chPref val="3"/>
        </dgm:presLayoutVars>
      </dgm:prSet>
      <dgm:spPr/>
    </dgm:pt>
    <dgm:pt modelId="{01CD8109-B942-45DD-86CB-8E684A64C0DC}" type="pres">
      <dgm:prSet presAssocID="{F3180E73-BCBE-406F-9C5F-7166FE00F84A}" presName="hierChild3" presStyleCnt="0"/>
      <dgm:spPr/>
    </dgm:pt>
    <dgm:pt modelId="{FEF8FE21-DA69-4A61-9BA4-D10E202C73BF}" type="pres">
      <dgm:prSet presAssocID="{6D3AFDD8-196C-498A-8597-AD05E94CC95F}" presName="Name17" presStyleLbl="parChTrans1D3" presStyleIdx="0" presStyleCnt="5"/>
      <dgm:spPr/>
    </dgm:pt>
    <dgm:pt modelId="{B3D2CA2C-299A-4A1F-9B1A-C339D08C2A95}" type="pres">
      <dgm:prSet presAssocID="{8ADDCDCE-D021-49E0-9F50-DE59B0FB0CEA}" presName="hierRoot3" presStyleCnt="0"/>
      <dgm:spPr/>
    </dgm:pt>
    <dgm:pt modelId="{215D3790-CFC1-4E32-A1BC-1C31CEF56BF3}" type="pres">
      <dgm:prSet presAssocID="{8ADDCDCE-D021-49E0-9F50-DE59B0FB0CEA}" presName="composite3" presStyleCnt="0"/>
      <dgm:spPr/>
    </dgm:pt>
    <dgm:pt modelId="{C52CF0B6-A247-4908-8AE6-BB454DFDD0C9}" type="pres">
      <dgm:prSet presAssocID="{8ADDCDCE-D021-49E0-9F50-DE59B0FB0CEA}" presName="background3" presStyleLbl="node3" presStyleIdx="0" presStyleCnt="5"/>
      <dgm:spPr/>
    </dgm:pt>
    <dgm:pt modelId="{EA500905-3904-47C6-A6D0-AADF1ABA8FE1}" type="pres">
      <dgm:prSet presAssocID="{8ADDCDCE-D021-49E0-9F50-DE59B0FB0CEA}" presName="text3" presStyleLbl="fgAcc3" presStyleIdx="0" presStyleCnt="5">
        <dgm:presLayoutVars>
          <dgm:chPref val="3"/>
        </dgm:presLayoutVars>
      </dgm:prSet>
      <dgm:spPr/>
    </dgm:pt>
    <dgm:pt modelId="{A1208E0C-A2D0-4BB3-8A06-05CE35CFDAA7}" type="pres">
      <dgm:prSet presAssocID="{8ADDCDCE-D021-49E0-9F50-DE59B0FB0CEA}" presName="hierChild4" presStyleCnt="0"/>
      <dgm:spPr/>
    </dgm:pt>
    <dgm:pt modelId="{60216A56-D7A4-4769-832C-6304D71110AB}" type="pres">
      <dgm:prSet presAssocID="{FAE48A0D-B644-4E86-97C9-EBB7F3BBCBC9}" presName="Name17" presStyleLbl="parChTrans1D3" presStyleIdx="1" presStyleCnt="5"/>
      <dgm:spPr/>
    </dgm:pt>
    <dgm:pt modelId="{D42C166C-26DA-4011-B264-0B8CFB604D88}" type="pres">
      <dgm:prSet presAssocID="{70922C85-269D-4E03-A6A0-192DE6C0054D}" presName="hierRoot3" presStyleCnt="0"/>
      <dgm:spPr/>
    </dgm:pt>
    <dgm:pt modelId="{7F0328E0-9369-417D-959C-6B3D0C24FFC3}" type="pres">
      <dgm:prSet presAssocID="{70922C85-269D-4E03-A6A0-192DE6C0054D}" presName="composite3" presStyleCnt="0"/>
      <dgm:spPr/>
    </dgm:pt>
    <dgm:pt modelId="{D106BAAF-6E4A-4979-B8DB-DCCF4A3D8841}" type="pres">
      <dgm:prSet presAssocID="{70922C85-269D-4E03-A6A0-192DE6C0054D}" presName="background3" presStyleLbl="node3" presStyleIdx="1" presStyleCnt="5"/>
      <dgm:spPr/>
    </dgm:pt>
    <dgm:pt modelId="{49C97CC6-22B2-4604-A141-FF4D056AA2F3}" type="pres">
      <dgm:prSet presAssocID="{70922C85-269D-4E03-A6A0-192DE6C0054D}" presName="text3" presStyleLbl="fgAcc3" presStyleIdx="1" presStyleCnt="5">
        <dgm:presLayoutVars>
          <dgm:chPref val="3"/>
        </dgm:presLayoutVars>
      </dgm:prSet>
      <dgm:spPr/>
    </dgm:pt>
    <dgm:pt modelId="{1D8DAA6E-23B7-4E86-9AE5-DA44A7AEA6CF}" type="pres">
      <dgm:prSet presAssocID="{70922C85-269D-4E03-A6A0-192DE6C0054D}" presName="hierChild4" presStyleCnt="0"/>
      <dgm:spPr/>
    </dgm:pt>
    <dgm:pt modelId="{A03EF0ED-4D2D-44BF-971B-2C467EABF697}" type="pres">
      <dgm:prSet presAssocID="{8E97CF85-0C62-4644-9906-7B6461CBEEBA}" presName="Name17" presStyleLbl="parChTrans1D3" presStyleIdx="2" presStyleCnt="5"/>
      <dgm:spPr/>
    </dgm:pt>
    <dgm:pt modelId="{E8591148-676D-4656-A400-D47303BE6315}" type="pres">
      <dgm:prSet presAssocID="{A819B2DB-85D8-480B-99FA-64E9B86CDAB4}" presName="hierRoot3" presStyleCnt="0"/>
      <dgm:spPr/>
    </dgm:pt>
    <dgm:pt modelId="{BCA1ABCD-2013-431E-A814-B91C824779FB}" type="pres">
      <dgm:prSet presAssocID="{A819B2DB-85D8-480B-99FA-64E9B86CDAB4}" presName="composite3" presStyleCnt="0"/>
      <dgm:spPr/>
    </dgm:pt>
    <dgm:pt modelId="{565AB8CD-6334-4303-B52C-B30279BE58A3}" type="pres">
      <dgm:prSet presAssocID="{A819B2DB-85D8-480B-99FA-64E9B86CDAB4}" presName="background3" presStyleLbl="node3" presStyleIdx="2" presStyleCnt="5"/>
      <dgm:spPr/>
    </dgm:pt>
    <dgm:pt modelId="{511C83D3-3FE3-455E-91DB-577083891761}" type="pres">
      <dgm:prSet presAssocID="{A819B2DB-85D8-480B-99FA-64E9B86CDAB4}" presName="text3" presStyleLbl="fgAcc3" presStyleIdx="2" presStyleCnt="5">
        <dgm:presLayoutVars>
          <dgm:chPref val="3"/>
        </dgm:presLayoutVars>
      </dgm:prSet>
      <dgm:spPr/>
    </dgm:pt>
    <dgm:pt modelId="{AEB13DD8-8DD3-4CD6-9391-B621DCB65B7D}" type="pres">
      <dgm:prSet presAssocID="{A819B2DB-85D8-480B-99FA-64E9B86CDAB4}" presName="hierChild4" presStyleCnt="0"/>
      <dgm:spPr/>
    </dgm:pt>
    <dgm:pt modelId="{4B68E9D3-6D95-45D1-8010-7021451EE01D}" type="pres">
      <dgm:prSet presAssocID="{D37333A1-A5A3-4A26-9F1A-0A2B8955D2E0}" presName="Name10" presStyleLbl="parChTrans1D2" presStyleIdx="1" presStyleCnt="2"/>
      <dgm:spPr/>
    </dgm:pt>
    <dgm:pt modelId="{D88AF69A-78FD-437A-9B32-584C3EBCE4A9}" type="pres">
      <dgm:prSet presAssocID="{5EBF8E12-6A80-4BD0-8B93-8E383451273A}" presName="hierRoot2" presStyleCnt="0"/>
      <dgm:spPr/>
    </dgm:pt>
    <dgm:pt modelId="{258B260D-6B12-44CF-9AE9-4B902B7D32B7}" type="pres">
      <dgm:prSet presAssocID="{5EBF8E12-6A80-4BD0-8B93-8E383451273A}" presName="composite2" presStyleCnt="0"/>
      <dgm:spPr/>
    </dgm:pt>
    <dgm:pt modelId="{F89A0400-0468-4918-AD2A-5C82137DE831}" type="pres">
      <dgm:prSet presAssocID="{5EBF8E12-6A80-4BD0-8B93-8E383451273A}" presName="background2" presStyleLbl="node2" presStyleIdx="1" presStyleCnt="2"/>
      <dgm:spPr/>
    </dgm:pt>
    <dgm:pt modelId="{98039CC5-EC5A-4D2F-B1DA-CE49C26433DC}" type="pres">
      <dgm:prSet presAssocID="{5EBF8E12-6A80-4BD0-8B93-8E383451273A}" presName="text2" presStyleLbl="fgAcc2" presStyleIdx="1" presStyleCnt="2">
        <dgm:presLayoutVars>
          <dgm:chPref val="3"/>
        </dgm:presLayoutVars>
      </dgm:prSet>
      <dgm:spPr/>
    </dgm:pt>
    <dgm:pt modelId="{4D6926A4-2C4D-40C4-8C53-630CD2FD2DA2}" type="pres">
      <dgm:prSet presAssocID="{5EBF8E12-6A80-4BD0-8B93-8E383451273A}" presName="hierChild3" presStyleCnt="0"/>
      <dgm:spPr/>
    </dgm:pt>
    <dgm:pt modelId="{5057360C-53E4-47ED-8CA7-DE5FE8DAAF3D}" type="pres">
      <dgm:prSet presAssocID="{095913DE-D499-4291-A484-9421AC342953}" presName="Name17" presStyleLbl="parChTrans1D3" presStyleIdx="3" presStyleCnt="5"/>
      <dgm:spPr/>
    </dgm:pt>
    <dgm:pt modelId="{E61C0B4C-61A3-4DAC-B7EE-E5BEF64860E2}" type="pres">
      <dgm:prSet presAssocID="{CD708D14-5683-49F4-A1D3-542DB3184D87}" presName="hierRoot3" presStyleCnt="0"/>
      <dgm:spPr/>
    </dgm:pt>
    <dgm:pt modelId="{40B80E56-B4E3-48C1-ADED-D6740B3D34E3}" type="pres">
      <dgm:prSet presAssocID="{CD708D14-5683-49F4-A1D3-542DB3184D87}" presName="composite3" presStyleCnt="0"/>
      <dgm:spPr/>
    </dgm:pt>
    <dgm:pt modelId="{6A848296-2E8A-4911-A8A1-E94499EC73F1}" type="pres">
      <dgm:prSet presAssocID="{CD708D14-5683-49F4-A1D3-542DB3184D87}" presName="background3" presStyleLbl="node3" presStyleIdx="3" presStyleCnt="5"/>
      <dgm:spPr/>
    </dgm:pt>
    <dgm:pt modelId="{BD1C5F6C-5366-4B2B-BB76-AAF48B050603}" type="pres">
      <dgm:prSet presAssocID="{CD708D14-5683-49F4-A1D3-542DB3184D87}" presName="text3" presStyleLbl="fgAcc3" presStyleIdx="3" presStyleCnt="5">
        <dgm:presLayoutVars>
          <dgm:chPref val="3"/>
        </dgm:presLayoutVars>
      </dgm:prSet>
      <dgm:spPr/>
    </dgm:pt>
    <dgm:pt modelId="{C1BF593E-0652-4923-B871-8025C579C24B}" type="pres">
      <dgm:prSet presAssocID="{CD708D14-5683-49F4-A1D3-542DB3184D87}" presName="hierChild4" presStyleCnt="0"/>
      <dgm:spPr/>
    </dgm:pt>
    <dgm:pt modelId="{0B5E9608-A061-42A4-8647-AA68880D28F3}" type="pres">
      <dgm:prSet presAssocID="{35D97F1B-5220-4EAF-A68A-BCD78425A8CE}" presName="Name17" presStyleLbl="parChTrans1D3" presStyleIdx="4" presStyleCnt="5"/>
      <dgm:spPr/>
    </dgm:pt>
    <dgm:pt modelId="{8E7524CA-7BB1-4967-B0AD-C86995D9C1A1}" type="pres">
      <dgm:prSet presAssocID="{BA801341-C1CE-40F9-8CC4-D47BD69C5A1C}" presName="hierRoot3" presStyleCnt="0"/>
      <dgm:spPr/>
    </dgm:pt>
    <dgm:pt modelId="{6894F582-FD2D-47FC-A0D8-226E1EABDA9E}" type="pres">
      <dgm:prSet presAssocID="{BA801341-C1CE-40F9-8CC4-D47BD69C5A1C}" presName="composite3" presStyleCnt="0"/>
      <dgm:spPr/>
    </dgm:pt>
    <dgm:pt modelId="{DFDD3A36-511E-4C90-8F9A-3E6B60FA18D3}" type="pres">
      <dgm:prSet presAssocID="{BA801341-C1CE-40F9-8CC4-D47BD69C5A1C}" presName="background3" presStyleLbl="node3" presStyleIdx="4" presStyleCnt="5"/>
      <dgm:spPr/>
    </dgm:pt>
    <dgm:pt modelId="{402A609C-05D6-41D9-87FA-A929E767B522}" type="pres">
      <dgm:prSet presAssocID="{BA801341-C1CE-40F9-8CC4-D47BD69C5A1C}" presName="text3" presStyleLbl="fgAcc3" presStyleIdx="4" presStyleCnt="5">
        <dgm:presLayoutVars>
          <dgm:chPref val="3"/>
        </dgm:presLayoutVars>
      </dgm:prSet>
      <dgm:spPr/>
    </dgm:pt>
    <dgm:pt modelId="{D3660BA8-B0F5-44FB-8B29-92656D2DD939}" type="pres">
      <dgm:prSet presAssocID="{BA801341-C1CE-40F9-8CC4-D47BD69C5A1C}" presName="hierChild4" presStyleCnt="0"/>
      <dgm:spPr/>
    </dgm:pt>
  </dgm:ptLst>
  <dgm:cxnLst>
    <dgm:cxn modelId="{FD3B1517-BD75-4F6F-8A75-59257824A8EC}" srcId="{F3180E73-BCBE-406F-9C5F-7166FE00F84A}" destId="{A819B2DB-85D8-480B-99FA-64E9B86CDAB4}" srcOrd="2" destOrd="0" parTransId="{8E97CF85-0C62-4644-9906-7B6461CBEEBA}" sibTransId="{B8A0E2FD-CBCB-4549-A30C-D390D2169450}"/>
    <dgm:cxn modelId="{5229B41C-A088-47FF-9CA0-D93F31B89905}" type="presOf" srcId="{D37333A1-A5A3-4A26-9F1A-0A2B8955D2E0}" destId="{4B68E9D3-6D95-45D1-8010-7021451EE01D}" srcOrd="0" destOrd="0" presId="urn:microsoft.com/office/officeart/2005/8/layout/hierarchy1"/>
    <dgm:cxn modelId="{6BFBA81D-41B0-41C8-8837-90A3D8EC0138}" type="presOf" srcId="{BA801341-C1CE-40F9-8CC4-D47BD69C5A1C}" destId="{402A609C-05D6-41D9-87FA-A929E767B522}" srcOrd="0" destOrd="0" presId="urn:microsoft.com/office/officeart/2005/8/layout/hierarchy1"/>
    <dgm:cxn modelId="{CE2E0E21-A4C5-4C7E-BEF9-CF93C34EB187}" type="presOf" srcId="{CD708D14-5683-49F4-A1D3-542DB3184D87}" destId="{BD1C5F6C-5366-4B2B-BB76-AAF48B050603}" srcOrd="0" destOrd="0" presId="urn:microsoft.com/office/officeart/2005/8/layout/hierarchy1"/>
    <dgm:cxn modelId="{8352BD25-F650-4279-B526-D967B05DA801}" type="presOf" srcId="{F3180E73-BCBE-406F-9C5F-7166FE00F84A}" destId="{9A7E186C-7CC4-445C-BE22-DBFE4158C74E}" srcOrd="0" destOrd="0" presId="urn:microsoft.com/office/officeart/2005/8/layout/hierarchy1"/>
    <dgm:cxn modelId="{77FBC62B-39CB-4B32-905A-63098B291F1C}" type="presOf" srcId="{D8BD2CC9-3173-43AB-89B0-398FB2A129B5}" destId="{D6CCC420-FD48-4244-A6D3-37EF1E65CE82}" srcOrd="0" destOrd="0" presId="urn:microsoft.com/office/officeart/2005/8/layout/hierarchy1"/>
    <dgm:cxn modelId="{89C8E02F-B24C-462C-BD40-32B6C7E2F7B8}" type="presOf" srcId="{FAE48A0D-B644-4E86-97C9-EBB7F3BBCBC9}" destId="{60216A56-D7A4-4769-832C-6304D71110AB}" srcOrd="0" destOrd="0" presId="urn:microsoft.com/office/officeart/2005/8/layout/hierarchy1"/>
    <dgm:cxn modelId="{E2B01931-0202-4CCC-941A-4C4E33D9D203}" srcId="{70566F1E-D634-4EE0-900A-6EB7B565051C}" destId="{F3180E73-BCBE-406F-9C5F-7166FE00F84A}" srcOrd="0" destOrd="0" parTransId="{2F95370B-71DE-4979-B9C5-2FC3A84C6CAB}" sibTransId="{9A0ECF75-FA7F-49B9-8904-F5BA776014A7}"/>
    <dgm:cxn modelId="{459F5E37-3443-43A3-B10D-BB1A00F4F492}" type="presOf" srcId="{A819B2DB-85D8-480B-99FA-64E9B86CDAB4}" destId="{511C83D3-3FE3-455E-91DB-577083891761}" srcOrd="0" destOrd="0" presId="urn:microsoft.com/office/officeart/2005/8/layout/hierarchy1"/>
    <dgm:cxn modelId="{68A4CA5C-0D5E-4A49-A1EE-384B8D392904}" srcId="{70566F1E-D634-4EE0-900A-6EB7B565051C}" destId="{5EBF8E12-6A80-4BD0-8B93-8E383451273A}" srcOrd="1" destOrd="0" parTransId="{D37333A1-A5A3-4A26-9F1A-0A2B8955D2E0}" sibTransId="{37C20B56-5281-49F6-8D04-73522D3DB08D}"/>
    <dgm:cxn modelId="{9F775672-8289-4704-B0CB-94E2F02C8020}" type="presOf" srcId="{095913DE-D499-4291-A484-9421AC342953}" destId="{5057360C-53E4-47ED-8CA7-DE5FE8DAAF3D}" srcOrd="0" destOrd="0" presId="urn:microsoft.com/office/officeart/2005/8/layout/hierarchy1"/>
    <dgm:cxn modelId="{9B923C54-C7B8-4B77-9943-3213789CCE8B}" type="presOf" srcId="{2F95370B-71DE-4979-B9C5-2FC3A84C6CAB}" destId="{C499C39F-431B-4701-ABFB-D0EE335C75B6}" srcOrd="0" destOrd="0" presId="urn:microsoft.com/office/officeart/2005/8/layout/hierarchy1"/>
    <dgm:cxn modelId="{115C8555-53D2-4053-9772-94708457186A}" type="presOf" srcId="{6D3AFDD8-196C-498A-8597-AD05E94CC95F}" destId="{FEF8FE21-DA69-4A61-9BA4-D10E202C73BF}" srcOrd="0" destOrd="0" presId="urn:microsoft.com/office/officeart/2005/8/layout/hierarchy1"/>
    <dgm:cxn modelId="{47E9817E-F61F-4D4D-8F65-5A0B087C3864}" type="presOf" srcId="{70922C85-269D-4E03-A6A0-192DE6C0054D}" destId="{49C97CC6-22B2-4604-A141-FF4D056AA2F3}" srcOrd="0" destOrd="0" presId="urn:microsoft.com/office/officeart/2005/8/layout/hierarchy1"/>
    <dgm:cxn modelId="{7E3E0280-0F1B-4041-8C8F-C24FA80ACF77}" type="presOf" srcId="{70566F1E-D634-4EE0-900A-6EB7B565051C}" destId="{10268329-58E0-4E70-8411-BE967B07D207}" srcOrd="0" destOrd="0" presId="urn:microsoft.com/office/officeart/2005/8/layout/hierarchy1"/>
    <dgm:cxn modelId="{5E696785-76D1-4DDF-BA74-CA18F426DBE7}" srcId="{F3180E73-BCBE-406F-9C5F-7166FE00F84A}" destId="{8ADDCDCE-D021-49E0-9F50-DE59B0FB0CEA}" srcOrd="0" destOrd="0" parTransId="{6D3AFDD8-196C-498A-8597-AD05E94CC95F}" sibTransId="{96605CF6-2DE1-4F7F-89DD-F4FAEF7E6D26}"/>
    <dgm:cxn modelId="{236B9386-D9BF-43C5-8459-136298C81227}" type="presOf" srcId="{5EBF8E12-6A80-4BD0-8B93-8E383451273A}" destId="{98039CC5-EC5A-4D2F-B1DA-CE49C26433DC}" srcOrd="0" destOrd="0" presId="urn:microsoft.com/office/officeart/2005/8/layout/hierarchy1"/>
    <dgm:cxn modelId="{AF6AD286-BBFF-4BFF-9EB9-2FDF6A3A8937}" type="presOf" srcId="{35D97F1B-5220-4EAF-A68A-BCD78425A8CE}" destId="{0B5E9608-A061-42A4-8647-AA68880D28F3}" srcOrd="0" destOrd="0" presId="urn:microsoft.com/office/officeart/2005/8/layout/hierarchy1"/>
    <dgm:cxn modelId="{8788CA92-DC3D-431A-8EF2-67715ADB10F6}" srcId="{F3180E73-BCBE-406F-9C5F-7166FE00F84A}" destId="{70922C85-269D-4E03-A6A0-192DE6C0054D}" srcOrd="1" destOrd="0" parTransId="{FAE48A0D-B644-4E86-97C9-EBB7F3BBCBC9}" sibTransId="{10993C7A-FE3E-4438-AAA2-B1398BCAE1D6}"/>
    <dgm:cxn modelId="{B22837AF-9167-4DF8-88DB-AD6D65DC61DB}" srcId="{D8BD2CC9-3173-43AB-89B0-398FB2A129B5}" destId="{70566F1E-D634-4EE0-900A-6EB7B565051C}" srcOrd="0" destOrd="0" parTransId="{F423166A-46BE-432F-99FC-1E46393C6ABE}" sibTransId="{0C6866AA-3A0B-4D7F-B652-7382F4BC480D}"/>
    <dgm:cxn modelId="{507E1EBB-802F-4E9A-8812-0F5FA6541424}" srcId="{5EBF8E12-6A80-4BD0-8B93-8E383451273A}" destId="{CD708D14-5683-49F4-A1D3-542DB3184D87}" srcOrd="0" destOrd="0" parTransId="{095913DE-D499-4291-A484-9421AC342953}" sibTransId="{6A808C5C-0400-421C-9452-03181EEC652B}"/>
    <dgm:cxn modelId="{EE1BBBC8-AABA-488D-9AB6-65092071DC65}" type="presOf" srcId="{8E97CF85-0C62-4644-9906-7B6461CBEEBA}" destId="{A03EF0ED-4D2D-44BF-971B-2C467EABF697}" srcOrd="0" destOrd="0" presId="urn:microsoft.com/office/officeart/2005/8/layout/hierarchy1"/>
    <dgm:cxn modelId="{DB0B9FD8-A39B-407F-AB1F-D11E4739F723}" type="presOf" srcId="{8ADDCDCE-D021-49E0-9F50-DE59B0FB0CEA}" destId="{EA500905-3904-47C6-A6D0-AADF1ABA8FE1}" srcOrd="0" destOrd="0" presId="urn:microsoft.com/office/officeart/2005/8/layout/hierarchy1"/>
    <dgm:cxn modelId="{080D67FF-46EC-445D-B04F-07B4F8E8ED9B}" srcId="{5EBF8E12-6A80-4BD0-8B93-8E383451273A}" destId="{BA801341-C1CE-40F9-8CC4-D47BD69C5A1C}" srcOrd="1" destOrd="0" parTransId="{35D97F1B-5220-4EAF-A68A-BCD78425A8CE}" sibTransId="{C103A113-71D8-4CDB-A320-724212BEE746}"/>
    <dgm:cxn modelId="{8B3D5660-D549-4DE8-93DD-C6CA61733852}" type="presParOf" srcId="{D6CCC420-FD48-4244-A6D3-37EF1E65CE82}" destId="{50710843-4FAC-442E-AF01-2BB7D3A152FB}" srcOrd="0" destOrd="0" presId="urn:microsoft.com/office/officeart/2005/8/layout/hierarchy1"/>
    <dgm:cxn modelId="{C522CF85-DE01-4246-98BF-2DFF7E1C804D}" type="presParOf" srcId="{50710843-4FAC-442E-AF01-2BB7D3A152FB}" destId="{830A2CD5-1801-4D1B-99FC-1F897C20B692}" srcOrd="0" destOrd="0" presId="urn:microsoft.com/office/officeart/2005/8/layout/hierarchy1"/>
    <dgm:cxn modelId="{5F570270-91D0-482C-B475-463C2D1E6C1A}" type="presParOf" srcId="{830A2CD5-1801-4D1B-99FC-1F897C20B692}" destId="{7BEC26AA-83EF-4348-A18F-0070822FA245}" srcOrd="0" destOrd="0" presId="urn:microsoft.com/office/officeart/2005/8/layout/hierarchy1"/>
    <dgm:cxn modelId="{EDFF618F-323B-441D-9321-73C63F5C27D2}" type="presParOf" srcId="{830A2CD5-1801-4D1B-99FC-1F897C20B692}" destId="{10268329-58E0-4E70-8411-BE967B07D207}" srcOrd="1" destOrd="0" presId="urn:microsoft.com/office/officeart/2005/8/layout/hierarchy1"/>
    <dgm:cxn modelId="{E713D00D-0A32-4638-9729-ABA27015E420}" type="presParOf" srcId="{50710843-4FAC-442E-AF01-2BB7D3A152FB}" destId="{BC3587AB-D264-4997-8770-DE8C9F14315F}" srcOrd="1" destOrd="0" presId="urn:microsoft.com/office/officeart/2005/8/layout/hierarchy1"/>
    <dgm:cxn modelId="{C61ADE2D-6E1E-40E7-A67F-86F7A7787272}" type="presParOf" srcId="{BC3587AB-D264-4997-8770-DE8C9F14315F}" destId="{C499C39F-431B-4701-ABFB-D0EE335C75B6}" srcOrd="0" destOrd="0" presId="urn:microsoft.com/office/officeart/2005/8/layout/hierarchy1"/>
    <dgm:cxn modelId="{EB597C90-1681-4A59-9777-35D399018351}" type="presParOf" srcId="{BC3587AB-D264-4997-8770-DE8C9F14315F}" destId="{3DE969BE-48BF-4626-A1CD-7FB183E409F8}" srcOrd="1" destOrd="0" presId="urn:microsoft.com/office/officeart/2005/8/layout/hierarchy1"/>
    <dgm:cxn modelId="{4AD1EA0B-E0BF-46DC-A1A1-6B6DE19D3D37}" type="presParOf" srcId="{3DE969BE-48BF-4626-A1CD-7FB183E409F8}" destId="{829F79DF-405B-46D7-AD3A-64E0743439B2}" srcOrd="0" destOrd="0" presId="urn:microsoft.com/office/officeart/2005/8/layout/hierarchy1"/>
    <dgm:cxn modelId="{7493B9FA-BFDE-4E4B-B3B1-AC546400A197}" type="presParOf" srcId="{829F79DF-405B-46D7-AD3A-64E0743439B2}" destId="{6EB4187C-470B-4F51-B99C-B70316DE4EA7}" srcOrd="0" destOrd="0" presId="urn:microsoft.com/office/officeart/2005/8/layout/hierarchy1"/>
    <dgm:cxn modelId="{4E63ABBB-3DF3-4F09-931B-F0118A7EB8D9}" type="presParOf" srcId="{829F79DF-405B-46D7-AD3A-64E0743439B2}" destId="{9A7E186C-7CC4-445C-BE22-DBFE4158C74E}" srcOrd="1" destOrd="0" presId="urn:microsoft.com/office/officeart/2005/8/layout/hierarchy1"/>
    <dgm:cxn modelId="{8EF69069-A6A9-4FC5-B004-8A9C87748140}" type="presParOf" srcId="{3DE969BE-48BF-4626-A1CD-7FB183E409F8}" destId="{01CD8109-B942-45DD-86CB-8E684A64C0DC}" srcOrd="1" destOrd="0" presId="urn:microsoft.com/office/officeart/2005/8/layout/hierarchy1"/>
    <dgm:cxn modelId="{1489D846-B285-482A-8FF3-B8141E4FCF83}" type="presParOf" srcId="{01CD8109-B942-45DD-86CB-8E684A64C0DC}" destId="{FEF8FE21-DA69-4A61-9BA4-D10E202C73BF}" srcOrd="0" destOrd="0" presId="urn:microsoft.com/office/officeart/2005/8/layout/hierarchy1"/>
    <dgm:cxn modelId="{D5AFF758-91FA-4FFD-A4FB-628E4223F52E}" type="presParOf" srcId="{01CD8109-B942-45DD-86CB-8E684A64C0DC}" destId="{B3D2CA2C-299A-4A1F-9B1A-C339D08C2A95}" srcOrd="1" destOrd="0" presId="urn:microsoft.com/office/officeart/2005/8/layout/hierarchy1"/>
    <dgm:cxn modelId="{18E32893-213C-439F-80A6-C4DCA830F1BF}" type="presParOf" srcId="{B3D2CA2C-299A-4A1F-9B1A-C339D08C2A95}" destId="{215D3790-CFC1-4E32-A1BC-1C31CEF56BF3}" srcOrd="0" destOrd="0" presId="urn:microsoft.com/office/officeart/2005/8/layout/hierarchy1"/>
    <dgm:cxn modelId="{36DB0043-B8FD-43A3-943D-831C6959B420}" type="presParOf" srcId="{215D3790-CFC1-4E32-A1BC-1C31CEF56BF3}" destId="{C52CF0B6-A247-4908-8AE6-BB454DFDD0C9}" srcOrd="0" destOrd="0" presId="urn:microsoft.com/office/officeart/2005/8/layout/hierarchy1"/>
    <dgm:cxn modelId="{BCB903AE-9E39-4BD6-B2C8-735DC927E098}" type="presParOf" srcId="{215D3790-CFC1-4E32-A1BC-1C31CEF56BF3}" destId="{EA500905-3904-47C6-A6D0-AADF1ABA8FE1}" srcOrd="1" destOrd="0" presId="urn:microsoft.com/office/officeart/2005/8/layout/hierarchy1"/>
    <dgm:cxn modelId="{EBA00D8E-DEAD-490B-A531-B59151CAE770}" type="presParOf" srcId="{B3D2CA2C-299A-4A1F-9B1A-C339D08C2A95}" destId="{A1208E0C-A2D0-4BB3-8A06-05CE35CFDAA7}" srcOrd="1" destOrd="0" presId="urn:microsoft.com/office/officeart/2005/8/layout/hierarchy1"/>
    <dgm:cxn modelId="{2F08AD49-4A36-45E0-8621-0A37540F1587}" type="presParOf" srcId="{01CD8109-B942-45DD-86CB-8E684A64C0DC}" destId="{60216A56-D7A4-4769-832C-6304D71110AB}" srcOrd="2" destOrd="0" presId="urn:microsoft.com/office/officeart/2005/8/layout/hierarchy1"/>
    <dgm:cxn modelId="{71A3E958-D18A-4D62-BEC1-4B48D5D37F12}" type="presParOf" srcId="{01CD8109-B942-45DD-86CB-8E684A64C0DC}" destId="{D42C166C-26DA-4011-B264-0B8CFB604D88}" srcOrd="3" destOrd="0" presId="urn:microsoft.com/office/officeart/2005/8/layout/hierarchy1"/>
    <dgm:cxn modelId="{F722A78F-661F-47E7-9E03-A567C4CD32F4}" type="presParOf" srcId="{D42C166C-26DA-4011-B264-0B8CFB604D88}" destId="{7F0328E0-9369-417D-959C-6B3D0C24FFC3}" srcOrd="0" destOrd="0" presId="urn:microsoft.com/office/officeart/2005/8/layout/hierarchy1"/>
    <dgm:cxn modelId="{22E6682B-412C-4E84-8DC7-CC631B82BE58}" type="presParOf" srcId="{7F0328E0-9369-417D-959C-6B3D0C24FFC3}" destId="{D106BAAF-6E4A-4979-B8DB-DCCF4A3D8841}" srcOrd="0" destOrd="0" presId="urn:microsoft.com/office/officeart/2005/8/layout/hierarchy1"/>
    <dgm:cxn modelId="{DF892343-38C1-4555-91B4-972306D8B274}" type="presParOf" srcId="{7F0328E0-9369-417D-959C-6B3D0C24FFC3}" destId="{49C97CC6-22B2-4604-A141-FF4D056AA2F3}" srcOrd="1" destOrd="0" presId="urn:microsoft.com/office/officeart/2005/8/layout/hierarchy1"/>
    <dgm:cxn modelId="{F5558441-5668-4223-8BC9-61CD00E67155}" type="presParOf" srcId="{D42C166C-26DA-4011-B264-0B8CFB604D88}" destId="{1D8DAA6E-23B7-4E86-9AE5-DA44A7AEA6CF}" srcOrd="1" destOrd="0" presId="urn:microsoft.com/office/officeart/2005/8/layout/hierarchy1"/>
    <dgm:cxn modelId="{8787713C-5112-4DA3-B73B-61F5D569D366}" type="presParOf" srcId="{01CD8109-B942-45DD-86CB-8E684A64C0DC}" destId="{A03EF0ED-4D2D-44BF-971B-2C467EABF697}" srcOrd="4" destOrd="0" presId="urn:microsoft.com/office/officeart/2005/8/layout/hierarchy1"/>
    <dgm:cxn modelId="{BDF1EEB2-7342-495B-9819-ECCFD076A702}" type="presParOf" srcId="{01CD8109-B942-45DD-86CB-8E684A64C0DC}" destId="{E8591148-676D-4656-A400-D47303BE6315}" srcOrd="5" destOrd="0" presId="urn:microsoft.com/office/officeart/2005/8/layout/hierarchy1"/>
    <dgm:cxn modelId="{2E4BDB33-53D3-415C-AC57-6212D618399A}" type="presParOf" srcId="{E8591148-676D-4656-A400-D47303BE6315}" destId="{BCA1ABCD-2013-431E-A814-B91C824779FB}" srcOrd="0" destOrd="0" presId="urn:microsoft.com/office/officeart/2005/8/layout/hierarchy1"/>
    <dgm:cxn modelId="{60D10E80-551F-43D8-8097-209BB2399371}" type="presParOf" srcId="{BCA1ABCD-2013-431E-A814-B91C824779FB}" destId="{565AB8CD-6334-4303-B52C-B30279BE58A3}" srcOrd="0" destOrd="0" presId="urn:microsoft.com/office/officeart/2005/8/layout/hierarchy1"/>
    <dgm:cxn modelId="{99662035-0166-4D07-BD60-19B336EF8E50}" type="presParOf" srcId="{BCA1ABCD-2013-431E-A814-B91C824779FB}" destId="{511C83D3-3FE3-455E-91DB-577083891761}" srcOrd="1" destOrd="0" presId="urn:microsoft.com/office/officeart/2005/8/layout/hierarchy1"/>
    <dgm:cxn modelId="{5AABDF88-1F49-4C16-89F7-FD01F465D727}" type="presParOf" srcId="{E8591148-676D-4656-A400-D47303BE6315}" destId="{AEB13DD8-8DD3-4CD6-9391-B621DCB65B7D}" srcOrd="1" destOrd="0" presId="urn:microsoft.com/office/officeart/2005/8/layout/hierarchy1"/>
    <dgm:cxn modelId="{12FDEF4E-2F0F-4DEF-97AE-9E7B6B8C47D3}" type="presParOf" srcId="{BC3587AB-D264-4997-8770-DE8C9F14315F}" destId="{4B68E9D3-6D95-45D1-8010-7021451EE01D}" srcOrd="2" destOrd="0" presId="urn:microsoft.com/office/officeart/2005/8/layout/hierarchy1"/>
    <dgm:cxn modelId="{66CB2471-5074-4617-927A-64200B9A37E6}" type="presParOf" srcId="{BC3587AB-D264-4997-8770-DE8C9F14315F}" destId="{D88AF69A-78FD-437A-9B32-584C3EBCE4A9}" srcOrd="3" destOrd="0" presId="urn:microsoft.com/office/officeart/2005/8/layout/hierarchy1"/>
    <dgm:cxn modelId="{7CB5F1CE-CD11-4882-BA62-F077D8BBC737}" type="presParOf" srcId="{D88AF69A-78FD-437A-9B32-584C3EBCE4A9}" destId="{258B260D-6B12-44CF-9AE9-4B902B7D32B7}" srcOrd="0" destOrd="0" presId="urn:microsoft.com/office/officeart/2005/8/layout/hierarchy1"/>
    <dgm:cxn modelId="{997E4356-7905-48E5-9284-CDF571244F4D}" type="presParOf" srcId="{258B260D-6B12-44CF-9AE9-4B902B7D32B7}" destId="{F89A0400-0468-4918-AD2A-5C82137DE831}" srcOrd="0" destOrd="0" presId="urn:microsoft.com/office/officeart/2005/8/layout/hierarchy1"/>
    <dgm:cxn modelId="{B50F9069-CE4D-4342-A73F-2BB267B61152}" type="presParOf" srcId="{258B260D-6B12-44CF-9AE9-4B902B7D32B7}" destId="{98039CC5-EC5A-4D2F-B1DA-CE49C26433DC}" srcOrd="1" destOrd="0" presId="urn:microsoft.com/office/officeart/2005/8/layout/hierarchy1"/>
    <dgm:cxn modelId="{6F77C368-5A30-4DCA-B257-55D809EDCC4F}" type="presParOf" srcId="{D88AF69A-78FD-437A-9B32-584C3EBCE4A9}" destId="{4D6926A4-2C4D-40C4-8C53-630CD2FD2DA2}" srcOrd="1" destOrd="0" presId="urn:microsoft.com/office/officeart/2005/8/layout/hierarchy1"/>
    <dgm:cxn modelId="{5CEC15B5-EE11-438C-A530-206198B9AEA2}" type="presParOf" srcId="{4D6926A4-2C4D-40C4-8C53-630CD2FD2DA2}" destId="{5057360C-53E4-47ED-8CA7-DE5FE8DAAF3D}" srcOrd="0" destOrd="0" presId="urn:microsoft.com/office/officeart/2005/8/layout/hierarchy1"/>
    <dgm:cxn modelId="{B9914AFF-AD25-49F4-A7FB-F520D2086571}" type="presParOf" srcId="{4D6926A4-2C4D-40C4-8C53-630CD2FD2DA2}" destId="{E61C0B4C-61A3-4DAC-B7EE-E5BEF64860E2}" srcOrd="1" destOrd="0" presId="urn:microsoft.com/office/officeart/2005/8/layout/hierarchy1"/>
    <dgm:cxn modelId="{0191EED9-269F-419E-B65E-18B5C33F6CB9}" type="presParOf" srcId="{E61C0B4C-61A3-4DAC-B7EE-E5BEF64860E2}" destId="{40B80E56-B4E3-48C1-ADED-D6740B3D34E3}" srcOrd="0" destOrd="0" presId="urn:microsoft.com/office/officeart/2005/8/layout/hierarchy1"/>
    <dgm:cxn modelId="{B2880449-CEEC-45EF-BE6A-805172F79DF8}" type="presParOf" srcId="{40B80E56-B4E3-48C1-ADED-D6740B3D34E3}" destId="{6A848296-2E8A-4911-A8A1-E94499EC73F1}" srcOrd="0" destOrd="0" presId="urn:microsoft.com/office/officeart/2005/8/layout/hierarchy1"/>
    <dgm:cxn modelId="{CD5D7638-5CCC-4090-8F3D-011C03F32DDE}" type="presParOf" srcId="{40B80E56-B4E3-48C1-ADED-D6740B3D34E3}" destId="{BD1C5F6C-5366-4B2B-BB76-AAF48B050603}" srcOrd="1" destOrd="0" presId="urn:microsoft.com/office/officeart/2005/8/layout/hierarchy1"/>
    <dgm:cxn modelId="{29DE7B63-C14F-43CD-BAF0-A4AFF058F72B}" type="presParOf" srcId="{E61C0B4C-61A3-4DAC-B7EE-E5BEF64860E2}" destId="{C1BF593E-0652-4923-B871-8025C579C24B}" srcOrd="1" destOrd="0" presId="urn:microsoft.com/office/officeart/2005/8/layout/hierarchy1"/>
    <dgm:cxn modelId="{53EFDBCF-5E77-4B68-8F9B-E7C6239BF8FD}" type="presParOf" srcId="{4D6926A4-2C4D-40C4-8C53-630CD2FD2DA2}" destId="{0B5E9608-A061-42A4-8647-AA68880D28F3}" srcOrd="2" destOrd="0" presId="urn:microsoft.com/office/officeart/2005/8/layout/hierarchy1"/>
    <dgm:cxn modelId="{326E0130-BA68-483E-B4E7-6355896C4BA6}" type="presParOf" srcId="{4D6926A4-2C4D-40C4-8C53-630CD2FD2DA2}" destId="{8E7524CA-7BB1-4967-B0AD-C86995D9C1A1}" srcOrd="3" destOrd="0" presId="urn:microsoft.com/office/officeart/2005/8/layout/hierarchy1"/>
    <dgm:cxn modelId="{6860DA7A-517F-4BD8-89AF-99BE05916CF3}" type="presParOf" srcId="{8E7524CA-7BB1-4967-B0AD-C86995D9C1A1}" destId="{6894F582-FD2D-47FC-A0D8-226E1EABDA9E}" srcOrd="0" destOrd="0" presId="urn:microsoft.com/office/officeart/2005/8/layout/hierarchy1"/>
    <dgm:cxn modelId="{A705C9D9-3450-4F13-8820-51800C7F8008}" type="presParOf" srcId="{6894F582-FD2D-47FC-A0D8-226E1EABDA9E}" destId="{DFDD3A36-511E-4C90-8F9A-3E6B60FA18D3}" srcOrd="0" destOrd="0" presId="urn:microsoft.com/office/officeart/2005/8/layout/hierarchy1"/>
    <dgm:cxn modelId="{5413639E-819A-417F-BDE3-FFFFB83B2CC4}" type="presParOf" srcId="{6894F582-FD2D-47FC-A0D8-226E1EABDA9E}" destId="{402A609C-05D6-41D9-87FA-A929E767B522}" srcOrd="1" destOrd="0" presId="urn:microsoft.com/office/officeart/2005/8/layout/hierarchy1"/>
    <dgm:cxn modelId="{554778B4-9671-4CD8-8386-A61CB8721051}" type="presParOf" srcId="{8E7524CA-7BB1-4967-B0AD-C86995D9C1A1}" destId="{D3660BA8-B0F5-44FB-8B29-92656D2DD9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46955A-79A9-40AD-8538-438BCCE73AF1}"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790EE88B-A420-4369-8EE3-F549130EFB13}">
      <dgm:prSet phldrT="[Text]"/>
      <dgm:spPr/>
      <dgm:t>
        <a:bodyPr/>
        <a:lstStyle/>
        <a:p>
          <a:r>
            <a:rPr lang="en-IN">
              <a:latin typeface="Cambria" panose="02040503050406030204" pitchFamily="18" charset="0"/>
              <a:ea typeface="Cambria" panose="02040503050406030204" pitchFamily="18" charset="0"/>
            </a:rPr>
            <a:t>Import the csv file</a:t>
          </a:r>
        </a:p>
      </dgm:t>
    </dgm:pt>
    <dgm:pt modelId="{61EA3A03-2474-4171-93CE-9F098127D6D4}" type="parTrans" cxnId="{64C1140C-0671-4CBF-B069-F853DED779F4}">
      <dgm:prSet/>
      <dgm:spPr/>
      <dgm:t>
        <a:bodyPr/>
        <a:lstStyle/>
        <a:p>
          <a:endParaRPr lang="en-IN">
            <a:latin typeface="Cambria" panose="02040503050406030204" pitchFamily="18" charset="0"/>
            <a:ea typeface="Cambria" panose="02040503050406030204" pitchFamily="18" charset="0"/>
          </a:endParaRPr>
        </a:p>
      </dgm:t>
    </dgm:pt>
    <dgm:pt modelId="{649F4E5F-6EBC-4C14-BE63-2E40AC44015A}" type="sibTrans" cxnId="{64C1140C-0671-4CBF-B069-F853DED779F4}">
      <dgm:prSet/>
      <dgm:spPr/>
      <dgm:t>
        <a:bodyPr/>
        <a:lstStyle/>
        <a:p>
          <a:endParaRPr lang="en-IN">
            <a:latin typeface="Cambria" panose="02040503050406030204" pitchFamily="18" charset="0"/>
            <a:ea typeface="Cambria" panose="02040503050406030204" pitchFamily="18" charset="0"/>
          </a:endParaRPr>
        </a:p>
      </dgm:t>
    </dgm:pt>
    <dgm:pt modelId="{2ADAEF87-824B-4024-9706-FF52AB340981}">
      <dgm:prSet phldrT="[Text]"/>
      <dgm:spPr/>
      <dgm:t>
        <a:bodyPr/>
        <a:lstStyle/>
        <a:p>
          <a:r>
            <a:rPr lang="en-IN">
              <a:latin typeface="Cambria" panose="02040503050406030204" pitchFamily="18" charset="0"/>
              <a:ea typeface="Cambria" panose="02040503050406030204" pitchFamily="18" charset="0"/>
            </a:rPr>
            <a:t>Create a timeindex</a:t>
          </a:r>
        </a:p>
      </dgm:t>
    </dgm:pt>
    <dgm:pt modelId="{1D61DEFC-D8AF-4CDE-AEF1-C85C50DA17CD}" type="parTrans" cxnId="{8C48ED91-9FAA-4A36-9EC2-59F6BA2CA440}">
      <dgm:prSet/>
      <dgm:spPr/>
      <dgm:t>
        <a:bodyPr/>
        <a:lstStyle/>
        <a:p>
          <a:endParaRPr lang="en-IN">
            <a:latin typeface="Cambria" panose="02040503050406030204" pitchFamily="18" charset="0"/>
            <a:ea typeface="Cambria" panose="02040503050406030204" pitchFamily="18" charset="0"/>
          </a:endParaRPr>
        </a:p>
      </dgm:t>
    </dgm:pt>
    <dgm:pt modelId="{4ED8C2FC-D4BB-4879-92DA-76DF8DD4B4AD}" type="sibTrans" cxnId="{8C48ED91-9FAA-4A36-9EC2-59F6BA2CA440}">
      <dgm:prSet/>
      <dgm:spPr/>
      <dgm:t>
        <a:bodyPr/>
        <a:lstStyle/>
        <a:p>
          <a:endParaRPr lang="en-IN">
            <a:latin typeface="Cambria" panose="02040503050406030204" pitchFamily="18" charset="0"/>
            <a:ea typeface="Cambria" panose="02040503050406030204" pitchFamily="18" charset="0"/>
          </a:endParaRPr>
        </a:p>
      </dgm:t>
    </dgm:pt>
    <dgm:pt modelId="{C2A4B2A0-62F0-4101-98FB-145B2112B364}">
      <dgm:prSet phldrT="[Text]"/>
      <dgm:spPr/>
      <dgm:t>
        <a:bodyPr/>
        <a:lstStyle/>
        <a:p>
          <a:r>
            <a:rPr lang="en-IN">
              <a:latin typeface="Cambria" panose="02040503050406030204" pitchFamily="18" charset="0"/>
              <a:ea typeface="Cambria" panose="02040503050406030204" pitchFamily="18" charset="0"/>
            </a:rPr>
            <a:t>Create month-year column</a:t>
          </a:r>
        </a:p>
      </dgm:t>
    </dgm:pt>
    <dgm:pt modelId="{5D2A3852-142C-4328-8BA8-A8625820B34B}" type="parTrans" cxnId="{7B75FB97-9EC6-41BF-A491-555CA0BC8FA2}">
      <dgm:prSet/>
      <dgm:spPr/>
      <dgm:t>
        <a:bodyPr/>
        <a:lstStyle/>
        <a:p>
          <a:endParaRPr lang="en-IN">
            <a:latin typeface="Cambria" panose="02040503050406030204" pitchFamily="18" charset="0"/>
            <a:ea typeface="Cambria" panose="02040503050406030204" pitchFamily="18" charset="0"/>
          </a:endParaRPr>
        </a:p>
      </dgm:t>
    </dgm:pt>
    <dgm:pt modelId="{19A517B6-8E0B-43C0-83CA-242D43DF4A5C}" type="sibTrans" cxnId="{7B75FB97-9EC6-41BF-A491-555CA0BC8FA2}">
      <dgm:prSet/>
      <dgm:spPr/>
      <dgm:t>
        <a:bodyPr/>
        <a:lstStyle/>
        <a:p>
          <a:endParaRPr lang="en-IN">
            <a:latin typeface="Cambria" panose="02040503050406030204" pitchFamily="18" charset="0"/>
            <a:ea typeface="Cambria" panose="02040503050406030204" pitchFamily="18" charset="0"/>
          </a:endParaRPr>
        </a:p>
      </dgm:t>
    </dgm:pt>
    <dgm:pt modelId="{537F6828-4D4E-4412-825E-21E760C094CA}">
      <dgm:prSet phldrT="[Text]"/>
      <dgm:spPr/>
      <dgm:t>
        <a:bodyPr/>
        <a:lstStyle/>
        <a:p>
          <a:r>
            <a:rPr lang="en-IN">
              <a:latin typeface="Cambria" panose="02040503050406030204" pitchFamily="18" charset="0"/>
              <a:ea typeface="Cambria" panose="02040503050406030204" pitchFamily="18" charset="0"/>
            </a:rPr>
            <a:t>Pickup a region and commodity</a:t>
          </a:r>
        </a:p>
      </dgm:t>
    </dgm:pt>
    <dgm:pt modelId="{77AF1581-B170-41B4-9E27-DF6324FDAEA7}" type="parTrans" cxnId="{3D11ED9B-4734-4333-A2BC-9FB76A2CE0CA}">
      <dgm:prSet/>
      <dgm:spPr/>
      <dgm:t>
        <a:bodyPr/>
        <a:lstStyle/>
        <a:p>
          <a:endParaRPr lang="en-IN">
            <a:latin typeface="Cambria" panose="02040503050406030204" pitchFamily="18" charset="0"/>
            <a:ea typeface="Cambria" panose="02040503050406030204" pitchFamily="18" charset="0"/>
          </a:endParaRPr>
        </a:p>
      </dgm:t>
    </dgm:pt>
    <dgm:pt modelId="{DAAE05C0-8A38-440C-B009-928DC703C18E}" type="sibTrans" cxnId="{3D11ED9B-4734-4333-A2BC-9FB76A2CE0CA}">
      <dgm:prSet/>
      <dgm:spPr/>
      <dgm:t>
        <a:bodyPr/>
        <a:lstStyle/>
        <a:p>
          <a:endParaRPr lang="en-IN">
            <a:latin typeface="Cambria" panose="02040503050406030204" pitchFamily="18" charset="0"/>
            <a:ea typeface="Cambria" panose="02040503050406030204" pitchFamily="18" charset="0"/>
          </a:endParaRPr>
        </a:p>
      </dgm:t>
    </dgm:pt>
    <dgm:pt modelId="{3B5F0A2C-71D1-41E7-AEB3-BA299AF67AFC}">
      <dgm:prSet phldrT="[Text]"/>
      <dgm:spPr/>
      <dgm:t>
        <a:bodyPr/>
        <a:lstStyle/>
        <a:p>
          <a:r>
            <a:rPr lang="en-IN">
              <a:latin typeface="Cambria" panose="02040503050406030204" pitchFamily="18" charset="0"/>
              <a:ea typeface="Cambria" panose="02040503050406030204" pitchFamily="18" charset="0"/>
            </a:rPr>
            <a:t>Group the dataframe by month-year</a:t>
          </a:r>
        </a:p>
      </dgm:t>
    </dgm:pt>
    <dgm:pt modelId="{B3C61023-6154-4760-BEFA-13065897C2B4}" type="parTrans" cxnId="{4862423E-166D-4BD2-AC01-A5664414CFA2}">
      <dgm:prSet/>
      <dgm:spPr/>
      <dgm:t>
        <a:bodyPr/>
        <a:lstStyle/>
        <a:p>
          <a:endParaRPr lang="en-IN">
            <a:latin typeface="Cambria" panose="02040503050406030204" pitchFamily="18" charset="0"/>
            <a:ea typeface="Cambria" panose="02040503050406030204" pitchFamily="18" charset="0"/>
          </a:endParaRPr>
        </a:p>
      </dgm:t>
    </dgm:pt>
    <dgm:pt modelId="{3A273DAE-F404-42CE-88C5-FCF6CA036107}" type="sibTrans" cxnId="{4862423E-166D-4BD2-AC01-A5664414CFA2}">
      <dgm:prSet/>
      <dgm:spPr/>
      <dgm:t>
        <a:bodyPr/>
        <a:lstStyle/>
        <a:p>
          <a:endParaRPr lang="en-IN">
            <a:latin typeface="Cambria" panose="02040503050406030204" pitchFamily="18" charset="0"/>
            <a:ea typeface="Cambria" panose="02040503050406030204" pitchFamily="18" charset="0"/>
          </a:endParaRPr>
        </a:p>
      </dgm:t>
    </dgm:pt>
    <dgm:pt modelId="{56A93C41-9973-49A9-AA55-98F57653A3BE}">
      <dgm:prSet phldrT="[Text]"/>
      <dgm:spPr/>
      <dgm:t>
        <a:bodyPr/>
        <a:lstStyle/>
        <a:p>
          <a:r>
            <a:rPr lang="en-IN">
              <a:latin typeface="Cambria" panose="02040503050406030204" pitchFamily="18" charset="0"/>
              <a:ea typeface="Cambria" panose="02040503050406030204" pitchFamily="18" charset="0"/>
            </a:rPr>
            <a:t>Re-index the df using full time period</a:t>
          </a:r>
        </a:p>
      </dgm:t>
    </dgm:pt>
    <dgm:pt modelId="{9C33D7AF-C289-4BBF-BE89-D2F49000B13A}" type="parTrans" cxnId="{605CBEB9-68F2-4B84-8C3D-8DC11EDBF979}">
      <dgm:prSet/>
      <dgm:spPr/>
      <dgm:t>
        <a:bodyPr/>
        <a:lstStyle/>
        <a:p>
          <a:endParaRPr lang="en-IN">
            <a:latin typeface="Cambria" panose="02040503050406030204" pitchFamily="18" charset="0"/>
            <a:ea typeface="Cambria" panose="02040503050406030204" pitchFamily="18" charset="0"/>
          </a:endParaRPr>
        </a:p>
      </dgm:t>
    </dgm:pt>
    <dgm:pt modelId="{A8A4DFA1-DB84-4092-A5AD-C260ABDCD47D}" type="sibTrans" cxnId="{605CBEB9-68F2-4B84-8C3D-8DC11EDBF979}">
      <dgm:prSet/>
      <dgm:spPr/>
      <dgm:t>
        <a:bodyPr/>
        <a:lstStyle/>
        <a:p>
          <a:endParaRPr lang="en-IN">
            <a:latin typeface="Cambria" panose="02040503050406030204" pitchFamily="18" charset="0"/>
            <a:ea typeface="Cambria" panose="02040503050406030204" pitchFamily="18" charset="0"/>
          </a:endParaRPr>
        </a:p>
      </dgm:t>
    </dgm:pt>
    <dgm:pt modelId="{A78F5ADD-8284-4069-B4AF-D12B423E8F3A}">
      <dgm:prSet phldrT="[Text]"/>
      <dgm:spPr/>
      <dgm:t>
        <a:bodyPr/>
        <a:lstStyle/>
        <a:p>
          <a:r>
            <a:rPr lang="en-IN">
              <a:latin typeface="Cambria" panose="02040503050406030204" pitchFamily="18" charset="0"/>
              <a:ea typeface="Cambria" panose="02040503050406030204" pitchFamily="18" charset="0"/>
            </a:rPr>
            <a:t>Use proper method to fill null values</a:t>
          </a:r>
        </a:p>
      </dgm:t>
    </dgm:pt>
    <dgm:pt modelId="{3A83051E-ED23-44BB-9767-046C0C97A4D4}" type="parTrans" cxnId="{9EF7A0B4-C8EA-4A74-B1F5-17598AD0A786}">
      <dgm:prSet/>
      <dgm:spPr/>
      <dgm:t>
        <a:bodyPr/>
        <a:lstStyle/>
        <a:p>
          <a:endParaRPr lang="en-IN">
            <a:latin typeface="Cambria" panose="02040503050406030204" pitchFamily="18" charset="0"/>
            <a:ea typeface="Cambria" panose="02040503050406030204" pitchFamily="18" charset="0"/>
          </a:endParaRPr>
        </a:p>
      </dgm:t>
    </dgm:pt>
    <dgm:pt modelId="{4F3DD4DA-5B46-49F0-A31E-BE6DF04F7C37}" type="sibTrans" cxnId="{9EF7A0B4-C8EA-4A74-B1F5-17598AD0A786}">
      <dgm:prSet/>
      <dgm:spPr/>
      <dgm:t>
        <a:bodyPr/>
        <a:lstStyle/>
        <a:p>
          <a:endParaRPr lang="en-IN">
            <a:latin typeface="Cambria" panose="02040503050406030204" pitchFamily="18" charset="0"/>
            <a:ea typeface="Cambria" panose="02040503050406030204" pitchFamily="18" charset="0"/>
          </a:endParaRPr>
        </a:p>
      </dgm:t>
    </dgm:pt>
    <dgm:pt modelId="{3A8B7AB1-2A73-467C-8AB1-38BEC953B0E7}">
      <dgm:prSet phldrT="[Text]"/>
      <dgm:spPr/>
      <dgm:t>
        <a:bodyPr/>
        <a:lstStyle/>
        <a:p>
          <a:r>
            <a:rPr lang="en-IN">
              <a:latin typeface="Cambria" panose="02040503050406030204" pitchFamily="18" charset="0"/>
              <a:ea typeface="Cambria" panose="02040503050406030204" pitchFamily="18" charset="0"/>
            </a:rPr>
            <a:t>Do the train-test split</a:t>
          </a:r>
        </a:p>
      </dgm:t>
    </dgm:pt>
    <dgm:pt modelId="{45F04E67-DF73-4DC7-BC32-AF192463EC1B}" type="parTrans" cxnId="{78F0BB84-E806-4FC1-A5DB-5D4BA14641DD}">
      <dgm:prSet/>
      <dgm:spPr/>
      <dgm:t>
        <a:bodyPr/>
        <a:lstStyle/>
        <a:p>
          <a:endParaRPr lang="en-IN">
            <a:latin typeface="Cambria" panose="02040503050406030204" pitchFamily="18" charset="0"/>
            <a:ea typeface="Cambria" panose="02040503050406030204" pitchFamily="18" charset="0"/>
          </a:endParaRPr>
        </a:p>
      </dgm:t>
    </dgm:pt>
    <dgm:pt modelId="{A4698669-C290-4B92-A3D0-805145D88E25}" type="sibTrans" cxnId="{78F0BB84-E806-4FC1-A5DB-5D4BA14641DD}">
      <dgm:prSet/>
      <dgm:spPr/>
      <dgm:t>
        <a:bodyPr/>
        <a:lstStyle/>
        <a:p>
          <a:endParaRPr lang="en-IN">
            <a:latin typeface="Cambria" panose="02040503050406030204" pitchFamily="18" charset="0"/>
            <a:ea typeface="Cambria" panose="02040503050406030204" pitchFamily="18" charset="0"/>
          </a:endParaRPr>
        </a:p>
      </dgm:t>
    </dgm:pt>
    <dgm:pt modelId="{0E996DCE-E3A3-45CB-9CF5-108B13659601}">
      <dgm:prSet phldrT="[Text]"/>
      <dgm:spPr/>
      <dgm:t>
        <a:bodyPr/>
        <a:lstStyle/>
        <a:p>
          <a:r>
            <a:rPr lang="en-IN">
              <a:latin typeface="Cambria" panose="02040503050406030204" pitchFamily="18" charset="0"/>
              <a:ea typeface="Cambria" panose="02040503050406030204" pitchFamily="18" charset="0"/>
            </a:rPr>
            <a:t>Train all models using train dataset</a:t>
          </a:r>
        </a:p>
      </dgm:t>
    </dgm:pt>
    <dgm:pt modelId="{D32CA8E7-EC99-4327-A57D-2656E789D17E}" type="parTrans" cxnId="{91646719-CBF7-4801-8473-7D1CA7702883}">
      <dgm:prSet/>
      <dgm:spPr/>
      <dgm:t>
        <a:bodyPr/>
        <a:lstStyle/>
        <a:p>
          <a:endParaRPr lang="en-IN">
            <a:latin typeface="Cambria" panose="02040503050406030204" pitchFamily="18" charset="0"/>
            <a:ea typeface="Cambria" panose="02040503050406030204" pitchFamily="18" charset="0"/>
          </a:endParaRPr>
        </a:p>
      </dgm:t>
    </dgm:pt>
    <dgm:pt modelId="{0020BE7F-49A6-469C-926F-6B855C5FA9BD}" type="sibTrans" cxnId="{91646719-CBF7-4801-8473-7D1CA7702883}">
      <dgm:prSet/>
      <dgm:spPr/>
      <dgm:t>
        <a:bodyPr/>
        <a:lstStyle/>
        <a:p>
          <a:endParaRPr lang="en-IN">
            <a:latin typeface="Cambria" panose="02040503050406030204" pitchFamily="18" charset="0"/>
            <a:ea typeface="Cambria" panose="02040503050406030204" pitchFamily="18" charset="0"/>
          </a:endParaRPr>
        </a:p>
      </dgm:t>
    </dgm:pt>
    <dgm:pt modelId="{95ED9899-4800-47D2-BFF0-86E6EE76EF61}">
      <dgm:prSet phldrT="[Text]"/>
      <dgm:spPr/>
      <dgm:t>
        <a:bodyPr/>
        <a:lstStyle/>
        <a:p>
          <a:r>
            <a:rPr lang="en-IN">
              <a:latin typeface="Cambria" panose="02040503050406030204" pitchFamily="18" charset="0"/>
              <a:ea typeface="Cambria" panose="02040503050406030204" pitchFamily="18" charset="0"/>
            </a:rPr>
            <a:t>Evaluate models using test dataset</a:t>
          </a:r>
        </a:p>
      </dgm:t>
    </dgm:pt>
    <dgm:pt modelId="{02B01630-72CA-4C24-8579-42496CAD4244}" type="parTrans" cxnId="{0C0F11DC-8B82-4A55-B56E-033BAE69014A}">
      <dgm:prSet/>
      <dgm:spPr/>
      <dgm:t>
        <a:bodyPr/>
        <a:lstStyle/>
        <a:p>
          <a:endParaRPr lang="en-IN">
            <a:latin typeface="Cambria" panose="02040503050406030204" pitchFamily="18" charset="0"/>
            <a:ea typeface="Cambria" panose="02040503050406030204" pitchFamily="18" charset="0"/>
          </a:endParaRPr>
        </a:p>
      </dgm:t>
    </dgm:pt>
    <dgm:pt modelId="{5F742662-39E7-4225-9546-3CD0843915D5}" type="sibTrans" cxnId="{0C0F11DC-8B82-4A55-B56E-033BAE69014A}">
      <dgm:prSet/>
      <dgm:spPr/>
      <dgm:t>
        <a:bodyPr/>
        <a:lstStyle/>
        <a:p>
          <a:endParaRPr lang="en-IN">
            <a:latin typeface="Cambria" panose="02040503050406030204" pitchFamily="18" charset="0"/>
            <a:ea typeface="Cambria" panose="02040503050406030204" pitchFamily="18" charset="0"/>
          </a:endParaRPr>
        </a:p>
      </dgm:t>
    </dgm:pt>
    <dgm:pt modelId="{3AF5F259-C004-4D8F-A956-5DC6721B82A6}">
      <dgm:prSet phldrT="[Text]"/>
      <dgm:spPr/>
      <dgm:t>
        <a:bodyPr/>
        <a:lstStyle/>
        <a:p>
          <a:r>
            <a:rPr lang="en-IN">
              <a:latin typeface="Cambria" panose="02040503050406030204" pitchFamily="18" charset="0"/>
              <a:ea typeface="Cambria" panose="02040503050406030204" pitchFamily="18" charset="0"/>
            </a:rPr>
            <a:t>Finalize the best model</a:t>
          </a:r>
        </a:p>
      </dgm:t>
    </dgm:pt>
    <dgm:pt modelId="{031A7B2A-BC28-4A96-8277-0AA06A5CAC72}" type="parTrans" cxnId="{F0ED5724-10F6-4521-B23B-723A2166C7BD}">
      <dgm:prSet/>
      <dgm:spPr/>
      <dgm:t>
        <a:bodyPr/>
        <a:lstStyle/>
        <a:p>
          <a:endParaRPr lang="en-IN">
            <a:latin typeface="Cambria" panose="02040503050406030204" pitchFamily="18" charset="0"/>
            <a:ea typeface="Cambria" panose="02040503050406030204" pitchFamily="18" charset="0"/>
          </a:endParaRPr>
        </a:p>
      </dgm:t>
    </dgm:pt>
    <dgm:pt modelId="{4EE15989-F002-48A7-BE67-92AFD27ED635}" type="sibTrans" cxnId="{F0ED5724-10F6-4521-B23B-723A2166C7BD}">
      <dgm:prSet/>
      <dgm:spPr/>
      <dgm:t>
        <a:bodyPr/>
        <a:lstStyle/>
        <a:p>
          <a:endParaRPr lang="en-IN">
            <a:latin typeface="Cambria" panose="02040503050406030204" pitchFamily="18" charset="0"/>
            <a:ea typeface="Cambria" panose="02040503050406030204" pitchFamily="18" charset="0"/>
          </a:endParaRPr>
        </a:p>
      </dgm:t>
    </dgm:pt>
    <dgm:pt modelId="{2172A4FD-19D2-479C-9A9B-6F2C9F8155E0}">
      <dgm:prSet phldrT="[Text]"/>
      <dgm:spPr/>
      <dgm:t>
        <a:bodyPr/>
        <a:lstStyle/>
        <a:p>
          <a:r>
            <a:rPr lang="en-IN">
              <a:latin typeface="Cambria" panose="02040503050406030204" pitchFamily="18" charset="0"/>
              <a:ea typeface="Cambria" panose="02040503050406030204" pitchFamily="18" charset="0"/>
            </a:rPr>
            <a:t>Predict for next  12 months</a:t>
          </a:r>
        </a:p>
      </dgm:t>
    </dgm:pt>
    <dgm:pt modelId="{9879C14B-212D-4E16-B915-5A62B09BE6CE}" type="parTrans" cxnId="{BC677A3E-9280-4B6A-B56F-5DF570F5F768}">
      <dgm:prSet/>
      <dgm:spPr/>
      <dgm:t>
        <a:bodyPr/>
        <a:lstStyle/>
        <a:p>
          <a:endParaRPr lang="en-IN">
            <a:latin typeface="Cambria" panose="02040503050406030204" pitchFamily="18" charset="0"/>
            <a:ea typeface="Cambria" panose="02040503050406030204" pitchFamily="18" charset="0"/>
          </a:endParaRPr>
        </a:p>
      </dgm:t>
    </dgm:pt>
    <dgm:pt modelId="{1594A118-0E4B-4774-AEF3-58C27E69957E}" type="sibTrans" cxnId="{BC677A3E-9280-4B6A-B56F-5DF570F5F768}">
      <dgm:prSet/>
      <dgm:spPr/>
      <dgm:t>
        <a:bodyPr/>
        <a:lstStyle/>
        <a:p>
          <a:endParaRPr lang="en-IN">
            <a:latin typeface="Cambria" panose="02040503050406030204" pitchFamily="18" charset="0"/>
            <a:ea typeface="Cambria" panose="02040503050406030204" pitchFamily="18" charset="0"/>
          </a:endParaRPr>
        </a:p>
      </dgm:t>
    </dgm:pt>
    <dgm:pt modelId="{C509EEF6-6EC9-4360-BFF2-D20BEFAC482F}" type="pres">
      <dgm:prSet presAssocID="{DE46955A-79A9-40AD-8538-438BCCE73AF1}" presName="diagram" presStyleCnt="0">
        <dgm:presLayoutVars>
          <dgm:dir/>
          <dgm:resizeHandles val="exact"/>
        </dgm:presLayoutVars>
      </dgm:prSet>
      <dgm:spPr/>
    </dgm:pt>
    <dgm:pt modelId="{9A1F9A05-AB7B-4018-AC5A-C8BAFC29BA82}" type="pres">
      <dgm:prSet presAssocID="{790EE88B-A420-4369-8EE3-F549130EFB13}" presName="node" presStyleLbl="node1" presStyleIdx="0" presStyleCnt="12">
        <dgm:presLayoutVars>
          <dgm:bulletEnabled val="1"/>
        </dgm:presLayoutVars>
      </dgm:prSet>
      <dgm:spPr/>
    </dgm:pt>
    <dgm:pt modelId="{6D80B16B-5668-4995-A4B9-BAAF04877FEB}" type="pres">
      <dgm:prSet presAssocID="{649F4E5F-6EBC-4C14-BE63-2E40AC44015A}" presName="sibTrans" presStyleLbl="sibTrans2D1" presStyleIdx="0" presStyleCnt="11"/>
      <dgm:spPr/>
    </dgm:pt>
    <dgm:pt modelId="{49D35804-A2A2-4753-B0C5-286B92ACD733}" type="pres">
      <dgm:prSet presAssocID="{649F4E5F-6EBC-4C14-BE63-2E40AC44015A}" presName="connectorText" presStyleLbl="sibTrans2D1" presStyleIdx="0" presStyleCnt="11"/>
      <dgm:spPr/>
    </dgm:pt>
    <dgm:pt modelId="{D2B90F39-D428-49E8-AFA2-AEAB3D84D00D}" type="pres">
      <dgm:prSet presAssocID="{2ADAEF87-824B-4024-9706-FF52AB340981}" presName="node" presStyleLbl="node1" presStyleIdx="1" presStyleCnt="12">
        <dgm:presLayoutVars>
          <dgm:bulletEnabled val="1"/>
        </dgm:presLayoutVars>
      </dgm:prSet>
      <dgm:spPr/>
    </dgm:pt>
    <dgm:pt modelId="{66E92568-86B7-4239-8600-4CFE31062F97}" type="pres">
      <dgm:prSet presAssocID="{4ED8C2FC-D4BB-4879-92DA-76DF8DD4B4AD}" presName="sibTrans" presStyleLbl="sibTrans2D1" presStyleIdx="1" presStyleCnt="11"/>
      <dgm:spPr/>
    </dgm:pt>
    <dgm:pt modelId="{C72BC185-E263-497D-9C71-0F2FEC71F69F}" type="pres">
      <dgm:prSet presAssocID="{4ED8C2FC-D4BB-4879-92DA-76DF8DD4B4AD}" presName="connectorText" presStyleLbl="sibTrans2D1" presStyleIdx="1" presStyleCnt="11"/>
      <dgm:spPr/>
    </dgm:pt>
    <dgm:pt modelId="{478534D3-7CC9-4D4F-BDA9-608F63ABDAA9}" type="pres">
      <dgm:prSet presAssocID="{C2A4B2A0-62F0-4101-98FB-145B2112B364}" presName="node" presStyleLbl="node1" presStyleIdx="2" presStyleCnt="12">
        <dgm:presLayoutVars>
          <dgm:bulletEnabled val="1"/>
        </dgm:presLayoutVars>
      </dgm:prSet>
      <dgm:spPr/>
    </dgm:pt>
    <dgm:pt modelId="{6EB40B2A-65FA-4526-A2B3-61D54257603A}" type="pres">
      <dgm:prSet presAssocID="{19A517B6-8E0B-43C0-83CA-242D43DF4A5C}" presName="sibTrans" presStyleLbl="sibTrans2D1" presStyleIdx="2" presStyleCnt="11"/>
      <dgm:spPr/>
    </dgm:pt>
    <dgm:pt modelId="{5255FCAF-47F3-4A2C-9E2E-080B8078975C}" type="pres">
      <dgm:prSet presAssocID="{19A517B6-8E0B-43C0-83CA-242D43DF4A5C}" presName="connectorText" presStyleLbl="sibTrans2D1" presStyleIdx="2" presStyleCnt="11"/>
      <dgm:spPr/>
    </dgm:pt>
    <dgm:pt modelId="{D45A6369-C8DB-40D7-9647-B25589CA8B83}" type="pres">
      <dgm:prSet presAssocID="{537F6828-4D4E-4412-825E-21E760C094CA}" presName="node" presStyleLbl="node1" presStyleIdx="3" presStyleCnt="12">
        <dgm:presLayoutVars>
          <dgm:bulletEnabled val="1"/>
        </dgm:presLayoutVars>
      </dgm:prSet>
      <dgm:spPr/>
    </dgm:pt>
    <dgm:pt modelId="{24286BA5-B866-417D-B838-34F41543170B}" type="pres">
      <dgm:prSet presAssocID="{DAAE05C0-8A38-440C-B009-928DC703C18E}" presName="sibTrans" presStyleLbl="sibTrans2D1" presStyleIdx="3" presStyleCnt="11"/>
      <dgm:spPr/>
    </dgm:pt>
    <dgm:pt modelId="{624600A6-7F3F-431A-B169-428576EAA02B}" type="pres">
      <dgm:prSet presAssocID="{DAAE05C0-8A38-440C-B009-928DC703C18E}" presName="connectorText" presStyleLbl="sibTrans2D1" presStyleIdx="3" presStyleCnt="11"/>
      <dgm:spPr/>
    </dgm:pt>
    <dgm:pt modelId="{A5F2EA1B-0F55-432F-9969-20B7865907E4}" type="pres">
      <dgm:prSet presAssocID="{3B5F0A2C-71D1-41E7-AEB3-BA299AF67AFC}" presName="node" presStyleLbl="node1" presStyleIdx="4" presStyleCnt="12">
        <dgm:presLayoutVars>
          <dgm:bulletEnabled val="1"/>
        </dgm:presLayoutVars>
      </dgm:prSet>
      <dgm:spPr/>
    </dgm:pt>
    <dgm:pt modelId="{F06263C7-C960-4E46-853E-BA8D28500244}" type="pres">
      <dgm:prSet presAssocID="{3A273DAE-F404-42CE-88C5-FCF6CA036107}" presName="sibTrans" presStyleLbl="sibTrans2D1" presStyleIdx="4" presStyleCnt="11"/>
      <dgm:spPr/>
    </dgm:pt>
    <dgm:pt modelId="{175EE273-E36F-429C-8C4E-E0EF14CDEF41}" type="pres">
      <dgm:prSet presAssocID="{3A273DAE-F404-42CE-88C5-FCF6CA036107}" presName="connectorText" presStyleLbl="sibTrans2D1" presStyleIdx="4" presStyleCnt="11"/>
      <dgm:spPr/>
    </dgm:pt>
    <dgm:pt modelId="{A1E28E9E-6FDF-494A-9AED-6F7EEF8D997F}" type="pres">
      <dgm:prSet presAssocID="{56A93C41-9973-49A9-AA55-98F57653A3BE}" presName="node" presStyleLbl="node1" presStyleIdx="5" presStyleCnt="12">
        <dgm:presLayoutVars>
          <dgm:bulletEnabled val="1"/>
        </dgm:presLayoutVars>
      </dgm:prSet>
      <dgm:spPr/>
    </dgm:pt>
    <dgm:pt modelId="{6217C809-43A7-445C-B40C-A30857E7FF22}" type="pres">
      <dgm:prSet presAssocID="{A8A4DFA1-DB84-4092-A5AD-C260ABDCD47D}" presName="sibTrans" presStyleLbl="sibTrans2D1" presStyleIdx="5" presStyleCnt="11"/>
      <dgm:spPr/>
    </dgm:pt>
    <dgm:pt modelId="{10299767-5FBB-451E-B882-F304C1607B76}" type="pres">
      <dgm:prSet presAssocID="{A8A4DFA1-DB84-4092-A5AD-C260ABDCD47D}" presName="connectorText" presStyleLbl="sibTrans2D1" presStyleIdx="5" presStyleCnt="11"/>
      <dgm:spPr/>
    </dgm:pt>
    <dgm:pt modelId="{2BF20E69-5C5C-4C80-918F-0031E756112D}" type="pres">
      <dgm:prSet presAssocID="{A78F5ADD-8284-4069-B4AF-D12B423E8F3A}" presName="node" presStyleLbl="node1" presStyleIdx="6" presStyleCnt="12">
        <dgm:presLayoutVars>
          <dgm:bulletEnabled val="1"/>
        </dgm:presLayoutVars>
      </dgm:prSet>
      <dgm:spPr/>
    </dgm:pt>
    <dgm:pt modelId="{763F2C35-887B-4FC2-8E7E-C6F3FEFFBE88}" type="pres">
      <dgm:prSet presAssocID="{4F3DD4DA-5B46-49F0-A31E-BE6DF04F7C37}" presName="sibTrans" presStyleLbl="sibTrans2D1" presStyleIdx="6" presStyleCnt="11"/>
      <dgm:spPr/>
    </dgm:pt>
    <dgm:pt modelId="{7F621515-2B53-48FD-870D-2262D9DD8E75}" type="pres">
      <dgm:prSet presAssocID="{4F3DD4DA-5B46-49F0-A31E-BE6DF04F7C37}" presName="connectorText" presStyleLbl="sibTrans2D1" presStyleIdx="6" presStyleCnt="11"/>
      <dgm:spPr/>
    </dgm:pt>
    <dgm:pt modelId="{20CD4C2D-B41C-4377-9156-54C5D58F18BC}" type="pres">
      <dgm:prSet presAssocID="{3A8B7AB1-2A73-467C-8AB1-38BEC953B0E7}" presName="node" presStyleLbl="node1" presStyleIdx="7" presStyleCnt="12">
        <dgm:presLayoutVars>
          <dgm:bulletEnabled val="1"/>
        </dgm:presLayoutVars>
      </dgm:prSet>
      <dgm:spPr/>
    </dgm:pt>
    <dgm:pt modelId="{88E42892-2FA0-4D38-87ED-8450846B0DE6}" type="pres">
      <dgm:prSet presAssocID="{A4698669-C290-4B92-A3D0-805145D88E25}" presName="sibTrans" presStyleLbl="sibTrans2D1" presStyleIdx="7" presStyleCnt="11"/>
      <dgm:spPr/>
    </dgm:pt>
    <dgm:pt modelId="{0E812062-07E6-45B5-9DF5-C7C8598D9C2B}" type="pres">
      <dgm:prSet presAssocID="{A4698669-C290-4B92-A3D0-805145D88E25}" presName="connectorText" presStyleLbl="sibTrans2D1" presStyleIdx="7" presStyleCnt="11"/>
      <dgm:spPr/>
    </dgm:pt>
    <dgm:pt modelId="{7B2EB1A0-0C86-437F-AAC7-41F01D9937FA}" type="pres">
      <dgm:prSet presAssocID="{0E996DCE-E3A3-45CB-9CF5-108B13659601}" presName="node" presStyleLbl="node1" presStyleIdx="8" presStyleCnt="12">
        <dgm:presLayoutVars>
          <dgm:bulletEnabled val="1"/>
        </dgm:presLayoutVars>
      </dgm:prSet>
      <dgm:spPr/>
    </dgm:pt>
    <dgm:pt modelId="{76F8C17A-25D6-4C9D-8263-9629DA577CCB}" type="pres">
      <dgm:prSet presAssocID="{0020BE7F-49A6-469C-926F-6B855C5FA9BD}" presName="sibTrans" presStyleLbl="sibTrans2D1" presStyleIdx="8" presStyleCnt="11"/>
      <dgm:spPr/>
    </dgm:pt>
    <dgm:pt modelId="{76AE9C15-D720-460B-932F-371AC7B95D40}" type="pres">
      <dgm:prSet presAssocID="{0020BE7F-49A6-469C-926F-6B855C5FA9BD}" presName="connectorText" presStyleLbl="sibTrans2D1" presStyleIdx="8" presStyleCnt="11"/>
      <dgm:spPr/>
    </dgm:pt>
    <dgm:pt modelId="{3BA3F2CE-0F05-46F3-8FE9-DDBE454C7809}" type="pres">
      <dgm:prSet presAssocID="{95ED9899-4800-47D2-BFF0-86E6EE76EF61}" presName="node" presStyleLbl="node1" presStyleIdx="9" presStyleCnt="12">
        <dgm:presLayoutVars>
          <dgm:bulletEnabled val="1"/>
        </dgm:presLayoutVars>
      </dgm:prSet>
      <dgm:spPr/>
    </dgm:pt>
    <dgm:pt modelId="{2FCC94E1-A08F-42E0-B67D-A50ED84189B9}" type="pres">
      <dgm:prSet presAssocID="{5F742662-39E7-4225-9546-3CD0843915D5}" presName="sibTrans" presStyleLbl="sibTrans2D1" presStyleIdx="9" presStyleCnt="11"/>
      <dgm:spPr/>
    </dgm:pt>
    <dgm:pt modelId="{9CCEE4E8-A933-4612-8C2C-576F3CE57A73}" type="pres">
      <dgm:prSet presAssocID="{5F742662-39E7-4225-9546-3CD0843915D5}" presName="connectorText" presStyleLbl="sibTrans2D1" presStyleIdx="9" presStyleCnt="11"/>
      <dgm:spPr/>
    </dgm:pt>
    <dgm:pt modelId="{32D6A5E0-03E6-4D53-BB56-2E6E1436F29D}" type="pres">
      <dgm:prSet presAssocID="{3AF5F259-C004-4D8F-A956-5DC6721B82A6}" presName="node" presStyleLbl="node1" presStyleIdx="10" presStyleCnt="12">
        <dgm:presLayoutVars>
          <dgm:bulletEnabled val="1"/>
        </dgm:presLayoutVars>
      </dgm:prSet>
      <dgm:spPr/>
    </dgm:pt>
    <dgm:pt modelId="{A4740FCD-67D9-4A90-83A0-67C851F34836}" type="pres">
      <dgm:prSet presAssocID="{4EE15989-F002-48A7-BE67-92AFD27ED635}" presName="sibTrans" presStyleLbl="sibTrans2D1" presStyleIdx="10" presStyleCnt="11"/>
      <dgm:spPr/>
    </dgm:pt>
    <dgm:pt modelId="{444EE919-97D0-45C9-8BF6-52DEB7A6F0B3}" type="pres">
      <dgm:prSet presAssocID="{4EE15989-F002-48A7-BE67-92AFD27ED635}" presName="connectorText" presStyleLbl="sibTrans2D1" presStyleIdx="10" presStyleCnt="11"/>
      <dgm:spPr/>
    </dgm:pt>
    <dgm:pt modelId="{6D8E01A9-9994-43E2-AD6B-336FA84E187F}" type="pres">
      <dgm:prSet presAssocID="{2172A4FD-19D2-479C-9A9B-6F2C9F8155E0}" presName="node" presStyleLbl="node1" presStyleIdx="11" presStyleCnt="12">
        <dgm:presLayoutVars>
          <dgm:bulletEnabled val="1"/>
        </dgm:presLayoutVars>
      </dgm:prSet>
      <dgm:spPr/>
    </dgm:pt>
  </dgm:ptLst>
  <dgm:cxnLst>
    <dgm:cxn modelId="{D482BD04-7FD7-4D6A-ADED-AE0C63FC9F0E}" type="presOf" srcId="{4EE15989-F002-48A7-BE67-92AFD27ED635}" destId="{A4740FCD-67D9-4A90-83A0-67C851F34836}" srcOrd="0" destOrd="0" presId="urn:microsoft.com/office/officeart/2005/8/layout/process5"/>
    <dgm:cxn modelId="{4FC85505-53A6-451B-96D7-5BDA21216E2F}" type="presOf" srcId="{56A93C41-9973-49A9-AA55-98F57653A3BE}" destId="{A1E28E9E-6FDF-494A-9AED-6F7EEF8D997F}" srcOrd="0" destOrd="0" presId="urn:microsoft.com/office/officeart/2005/8/layout/process5"/>
    <dgm:cxn modelId="{DC76930B-DF85-4136-BEB3-0A74A89160D9}" type="presOf" srcId="{3AF5F259-C004-4D8F-A956-5DC6721B82A6}" destId="{32D6A5E0-03E6-4D53-BB56-2E6E1436F29D}" srcOrd="0" destOrd="0" presId="urn:microsoft.com/office/officeart/2005/8/layout/process5"/>
    <dgm:cxn modelId="{64C1140C-0671-4CBF-B069-F853DED779F4}" srcId="{DE46955A-79A9-40AD-8538-438BCCE73AF1}" destId="{790EE88B-A420-4369-8EE3-F549130EFB13}" srcOrd="0" destOrd="0" parTransId="{61EA3A03-2474-4171-93CE-9F098127D6D4}" sibTransId="{649F4E5F-6EBC-4C14-BE63-2E40AC44015A}"/>
    <dgm:cxn modelId="{AF17D614-2C09-4B2B-A397-E590B957975F}" type="presOf" srcId="{3B5F0A2C-71D1-41E7-AEB3-BA299AF67AFC}" destId="{A5F2EA1B-0F55-432F-9969-20B7865907E4}" srcOrd="0" destOrd="0" presId="urn:microsoft.com/office/officeart/2005/8/layout/process5"/>
    <dgm:cxn modelId="{91646719-CBF7-4801-8473-7D1CA7702883}" srcId="{DE46955A-79A9-40AD-8538-438BCCE73AF1}" destId="{0E996DCE-E3A3-45CB-9CF5-108B13659601}" srcOrd="8" destOrd="0" parTransId="{D32CA8E7-EC99-4327-A57D-2656E789D17E}" sibTransId="{0020BE7F-49A6-469C-926F-6B855C5FA9BD}"/>
    <dgm:cxn modelId="{BB18DD19-AE4D-47CB-8DE3-1523B8236852}" type="presOf" srcId="{537F6828-4D4E-4412-825E-21E760C094CA}" destId="{D45A6369-C8DB-40D7-9647-B25589CA8B83}" srcOrd="0" destOrd="0" presId="urn:microsoft.com/office/officeart/2005/8/layout/process5"/>
    <dgm:cxn modelId="{1896C223-DD91-4E9A-9B24-D91E67AB89E3}" type="presOf" srcId="{C2A4B2A0-62F0-4101-98FB-145B2112B364}" destId="{478534D3-7CC9-4D4F-BDA9-608F63ABDAA9}" srcOrd="0" destOrd="0" presId="urn:microsoft.com/office/officeart/2005/8/layout/process5"/>
    <dgm:cxn modelId="{F0ED5724-10F6-4521-B23B-723A2166C7BD}" srcId="{DE46955A-79A9-40AD-8538-438BCCE73AF1}" destId="{3AF5F259-C004-4D8F-A956-5DC6721B82A6}" srcOrd="10" destOrd="0" parTransId="{031A7B2A-BC28-4A96-8277-0AA06A5CAC72}" sibTransId="{4EE15989-F002-48A7-BE67-92AFD27ED635}"/>
    <dgm:cxn modelId="{178B2531-6A63-4041-B543-7D73F58129CE}" type="presOf" srcId="{0020BE7F-49A6-469C-926F-6B855C5FA9BD}" destId="{76F8C17A-25D6-4C9D-8263-9629DA577CCB}" srcOrd="0" destOrd="0" presId="urn:microsoft.com/office/officeart/2005/8/layout/process5"/>
    <dgm:cxn modelId="{99803E33-8160-4C9A-BFAD-5309564888E6}" type="presOf" srcId="{DAAE05C0-8A38-440C-B009-928DC703C18E}" destId="{24286BA5-B866-417D-B838-34F41543170B}" srcOrd="0" destOrd="0" presId="urn:microsoft.com/office/officeart/2005/8/layout/process5"/>
    <dgm:cxn modelId="{80B30C35-761C-479F-9EEC-C47656BC1D1D}" type="presOf" srcId="{4F3DD4DA-5B46-49F0-A31E-BE6DF04F7C37}" destId="{763F2C35-887B-4FC2-8E7E-C6F3FEFFBE88}" srcOrd="0" destOrd="0" presId="urn:microsoft.com/office/officeart/2005/8/layout/process5"/>
    <dgm:cxn modelId="{A77FEF35-C0EF-4DEA-9ECE-454848CBA06A}" type="presOf" srcId="{95ED9899-4800-47D2-BFF0-86E6EE76EF61}" destId="{3BA3F2CE-0F05-46F3-8FE9-DDBE454C7809}" srcOrd="0" destOrd="0" presId="urn:microsoft.com/office/officeart/2005/8/layout/process5"/>
    <dgm:cxn modelId="{4862423E-166D-4BD2-AC01-A5664414CFA2}" srcId="{DE46955A-79A9-40AD-8538-438BCCE73AF1}" destId="{3B5F0A2C-71D1-41E7-AEB3-BA299AF67AFC}" srcOrd="4" destOrd="0" parTransId="{B3C61023-6154-4760-BEFA-13065897C2B4}" sibTransId="{3A273DAE-F404-42CE-88C5-FCF6CA036107}"/>
    <dgm:cxn modelId="{BC677A3E-9280-4B6A-B56F-5DF570F5F768}" srcId="{DE46955A-79A9-40AD-8538-438BCCE73AF1}" destId="{2172A4FD-19D2-479C-9A9B-6F2C9F8155E0}" srcOrd="11" destOrd="0" parTransId="{9879C14B-212D-4E16-B915-5A62B09BE6CE}" sibTransId="{1594A118-0E4B-4774-AEF3-58C27E69957E}"/>
    <dgm:cxn modelId="{D03F0762-58E0-4E91-B4EE-A9955F3CFC8F}" type="presOf" srcId="{A8A4DFA1-DB84-4092-A5AD-C260ABDCD47D}" destId="{10299767-5FBB-451E-B882-F304C1607B76}" srcOrd="1" destOrd="0" presId="urn:microsoft.com/office/officeart/2005/8/layout/process5"/>
    <dgm:cxn modelId="{B288CD42-4C61-413F-A08A-3CF9CB62B1E0}" type="presOf" srcId="{19A517B6-8E0B-43C0-83CA-242D43DF4A5C}" destId="{6EB40B2A-65FA-4526-A2B3-61D54257603A}" srcOrd="0" destOrd="0" presId="urn:microsoft.com/office/officeart/2005/8/layout/process5"/>
    <dgm:cxn modelId="{A0D5B343-3F39-4FFB-88E7-D8718A9D07E4}" type="presOf" srcId="{3A273DAE-F404-42CE-88C5-FCF6CA036107}" destId="{175EE273-E36F-429C-8C4E-E0EF14CDEF41}" srcOrd="1" destOrd="0" presId="urn:microsoft.com/office/officeart/2005/8/layout/process5"/>
    <dgm:cxn modelId="{C3BD9E44-E0CA-4C35-8479-6390A2E5DC0C}" type="presOf" srcId="{4ED8C2FC-D4BB-4879-92DA-76DF8DD4B4AD}" destId="{66E92568-86B7-4239-8600-4CFE31062F97}" srcOrd="0" destOrd="0" presId="urn:microsoft.com/office/officeart/2005/8/layout/process5"/>
    <dgm:cxn modelId="{3BA07D46-86C0-4E88-B65B-630E1AC85B55}" type="presOf" srcId="{4F3DD4DA-5B46-49F0-A31E-BE6DF04F7C37}" destId="{7F621515-2B53-48FD-870D-2262D9DD8E75}" srcOrd="1" destOrd="0" presId="urn:microsoft.com/office/officeart/2005/8/layout/process5"/>
    <dgm:cxn modelId="{AC9EF44B-4877-40B1-9321-313E1750FA4A}" type="presOf" srcId="{2ADAEF87-824B-4024-9706-FF52AB340981}" destId="{D2B90F39-D428-49E8-AFA2-AEAB3D84D00D}" srcOrd="0" destOrd="0" presId="urn:microsoft.com/office/officeart/2005/8/layout/process5"/>
    <dgm:cxn modelId="{ACCC956E-DF89-49E8-BF21-808DDDD9BB16}" type="presOf" srcId="{2172A4FD-19D2-479C-9A9B-6F2C9F8155E0}" destId="{6D8E01A9-9994-43E2-AD6B-336FA84E187F}" srcOrd="0" destOrd="0" presId="urn:microsoft.com/office/officeart/2005/8/layout/process5"/>
    <dgm:cxn modelId="{125D7E7B-7217-46D8-813A-79F657FACE46}" type="presOf" srcId="{A4698669-C290-4B92-A3D0-805145D88E25}" destId="{0E812062-07E6-45B5-9DF5-C7C8598D9C2B}" srcOrd="1" destOrd="0" presId="urn:microsoft.com/office/officeart/2005/8/layout/process5"/>
    <dgm:cxn modelId="{EACD097E-5D75-44ED-B91F-2915616BF0FC}" type="presOf" srcId="{19A517B6-8E0B-43C0-83CA-242D43DF4A5C}" destId="{5255FCAF-47F3-4A2C-9E2E-080B8078975C}" srcOrd="1" destOrd="0" presId="urn:microsoft.com/office/officeart/2005/8/layout/process5"/>
    <dgm:cxn modelId="{78F0BB84-E806-4FC1-A5DB-5D4BA14641DD}" srcId="{DE46955A-79A9-40AD-8538-438BCCE73AF1}" destId="{3A8B7AB1-2A73-467C-8AB1-38BEC953B0E7}" srcOrd="7" destOrd="0" parTransId="{45F04E67-DF73-4DC7-BC32-AF192463EC1B}" sibTransId="{A4698669-C290-4B92-A3D0-805145D88E25}"/>
    <dgm:cxn modelId="{0E6C5C8E-D7CF-4645-96DE-836F426D3528}" type="presOf" srcId="{4ED8C2FC-D4BB-4879-92DA-76DF8DD4B4AD}" destId="{C72BC185-E263-497D-9C71-0F2FEC71F69F}" srcOrd="1" destOrd="0" presId="urn:microsoft.com/office/officeart/2005/8/layout/process5"/>
    <dgm:cxn modelId="{34999C8F-81F4-4524-B6B3-036B06288B60}" type="presOf" srcId="{5F742662-39E7-4225-9546-3CD0843915D5}" destId="{9CCEE4E8-A933-4612-8C2C-576F3CE57A73}" srcOrd="1" destOrd="0" presId="urn:microsoft.com/office/officeart/2005/8/layout/process5"/>
    <dgm:cxn modelId="{2941D790-B9B9-4E10-ACB5-A4D0E605B843}" type="presOf" srcId="{0E996DCE-E3A3-45CB-9CF5-108B13659601}" destId="{7B2EB1A0-0C86-437F-AAC7-41F01D9937FA}" srcOrd="0" destOrd="0" presId="urn:microsoft.com/office/officeart/2005/8/layout/process5"/>
    <dgm:cxn modelId="{8C48ED91-9FAA-4A36-9EC2-59F6BA2CA440}" srcId="{DE46955A-79A9-40AD-8538-438BCCE73AF1}" destId="{2ADAEF87-824B-4024-9706-FF52AB340981}" srcOrd="1" destOrd="0" parTransId="{1D61DEFC-D8AF-4CDE-AEF1-C85C50DA17CD}" sibTransId="{4ED8C2FC-D4BB-4879-92DA-76DF8DD4B4AD}"/>
    <dgm:cxn modelId="{7B75FB97-9EC6-41BF-A491-555CA0BC8FA2}" srcId="{DE46955A-79A9-40AD-8538-438BCCE73AF1}" destId="{C2A4B2A0-62F0-4101-98FB-145B2112B364}" srcOrd="2" destOrd="0" parTransId="{5D2A3852-142C-4328-8BA8-A8625820B34B}" sibTransId="{19A517B6-8E0B-43C0-83CA-242D43DF4A5C}"/>
    <dgm:cxn modelId="{3D11ED9B-4734-4333-A2BC-9FB76A2CE0CA}" srcId="{DE46955A-79A9-40AD-8538-438BCCE73AF1}" destId="{537F6828-4D4E-4412-825E-21E760C094CA}" srcOrd="3" destOrd="0" parTransId="{77AF1581-B170-41B4-9E27-DF6324FDAEA7}" sibTransId="{DAAE05C0-8A38-440C-B009-928DC703C18E}"/>
    <dgm:cxn modelId="{7A2CE1B1-7F27-48F2-A47F-8902EAF9F415}" type="presOf" srcId="{A8A4DFA1-DB84-4092-A5AD-C260ABDCD47D}" destId="{6217C809-43A7-445C-B40C-A30857E7FF22}" srcOrd="0" destOrd="0" presId="urn:microsoft.com/office/officeart/2005/8/layout/process5"/>
    <dgm:cxn modelId="{9EF7A0B4-C8EA-4A74-B1F5-17598AD0A786}" srcId="{DE46955A-79A9-40AD-8538-438BCCE73AF1}" destId="{A78F5ADD-8284-4069-B4AF-D12B423E8F3A}" srcOrd="6" destOrd="0" parTransId="{3A83051E-ED23-44BB-9767-046C0C97A4D4}" sibTransId="{4F3DD4DA-5B46-49F0-A31E-BE6DF04F7C37}"/>
    <dgm:cxn modelId="{605CBEB9-68F2-4B84-8C3D-8DC11EDBF979}" srcId="{DE46955A-79A9-40AD-8538-438BCCE73AF1}" destId="{56A93C41-9973-49A9-AA55-98F57653A3BE}" srcOrd="5" destOrd="0" parTransId="{9C33D7AF-C289-4BBF-BE89-D2F49000B13A}" sibTransId="{A8A4DFA1-DB84-4092-A5AD-C260ABDCD47D}"/>
    <dgm:cxn modelId="{691B1CBB-BB53-4EFE-B6D5-DAACEDC2C955}" type="presOf" srcId="{DE46955A-79A9-40AD-8538-438BCCE73AF1}" destId="{C509EEF6-6EC9-4360-BFF2-D20BEFAC482F}" srcOrd="0" destOrd="0" presId="urn:microsoft.com/office/officeart/2005/8/layout/process5"/>
    <dgm:cxn modelId="{9207A3C4-EB37-42B0-BDE0-2182AFFCADC2}" type="presOf" srcId="{3A273DAE-F404-42CE-88C5-FCF6CA036107}" destId="{F06263C7-C960-4E46-853E-BA8D28500244}" srcOrd="0" destOrd="0" presId="urn:microsoft.com/office/officeart/2005/8/layout/process5"/>
    <dgm:cxn modelId="{6B3491CB-B92B-4D3A-BD08-191151F2D315}" type="presOf" srcId="{0020BE7F-49A6-469C-926F-6B855C5FA9BD}" destId="{76AE9C15-D720-460B-932F-371AC7B95D40}" srcOrd="1" destOrd="0" presId="urn:microsoft.com/office/officeart/2005/8/layout/process5"/>
    <dgm:cxn modelId="{5BF037CC-D404-4FB0-97EE-E93317C92EE7}" type="presOf" srcId="{4EE15989-F002-48A7-BE67-92AFD27ED635}" destId="{444EE919-97D0-45C9-8BF6-52DEB7A6F0B3}" srcOrd="1" destOrd="0" presId="urn:microsoft.com/office/officeart/2005/8/layout/process5"/>
    <dgm:cxn modelId="{5C417AD4-2888-4966-8B18-15C5FD622903}" type="presOf" srcId="{A78F5ADD-8284-4069-B4AF-D12B423E8F3A}" destId="{2BF20E69-5C5C-4C80-918F-0031E756112D}" srcOrd="0" destOrd="0" presId="urn:microsoft.com/office/officeart/2005/8/layout/process5"/>
    <dgm:cxn modelId="{0C0F11DC-8B82-4A55-B56E-033BAE69014A}" srcId="{DE46955A-79A9-40AD-8538-438BCCE73AF1}" destId="{95ED9899-4800-47D2-BFF0-86E6EE76EF61}" srcOrd="9" destOrd="0" parTransId="{02B01630-72CA-4C24-8579-42496CAD4244}" sibTransId="{5F742662-39E7-4225-9546-3CD0843915D5}"/>
    <dgm:cxn modelId="{423C27DE-9D0F-4954-A640-965B09672E52}" type="presOf" srcId="{3A8B7AB1-2A73-467C-8AB1-38BEC953B0E7}" destId="{20CD4C2D-B41C-4377-9156-54C5D58F18BC}" srcOrd="0" destOrd="0" presId="urn:microsoft.com/office/officeart/2005/8/layout/process5"/>
    <dgm:cxn modelId="{BEB80EE4-9862-4C3A-B747-EC7CDE3D0F37}" type="presOf" srcId="{790EE88B-A420-4369-8EE3-F549130EFB13}" destId="{9A1F9A05-AB7B-4018-AC5A-C8BAFC29BA82}" srcOrd="0" destOrd="0" presId="urn:microsoft.com/office/officeart/2005/8/layout/process5"/>
    <dgm:cxn modelId="{11230AE6-B2B7-425D-AA61-30A503E6F03C}" type="presOf" srcId="{649F4E5F-6EBC-4C14-BE63-2E40AC44015A}" destId="{6D80B16B-5668-4995-A4B9-BAAF04877FEB}" srcOrd="0" destOrd="0" presId="urn:microsoft.com/office/officeart/2005/8/layout/process5"/>
    <dgm:cxn modelId="{1BE0B7E7-28FE-4C9D-B579-B5B7F170D00D}" type="presOf" srcId="{649F4E5F-6EBC-4C14-BE63-2E40AC44015A}" destId="{49D35804-A2A2-4753-B0C5-286B92ACD733}" srcOrd="1" destOrd="0" presId="urn:microsoft.com/office/officeart/2005/8/layout/process5"/>
    <dgm:cxn modelId="{1A5761ED-2C37-4207-BD49-8874764DBDBF}" type="presOf" srcId="{DAAE05C0-8A38-440C-B009-928DC703C18E}" destId="{624600A6-7F3F-431A-B169-428576EAA02B}" srcOrd="1" destOrd="0" presId="urn:microsoft.com/office/officeart/2005/8/layout/process5"/>
    <dgm:cxn modelId="{8189E0F0-8114-41F8-9B0C-EA1C03B3BE3E}" type="presOf" srcId="{A4698669-C290-4B92-A3D0-805145D88E25}" destId="{88E42892-2FA0-4D38-87ED-8450846B0DE6}" srcOrd="0" destOrd="0" presId="urn:microsoft.com/office/officeart/2005/8/layout/process5"/>
    <dgm:cxn modelId="{695A3EF7-AEF2-4610-840C-067D38E0020A}" type="presOf" srcId="{5F742662-39E7-4225-9546-3CD0843915D5}" destId="{2FCC94E1-A08F-42E0-B67D-A50ED84189B9}" srcOrd="0" destOrd="0" presId="urn:microsoft.com/office/officeart/2005/8/layout/process5"/>
    <dgm:cxn modelId="{D30F3E1E-F7F6-4B06-981E-BB62AF15FC46}" type="presParOf" srcId="{C509EEF6-6EC9-4360-BFF2-D20BEFAC482F}" destId="{9A1F9A05-AB7B-4018-AC5A-C8BAFC29BA82}" srcOrd="0" destOrd="0" presId="urn:microsoft.com/office/officeart/2005/8/layout/process5"/>
    <dgm:cxn modelId="{B7E0ED3F-BB35-4CBA-9D1D-F80F7F4E54D3}" type="presParOf" srcId="{C509EEF6-6EC9-4360-BFF2-D20BEFAC482F}" destId="{6D80B16B-5668-4995-A4B9-BAAF04877FEB}" srcOrd="1" destOrd="0" presId="urn:microsoft.com/office/officeart/2005/8/layout/process5"/>
    <dgm:cxn modelId="{FF1B4E21-4E2D-4147-887F-823A94C75B00}" type="presParOf" srcId="{6D80B16B-5668-4995-A4B9-BAAF04877FEB}" destId="{49D35804-A2A2-4753-B0C5-286B92ACD733}" srcOrd="0" destOrd="0" presId="urn:microsoft.com/office/officeart/2005/8/layout/process5"/>
    <dgm:cxn modelId="{DCE9D552-FDD2-4169-A9D6-41F837D7481B}" type="presParOf" srcId="{C509EEF6-6EC9-4360-BFF2-D20BEFAC482F}" destId="{D2B90F39-D428-49E8-AFA2-AEAB3D84D00D}" srcOrd="2" destOrd="0" presId="urn:microsoft.com/office/officeart/2005/8/layout/process5"/>
    <dgm:cxn modelId="{D814298D-C3C3-4D07-8FA2-5EA968945830}" type="presParOf" srcId="{C509EEF6-6EC9-4360-BFF2-D20BEFAC482F}" destId="{66E92568-86B7-4239-8600-4CFE31062F97}" srcOrd="3" destOrd="0" presId="urn:microsoft.com/office/officeart/2005/8/layout/process5"/>
    <dgm:cxn modelId="{0538A004-B00B-423E-98C6-3DCB89294CDA}" type="presParOf" srcId="{66E92568-86B7-4239-8600-4CFE31062F97}" destId="{C72BC185-E263-497D-9C71-0F2FEC71F69F}" srcOrd="0" destOrd="0" presId="urn:microsoft.com/office/officeart/2005/8/layout/process5"/>
    <dgm:cxn modelId="{3A70AF7C-D14C-4D05-BF50-1DDDE35FE12F}" type="presParOf" srcId="{C509EEF6-6EC9-4360-BFF2-D20BEFAC482F}" destId="{478534D3-7CC9-4D4F-BDA9-608F63ABDAA9}" srcOrd="4" destOrd="0" presId="urn:microsoft.com/office/officeart/2005/8/layout/process5"/>
    <dgm:cxn modelId="{0B674D6D-8150-49DB-BC20-3F9BBEA81F82}" type="presParOf" srcId="{C509EEF6-6EC9-4360-BFF2-D20BEFAC482F}" destId="{6EB40B2A-65FA-4526-A2B3-61D54257603A}" srcOrd="5" destOrd="0" presId="urn:microsoft.com/office/officeart/2005/8/layout/process5"/>
    <dgm:cxn modelId="{B80D3840-EC99-4C29-A898-CD7BD12BDDF4}" type="presParOf" srcId="{6EB40B2A-65FA-4526-A2B3-61D54257603A}" destId="{5255FCAF-47F3-4A2C-9E2E-080B8078975C}" srcOrd="0" destOrd="0" presId="urn:microsoft.com/office/officeart/2005/8/layout/process5"/>
    <dgm:cxn modelId="{11963A93-B9B2-4970-BDBA-8B9D5704420D}" type="presParOf" srcId="{C509EEF6-6EC9-4360-BFF2-D20BEFAC482F}" destId="{D45A6369-C8DB-40D7-9647-B25589CA8B83}" srcOrd="6" destOrd="0" presId="urn:microsoft.com/office/officeart/2005/8/layout/process5"/>
    <dgm:cxn modelId="{03A6BDBD-FE91-4D29-A798-A5FDE9EA399C}" type="presParOf" srcId="{C509EEF6-6EC9-4360-BFF2-D20BEFAC482F}" destId="{24286BA5-B866-417D-B838-34F41543170B}" srcOrd="7" destOrd="0" presId="urn:microsoft.com/office/officeart/2005/8/layout/process5"/>
    <dgm:cxn modelId="{F60CBF76-1D0B-44EE-B629-A2E026176B75}" type="presParOf" srcId="{24286BA5-B866-417D-B838-34F41543170B}" destId="{624600A6-7F3F-431A-B169-428576EAA02B}" srcOrd="0" destOrd="0" presId="urn:microsoft.com/office/officeart/2005/8/layout/process5"/>
    <dgm:cxn modelId="{C949A027-C2FD-4F81-82D7-A6AB88800123}" type="presParOf" srcId="{C509EEF6-6EC9-4360-BFF2-D20BEFAC482F}" destId="{A5F2EA1B-0F55-432F-9969-20B7865907E4}" srcOrd="8" destOrd="0" presId="urn:microsoft.com/office/officeart/2005/8/layout/process5"/>
    <dgm:cxn modelId="{D3BE5442-5FFC-46ED-B04C-F50577F2A0A6}" type="presParOf" srcId="{C509EEF6-6EC9-4360-BFF2-D20BEFAC482F}" destId="{F06263C7-C960-4E46-853E-BA8D28500244}" srcOrd="9" destOrd="0" presId="urn:microsoft.com/office/officeart/2005/8/layout/process5"/>
    <dgm:cxn modelId="{893A6DA8-8B67-4A1A-B442-5E12DCF95133}" type="presParOf" srcId="{F06263C7-C960-4E46-853E-BA8D28500244}" destId="{175EE273-E36F-429C-8C4E-E0EF14CDEF41}" srcOrd="0" destOrd="0" presId="urn:microsoft.com/office/officeart/2005/8/layout/process5"/>
    <dgm:cxn modelId="{0D2A1310-E462-4CF6-98F6-F0CF4822A973}" type="presParOf" srcId="{C509EEF6-6EC9-4360-BFF2-D20BEFAC482F}" destId="{A1E28E9E-6FDF-494A-9AED-6F7EEF8D997F}" srcOrd="10" destOrd="0" presId="urn:microsoft.com/office/officeart/2005/8/layout/process5"/>
    <dgm:cxn modelId="{24CBAD13-486A-4BA7-913B-0D959062FF24}" type="presParOf" srcId="{C509EEF6-6EC9-4360-BFF2-D20BEFAC482F}" destId="{6217C809-43A7-445C-B40C-A30857E7FF22}" srcOrd="11" destOrd="0" presId="urn:microsoft.com/office/officeart/2005/8/layout/process5"/>
    <dgm:cxn modelId="{0C83D6B0-4564-46CC-A827-4579D807C28E}" type="presParOf" srcId="{6217C809-43A7-445C-B40C-A30857E7FF22}" destId="{10299767-5FBB-451E-B882-F304C1607B76}" srcOrd="0" destOrd="0" presId="urn:microsoft.com/office/officeart/2005/8/layout/process5"/>
    <dgm:cxn modelId="{7E266B3D-4DE2-4BAB-A552-83C0063D78A6}" type="presParOf" srcId="{C509EEF6-6EC9-4360-BFF2-D20BEFAC482F}" destId="{2BF20E69-5C5C-4C80-918F-0031E756112D}" srcOrd="12" destOrd="0" presId="urn:microsoft.com/office/officeart/2005/8/layout/process5"/>
    <dgm:cxn modelId="{94F8944C-0B27-4BC7-98B7-7A5F0B6FF49F}" type="presParOf" srcId="{C509EEF6-6EC9-4360-BFF2-D20BEFAC482F}" destId="{763F2C35-887B-4FC2-8E7E-C6F3FEFFBE88}" srcOrd="13" destOrd="0" presId="urn:microsoft.com/office/officeart/2005/8/layout/process5"/>
    <dgm:cxn modelId="{BEA441FD-6169-4B27-A277-0638794C535C}" type="presParOf" srcId="{763F2C35-887B-4FC2-8E7E-C6F3FEFFBE88}" destId="{7F621515-2B53-48FD-870D-2262D9DD8E75}" srcOrd="0" destOrd="0" presId="urn:microsoft.com/office/officeart/2005/8/layout/process5"/>
    <dgm:cxn modelId="{95C497E3-21F4-4605-A43B-3CFDEF97012D}" type="presParOf" srcId="{C509EEF6-6EC9-4360-BFF2-D20BEFAC482F}" destId="{20CD4C2D-B41C-4377-9156-54C5D58F18BC}" srcOrd="14" destOrd="0" presId="urn:microsoft.com/office/officeart/2005/8/layout/process5"/>
    <dgm:cxn modelId="{67F4AC3F-4104-47AA-9348-27E66EC9BB59}" type="presParOf" srcId="{C509EEF6-6EC9-4360-BFF2-D20BEFAC482F}" destId="{88E42892-2FA0-4D38-87ED-8450846B0DE6}" srcOrd="15" destOrd="0" presId="urn:microsoft.com/office/officeart/2005/8/layout/process5"/>
    <dgm:cxn modelId="{4D30C2D4-D96C-4E28-88CE-DFCD0211BDBD}" type="presParOf" srcId="{88E42892-2FA0-4D38-87ED-8450846B0DE6}" destId="{0E812062-07E6-45B5-9DF5-C7C8598D9C2B}" srcOrd="0" destOrd="0" presId="urn:microsoft.com/office/officeart/2005/8/layout/process5"/>
    <dgm:cxn modelId="{1C77C1F1-54A6-4C1A-BB8E-20330FA9A30E}" type="presParOf" srcId="{C509EEF6-6EC9-4360-BFF2-D20BEFAC482F}" destId="{7B2EB1A0-0C86-437F-AAC7-41F01D9937FA}" srcOrd="16" destOrd="0" presId="urn:microsoft.com/office/officeart/2005/8/layout/process5"/>
    <dgm:cxn modelId="{D07F9340-A1C1-444C-A345-F8403DA26CD8}" type="presParOf" srcId="{C509EEF6-6EC9-4360-BFF2-D20BEFAC482F}" destId="{76F8C17A-25D6-4C9D-8263-9629DA577CCB}" srcOrd="17" destOrd="0" presId="urn:microsoft.com/office/officeart/2005/8/layout/process5"/>
    <dgm:cxn modelId="{5ACD3EA4-AF37-4638-B044-BBBBAB8B4816}" type="presParOf" srcId="{76F8C17A-25D6-4C9D-8263-9629DA577CCB}" destId="{76AE9C15-D720-460B-932F-371AC7B95D40}" srcOrd="0" destOrd="0" presId="urn:microsoft.com/office/officeart/2005/8/layout/process5"/>
    <dgm:cxn modelId="{3888872B-E5FC-4225-B0DD-740AAEE599FA}" type="presParOf" srcId="{C509EEF6-6EC9-4360-BFF2-D20BEFAC482F}" destId="{3BA3F2CE-0F05-46F3-8FE9-DDBE454C7809}" srcOrd="18" destOrd="0" presId="urn:microsoft.com/office/officeart/2005/8/layout/process5"/>
    <dgm:cxn modelId="{A025694B-4A84-4639-B59A-476FE868FC46}" type="presParOf" srcId="{C509EEF6-6EC9-4360-BFF2-D20BEFAC482F}" destId="{2FCC94E1-A08F-42E0-B67D-A50ED84189B9}" srcOrd="19" destOrd="0" presId="urn:microsoft.com/office/officeart/2005/8/layout/process5"/>
    <dgm:cxn modelId="{1624CB27-B9FD-4441-853D-C37EDDD97287}" type="presParOf" srcId="{2FCC94E1-A08F-42E0-B67D-A50ED84189B9}" destId="{9CCEE4E8-A933-4612-8C2C-576F3CE57A73}" srcOrd="0" destOrd="0" presId="urn:microsoft.com/office/officeart/2005/8/layout/process5"/>
    <dgm:cxn modelId="{F4FBF4CD-DF01-4B2C-A986-6EFC512E783C}" type="presParOf" srcId="{C509EEF6-6EC9-4360-BFF2-D20BEFAC482F}" destId="{32D6A5E0-03E6-4D53-BB56-2E6E1436F29D}" srcOrd="20" destOrd="0" presId="urn:microsoft.com/office/officeart/2005/8/layout/process5"/>
    <dgm:cxn modelId="{FE325A58-236E-43E3-96BB-7561EAEB50F6}" type="presParOf" srcId="{C509EEF6-6EC9-4360-BFF2-D20BEFAC482F}" destId="{A4740FCD-67D9-4A90-83A0-67C851F34836}" srcOrd="21" destOrd="0" presId="urn:microsoft.com/office/officeart/2005/8/layout/process5"/>
    <dgm:cxn modelId="{F6A969DF-61F3-4AA1-A7C9-449E387F8701}" type="presParOf" srcId="{A4740FCD-67D9-4A90-83A0-67C851F34836}" destId="{444EE919-97D0-45C9-8BF6-52DEB7A6F0B3}" srcOrd="0" destOrd="0" presId="urn:microsoft.com/office/officeart/2005/8/layout/process5"/>
    <dgm:cxn modelId="{D85B3CBF-8EE5-4BFF-ABFC-F6C2F5BC7AA6}" type="presParOf" srcId="{C509EEF6-6EC9-4360-BFF2-D20BEFAC482F}" destId="{6D8E01A9-9994-43E2-AD6B-336FA84E187F}"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E9608-A061-42A4-8647-AA68880D28F3}">
      <dsp:nvSpPr>
        <dsp:cNvPr id="0" name=""/>
        <dsp:cNvSpPr/>
      </dsp:nvSpPr>
      <dsp:spPr>
        <a:xfrm>
          <a:off x="6796546" y="2285744"/>
          <a:ext cx="868952" cy="413542"/>
        </a:xfrm>
        <a:custGeom>
          <a:avLst/>
          <a:gdLst/>
          <a:ahLst/>
          <a:cxnLst/>
          <a:rect l="0" t="0" r="0" b="0"/>
          <a:pathLst>
            <a:path>
              <a:moveTo>
                <a:pt x="0" y="0"/>
              </a:moveTo>
              <a:lnTo>
                <a:pt x="0" y="281817"/>
              </a:lnTo>
              <a:lnTo>
                <a:pt x="868952" y="281817"/>
              </a:lnTo>
              <a:lnTo>
                <a:pt x="868952" y="413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57360C-53E4-47ED-8CA7-DE5FE8DAAF3D}">
      <dsp:nvSpPr>
        <dsp:cNvPr id="0" name=""/>
        <dsp:cNvSpPr/>
      </dsp:nvSpPr>
      <dsp:spPr>
        <a:xfrm>
          <a:off x="5927593" y="2285744"/>
          <a:ext cx="868952" cy="413542"/>
        </a:xfrm>
        <a:custGeom>
          <a:avLst/>
          <a:gdLst/>
          <a:ahLst/>
          <a:cxnLst/>
          <a:rect l="0" t="0" r="0" b="0"/>
          <a:pathLst>
            <a:path>
              <a:moveTo>
                <a:pt x="868952" y="0"/>
              </a:moveTo>
              <a:lnTo>
                <a:pt x="868952" y="281817"/>
              </a:lnTo>
              <a:lnTo>
                <a:pt x="0" y="281817"/>
              </a:lnTo>
              <a:lnTo>
                <a:pt x="0" y="413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68E9D3-6D95-45D1-8010-7021451EE01D}">
      <dsp:nvSpPr>
        <dsp:cNvPr id="0" name=""/>
        <dsp:cNvSpPr/>
      </dsp:nvSpPr>
      <dsp:spPr>
        <a:xfrm>
          <a:off x="4624165" y="969281"/>
          <a:ext cx="2172381" cy="413542"/>
        </a:xfrm>
        <a:custGeom>
          <a:avLst/>
          <a:gdLst/>
          <a:ahLst/>
          <a:cxnLst/>
          <a:rect l="0" t="0" r="0" b="0"/>
          <a:pathLst>
            <a:path>
              <a:moveTo>
                <a:pt x="0" y="0"/>
              </a:moveTo>
              <a:lnTo>
                <a:pt x="0" y="281817"/>
              </a:lnTo>
              <a:lnTo>
                <a:pt x="2172381" y="281817"/>
              </a:lnTo>
              <a:lnTo>
                <a:pt x="2172381" y="4135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3EF0ED-4D2D-44BF-971B-2C467EABF697}">
      <dsp:nvSpPr>
        <dsp:cNvPr id="0" name=""/>
        <dsp:cNvSpPr/>
      </dsp:nvSpPr>
      <dsp:spPr>
        <a:xfrm>
          <a:off x="2451783" y="2285744"/>
          <a:ext cx="1737904" cy="413542"/>
        </a:xfrm>
        <a:custGeom>
          <a:avLst/>
          <a:gdLst/>
          <a:ahLst/>
          <a:cxnLst/>
          <a:rect l="0" t="0" r="0" b="0"/>
          <a:pathLst>
            <a:path>
              <a:moveTo>
                <a:pt x="0" y="0"/>
              </a:moveTo>
              <a:lnTo>
                <a:pt x="0" y="281817"/>
              </a:lnTo>
              <a:lnTo>
                <a:pt x="1737904" y="281817"/>
              </a:lnTo>
              <a:lnTo>
                <a:pt x="1737904" y="413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16A56-D7A4-4769-832C-6304D71110AB}">
      <dsp:nvSpPr>
        <dsp:cNvPr id="0" name=""/>
        <dsp:cNvSpPr/>
      </dsp:nvSpPr>
      <dsp:spPr>
        <a:xfrm>
          <a:off x="2406063" y="2285744"/>
          <a:ext cx="91440" cy="413542"/>
        </a:xfrm>
        <a:custGeom>
          <a:avLst/>
          <a:gdLst/>
          <a:ahLst/>
          <a:cxnLst/>
          <a:rect l="0" t="0" r="0" b="0"/>
          <a:pathLst>
            <a:path>
              <a:moveTo>
                <a:pt x="45720" y="0"/>
              </a:moveTo>
              <a:lnTo>
                <a:pt x="45720" y="413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F8FE21-DA69-4A61-9BA4-D10E202C73BF}">
      <dsp:nvSpPr>
        <dsp:cNvPr id="0" name=""/>
        <dsp:cNvSpPr/>
      </dsp:nvSpPr>
      <dsp:spPr>
        <a:xfrm>
          <a:off x="713879" y="2285744"/>
          <a:ext cx="1737904" cy="413542"/>
        </a:xfrm>
        <a:custGeom>
          <a:avLst/>
          <a:gdLst/>
          <a:ahLst/>
          <a:cxnLst/>
          <a:rect l="0" t="0" r="0" b="0"/>
          <a:pathLst>
            <a:path>
              <a:moveTo>
                <a:pt x="1737904" y="0"/>
              </a:moveTo>
              <a:lnTo>
                <a:pt x="1737904" y="281817"/>
              </a:lnTo>
              <a:lnTo>
                <a:pt x="0" y="281817"/>
              </a:lnTo>
              <a:lnTo>
                <a:pt x="0" y="413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99C39F-431B-4701-ABFB-D0EE335C75B6}">
      <dsp:nvSpPr>
        <dsp:cNvPr id="0" name=""/>
        <dsp:cNvSpPr/>
      </dsp:nvSpPr>
      <dsp:spPr>
        <a:xfrm>
          <a:off x="2451783" y="969281"/>
          <a:ext cx="2172381" cy="413542"/>
        </a:xfrm>
        <a:custGeom>
          <a:avLst/>
          <a:gdLst/>
          <a:ahLst/>
          <a:cxnLst/>
          <a:rect l="0" t="0" r="0" b="0"/>
          <a:pathLst>
            <a:path>
              <a:moveTo>
                <a:pt x="2172381" y="0"/>
              </a:moveTo>
              <a:lnTo>
                <a:pt x="2172381" y="281817"/>
              </a:lnTo>
              <a:lnTo>
                <a:pt x="0" y="281817"/>
              </a:lnTo>
              <a:lnTo>
                <a:pt x="0" y="4135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EC26AA-83EF-4348-A18F-0070822FA245}">
      <dsp:nvSpPr>
        <dsp:cNvPr id="0" name=""/>
        <dsp:cNvSpPr/>
      </dsp:nvSpPr>
      <dsp:spPr>
        <a:xfrm>
          <a:off x="3913203" y="66360"/>
          <a:ext cx="1421922" cy="9029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268329-58E0-4E70-8411-BE967B07D207}">
      <dsp:nvSpPr>
        <dsp:cNvPr id="0" name=""/>
        <dsp:cNvSpPr/>
      </dsp:nvSpPr>
      <dsp:spPr>
        <a:xfrm>
          <a:off x="4071195" y="216452"/>
          <a:ext cx="1421922" cy="9029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Cambria" panose="02040503050406030204" pitchFamily="18" charset="0"/>
              <a:ea typeface="Cambria" panose="02040503050406030204" pitchFamily="18" charset="0"/>
            </a:rPr>
            <a:t>Timeseries Modelling</a:t>
          </a:r>
        </a:p>
      </dsp:txBody>
      <dsp:txXfrm>
        <a:off x="4097641" y="242898"/>
        <a:ext cx="1369030" cy="850028"/>
      </dsp:txXfrm>
    </dsp:sp>
    <dsp:sp modelId="{6EB4187C-470B-4F51-B99C-B70316DE4EA7}">
      <dsp:nvSpPr>
        <dsp:cNvPr id="0" name=""/>
        <dsp:cNvSpPr/>
      </dsp:nvSpPr>
      <dsp:spPr>
        <a:xfrm>
          <a:off x="1740822" y="1382823"/>
          <a:ext cx="1421922" cy="9029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E186C-7CC4-445C-BE22-DBFE4158C74E}">
      <dsp:nvSpPr>
        <dsp:cNvPr id="0" name=""/>
        <dsp:cNvSpPr/>
      </dsp:nvSpPr>
      <dsp:spPr>
        <a:xfrm>
          <a:off x="1898814" y="1532915"/>
          <a:ext cx="1421922" cy="9029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Cambria" panose="02040503050406030204" pitchFamily="18" charset="0"/>
              <a:ea typeface="Cambria" panose="02040503050406030204" pitchFamily="18" charset="0"/>
            </a:rPr>
            <a:t>Decomposition</a:t>
          </a:r>
        </a:p>
      </dsp:txBody>
      <dsp:txXfrm>
        <a:off x="1925260" y="1559361"/>
        <a:ext cx="1369030" cy="850028"/>
      </dsp:txXfrm>
    </dsp:sp>
    <dsp:sp modelId="{C52CF0B6-A247-4908-8AE6-BB454DFDD0C9}">
      <dsp:nvSpPr>
        <dsp:cNvPr id="0" name=""/>
        <dsp:cNvSpPr/>
      </dsp:nvSpPr>
      <dsp:spPr>
        <a:xfrm>
          <a:off x="2918" y="2699286"/>
          <a:ext cx="1421922" cy="9029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00905-3904-47C6-A6D0-AADF1ABA8FE1}">
      <dsp:nvSpPr>
        <dsp:cNvPr id="0" name=""/>
        <dsp:cNvSpPr/>
      </dsp:nvSpPr>
      <dsp:spPr>
        <a:xfrm>
          <a:off x="160909" y="2849378"/>
          <a:ext cx="1421922" cy="9029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Cambria" panose="02040503050406030204" pitchFamily="18" charset="0"/>
              <a:ea typeface="Cambria" panose="02040503050406030204" pitchFamily="18" charset="0"/>
            </a:rPr>
            <a:t>Simple Exponential Smoothing</a:t>
          </a:r>
        </a:p>
      </dsp:txBody>
      <dsp:txXfrm>
        <a:off x="187355" y="2875824"/>
        <a:ext cx="1369030" cy="850028"/>
      </dsp:txXfrm>
    </dsp:sp>
    <dsp:sp modelId="{D106BAAF-6E4A-4979-B8DB-DCCF4A3D8841}">
      <dsp:nvSpPr>
        <dsp:cNvPr id="0" name=""/>
        <dsp:cNvSpPr/>
      </dsp:nvSpPr>
      <dsp:spPr>
        <a:xfrm>
          <a:off x="1740822" y="2699286"/>
          <a:ext cx="1421922" cy="9029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97CC6-22B2-4604-A141-FF4D056AA2F3}">
      <dsp:nvSpPr>
        <dsp:cNvPr id="0" name=""/>
        <dsp:cNvSpPr/>
      </dsp:nvSpPr>
      <dsp:spPr>
        <a:xfrm>
          <a:off x="1898814" y="2849378"/>
          <a:ext cx="1421922" cy="9029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Cambria" panose="02040503050406030204" pitchFamily="18" charset="0"/>
              <a:ea typeface="Cambria" panose="02040503050406030204" pitchFamily="18" charset="0"/>
            </a:rPr>
            <a:t>Holts Model</a:t>
          </a:r>
        </a:p>
      </dsp:txBody>
      <dsp:txXfrm>
        <a:off x="1925260" y="2875824"/>
        <a:ext cx="1369030" cy="850028"/>
      </dsp:txXfrm>
    </dsp:sp>
    <dsp:sp modelId="{565AB8CD-6334-4303-B52C-B30279BE58A3}">
      <dsp:nvSpPr>
        <dsp:cNvPr id="0" name=""/>
        <dsp:cNvSpPr/>
      </dsp:nvSpPr>
      <dsp:spPr>
        <a:xfrm>
          <a:off x="3478727" y="2699286"/>
          <a:ext cx="1421922" cy="9029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C83D3-3FE3-455E-91DB-577083891761}">
      <dsp:nvSpPr>
        <dsp:cNvPr id="0" name=""/>
        <dsp:cNvSpPr/>
      </dsp:nvSpPr>
      <dsp:spPr>
        <a:xfrm>
          <a:off x="3636719" y="2849378"/>
          <a:ext cx="1421922" cy="9029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Cambria" panose="02040503050406030204" pitchFamily="18" charset="0"/>
              <a:ea typeface="Cambria" panose="02040503050406030204" pitchFamily="18" charset="0"/>
            </a:rPr>
            <a:t>Holts-Winter Model</a:t>
          </a:r>
        </a:p>
      </dsp:txBody>
      <dsp:txXfrm>
        <a:off x="3663165" y="2875824"/>
        <a:ext cx="1369030" cy="850028"/>
      </dsp:txXfrm>
    </dsp:sp>
    <dsp:sp modelId="{F89A0400-0468-4918-AD2A-5C82137DE831}">
      <dsp:nvSpPr>
        <dsp:cNvPr id="0" name=""/>
        <dsp:cNvSpPr/>
      </dsp:nvSpPr>
      <dsp:spPr>
        <a:xfrm>
          <a:off x="6085585" y="1382823"/>
          <a:ext cx="1421922" cy="9029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39CC5-EC5A-4D2F-B1DA-CE49C26433DC}">
      <dsp:nvSpPr>
        <dsp:cNvPr id="0" name=""/>
        <dsp:cNvSpPr/>
      </dsp:nvSpPr>
      <dsp:spPr>
        <a:xfrm>
          <a:off x="6243576" y="1532915"/>
          <a:ext cx="1421922" cy="9029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Cambria" panose="02040503050406030204" pitchFamily="18" charset="0"/>
              <a:ea typeface="Cambria" panose="02040503050406030204" pitchFamily="18" charset="0"/>
            </a:rPr>
            <a:t>Regression (auto)</a:t>
          </a:r>
        </a:p>
      </dsp:txBody>
      <dsp:txXfrm>
        <a:off x="6270022" y="1559361"/>
        <a:ext cx="1369030" cy="850028"/>
      </dsp:txXfrm>
    </dsp:sp>
    <dsp:sp modelId="{6A848296-2E8A-4911-A8A1-E94499EC73F1}">
      <dsp:nvSpPr>
        <dsp:cNvPr id="0" name=""/>
        <dsp:cNvSpPr/>
      </dsp:nvSpPr>
      <dsp:spPr>
        <a:xfrm>
          <a:off x="5216632" y="2699286"/>
          <a:ext cx="1421922" cy="9029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1C5F6C-5366-4B2B-BB76-AAF48B050603}">
      <dsp:nvSpPr>
        <dsp:cNvPr id="0" name=""/>
        <dsp:cNvSpPr/>
      </dsp:nvSpPr>
      <dsp:spPr>
        <a:xfrm>
          <a:off x="5374623" y="2849378"/>
          <a:ext cx="1421922" cy="9029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Cambria" panose="02040503050406030204" pitchFamily="18" charset="0"/>
              <a:ea typeface="Cambria" panose="02040503050406030204" pitchFamily="18" charset="0"/>
            </a:rPr>
            <a:t>ARIMA model</a:t>
          </a:r>
        </a:p>
      </dsp:txBody>
      <dsp:txXfrm>
        <a:off x="5401069" y="2875824"/>
        <a:ext cx="1369030" cy="850028"/>
      </dsp:txXfrm>
    </dsp:sp>
    <dsp:sp modelId="{DFDD3A36-511E-4C90-8F9A-3E6B60FA18D3}">
      <dsp:nvSpPr>
        <dsp:cNvPr id="0" name=""/>
        <dsp:cNvSpPr/>
      </dsp:nvSpPr>
      <dsp:spPr>
        <a:xfrm>
          <a:off x="6954537" y="2699286"/>
          <a:ext cx="1421922" cy="9029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2A609C-05D6-41D9-87FA-A929E767B522}">
      <dsp:nvSpPr>
        <dsp:cNvPr id="0" name=""/>
        <dsp:cNvSpPr/>
      </dsp:nvSpPr>
      <dsp:spPr>
        <a:xfrm>
          <a:off x="7112528" y="2849378"/>
          <a:ext cx="1421922" cy="9029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Cambria" panose="02040503050406030204" pitchFamily="18" charset="0"/>
              <a:ea typeface="Cambria" panose="02040503050406030204" pitchFamily="18" charset="0"/>
            </a:rPr>
            <a:t>SARIMA model</a:t>
          </a:r>
        </a:p>
      </dsp:txBody>
      <dsp:txXfrm>
        <a:off x="7138974" y="2875824"/>
        <a:ext cx="1369030" cy="850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F9A05-AB7B-4018-AC5A-C8BAFC29BA82}">
      <dsp:nvSpPr>
        <dsp:cNvPr id="0" name=""/>
        <dsp:cNvSpPr/>
      </dsp:nvSpPr>
      <dsp:spPr>
        <a:xfrm>
          <a:off x="3615" y="496439"/>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Import the csv file</a:t>
          </a:r>
        </a:p>
      </dsp:txBody>
      <dsp:txXfrm>
        <a:off x="31397" y="524221"/>
        <a:ext cx="1525375" cy="892999"/>
      </dsp:txXfrm>
    </dsp:sp>
    <dsp:sp modelId="{6D80B16B-5668-4995-A4B9-BAAF04877FEB}">
      <dsp:nvSpPr>
        <dsp:cNvPr id="0" name=""/>
        <dsp:cNvSpPr/>
      </dsp:nvSpPr>
      <dsp:spPr>
        <a:xfrm>
          <a:off x="1723677" y="774684"/>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a:off x="1723677" y="853098"/>
        <a:ext cx="234611" cy="235244"/>
      </dsp:txXfrm>
    </dsp:sp>
    <dsp:sp modelId="{D2B90F39-D428-49E8-AFA2-AEAB3D84D00D}">
      <dsp:nvSpPr>
        <dsp:cNvPr id="0" name=""/>
        <dsp:cNvSpPr/>
      </dsp:nvSpPr>
      <dsp:spPr>
        <a:xfrm>
          <a:off x="2216930" y="496439"/>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Create a timeindex</a:t>
          </a:r>
        </a:p>
      </dsp:txBody>
      <dsp:txXfrm>
        <a:off x="2244712" y="524221"/>
        <a:ext cx="1525375" cy="892999"/>
      </dsp:txXfrm>
    </dsp:sp>
    <dsp:sp modelId="{66E92568-86B7-4239-8600-4CFE31062F97}">
      <dsp:nvSpPr>
        <dsp:cNvPr id="0" name=""/>
        <dsp:cNvSpPr/>
      </dsp:nvSpPr>
      <dsp:spPr>
        <a:xfrm>
          <a:off x="3936992" y="774684"/>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a:off x="3936992" y="853098"/>
        <a:ext cx="234611" cy="235244"/>
      </dsp:txXfrm>
    </dsp:sp>
    <dsp:sp modelId="{478534D3-7CC9-4D4F-BDA9-608F63ABDAA9}">
      <dsp:nvSpPr>
        <dsp:cNvPr id="0" name=""/>
        <dsp:cNvSpPr/>
      </dsp:nvSpPr>
      <dsp:spPr>
        <a:xfrm>
          <a:off x="4430245" y="496439"/>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Create month-year column</a:t>
          </a:r>
        </a:p>
      </dsp:txBody>
      <dsp:txXfrm>
        <a:off x="4458027" y="524221"/>
        <a:ext cx="1525375" cy="892999"/>
      </dsp:txXfrm>
    </dsp:sp>
    <dsp:sp modelId="{6EB40B2A-65FA-4526-A2B3-61D54257603A}">
      <dsp:nvSpPr>
        <dsp:cNvPr id="0" name=""/>
        <dsp:cNvSpPr/>
      </dsp:nvSpPr>
      <dsp:spPr>
        <a:xfrm>
          <a:off x="6150307" y="774684"/>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a:off x="6150307" y="853098"/>
        <a:ext cx="234611" cy="235244"/>
      </dsp:txXfrm>
    </dsp:sp>
    <dsp:sp modelId="{D45A6369-C8DB-40D7-9647-B25589CA8B83}">
      <dsp:nvSpPr>
        <dsp:cNvPr id="0" name=""/>
        <dsp:cNvSpPr/>
      </dsp:nvSpPr>
      <dsp:spPr>
        <a:xfrm>
          <a:off x="6643560" y="496439"/>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Pickup a region and commodity</a:t>
          </a:r>
        </a:p>
      </dsp:txBody>
      <dsp:txXfrm>
        <a:off x="6671342" y="524221"/>
        <a:ext cx="1525375" cy="892999"/>
      </dsp:txXfrm>
    </dsp:sp>
    <dsp:sp modelId="{24286BA5-B866-417D-B838-34F41543170B}">
      <dsp:nvSpPr>
        <dsp:cNvPr id="0" name=""/>
        <dsp:cNvSpPr/>
      </dsp:nvSpPr>
      <dsp:spPr>
        <a:xfrm rot="5400000">
          <a:off x="7266450" y="1555668"/>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rot="-5400000">
        <a:off x="7316408" y="1584124"/>
        <a:ext cx="235244" cy="234611"/>
      </dsp:txXfrm>
    </dsp:sp>
    <dsp:sp modelId="{A5F2EA1B-0F55-432F-9969-20B7865907E4}">
      <dsp:nvSpPr>
        <dsp:cNvPr id="0" name=""/>
        <dsp:cNvSpPr/>
      </dsp:nvSpPr>
      <dsp:spPr>
        <a:xfrm>
          <a:off x="6643560" y="2077378"/>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Group the dataframe by month-year</a:t>
          </a:r>
        </a:p>
      </dsp:txBody>
      <dsp:txXfrm>
        <a:off x="6671342" y="2105160"/>
        <a:ext cx="1525375" cy="892999"/>
      </dsp:txXfrm>
    </dsp:sp>
    <dsp:sp modelId="{F06263C7-C960-4E46-853E-BA8D28500244}">
      <dsp:nvSpPr>
        <dsp:cNvPr id="0" name=""/>
        <dsp:cNvSpPr/>
      </dsp:nvSpPr>
      <dsp:spPr>
        <a:xfrm rot="10800000">
          <a:off x="6169278" y="2355623"/>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rot="10800000">
        <a:off x="6269826" y="2434037"/>
        <a:ext cx="234611" cy="235244"/>
      </dsp:txXfrm>
    </dsp:sp>
    <dsp:sp modelId="{A1E28E9E-6FDF-494A-9AED-6F7EEF8D997F}">
      <dsp:nvSpPr>
        <dsp:cNvPr id="0" name=""/>
        <dsp:cNvSpPr/>
      </dsp:nvSpPr>
      <dsp:spPr>
        <a:xfrm>
          <a:off x="4430245" y="2077378"/>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Re-index the df using full time period</a:t>
          </a:r>
        </a:p>
      </dsp:txBody>
      <dsp:txXfrm>
        <a:off x="4458027" y="2105160"/>
        <a:ext cx="1525375" cy="892999"/>
      </dsp:txXfrm>
    </dsp:sp>
    <dsp:sp modelId="{6217C809-43A7-445C-B40C-A30857E7FF22}">
      <dsp:nvSpPr>
        <dsp:cNvPr id="0" name=""/>
        <dsp:cNvSpPr/>
      </dsp:nvSpPr>
      <dsp:spPr>
        <a:xfrm rot="10800000">
          <a:off x="3955963" y="2355623"/>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rot="10800000">
        <a:off x="4056511" y="2434037"/>
        <a:ext cx="234611" cy="235244"/>
      </dsp:txXfrm>
    </dsp:sp>
    <dsp:sp modelId="{2BF20E69-5C5C-4C80-918F-0031E756112D}">
      <dsp:nvSpPr>
        <dsp:cNvPr id="0" name=""/>
        <dsp:cNvSpPr/>
      </dsp:nvSpPr>
      <dsp:spPr>
        <a:xfrm>
          <a:off x="2216930" y="2077378"/>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Use proper method to fill null values</a:t>
          </a:r>
        </a:p>
      </dsp:txBody>
      <dsp:txXfrm>
        <a:off x="2244712" y="2105160"/>
        <a:ext cx="1525375" cy="892999"/>
      </dsp:txXfrm>
    </dsp:sp>
    <dsp:sp modelId="{763F2C35-887B-4FC2-8E7E-C6F3FEFFBE88}">
      <dsp:nvSpPr>
        <dsp:cNvPr id="0" name=""/>
        <dsp:cNvSpPr/>
      </dsp:nvSpPr>
      <dsp:spPr>
        <a:xfrm rot="10800000">
          <a:off x="1742648" y="2355623"/>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rot="10800000">
        <a:off x="1843196" y="2434037"/>
        <a:ext cx="234611" cy="235244"/>
      </dsp:txXfrm>
    </dsp:sp>
    <dsp:sp modelId="{20CD4C2D-B41C-4377-9156-54C5D58F18BC}">
      <dsp:nvSpPr>
        <dsp:cNvPr id="0" name=""/>
        <dsp:cNvSpPr/>
      </dsp:nvSpPr>
      <dsp:spPr>
        <a:xfrm>
          <a:off x="3615" y="2077378"/>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Do the train-test split</a:t>
          </a:r>
        </a:p>
      </dsp:txBody>
      <dsp:txXfrm>
        <a:off x="31397" y="2105160"/>
        <a:ext cx="1525375" cy="892999"/>
      </dsp:txXfrm>
    </dsp:sp>
    <dsp:sp modelId="{88E42892-2FA0-4D38-87ED-8450846B0DE6}">
      <dsp:nvSpPr>
        <dsp:cNvPr id="0" name=""/>
        <dsp:cNvSpPr/>
      </dsp:nvSpPr>
      <dsp:spPr>
        <a:xfrm rot="5400000">
          <a:off x="626505" y="3136607"/>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rot="-5400000">
        <a:off x="676463" y="3165063"/>
        <a:ext cx="235244" cy="234611"/>
      </dsp:txXfrm>
    </dsp:sp>
    <dsp:sp modelId="{7B2EB1A0-0C86-437F-AAC7-41F01D9937FA}">
      <dsp:nvSpPr>
        <dsp:cNvPr id="0" name=""/>
        <dsp:cNvSpPr/>
      </dsp:nvSpPr>
      <dsp:spPr>
        <a:xfrm>
          <a:off x="3615" y="3658317"/>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Train all models using train dataset</a:t>
          </a:r>
        </a:p>
      </dsp:txBody>
      <dsp:txXfrm>
        <a:off x="31397" y="3686099"/>
        <a:ext cx="1525375" cy="892999"/>
      </dsp:txXfrm>
    </dsp:sp>
    <dsp:sp modelId="{76F8C17A-25D6-4C9D-8263-9629DA577CCB}">
      <dsp:nvSpPr>
        <dsp:cNvPr id="0" name=""/>
        <dsp:cNvSpPr/>
      </dsp:nvSpPr>
      <dsp:spPr>
        <a:xfrm>
          <a:off x="1723677" y="3936562"/>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a:off x="1723677" y="4014976"/>
        <a:ext cx="234611" cy="235244"/>
      </dsp:txXfrm>
    </dsp:sp>
    <dsp:sp modelId="{3BA3F2CE-0F05-46F3-8FE9-DDBE454C7809}">
      <dsp:nvSpPr>
        <dsp:cNvPr id="0" name=""/>
        <dsp:cNvSpPr/>
      </dsp:nvSpPr>
      <dsp:spPr>
        <a:xfrm>
          <a:off x="2216930" y="3658317"/>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Evaluate models using test dataset</a:t>
          </a:r>
        </a:p>
      </dsp:txBody>
      <dsp:txXfrm>
        <a:off x="2244712" y="3686099"/>
        <a:ext cx="1525375" cy="892999"/>
      </dsp:txXfrm>
    </dsp:sp>
    <dsp:sp modelId="{2FCC94E1-A08F-42E0-B67D-A50ED84189B9}">
      <dsp:nvSpPr>
        <dsp:cNvPr id="0" name=""/>
        <dsp:cNvSpPr/>
      </dsp:nvSpPr>
      <dsp:spPr>
        <a:xfrm>
          <a:off x="3936992" y="3936562"/>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a:off x="3936992" y="4014976"/>
        <a:ext cx="234611" cy="235244"/>
      </dsp:txXfrm>
    </dsp:sp>
    <dsp:sp modelId="{32D6A5E0-03E6-4D53-BB56-2E6E1436F29D}">
      <dsp:nvSpPr>
        <dsp:cNvPr id="0" name=""/>
        <dsp:cNvSpPr/>
      </dsp:nvSpPr>
      <dsp:spPr>
        <a:xfrm>
          <a:off x="4430245" y="3658317"/>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Finalize the best model</a:t>
          </a:r>
        </a:p>
      </dsp:txBody>
      <dsp:txXfrm>
        <a:off x="4458027" y="3686099"/>
        <a:ext cx="1525375" cy="892999"/>
      </dsp:txXfrm>
    </dsp:sp>
    <dsp:sp modelId="{A4740FCD-67D9-4A90-83A0-67C851F34836}">
      <dsp:nvSpPr>
        <dsp:cNvPr id="0" name=""/>
        <dsp:cNvSpPr/>
      </dsp:nvSpPr>
      <dsp:spPr>
        <a:xfrm>
          <a:off x="6150307" y="3936562"/>
          <a:ext cx="335159" cy="392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latin typeface="Cambria" panose="02040503050406030204" pitchFamily="18" charset="0"/>
            <a:ea typeface="Cambria" panose="02040503050406030204" pitchFamily="18" charset="0"/>
          </a:endParaRPr>
        </a:p>
      </dsp:txBody>
      <dsp:txXfrm>
        <a:off x="6150307" y="4014976"/>
        <a:ext cx="234611" cy="235244"/>
      </dsp:txXfrm>
    </dsp:sp>
    <dsp:sp modelId="{6D8E01A9-9994-43E2-AD6B-336FA84E187F}">
      <dsp:nvSpPr>
        <dsp:cNvPr id="0" name=""/>
        <dsp:cNvSpPr/>
      </dsp:nvSpPr>
      <dsp:spPr>
        <a:xfrm>
          <a:off x="6643560" y="3658317"/>
          <a:ext cx="1580939" cy="94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latin typeface="Cambria" panose="02040503050406030204" pitchFamily="18" charset="0"/>
              <a:ea typeface="Cambria" panose="02040503050406030204" pitchFamily="18" charset="0"/>
            </a:rPr>
            <a:t>Predict for next  12 months</a:t>
          </a:r>
        </a:p>
      </dsp:txBody>
      <dsp:txXfrm>
        <a:off x="6671342" y="3686099"/>
        <a:ext cx="1525375" cy="8929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3/29/2019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3/29/2019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3/29/2019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3/29/2019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3/29/2019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3/29/2019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3/29/2019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b="1" dirty="0">
                <a:latin typeface="Cambria" panose="02040503050406030204" pitchFamily="18" charset="0"/>
                <a:ea typeface="Cambria" panose="02040503050406030204" pitchFamily="18" charset="0"/>
              </a:rPr>
              <a:t>Timeseries: Commodity Problem</a:t>
            </a:r>
          </a:p>
        </p:txBody>
      </p:sp>
      <p:sp>
        <p:nvSpPr>
          <p:cNvPr id="6" name="TextBox 5">
            <a:extLst>
              <a:ext uri="{FF2B5EF4-FFF2-40B4-BE49-F238E27FC236}">
                <a16:creationId xmlns:a16="http://schemas.microsoft.com/office/drawing/2014/main" id="{CF1B1374-6C99-4642-9617-4426B07B7CEA}"/>
              </a:ext>
            </a:extLst>
          </p:cNvPr>
          <p:cNvSpPr txBox="1"/>
          <p:nvPr/>
        </p:nvSpPr>
        <p:spPr>
          <a:xfrm>
            <a:off x="4648200" y="4343400"/>
            <a:ext cx="4267200" cy="1477328"/>
          </a:xfrm>
          <a:prstGeom prst="rect">
            <a:avLst/>
          </a:prstGeom>
          <a:noFill/>
        </p:spPr>
        <p:txBody>
          <a:bodyPr wrap="square" rtlCol="0">
            <a:spAutoFit/>
          </a:bodyPr>
          <a:lstStyle/>
          <a:p>
            <a:pPr lvl="0"/>
            <a:r>
              <a:rPr lang="en-IN" b="1" dirty="0">
                <a:latin typeface="Cambria" panose="02040503050406030204" pitchFamily="18" charset="0"/>
                <a:ea typeface="Cambria" panose="02040503050406030204" pitchFamily="18" charset="0"/>
              </a:rPr>
              <a:t>Presented by:</a:t>
            </a:r>
          </a:p>
          <a:p>
            <a:pPr marL="285750" lvl="0" indent="-285750">
              <a:buFont typeface="Wingdings" panose="05000000000000000000" pitchFamily="2" charset="2"/>
              <a:buChar char="q"/>
            </a:pPr>
            <a:r>
              <a:rPr lang="en-IN" dirty="0">
                <a:latin typeface="Cambria" panose="02040503050406030204" pitchFamily="18" charset="0"/>
                <a:ea typeface="Cambria" panose="02040503050406030204" pitchFamily="18" charset="0"/>
              </a:rPr>
              <a:t>Kevin Rajkumar - DSEFTBNOV18008</a:t>
            </a:r>
          </a:p>
          <a:p>
            <a:pPr marL="285750" lvl="0" indent="-285750">
              <a:buFont typeface="Wingdings" panose="05000000000000000000" pitchFamily="2" charset="2"/>
              <a:buChar char="q"/>
            </a:pPr>
            <a:r>
              <a:rPr lang="en-IN" dirty="0" err="1">
                <a:latin typeface="Cambria" panose="02040503050406030204" pitchFamily="18" charset="0"/>
                <a:ea typeface="Cambria" panose="02040503050406030204" pitchFamily="18" charset="0"/>
              </a:rPr>
              <a:t>Sukalp</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Shivam</a:t>
            </a:r>
            <a:r>
              <a:rPr lang="en-IN" dirty="0">
                <a:latin typeface="Cambria" panose="02040503050406030204" pitchFamily="18" charset="0"/>
                <a:ea typeface="Cambria" panose="02040503050406030204" pitchFamily="18" charset="0"/>
              </a:rPr>
              <a:t> - DSEFTBNOV18015</a:t>
            </a:r>
          </a:p>
          <a:p>
            <a:pPr marL="285750" lvl="0" indent="-285750">
              <a:buFont typeface="Wingdings" panose="05000000000000000000" pitchFamily="2" charset="2"/>
              <a:buChar char="q"/>
            </a:pPr>
            <a:r>
              <a:rPr lang="en-IN" dirty="0" err="1">
                <a:latin typeface="Cambria" panose="02040503050406030204" pitchFamily="18" charset="0"/>
                <a:ea typeface="Cambria" panose="02040503050406030204" pitchFamily="18" charset="0"/>
              </a:rPr>
              <a:t>Manas</a:t>
            </a:r>
            <a:r>
              <a:rPr lang="en-IN" dirty="0">
                <a:latin typeface="Cambria" panose="02040503050406030204" pitchFamily="18" charset="0"/>
                <a:ea typeface="Cambria" panose="02040503050406030204" pitchFamily="18" charset="0"/>
              </a:rPr>
              <a:t> Ghosh - DSEFTBNOV18011</a:t>
            </a:r>
          </a:p>
          <a:p>
            <a:pPr marL="285750" lvl="0" indent="-285750">
              <a:buFont typeface="Wingdings" panose="05000000000000000000" pitchFamily="2" charset="2"/>
              <a:buChar char="q"/>
            </a:pPr>
            <a:r>
              <a:rPr lang="en-IN" dirty="0">
                <a:latin typeface="Cambria" panose="02040503050406030204" pitchFamily="18" charset="0"/>
                <a:ea typeface="Cambria" panose="02040503050406030204" pitchFamily="18" charset="0"/>
              </a:rPr>
              <a:t>Gaurav Garhewal - DSEFTBNOV18006</a:t>
            </a:r>
          </a:p>
        </p:txBody>
      </p:sp>
      <p:sp>
        <p:nvSpPr>
          <p:cNvPr id="9" name="TextBox 8">
            <a:extLst>
              <a:ext uri="{FF2B5EF4-FFF2-40B4-BE49-F238E27FC236}">
                <a16:creationId xmlns:a16="http://schemas.microsoft.com/office/drawing/2014/main" id="{0D2FDD25-74FA-45EC-8AF4-B1EA91FF07EB}"/>
              </a:ext>
            </a:extLst>
          </p:cNvPr>
          <p:cNvSpPr txBox="1"/>
          <p:nvPr/>
        </p:nvSpPr>
        <p:spPr>
          <a:xfrm>
            <a:off x="533400" y="4346510"/>
            <a:ext cx="4038600" cy="1200329"/>
          </a:xfrm>
          <a:prstGeom prst="rect">
            <a:avLst/>
          </a:prstGeom>
          <a:noFill/>
        </p:spPr>
        <p:txBody>
          <a:bodyPr wrap="square" rtlCol="0">
            <a:spAutoFit/>
          </a:bodyPr>
          <a:lstStyle/>
          <a:p>
            <a:r>
              <a:rPr lang="en-IN" b="1" dirty="0">
                <a:latin typeface="Cambria" panose="02040503050406030204" pitchFamily="18" charset="0"/>
                <a:ea typeface="Cambria" panose="02040503050406030204" pitchFamily="18" charset="0"/>
              </a:rPr>
              <a:t>Under the Guidance of:</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Mr </a:t>
            </a:r>
            <a:r>
              <a:rPr lang="en-IN" dirty="0" err="1">
                <a:latin typeface="Cambria" panose="02040503050406030204" pitchFamily="18" charset="0"/>
                <a:ea typeface="Cambria" panose="02040503050406030204" pitchFamily="18" charset="0"/>
              </a:rPr>
              <a:t>Srikar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Muppidi</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Great Learning</a:t>
            </a:r>
          </a:p>
          <a:p>
            <a:r>
              <a:rPr lang="en-IN" dirty="0">
                <a:latin typeface="Cambria" panose="02040503050406030204" pitchFamily="18" charset="0"/>
                <a:ea typeface="Cambria" panose="02040503050406030204" pitchFamily="18" charset="0"/>
              </a:rPr>
              <a:t>Bangalore</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Algorithms- Pros and Cons</a:t>
            </a:r>
            <a:endParaRPr lang="en-US" sz="4000" b="1" dirty="0"/>
          </a:p>
        </p:txBody>
      </p:sp>
      <p:graphicFrame>
        <p:nvGraphicFramePr>
          <p:cNvPr id="2" name="Table 1">
            <a:extLst>
              <a:ext uri="{FF2B5EF4-FFF2-40B4-BE49-F238E27FC236}">
                <a16:creationId xmlns:a16="http://schemas.microsoft.com/office/drawing/2014/main" id="{3ACF2F2F-5B29-4FA1-9961-DA8966BECFAF}"/>
              </a:ext>
            </a:extLst>
          </p:cNvPr>
          <p:cNvGraphicFramePr>
            <a:graphicFrameLocks noGrp="1"/>
          </p:cNvGraphicFramePr>
          <p:nvPr>
            <p:extLst>
              <p:ext uri="{D42A27DB-BD31-4B8C-83A1-F6EECF244321}">
                <p14:modId xmlns:p14="http://schemas.microsoft.com/office/powerpoint/2010/main" val="3489082931"/>
              </p:ext>
            </p:extLst>
          </p:nvPr>
        </p:nvGraphicFramePr>
        <p:xfrm>
          <a:off x="609600" y="1219200"/>
          <a:ext cx="8229600" cy="508685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4270092318"/>
                    </a:ext>
                  </a:extLst>
                </a:gridCol>
                <a:gridCol w="2743200">
                  <a:extLst>
                    <a:ext uri="{9D8B030D-6E8A-4147-A177-3AD203B41FA5}">
                      <a16:colId xmlns:a16="http://schemas.microsoft.com/office/drawing/2014/main" val="3503500722"/>
                    </a:ext>
                  </a:extLst>
                </a:gridCol>
                <a:gridCol w="2743200">
                  <a:extLst>
                    <a:ext uri="{9D8B030D-6E8A-4147-A177-3AD203B41FA5}">
                      <a16:colId xmlns:a16="http://schemas.microsoft.com/office/drawing/2014/main" val="1765983979"/>
                    </a:ext>
                  </a:extLst>
                </a:gridCol>
              </a:tblGrid>
              <a:tr h="832019">
                <a:tc>
                  <a:txBody>
                    <a:bodyPr/>
                    <a:lstStyle/>
                    <a:p>
                      <a:pPr algn="ctr"/>
                      <a:r>
                        <a:rPr lang="en-IN" sz="2000" dirty="0">
                          <a:latin typeface="Cambria" panose="02040503050406030204" pitchFamily="18" charset="0"/>
                          <a:ea typeface="Cambria" panose="02040503050406030204" pitchFamily="18" charset="0"/>
                        </a:rPr>
                        <a:t>Algorithms</a:t>
                      </a:r>
                    </a:p>
                  </a:txBody>
                  <a:tcPr/>
                </a:tc>
                <a:tc>
                  <a:txBody>
                    <a:bodyPr/>
                    <a:lstStyle/>
                    <a:p>
                      <a:pPr algn="ctr"/>
                      <a:r>
                        <a:rPr lang="en-IN" sz="2000" dirty="0">
                          <a:latin typeface="Cambria" panose="02040503050406030204" pitchFamily="18" charset="0"/>
                          <a:ea typeface="Cambria" panose="02040503050406030204" pitchFamily="18" charset="0"/>
                        </a:rPr>
                        <a:t>Pros</a:t>
                      </a:r>
                    </a:p>
                  </a:txBody>
                  <a:tcPr/>
                </a:tc>
                <a:tc>
                  <a:txBody>
                    <a:bodyPr/>
                    <a:lstStyle/>
                    <a:p>
                      <a:pPr algn="ctr"/>
                      <a:r>
                        <a:rPr lang="en-IN" sz="2000" dirty="0">
                          <a:latin typeface="Cambria" panose="02040503050406030204" pitchFamily="18" charset="0"/>
                          <a:ea typeface="Cambria" panose="02040503050406030204" pitchFamily="18" charset="0"/>
                        </a:rPr>
                        <a:t>Cons</a:t>
                      </a:r>
                    </a:p>
                  </a:txBody>
                  <a:tcPr/>
                </a:tc>
                <a:extLst>
                  <a:ext uri="{0D108BD9-81ED-4DB2-BD59-A6C34878D82A}">
                    <a16:rowId xmlns:a16="http://schemas.microsoft.com/office/drawing/2014/main" val="1156326709"/>
                  </a:ext>
                </a:extLst>
              </a:tr>
              <a:tr h="844381">
                <a:tc>
                  <a:txBody>
                    <a:bodyPr/>
                    <a:lstStyle/>
                    <a:p>
                      <a:r>
                        <a:rPr lang="en-IN" dirty="0">
                          <a:latin typeface="Cambria" panose="02040503050406030204" pitchFamily="18" charset="0"/>
                          <a:ea typeface="Cambria" panose="02040503050406030204" pitchFamily="18" charset="0"/>
                        </a:rPr>
                        <a:t>Simple Exponential Smoothing</a:t>
                      </a:r>
                    </a:p>
                  </a:txBody>
                  <a:tcPr/>
                </a:tc>
                <a:tc>
                  <a:txBody>
                    <a:bodyPr/>
                    <a:lstStyle/>
                    <a:p>
                      <a:r>
                        <a:rPr lang="en-IN" dirty="0">
                          <a:latin typeface="Cambria" panose="02040503050406030204" pitchFamily="18" charset="0"/>
                          <a:ea typeface="Cambria" panose="02040503050406030204" pitchFamily="18" charset="0"/>
                        </a:rPr>
                        <a:t>Work best with residuals</a:t>
                      </a:r>
                    </a:p>
                  </a:txBody>
                  <a:tcPr/>
                </a:tc>
                <a:tc>
                  <a:txBody>
                    <a:bodyPr/>
                    <a:lstStyle/>
                    <a:p>
                      <a:r>
                        <a:rPr lang="en-IN" dirty="0">
                          <a:latin typeface="Cambria" panose="02040503050406030204" pitchFamily="18" charset="0"/>
                          <a:ea typeface="Cambria" panose="02040503050406030204" pitchFamily="18" charset="0"/>
                        </a:rPr>
                        <a:t>Do not consider trend and seasonality</a:t>
                      </a:r>
                    </a:p>
                  </a:txBody>
                  <a:tcPr/>
                </a:tc>
                <a:extLst>
                  <a:ext uri="{0D108BD9-81ED-4DB2-BD59-A6C34878D82A}">
                    <a16:rowId xmlns:a16="http://schemas.microsoft.com/office/drawing/2014/main" val="2954774002"/>
                  </a:ext>
                </a:extLst>
              </a:tr>
              <a:tr h="832019">
                <a:tc>
                  <a:txBody>
                    <a:bodyPr/>
                    <a:lstStyle/>
                    <a:p>
                      <a:r>
                        <a:rPr lang="en-IN" dirty="0">
                          <a:latin typeface="Cambria" panose="02040503050406030204" pitchFamily="18" charset="0"/>
                          <a:ea typeface="Cambria" panose="02040503050406030204" pitchFamily="18" charset="0"/>
                        </a:rPr>
                        <a:t>Holt’s Linear Model</a:t>
                      </a:r>
                    </a:p>
                  </a:txBody>
                  <a:tcPr/>
                </a:tc>
                <a:tc>
                  <a:txBody>
                    <a:bodyPr/>
                    <a:lstStyle/>
                    <a:p>
                      <a:r>
                        <a:rPr lang="en-IN" dirty="0">
                          <a:latin typeface="Cambria" panose="02040503050406030204" pitchFamily="18" charset="0"/>
                          <a:ea typeface="Cambria" panose="02040503050406030204" pitchFamily="18" charset="0"/>
                        </a:rPr>
                        <a:t>Work best with residual and trend</a:t>
                      </a:r>
                    </a:p>
                  </a:txBody>
                  <a:tcPr/>
                </a:tc>
                <a:tc>
                  <a:txBody>
                    <a:bodyPr/>
                    <a:lstStyle/>
                    <a:p>
                      <a:r>
                        <a:rPr lang="en-IN" dirty="0">
                          <a:latin typeface="Cambria" panose="02040503050406030204" pitchFamily="18" charset="0"/>
                          <a:ea typeface="Cambria" panose="02040503050406030204" pitchFamily="18" charset="0"/>
                        </a:rPr>
                        <a:t>Do not consider seasonality in the data</a:t>
                      </a:r>
                    </a:p>
                  </a:txBody>
                  <a:tcPr/>
                </a:tc>
                <a:extLst>
                  <a:ext uri="{0D108BD9-81ED-4DB2-BD59-A6C34878D82A}">
                    <a16:rowId xmlns:a16="http://schemas.microsoft.com/office/drawing/2014/main" val="1821351052"/>
                  </a:ext>
                </a:extLst>
              </a:tr>
              <a:tr h="832019">
                <a:tc>
                  <a:txBody>
                    <a:bodyPr/>
                    <a:lstStyle/>
                    <a:p>
                      <a:r>
                        <a:rPr lang="en-IN" dirty="0">
                          <a:latin typeface="Cambria" panose="02040503050406030204" pitchFamily="18" charset="0"/>
                          <a:ea typeface="Cambria" panose="02040503050406030204" pitchFamily="18" charset="0"/>
                        </a:rPr>
                        <a:t>Holts-Winter model</a:t>
                      </a:r>
                    </a:p>
                  </a:txBody>
                  <a:tcPr/>
                </a:tc>
                <a:tc>
                  <a:txBody>
                    <a:bodyPr/>
                    <a:lstStyle/>
                    <a:p>
                      <a:r>
                        <a:rPr lang="en-IN" dirty="0">
                          <a:latin typeface="Cambria" panose="02040503050406030204" pitchFamily="18" charset="0"/>
                          <a:ea typeface="Cambria" panose="02040503050406030204" pitchFamily="18" charset="0"/>
                        </a:rPr>
                        <a:t>Work best with residual, trend and seasonality</a:t>
                      </a:r>
                    </a:p>
                  </a:txBody>
                  <a:tcPr/>
                </a:tc>
                <a:tc>
                  <a:txBody>
                    <a:bodyPr/>
                    <a:lstStyle/>
                    <a:p>
                      <a:r>
                        <a:rPr lang="en-IN" dirty="0">
                          <a:latin typeface="Cambria" panose="02040503050406030204" pitchFamily="18" charset="0"/>
                          <a:ea typeface="Cambria" panose="02040503050406030204" pitchFamily="18" charset="0"/>
                        </a:rPr>
                        <a:t>Find patterns in fluctuation, if no actual seasonality</a:t>
                      </a:r>
                    </a:p>
                  </a:txBody>
                  <a:tcPr/>
                </a:tc>
                <a:extLst>
                  <a:ext uri="{0D108BD9-81ED-4DB2-BD59-A6C34878D82A}">
                    <a16:rowId xmlns:a16="http://schemas.microsoft.com/office/drawing/2014/main" val="2827223473"/>
                  </a:ext>
                </a:extLst>
              </a:tr>
              <a:tr h="832019">
                <a:tc>
                  <a:txBody>
                    <a:bodyPr/>
                    <a:lstStyle/>
                    <a:p>
                      <a:r>
                        <a:rPr lang="en-IN" dirty="0">
                          <a:latin typeface="Cambria" panose="02040503050406030204" pitchFamily="18" charset="0"/>
                          <a:ea typeface="Cambria" panose="02040503050406030204" pitchFamily="18" charset="0"/>
                        </a:rPr>
                        <a:t>ARIMA Model</a:t>
                      </a:r>
                    </a:p>
                  </a:txBody>
                  <a:tcPr/>
                </a:tc>
                <a:tc>
                  <a:txBody>
                    <a:bodyPr/>
                    <a:lstStyle/>
                    <a:p>
                      <a:r>
                        <a:rPr lang="en-IN" dirty="0">
                          <a:latin typeface="Cambria" panose="02040503050406030204" pitchFamily="18" charset="0"/>
                          <a:ea typeface="Cambria" panose="02040503050406030204" pitchFamily="18" charset="0"/>
                        </a:rPr>
                        <a:t>Better understand the time-series pattern</a:t>
                      </a:r>
                    </a:p>
                  </a:txBody>
                  <a:tcPr/>
                </a:tc>
                <a:tc>
                  <a:txBody>
                    <a:bodyPr/>
                    <a:lstStyle/>
                    <a:p>
                      <a:r>
                        <a:rPr lang="en-IN" dirty="0">
                          <a:latin typeface="Cambria" panose="02040503050406030204" pitchFamily="18" charset="0"/>
                          <a:ea typeface="Cambria" panose="02040503050406030204" pitchFamily="18" charset="0"/>
                        </a:rPr>
                        <a:t>Capture only linear relationship</a:t>
                      </a:r>
                    </a:p>
                  </a:txBody>
                  <a:tcPr/>
                </a:tc>
                <a:extLst>
                  <a:ext uri="{0D108BD9-81ED-4DB2-BD59-A6C34878D82A}">
                    <a16:rowId xmlns:a16="http://schemas.microsoft.com/office/drawing/2014/main" val="2592371572"/>
                  </a:ext>
                </a:extLst>
              </a:tr>
              <a:tr h="832019">
                <a:tc>
                  <a:txBody>
                    <a:bodyPr/>
                    <a:lstStyle/>
                    <a:p>
                      <a:r>
                        <a:rPr lang="en-IN" dirty="0">
                          <a:latin typeface="Cambria" panose="02040503050406030204" pitchFamily="18" charset="0"/>
                          <a:ea typeface="Cambria" panose="02040503050406030204" pitchFamily="18" charset="0"/>
                        </a:rPr>
                        <a:t>SARIMA Model</a:t>
                      </a:r>
                    </a:p>
                  </a:txBody>
                  <a:tcPr/>
                </a:tc>
                <a:tc>
                  <a:txBody>
                    <a:bodyPr/>
                    <a:lstStyle/>
                    <a:p>
                      <a:r>
                        <a:rPr lang="en-IN" dirty="0">
                          <a:latin typeface="Cambria" panose="02040503050406030204" pitchFamily="18" charset="0"/>
                          <a:ea typeface="Cambria" panose="02040503050406030204" pitchFamily="18" charset="0"/>
                        </a:rPr>
                        <a:t>Have AR, MA terms for seasonality</a:t>
                      </a:r>
                    </a:p>
                  </a:txBody>
                  <a:tcPr/>
                </a:tc>
                <a:tc>
                  <a:txBody>
                    <a:bodyPr/>
                    <a:lstStyle/>
                    <a:p>
                      <a:r>
                        <a:rPr lang="en-IN" dirty="0">
                          <a:latin typeface="Cambria" panose="02040503050406030204" pitchFamily="18" charset="0"/>
                          <a:ea typeface="Cambria" panose="02040503050406030204" pitchFamily="18" charset="0"/>
                        </a:rPr>
                        <a:t>Give bad values if seasonality not present</a:t>
                      </a:r>
                    </a:p>
                  </a:txBody>
                  <a:tcPr/>
                </a:tc>
                <a:extLst>
                  <a:ext uri="{0D108BD9-81ED-4DB2-BD59-A6C34878D82A}">
                    <a16:rowId xmlns:a16="http://schemas.microsoft.com/office/drawing/2014/main" val="711772917"/>
                  </a:ext>
                </a:extLst>
              </a:tr>
            </a:tbl>
          </a:graphicData>
        </a:graphic>
      </p:graphicFrame>
    </p:spTree>
    <p:extLst>
      <p:ext uri="{BB962C8B-B14F-4D97-AF65-F5344CB8AC3E}">
        <p14:creationId xmlns:p14="http://schemas.microsoft.com/office/powerpoint/2010/main" val="237589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Model Evaluation</a:t>
            </a:r>
            <a:endParaRPr lang="en-US" sz="4000" b="1" dirty="0"/>
          </a:p>
        </p:txBody>
      </p:sp>
      <p:graphicFrame>
        <p:nvGraphicFramePr>
          <p:cNvPr id="2" name="Table 1">
            <a:extLst>
              <a:ext uri="{FF2B5EF4-FFF2-40B4-BE49-F238E27FC236}">
                <a16:creationId xmlns:a16="http://schemas.microsoft.com/office/drawing/2014/main" id="{215C84DC-C617-4129-B09E-7531C491EE6A}"/>
              </a:ext>
            </a:extLst>
          </p:cNvPr>
          <p:cNvGraphicFramePr>
            <a:graphicFrameLocks noGrp="1"/>
          </p:cNvGraphicFramePr>
          <p:nvPr>
            <p:extLst/>
          </p:nvPr>
        </p:nvGraphicFramePr>
        <p:xfrm>
          <a:off x="608044" y="1004735"/>
          <a:ext cx="8231158" cy="2680794"/>
        </p:xfrm>
        <a:graphic>
          <a:graphicData uri="http://schemas.openxmlformats.org/drawingml/2006/table">
            <a:tbl>
              <a:tblPr firstRow="1" firstCol="1" bandRow="1">
                <a:tableStyleId>{5C22544A-7EE6-4342-B048-85BDC9FD1C3A}</a:tableStyleId>
              </a:tblPr>
              <a:tblGrid>
                <a:gridCol w="1547450">
                  <a:extLst>
                    <a:ext uri="{9D8B030D-6E8A-4147-A177-3AD203B41FA5}">
                      <a16:colId xmlns:a16="http://schemas.microsoft.com/office/drawing/2014/main" val="171762399"/>
                    </a:ext>
                  </a:extLst>
                </a:gridCol>
                <a:gridCol w="1195052">
                  <a:extLst>
                    <a:ext uri="{9D8B030D-6E8A-4147-A177-3AD203B41FA5}">
                      <a16:colId xmlns:a16="http://schemas.microsoft.com/office/drawing/2014/main" val="581054620"/>
                    </a:ext>
                  </a:extLst>
                </a:gridCol>
                <a:gridCol w="1372164">
                  <a:extLst>
                    <a:ext uri="{9D8B030D-6E8A-4147-A177-3AD203B41FA5}">
                      <a16:colId xmlns:a16="http://schemas.microsoft.com/office/drawing/2014/main" val="1266243547"/>
                    </a:ext>
                  </a:extLst>
                </a:gridCol>
                <a:gridCol w="1372164">
                  <a:extLst>
                    <a:ext uri="{9D8B030D-6E8A-4147-A177-3AD203B41FA5}">
                      <a16:colId xmlns:a16="http://schemas.microsoft.com/office/drawing/2014/main" val="3057644778"/>
                    </a:ext>
                  </a:extLst>
                </a:gridCol>
                <a:gridCol w="1372164">
                  <a:extLst>
                    <a:ext uri="{9D8B030D-6E8A-4147-A177-3AD203B41FA5}">
                      <a16:colId xmlns:a16="http://schemas.microsoft.com/office/drawing/2014/main" val="834765720"/>
                    </a:ext>
                  </a:extLst>
                </a:gridCol>
                <a:gridCol w="1372164">
                  <a:extLst>
                    <a:ext uri="{9D8B030D-6E8A-4147-A177-3AD203B41FA5}">
                      <a16:colId xmlns:a16="http://schemas.microsoft.com/office/drawing/2014/main" val="3753696823"/>
                    </a:ext>
                  </a:extLst>
                </a:gridCol>
              </a:tblGrid>
              <a:tr h="417969">
                <a:tc>
                  <a:txBody>
                    <a:bodyPr/>
                    <a:lstStyle/>
                    <a:p>
                      <a:pPr algn="ctr">
                        <a:lnSpc>
                          <a:spcPct val="107000"/>
                        </a:lnSpc>
                        <a:spcAft>
                          <a:spcPts val="0"/>
                        </a:spcAft>
                      </a:pPr>
                      <a:r>
                        <a:rPr lang="en-IN" sz="2400" dirty="0">
                          <a:effectLst/>
                          <a:latin typeface="Cambria" panose="02040503050406030204" pitchFamily="18" charset="0"/>
                          <a:ea typeface="Cambria" panose="02040503050406030204" pitchFamily="18" charset="0"/>
                        </a:rPr>
                        <a:t>MAPE</a:t>
                      </a:r>
                      <a:endParaRPr lang="en-IN"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rPr>
                        <a:t>Tur/Arhar Dal</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rPr>
                        <a:t>Tea Loose</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rPr>
                        <a:t>Sugar</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rPr>
                        <a:t>Onion</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rPr>
                        <a:t>Rice</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4208116"/>
                  </a:ext>
                </a:extLst>
              </a:tr>
              <a:tr h="417969">
                <a:tc>
                  <a:txBody>
                    <a:bodyPr/>
                    <a:lstStyle/>
                    <a:p>
                      <a:pPr algn="just">
                        <a:lnSpc>
                          <a:spcPct val="107000"/>
                        </a:lnSpc>
                        <a:spcAft>
                          <a:spcPts val="0"/>
                        </a:spcAft>
                      </a:pPr>
                      <a:r>
                        <a:rPr lang="en-IN" sz="1400">
                          <a:effectLst/>
                          <a:latin typeface="Cambria" panose="02040503050406030204" pitchFamily="18" charset="0"/>
                          <a:ea typeface="Cambria" panose="02040503050406030204" pitchFamily="18" charset="0"/>
                        </a:rPr>
                        <a:t>Simple Exponential</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7.46%</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2.4%</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2.60%</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b="1" dirty="0">
                          <a:solidFill>
                            <a:srgbClr val="FF0000"/>
                          </a:solidFill>
                          <a:effectLst/>
                          <a:latin typeface="Cambria" panose="02040503050406030204" pitchFamily="18" charset="0"/>
                          <a:ea typeface="Cambria" panose="02040503050406030204" pitchFamily="18" charset="0"/>
                        </a:rPr>
                        <a:t>7.48%</a:t>
                      </a:r>
                      <a:endParaRPr lang="en-IN" sz="16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10.38%</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5245126"/>
                  </a:ext>
                </a:extLst>
              </a:tr>
              <a:tr h="417969">
                <a:tc>
                  <a:txBody>
                    <a:bodyPr/>
                    <a:lstStyle/>
                    <a:p>
                      <a:pPr algn="just">
                        <a:lnSpc>
                          <a:spcPct val="107000"/>
                        </a:lnSpc>
                        <a:spcAft>
                          <a:spcPts val="0"/>
                        </a:spcAft>
                      </a:pPr>
                      <a:r>
                        <a:rPr lang="en-IN" sz="1400">
                          <a:effectLst/>
                          <a:latin typeface="Cambria" panose="02040503050406030204" pitchFamily="18" charset="0"/>
                          <a:ea typeface="Cambria" panose="02040503050406030204" pitchFamily="18" charset="0"/>
                        </a:rPr>
                        <a:t>Holt’s Linear Model</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b="1" dirty="0">
                          <a:solidFill>
                            <a:srgbClr val="FF0000"/>
                          </a:solidFill>
                          <a:effectLst/>
                          <a:latin typeface="Cambria" panose="02040503050406030204" pitchFamily="18" charset="0"/>
                          <a:ea typeface="Cambria" panose="02040503050406030204" pitchFamily="18" charset="0"/>
                        </a:rPr>
                        <a:t>1.58%</a:t>
                      </a:r>
                      <a:endParaRPr lang="en-IN" sz="16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b="1" dirty="0">
                          <a:solidFill>
                            <a:srgbClr val="FF0000"/>
                          </a:solidFill>
                          <a:effectLst/>
                          <a:latin typeface="Cambria" panose="02040503050406030204" pitchFamily="18" charset="0"/>
                          <a:ea typeface="Cambria" panose="02040503050406030204" pitchFamily="18" charset="0"/>
                        </a:rPr>
                        <a:t>1.12%</a:t>
                      </a:r>
                      <a:endParaRPr lang="en-IN" sz="16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b="1" dirty="0">
                          <a:solidFill>
                            <a:srgbClr val="FF0000"/>
                          </a:solidFill>
                          <a:effectLst/>
                          <a:latin typeface="Cambria" panose="02040503050406030204" pitchFamily="18" charset="0"/>
                          <a:ea typeface="Cambria" panose="02040503050406030204" pitchFamily="18" charset="0"/>
                        </a:rPr>
                        <a:t>1.53%</a:t>
                      </a:r>
                      <a:endParaRPr lang="en-IN" sz="16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16.43%</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b="1" dirty="0">
                          <a:solidFill>
                            <a:srgbClr val="FF0000"/>
                          </a:solidFill>
                          <a:effectLst/>
                          <a:latin typeface="Cambria" panose="02040503050406030204" pitchFamily="18" charset="0"/>
                          <a:ea typeface="Cambria" panose="02040503050406030204" pitchFamily="18" charset="0"/>
                        </a:rPr>
                        <a:t>2.59%</a:t>
                      </a:r>
                      <a:endParaRPr lang="en-IN" sz="16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6017540"/>
                  </a:ext>
                </a:extLst>
              </a:tr>
              <a:tr h="417969">
                <a:tc>
                  <a:txBody>
                    <a:bodyPr/>
                    <a:lstStyle/>
                    <a:p>
                      <a:pPr algn="just">
                        <a:lnSpc>
                          <a:spcPct val="107000"/>
                        </a:lnSpc>
                        <a:spcAft>
                          <a:spcPts val="0"/>
                        </a:spcAft>
                      </a:pPr>
                      <a:r>
                        <a:rPr lang="en-IN" sz="1400">
                          <a:effectLst/>
                          <a:latin typeface="Cambria" panose="02040503050406030204" pitchFamily="18" charset="0"/>
                          <a:ea typeface="Cambria" panose="02040503050406030204" pitchFamily="18" charset="0"/>
                        </a:rPr>
                        <a:t>Holt-Winter Model</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5.35%</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2.37%</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2.58%</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7.54%</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9.76%</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8278584"/>
                  </a:ext>
                </a:extLst>
              </a:tr>
              <a:tr h="417969">
                <a:tc>
                  <a:txBody>
                    <a:bodyPr/>
                    <a:lstStyle/>
                    <a:p>
                      <a:pPr algn="just">
                        <a:lnSpc>
                          <a:spcPct val="107000"/>
                        </a:lnSpc>
                        <a:spcAft>
                          <a:spcPts val="0"/>
                        </a:spcAft>
                      </a:pPr>
                      <a:r>
                        <a:rPr lang="en-IN" sz="1400" dirty="0">
                          <a:effectLst/>
                          <a:latin typeface="Cambria" panose="02040503050406030204" pitchFamily="18" charset="0"/>
                          <a:ea typeface="Cambria" panose="02040503050406030204" pitchFamily="18" charset="0"/>
                        </a:rPr>
                        <a:t>ARIMA model</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3.59%</a:t>
                      </a:r>
                    </a:p>
                    <a:p>
                      <a:pPr algn="ctr">
                        <a:lnSpc>
                          <a:spcPct val="107000"/>
                        </a:lnSpc>
                        <a:spcAft>
                          <a:spcPts val="0"/>
                        </a:spcAft>
                      </a:pPr>
                      <a:r>
                        <a:rPr lang="en-IN" sz="1600">
                          <a:effectLst/>
                          <a:latin typeface="Cambria" panose="02040503050406030204" pitchFamily="18" charset="0"/>
                          <a:ea typeface="Cambria" panose="02040503050406030204" pitchFamily="18" charset="0"/>
                        </a:rPr>
                        <a:t> </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7.58%</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5.61%</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43.99%</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6.15%</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5449047"/>
                  </a:ext>
                </a:extLst>
              </a:tr>
              <a:tr h="417969">
                <a:tc>
                  <a:txBody>
                    <a:bodyPr/>
                    <a:lstStyle/>
                    <a:p>
                      <a:pPr algn="just">
                        <a:lnSpc>
                          <a:spcPct val="107000"/>
                        </a:lnSpc>
                        <a:spcAft>
                          <a:spcPts val="0"/>
                        </a:spcAft>
                      </a:pPr>
                      <a:r>
                        <a:rPr lang="en-IN" sz="1400">
                          <a:effectLst/>
                          <a:latin typeface="Cambria" panose="02040503050406030204" pitchFamily="18" charset="0"/>
                          <a:ea typeface="Cambria" panose="02040503050406030204" pitchFamily="18" charset="0"/>
                        </a:rPr>
                        <a:t>SARIMA model</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2.92%</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8.03%</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7.56%</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18.53%</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5.01%</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9901387"/>
                  </a:ext>
                </a:extLst>
              </a:tr>
            </a:tbl>
          </a:graphicData>
        </a:graphic>
      </p:graphicFrame>
      <p:graphicFrame>
        <p:nvGraphicFramePr>
          <p:cNvPr id="3" name="Table 2">
            <a:extLst>
              <a:ext uri="{FF2B5EF4-FFF2-40B4-BE49-F238E27FC236}">
                <a16:creationId xmlns:a16="http://schemas.microsoft.com/office/drawing/2014/main" id="{F43614D2-7CE2-4769-8384-488EDB1575F7}"/>
              </a:ext>
            </a:extLst>
          </p:cNvPr>
          <p:cNvGraphicFramePr>
            <a:graphicFrameLocks noGrp="1"/>
          </p:cNvGraphicFramePr>
          <p:nvPr>
            <p:extLst/>
          </p:nvPr>
        </p:nvGraphicFramePr>
        <p:xfrm>
          <a:off x="609600" y="3886200"/>
          <a:ext cx="8229603" cy="2839296"/>
        </p:xfrm>
        <a:graphic>
          <a:graphicData uri="http://schemas.openxmlformats.org/drawingml/2006/table">
            <a:tbl>
              <a:tblPr firstRow="1" firstCol="1" bandRow="1">
                <a:tableStyleId>{5C22544A-7EE6-4342-B048-85BDC9FD1C3A}</a:tableStyleId>
              </a:tblPr>
              <a:tblGrid>
                <a:gridCol w="1547157">
                  <a:extLst>
                    <a:ext uri="{9D8B030D-6E8A-4147-A177-3AD203B41FA5}">
                      <a16:colId xmlns:a16="http://schemas.microsoft.com/office/drawing/2014/main" val="3308527689"/>
                    </a:ext>
                  </a:extLst>
                </a:gridCol>
                <a:gridCol w="1194826">
                  <a:extLst>
                    <a:ext uri="{9D8B030D-6E8A-4147-A177-3AD203B41FA5}">
                      <a16:colId xmlns:a16="http://schemas.microsoft.com/office/drawing/2014/main" val="1715408592"/>
                    </a:ext>
                  </a:extLst>
                </a:gridCol>
                <a:gridCol w="1371905">
                  <a:extLst>
                    <a:ext uri="{9D8B030D-6E8A-4147-A177-3AD203B41FA5}">
                      <a16:colId xmlns:a16="http://schemas.microsoft.com/office/drawing/2014/main" val="3086650713"/>
                    </a:ext>
                  </a:extLst>
                </a:gridCol>
                <a:gridCol w="1371905">
                  <a:extLst>
                    <a:ext uri="{9D8B030D-6E8A-4147-A177-3AD203B41FA5}">
                      <a16:colId xmlns:a16="http://schemas.microsoft.com/office/drawing/2014/main" val="1203194087"/>
                    </a:ext>
                  </a:extLst>
                </a:gridCol>
                <a:gridCol w="1371905">
                  <a:extLst>
                    <a:ext uri="{9D8B030D-6E8A-4147-A177-3AD203B41FA5}">
                      <a16:colId xmlns:a16="http://schemas.microsoft.com/office/drawing/2014/main" val="417453253"/>
                    </a:ext>
                  </a:extLst>
                </a:gridCol>
                <a:gridCol w="1371905">
                  <a:extLst>
                    <a:ext uri="{9D8B030D-6E8A-4147-A177-3AD203B41FA5}">
                      <a16:colId xmlns:a16="http://schemas.microsoft.com/office/drawing/2014/main" val="2856627506"/>
                    </a:ext>
                  </a:extLst>
                </a:gridCol>
              </a:tblGrid>
              <a:tr h="485906">
                <a:tc>
                  <a:txBody>
                    <a:bodyPr/>
                    <a:lstStyle/>
                    <a:p>
                      <a:pPr algn="ctr">
                        <a:lnSpc>
                          <a:spcPct val="107000"/>
                        </a:lnSpc>
                        <a:spcAft>
                          <a:spcPts val="0"/>
                        </a:spcAft>
                      </a:pPr>
                      <a:r>
                        <a:rPr lang="en-IN" sz="2800" dirty="0">
                          <a:effectLst/>
                          <a:latin typeface="Cambria" panose="02040503050406030204" pitchFamily="18" charset="0"/>
                          <a:ea typeface="Cambria" panose="02040503050406030204" pitchFamily="18" charset="0"/>
                        </a:rPr>
                        <a:t>RMSE</a:t>
                      </a:r>
                      <a:endParaRPr lang="en-IN"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rPr>
                        <a:t>Tur/Arhar Dal</a:t>
                      </a:r>
                      <a:endParaRPr lang="en-IN"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rPr>
                        <a:t>Tea Loose</a:t>
                      </a:r>
                      <a:endParaRPr lang="en-IN"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rPr>
                        <a:t>Sugar</a:t>
                      </a:r>
                      <a:endParaRPr lang="en-IN"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rPr>
                        <a:t>Onion</a:t>
                      </a:r>
                      <a:endParaRPr lang="en-IN"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latin typeface="Cambria" panose="02040503050406030204" pitchFamily="18" charset="0"/>
                          <a:ea typeface="Cambria" panose="02040503050406030204" pitchFamily="18" charset="0"/>
                        </a:rPr>
                        <a:t>Rice</a:t>
                      </a:r>
                      <a:endParaRPr lang="en-IN"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8773482"/>
                  </a:ext>
                </a:extLst>
              </a:tr>
              <a:tr h="485906">
                <a:tc>
                  <a:txBody>
                    <a:bodyPr/>
                    <a:lstStyle/>
                    <a:p>
                      <a:pPr algn="just">
                        <a:lnSpc>
                          <a:spcPct val="107000"/>
                        </a:lnSpc>
                        <a:spcAft>
                          <a:spcPts val="0"/>
                        </a:spcAft>
                      </a:pPr>
                      <a:r>
                        <a:rPr lang="en-IN" sz="1400" dirty="0">
                          <a:effectLst/>
                          <a:latin typeface="Cambria" panose="02040503050406030204" pitchFamily="18" charset="0"/>
                          <a:ea typeface="Cambria" panose="02040503050406030204" pitchFamily="18" charset="0"/>
                        </a:rPr>
                        <a:t>Simple Exponential</a:t>
                      </a:r>
                      <a:endParaRPr lang="en-IN"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6.87</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6.08</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1.10</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b="1" dirty="0">
                          <a:solidFill>
                            <a:srgbClr val="FF0000"/>
                          </a:solidFill>
                          <a:effectLst/>
                          <a:latin typeface="Cambria" panose="02040503050406030204" pitchFamily="18" charset="0"/>
                          <a:ea typeface="Cambria" panose="02040503050406030204" pitchFamily="18" charset="0"/>
                        </a:rPr>
                        <a:t>2.01</a:t>
                      </a:r>
                      <a:endParaRPr lang="en-IN" sz="14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2.05</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2444218"/>
                  </a:ext>
                </a:extLst>
              </a:tr>
              <a:tr h="485906">
                <a:tc>
                  <a:txBody>
                    <a:bodyPr/>
                    <a:lstStyle/>
                    <a:p>
                      <a:pPr algn="just">
                        <a:lnSpc>
                          <a:spcPct val="107000"/>
                        </a:lnSpc>
                        <a:spcAft>
                          <a:spcPts val="0"/>
                        </a:spcAft>
                      </a:pPr>
                      <a:r>
                        <a:rPr lang="en-IN" sz="1400" dirty="0">
                          <a:effectLst/>
                          <a:latin typeface="Cambria" panose="02040503050406030204" pitchFamily="18" charset="0"/>
                          <a:ea typeface="Cambria" panose="02040503050406030204" pitchFamily="18" charset="0"/>
                        </a:rPr>
                        <a:t>Holt’s Linear Model</a:t>
                      </a:r>
                      <a:endParaRPr lang="en-IN"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b="1" dirty="0">
                          <a:solidFill>
                            <a:srgbClr val="FF0000"/>
                          </a:solidFill>
                          <a:effectLst/>
                          <a:latin typeface="Cambria" panose="02040503050406030204" pitchFamily="18" charset="0"/>
                          <a:ea typeface="Cambria" panose="02040503050406030204" pitchFamily="18" charset="0"/>
                        </a:rPr>
                        <a:t>1.81</a:t>
                      </a:r>
                      <a:endParaRPr lang="en-IN" sz="14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b="1" dirty="0">
                          <a:solidFill>
                            <a:srgbClr val="FF0000"/>
                          </a:solidFill>
                          <a:effectLst/>
                          <a:latin typeface="Cambria" panose="02040503050406030204" pitchFamily="18" charset="0"/>
                          <a:ea typeface="Cambria" panose="02040503050406030204" pitchFamily="18" charset="0"/>
                        </a:rPr>
                        <a:t>2.86</a:t>
                      </a:r>
                      <a:endParaRPr lang="en-IN" sz="14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b="1" dirty="0">
                          <a:solidFill>
                            <a:srgbClr val="FF0000"/>
                          </a:solidFill>
                          <a:effectLst/>
                          <a:latin typeface="Cambria" panose="02040503050406030204" pitchFamily="18" charset="0"/>
                          <a:ea typeface="Cambria" panose="02040503050406030204" pitchFamily="18" charset="0"/>
                        </a:rPr>
                        <a:t>0.68</a:t>
                      </a:r>
                      <a:endParaRPr lang="en-IN" sz="14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4.97</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b="1" dirty="0">
                          <a:solidFill>
                            <a:srgbClr val="FF0000"/>
                          </a:solidFill>
                          <a:effectLst/>
                          <a:latin typeface="Cambria" panose="02040503050406030204" pitchFamily="18" charset="0"/>
                          <a:ea typeface="Cambria" panose="02040503050406030204" pitchFamily="18" charset="0"/>
                        </a:rPr>
                        <a:t>1.02</a:t>
                      </a:r>
                      <a:endParaRPr lang="en-IN" sz="14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5304500"/>
                  </a:ext>
                </a:extLst>
              </a:tr>
              <a:tr h="485906">
                <a:tc>
                  <a:txBody>
                    <a:bodyPr/>
                    <a:lstStyle/>
                    <a:p>
                      <a:pPr algn="just">
                        <a:lnSpc>
                          <a:spcPct val="107000"/>
                        </a:lnSpc>
                        <a:spcAft>
                          <a:spcPts val="0"/>
                        </a:spcAft>
                      </a:pPr>
                      <a:r>
                        <a:rPr lang="en-IN" sz="1400">
                          <a:effectLst/>
                          <a:latin typeface="Cambria" panose="02040503050406030204" pitchFamily="18" charset="0"/>
                          <a:ea typeface="Cambria" panose="02040503050406030204" pitchFamily="18" charset="0"/>
                        </a:rPr>
                        <a:t>Holt-Winter Model</a:t>
                      </a:r>
                      <a:endParaRPr lang="en-IN"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4.94</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6.17</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1.01</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2.06</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1.61</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8466063"/>
                  </a:ext>
                </a:extLst>
              </a:tr>
              <a:tr h="237471">
                <a:tc>
                  <a:txBody>
                    <a:bodyPr/>
                    <a:lstStyle/>
                    <a:p>
                      <a:pPr algn="just">
                        <a:lnSpc>
                          <a:spcPct val="107000"/>
                        </a:lnSpc>
                        <a:spcAft>
                          <a:spcPts val="0"/>
                        </a:spcAft>
                      </a:pPr>
                      <a:r>
                        <a:rPr lang="en-IN" sz="1400" dirty="0">
                          <a:effectLst/>
                          <a:latin typeface="Cambria" panose="02040503050406030204" pitchFamily="18" charset="0"/>
                          <a:ea typeface="Cambria" panose="02040503050406030204" pitchFamily="18" charset="0"/>
                        </a:rPr>
                        <a:t>ARIMA model</a:t>
                      </a:r>
                    </a:p>
                    <a:p>
                      <a:pPr algn="just">
                        <a:lnSpc>
                          <a:spcPct val="107000"/>
                        </a:lnSpc>
                        <a:spcAft>
                          <a:spcPts val="0"/>
                        </a:spcAft>
                      </a:pPr>
                      <a:endParaRPr lang="en-IN"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3.62</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18.15</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2.47</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11.4</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1.08</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8901137"/>
                  </a:ext>
                </a:extLst>
              </a:tr>
              <a:tr h="485906">
                <a:tc>
                  <a:txBody>
                    <a:bodyPr/>
                    <a:lstStyle/>
                    <a:p>
                      <a:pPr algn="just">
                        <a:lnSpc>
                          <a:spcPct val="107000"/>
                        </a:lnSpc>
                        <a:spcAft>
                          <a:spcPts val="0"/>
                        </a:spcAft>
                      </a:pPr>
                      <a:r>
                        <a:rPr lang="en-IN" sz="1400">
                          <a:effectLst/>
                          <a:latin typeface="Cambria" panose="02040503050406030204" pitchFamily="18" charset="0"/>
                          <a:ea typeface="Cambria" panose="02040503050406030204" pitchFamily="18" charset="0"/>
                        </a:rPr>
                        <a:t>SARIMA model</a:t>
                      </a:r>
                      <a:endParaRPr lang="en-IN"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3.18</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19.48</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0.89</a:t>
                      </a:r>
                      <a:endParaRPr lang="en-IN" sz="1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5.4</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Cambria" panose="02040503050406030204" pitchFamily="18" charset="0"/>
                          <a:ea typeface="Cambria" panose="02040503050406030204" pitchFamily="18" charset="0"/>
                        </a:rPr>
                        <a:t>1.36</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3710672"/>
                  </a:ext>
                </a:extLst>
              </a:tr>
            </a:tbl>
          </a:graphicData>
        </a:graphic>
      </p:graphicFrame>
    </p:spTree>
    <p:extLst>
      <p:ext uri="{BB962C8B-B14F-4D97-AF65-F5344CB8AC3E}">
        <p14:creationId xmlns:p14="http://schemas.microsoft.com/office/powerpoint/2010/main" val="228019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Best Model- Tur/</a:t>
            </a:r>
            <a:r>
              <a:rPr lang="en-US" sz="4000" b="1" dirty="0" err="1">
                <a:ea typeface="굴림" panose="020B0600000101010101" pitchFamily="34" charset="-127"/>
              </a:rPr>
              <a:t>Arhar</a:t>
            </a:r>
            <a:r>
              <a:rPr lang="en-US" sz="4000" b="1" dirty="0">
                <a:ea typeface="굴림" panose="020B0600000101010101" pitchFamily="34" charset="-127"/>
              </a:rPr>
              <a:t> Dal</a:t>
            </a:r>
            <a:endParaRPr lang="en-US" sz="4000" b="1" dirty="0"/>
          </a:p>
        </p:txBody>
      </p:sp>
      <p:pic>
        <p:nvPicPr>
          <p:cNvPr id="10" name="Picture 9">
            <a:extLst>
              <a:ext uri="{FF2B5EF4-FFF2-40B4-BE49-F238E27FC236}">
                <a16:creationId xmlns:a16="http://schemas.microsoft.com/office/drawing/2014/main" id="{2D78EFEB-B25F-4054-8F52-40656C8CC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7" y="1180905"/>
            <a:ext cx="8367485" cy="4496190"/>
          </a:xfrm>
          <a:prstGeom prst="rect">
            <a:avLst/>
          </a:prstGeom>
        </p:spPr>
      </p:pic>
      <p:graphicFrame>
        <p:nvGraphicFramePr>
          <p:cNvPr id="11" name="Table 10">
            <a:extLst>
              <a:ext uri="{FF2B5EF4-FFF2-40B4-BE49-F238E27FC236}">
                <a16:creationId xmlns:a16="http://schemas.microsoft.com/office/drawing/2014/main" id="{A9EB95A1-C9FB-4A4F-BB60-ECDC7FA351F9}"/>
              </a:ext>
            </a:extLst>
          </p:cNvPr>
          <p:cNvGraphicFramePr>
            <a:graphicFrameLocks noGrp="1"/>
          </p:cNvGraphicFramePr>
          <p:nvPr>
            <p:extLst>
              <p:ext uri="{D42A27DB-BD31-4B8C-83A1-F6EECF244321}">
                <p14:modId xmlns:p14="http://schemas.microsoft.com/office/powerpoint/2010/main" val="2845221253"/>
              </p:ext>
            </p:extLst>
          </p:nvPr>
        </p:nvGraphicFramePr>
        <p:xfrm>
          <a:off x="1523999" y="5725160"/>
          <a:ext cx="6096000" cy="741680"/>
        </p:xfrm>
        <a:graphic>
          <a:graphicData uri="http://schemas.openxmlformats.org/drawingml/2006/table">
            <a:tbl>
              <a:tblPr firstRow="1" bandRow="1">
                <a:tableStyleId>{BC89EF96-8CEA-46FF-86C4-4CE0E7609802}</a:tableStyleId>
              </a:tblPr>
              <a:tblGrid>
                <a:gridCol w="3048000">
                  <a:extLst>
                    <a:ext uri="{9D8B030D-6E8A-4147-A177-3AD203B41FA5}">
                      <a16:colId xmlns:a16="http://schemas.microsoft.com/office/drawing/2014/main" val="1641688809"/>
                    </a:ext>
                  </a:extLst>
                </a:gridCol>
                <a:gridCol w="3048000">
                  <a:extLst>
                    <a:ext uri="{9D8B030D-6E8A-4147-A177-3AD203B41FA5}">
                      <a16:colId xmlns:a16="http://schemas.microsoft.com/office/drawing/2014/main" val="1666865399"/>
                    </a:ext>
                  </a:extLst>
                </a:gridCol>
              </a:tblGrid>
              <a:tr h="370840">
                <a:tc>
                  <a:txBody>
                    <a:bodyPr/>
                    <a:lstStyle/>
                    <a:p>
                      <a:pPr algn="ctr"/>
                      <a:r>
                        <a:rPr lang="en-IN" b="1" dirty="0">
                          <a:latin typeface="Cambria" panose="02040503050406030204" pitchFamily="18" charset="0"/>
                          <a:ea typeface="Cambria" panose="02040503050406030204" pitchFamily="18" charset="0"/>
                        </a:rPr>
                        <a:t>MAPE</a:t>
                      </a:r>
                    </a:p>
                  </a:txBody>
                  <a:tcPr/>
                </a:tc>
                <a:tc>
                  <a:txBody>
                    <a:bodyPr/>
                    <a:lstStyle/>
                    <a:p>
                      <a:pPr algn="ctr"/>
                      <a:r>
                        <a:rPr lang="en-IN" b="1" dirty="0">
                          <a:latin typeface="Cambria" panose="02040503050406030204" pitchFamily="18" charset="0"/>
                          <a:ea typeface="Cambria" panose="02040503050406030204" pitchFamily="18" charset="0"/>
                        </a:rPr>
                        <a:t>1.58%</a:t>
                      </a:r>
                    </a:p>
                  </a:txBody>
                  <a:tcPr/>
                </a:tc>
                <a:extLst>
                  <a:ext uri="{0D108BD9-81ED-4DB2-BD59-A6C34878D82A}">
                    <a16:rowId xmlns:a16="http://schemas.microsoft.com/office/drawing/2014/main" val="3995459942"/>
                  </a:ext>
                </a:extLst>
              </a:tr>
              <a:tr h="370840">
                <a:tc>
                  <a:txBody>
                    <a:bodyPr/>
                    <a:lstStyle/>
                    <a:p>
                      <a:pPr algn="ctr"/>
                      <a:r>
                        <a:rPr lang="en-IN" b="1" dirty="0">
                          <a:latin typeface="Cambria" panose="02040503050406030204" pitchFamily="18" charset="0"/>
                          <a:ea typeface="Cambria" panose="02040503050406030204" pitchFamily="18" charset="0"/>
                        </a:rPr>
                        <a:t>RMSE</a:t>
                      </a:r>
                    </a:p>
                  </a:txBody>
                  <a:tcPr/>
                </a:tc>
                <a:tc>
                  <a:txBody>
                    <a:bodyPr/>
                    <a:lstStyle/>
                    <a:p>
                      <a:pPr algn="ctr"/>
                      <a:r>
                        <a:rPr lang="en-IN" b="1" dirty="0">
                          <a:latin typeface="Cambria" panose="02040503050406030204" pitchFamily="18" charset="0"/>
                          <a:ea typeface="Cambria" panose="02040503050406030204" pitchFamily="18" charset="0"/>
                        </a:rPr>
                        <a:t>1.81</a:t>
                      </a:r>
                    </a:p>
                  </a:txBody>
                  <a:tcPr/>
                </a:tc>
                <a:extLst>
                  <a:ext uri="{0D108BD9-81ED-4DB2-BD59-A6C34878D82A}">
                    <a16:rowId xmlns:a16="http://schemas.microsoft.com/office/drawing/2014/main" val="373691162"/>
                  </a:ext>
                </a:extLst>
              </a:tr>
            </a:tbl>
          </a:graphicData>
        </a:graphic>
      </p:graphicFrame>
    </p:spTree>
    <p:extLst>
      <p:ext uri="{BB962C8B-B14F-4D97-AF65-F5344CB8AC3E}">
        <p14:creationId xmlns:p14="http://schemas.microsoft.com/office/powerpoint/2010/main" val="238906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Best Model- Tea Loose</a:t>
            </a:r>
            <a:endParaRPr lang="en-US" sz="4000" b="1" dirty="0"/>
          </a:p>
        </p:txBody>
      </p:sp>
      <p:pic>
        <p:nvPicPr>
          <p:cNvPr id="10" name="Picture 9">
            <a:extLst>
              <a:ext uri="{FF2B5EF4-FFF2-40B4-BE49-F238E27FC236}">
                <a16:creationId xmlns:a16="http://schemas.microsoft.com/office/drawing/2014/main" id="{2D78EFEB-B25F-4054-8F52-40656C8CC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7" y="1188382"/>
            <a:ext cx="8367485" cy="4481236"/>
          </a:xfrm>
          <a:prstGeom prst="rect">
            <a:avLst/>
          </a:prstGeom>
        </p:spPr>
      </p:pic>
      <p:graphicFrame>
        <p:nvGraphicFramePr>
          <p:cNvPr id="11" name="Table 10">
            <a:extLst>
              <a:ext uri="{FF2B5EF4-FFF2-40B4-BE49-F238E27FC236}">
                <a16:creationId xmlns:a16="http://schemas.microsoft.com/office/drawing/2014/main" id="{A9EB95A1-C9FB-4A4F-BB60-ECDC7FA351F9}"/>
              </a:ext>
            </a:extLst>
          </p:cNvPr>
          <p:cNvGraphicFramePr>
            <a:graphicFrameLocks noGrp="1"/>
          </p:cNvGraphicFramePr>
          <p:nvPr>
            <p:extLst>
              <p:ext uri="{D42A27DB-BD31-4B8C-83A1-F6EECF244321}">
                <p14:modId xmlns:p14="http://schemas.microsoft.com/office/powerpoint/2010/main" val="3646258564"/>
              </p:ext>
            </p:extLst>
          </p:nvPr>
        </p:nvGraphicFramePr>
        <p:xfrm>
          <a:off x="1523999" y="5725160"/>
          <a:ext cx="6096000" cy="741680"/>
        </p:xfrm>
        <a:graphic>
          <a:graphicData uri="http://schemas.openxmlformats.org/drawingml/2006/table">
            <a:tbl>
              <a:tblPr firstRow="1" bandRow="1">
                <a:tableStyleId>{BC89EF96-8CEA-46FF-86C4-4CE0E7609802}</a:tableStyleId>
              </a:tblPr>
              <a:tblGrid>
                <a:gridCol w="3048000">
                  <a:extLst>
                    <a:ext uri="{9D8B030D-6E8A-4147-A177-3AD203B41FA5}">
                      <a16:colId xmlns:a16="http://schemas.microsoft.com/office/drawing/2014/main" val="1641688809"/>
                    </a:ext>
                  </a:extLst>
                </a:gridCol>
                <a:gridCol w="3048000">
                  <a:extLst>
                    <a:ext uri="{9D8B030D-6E8A-4147-A177-3AD203B41FA5}">
                      <a16:colId xmlns:a16="http://schemas.microsoft.com/office/drawing/2014/main" val="1666865399"/>
                    </a:ext>
                  </a:extLst>
                </a:gridCol>
              </a:tblGrid>
              <a:tr h="370840">
                <a:tc>
                  <a:txBody>
                    <a:bodyPr/>
                    <a:lstStyle/>
                    <a:p>
                      <a:pPr algn="ctr"/>
                      <a:r>
                        <a:rPr lang="en-IN" b="1" dirty="0">
                          <a:latin typeface="Cambria" panose="02040503050406030204" pitchFamily="18" charset="0"/>
                          <a:ea typeface="Cambria" panose="02040503050406030204" pitchFamily="18" charset="0"/>
                        </a:rPr>
                        <a:t>MAPE</a:t>
                      </a:r>
                    </a:p>
                  </a:txBody>
                  <a:tcPr/>
                </a:tc>
                <a:tc>
                  <a:txBody>
                    <a:bodyPr/>
                    <a:lstStyle/>
                    <a:p>
                      <a:pPr algn="ctr"/>
                      <a:r>
                        <a:rPr lang="en-IN" b="1" dirty="0">
                          <a:latin typeface="Cambria" panose="02040503050406030204" pitchFamily="18" charset="0"/>
                          <a:ea typeface="Cambria" panose="02040503050406030204" pitchFamily="18" charset="0"/>
                        </a:rPr>
                        <a:t>1.12%</a:t>
                      </a:r>
                    </a:p>
                  </a:txBody>
                  <a:tcPr/>
                </a:tc>
                <a:extLst>
                  <a:ext uri="{0D108BD9-81ED-4DB2-BD59-A6C34878D82A}">
                    <a16:rowId xmlns:a16="http://schemas.microsoft.com/office/drawing/2014/main" val="3995459942"/>
                  </a:ext>
                </a:extLst>
              </a:tr>
              <a:tr h="370840">
                <a:tc>
                  <a:txBody>
                    <a:bodyPr/>
                    <a:lstStyle/>
                    <a:p>
                      <a:pPr algn="ctr"/>
                      <a:r>
                        <a:rPr lang="en-IN" b="1" dirty="0">
                          <a:latin typeface="Cambria" panose="02040503050406030204" pitchFamily="18" charset="0"/>
                          <a:ea typeface="Cambria" panose="02040503050406030204" pitchFamily="18" charset="0"/>
                        </a:rPr>
                        <a:t>RMSE</a:t>
                      </a:r>
                    </a:p>
                  </a:txBody>
                  <a:tcPr/>
                </a:tc>
                <a:tc>
                  <a:txBody>
                    <a:bodyPr/>
                    <a:lstStyle/>
                    <a:p>
                      <a:pPr algn="ctr"/>
                      <a:r>
                        <a:rPr lang="en-IN" b="1" dirty="0">
                          <a:latin typeface="Cambria" panose="02040503050406030204" pitchFamily="18" charset="0"/>
                          <a:ea typeface="Cambria" panose="02040503050406030204" pitchFamily="18" charset="0"/>
                        </a:rPr>
                        <a:t>2.86</a:t>
                      </a:r>
                    </a:p>
                  </a:txBody>
                  <a:tcPr/>
                </a:tc>
                <a:extLst>
                  <a:ext uri="{0D108BD9-81ED-4DB2-BD59-A6C34878D82A}">
                    <a16:rowId xmlns:a16="http://schemas.microsoft.com/office/drawing/2014/main" val="373691162"/>
                  </a:ext>
                </a:extLst>
              </a:tr>
            </a:tbl>
          </a:graphicData>
        </a:graphic>
      </p:graphicFrame>
    </p:spTree>
    <p:extLst>
      <p:ext uri="{BB962C8B-B14F-4D97-AF65-F5344CB8AC3E}">
        <p14:creationId xmlns:p14="http://schemas.microsoft.com/office/powerpoint/2010/main" val="383838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Best Model- Sugar</a:t>
            </a:r>
            <a:endParaRPr lang="en-US" sz="4000" b="1" dirty="0"/>
          </a:p>
        </p:txBody>
      </p:sp>
      <p:pic>
        <p:nvPicPr>
          <p:cNvPr id="10" name="Picture 9">
            <a:extLst>
              <a:ext uri="{FF2B5EF4-FFF2-40B4-BE49-F238E27FC236}">
                <a16:creationId xmlns:a16="http://schemas.microsoft.com/office/drawing/2014/main" id="{2D78EFEB-B25F-4054-8F52-40656C8CC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7" y="1192408"/>
            <a:ext cx="8367485" cy="4473183"/>
          </a:xfrm>
          <a:prstGeom prst="rect">
            <a:avLst/>
          </a:prstGeom>
        </p:spPr>
      </p:pic>
      <p:graphicFrame>
        <p:nvGraphicFramePr>
          <p:cNvPr id="11" name="Table 10">
            <a:extLst>
              <a:ext uri="{FF2B5EF4-FFF2-40B4-BE49-F238E27FC236}">
                <a16:creationId xmlns:a16="http://schemas.microsoft.com/office/drawing/2014/main" id="{A9EB95A1-C9FB-4A4F-BB60-ECDC7FA351F9}"/>
              </a:ext>
            </a:extLst>
          </p:cNvPr>
          <p:cNvGraphicFramePr>
            <a:graphicFrameLocks noGrp="1"/>
          </p:cNvGraphicFramePr>
          <p:nvPr>
            <p:extLst>
              <p:ext uri="{D42A27DB-BD31-4B8C-83A1-F6EECF244321}">
                <p14:modId xmlns:p14="http://schemas.microsoft.com/office/powerpoint/2010/main" val="2730255266"/>
              </p:ext>
            </p:extLst>
          </p:nvPr>
        </p:nvGraphicFramePr>
        <p:xfrm>
          <a:off x="1523999" y="5725160"/>
          <a:ext cx="6096000" cy="741680"/>
        </p:xfrm>
        <a:graphic>
          <a:graphicData uri="http://schemas.openxmlformats.org/drawingml/2006/table">
            <a:tbl>
              <a:tblPr firstRow="1" bandRow="1">
                <a:tableStyleId>{BC89EF96-8CEA-46FF-86C4-4CE0E7609802}</a:tableStyleId>
              </a:tblPr>
              <a:tblGrid>
                <a:gridCol w="3048000">
                  <a:extLst>
                    <a:ext uri="{9D8B030D-6E8A-4147-A177-3AD203B41FA5}">
                      <a16:colId xmlns:a16="http://schemas.microsoft.com/office/drawing/2014/main" val="1641688809"/>
                    </a:ext>
                  </a:extLst>
                </a:gridCol>
                <a:gridCol w="3048000">
                  <a:extLst>
                    <a:ext uri="{9D8B030D-6E8A-4147-A177-3AD203B41FA5}">
                      <a16:colId xmlns:a16="http://schemas.microsoft.com/office/drawing/2014/main" val="1666865399"/>
                    </a:ext>
                  </a:extLst>
                </a:gridCol>
              </a:tblGrid>
              <a:tr h="370840">
                <a:tc>
                  <a:txBody>
                    <a:bodyPr/>
                    <a:lstStyle/>
                    <a:p>
                      <a:pPr algn="ctr"/>
                      <a:r>
                        <a:rPr lang="en-IN" b="1" dirty="0">
                          <a:latin typeface="Cambria" panose="02040503050406030204" pitchFamily="18" charset="0"/>
                          <a:ea typeface="Cambria" panose="02040503050406030204" pitchFamily="18" charset="0"/>
                        </a:rPr>
                        <a:t>MAPE</a:t>
                      </a:r>
                    </a:p>
                  </a:txBody>
                  <a:tcPr/>
                </a:tc>
                <a:tc>
                  <a:txBody>
                    <a:bodyPr/>
                    <a:lstStyle/>
                    <a:p>
                      <a:pPr algn="ctr"/>
                      <a:r>
                        <a:rPr lang="en-IN" b="1" dirty="0">
                          <a:latin typeface="Cambria" panose="02040503050406030204" pitchFamily="18" charset="0"/>
                          <a:ea typeface="Cambria" panose="02040503050406030204" pitchFamily="18" charset="0"/>
                        </a:rPr>
                        <a:t>1.53%</a:t>
                      </a:r>
                    </a:p>
                  </a:txBody>
                  <a:tcPr/>
                </a:tc>
                <a:extLst>
                  <a:ext uri="{0D108BD9-81ED-4DB2-BD59-A6C34878D82A}">
                    <a16:rowId xmlns:a16="http://schemas.microsoft.com/office/drawing/2014/main" val="3995459942"/>
                  </a:ext>
                </a:extLst>
              </a:tr>
              <a:tr h="370840">
                <a:tc>
                  <a:txBody>
                    <a:bodyPr/>
                    <a:lstStyle/>
                    <a:p>
                      <a:pPr algn="ctr"/>
                      <a:r>
                        <a:rPr lang="en-IN" b="1" dirty="0">
                          <a:latin typeface="Cambria" panose="02040503050406030204" pitchFamily="18" charset="0"/>
                          <a:ea typeface="Cambria" panose="02040503050406030204" pitchFamily="18" charset="0"/>
                        </a:rPr>
                        <a:t>RMSE</a:t>
                      </a:r>
                    </a:p>
                  </a:txBody>
                  <a:tcPr/>
                </a:tc>
                <a:tc>
                  <a:txBody>
                    <a:bodyPr/>
                    <a:lstStyle/>
                    <a:p>
                      <a:pPr algn="ctr"/>
                      <a:r>
                        <a:rPr lang="en-IN" b="1" dirty="0">
                          <a:latin typeface="Cambria" panose="02040503050406030204" pitchFamily="18" charset="0"/>
                          <a:ea typeface="Cambria" panose="02040503050406030204" pitchFamily="18" charset="0"/>
                        </a:rPr>
                        <a:t>0.68</a:t>
                      </a:r>
                    </a:p>
                  </a:txBody>
                  <a:tcPr/>
                </a:tc>
                <a:extLst>
                  <a:ext uri="{0D108BD9-81ED-4DB2-BD59-A6C34878D82A}">
                    <a16:rowId xmlns:a16="http://schemas.microsoft.com/office/drawing/2014/main" val="373691162"/>
                  </a:ext>
                </a:extLst>
              </a:tr>
            </a:tbl>
          </a:graphicData>
        </a:graphic>
      </p:graphicFrame>
    </p:spTree>
    <p:extLst>
      <p:ext uri="{BB962C8B-B14F-4D97-AF65-F5344CB8AC3E}">
        <p14:creationId xmlns:p14="http://schemas.microsoft.com/office/powerpoint/2010/main" val="239377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Best Model- Onion</a:t>
            </a:r>
            <a:endParaRPr lang="en-US" sz="4000" b="1" dirty="0"/>
          </a:p>
        </p:txBody>
      </p:sp>
      <p:pic>
        <p:nvPicPr>
          <p:cNvPr id="10" name="Picture 9">
            <a:extLst>
              <a:ext uri="{FF2B5EF4-FFF2-40B4-BE49-F238E27FC236}">
                <a16:creationId xmlns:a16="http://schemas.microsoft.com/office/drawing/2014/main" id="{2D78EFEB-B25F-4054-8F52-40656C8CC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49" y="1180905"/>
            <a:ext cx="8299500" cy="4496190"/>
          </a:xfrm>
          <a:prstGeom prst="rect">
            <a:avLst/>
          </a:prstGeom>
        </p:spPr>
      </p:pic>
      <p:graphicFrame>
        <p:nvGraphicFramePr>
          <p:cNvPr id="11" name="Table 10">
            <a:extLst>
              <a:ext uri="{FF2B5EF4-FFF2-40B4-BE49-F238E27FC236}">
                <a16:creationId xmlns:a16="http://schemas.microsoft.com/office/drawing/2014/main" id="{A9EB95A1-C9FB-4A4F-BB60-ECDC7FA351F9}"/>
              </a:ext>
            </a:extLst>
          </p:cNvPr>
          <p:cNvGraphicFramePr>
            <a:graphicFrameLocks noGrp="1"/>
          </p:cNvGraphicFramePr>
          <p:nvPr>
            <p:extLst>
              <p:ext uri="{D42A27DB-BD31-4B8C-83A1-F6EECF244321}">
                <p14:modId xmlns:p14="http://schemas.microsoft.com/office/powerpoint/2010/main" val="211102750"/>
              </p:ext>
            </p:extLst>
          </p:nvPr>
        </p:nvGraphicFramePr>
        <p:xfrm>
          <a:off x="1523999" y="5725160"/>
          <a:ext cx="6096000" cy="741680"/>
        </p:xfrm>
        <a:graphic>
          <a:graphicData uri="http://schemas.openxmlformats.org/drawingml/2006/table">
            <a:tbl>
              <a:tblPr firstRow="1" bandRow="1">
                <a:tableStyleId>{BC89EF96-8CEA-46FF-86C4-4CE0E7609802}</a:tableStyleId>
              </a:tblPr>
              <a:tblGrid>
                <a:gridCol w="3048000">
                  <a:extLst>
                    <a:ext uri="{9D8B030D-6E8A-4147-A177-3AD203B41FA5}">
                      <a16:colId xmlns:a16="http://schemas.microsoft.com/office/drawing/2014/main" val="1641688809"/>
                    </a:ext>
                  </a:extLst>
                </a:gridCol>
                <a:gridCol w="3048000">
                  <a:extLst>
                    <a:ext uri="{9D8B030D-6E8A-4147-A177-3AD203B41FA5}">
                      <a16:colId xmlns:a16="http://schemas.microsoft.com/office/drawing/2014/main" val="1666865399"/>
                    </a:ext>
                  </a:extLst>
                </a:gridCol>
              </a:tblGrid>
              <a:tr h="370840">
                <a:tc>
                  <a:txBody>
                    <a:bodyPr/>
                    <a:lstStyle/>
                    <a:p>
                      <a:pPr algn="ctr"/>
                      <a:r>
                        <a:rPr lang="en-IN" b="1" dirty="0">
                          <a:latin typeface="Cambria" panose="02040503050406030204" pitchFamily="18" charset="0"/>
                          <a:ea typeface="Cambria" panose="02040503050406030204" pitchFamily="18" charset="0"/>
                        </a:rPr>
                        <a:t>MAPE</a:t>
                      </a:r>
                    </a:p>
                  </a:txBody>
                  <a:tcPr/>
                </a:tc>
                <a:tc>
                  <a:txBody>
                    <a:bodyPr/>
                    <a:lstStyle/>
                    <a:p>
                      <a:pPr algn="ctr"/>
                      <a:r>
                        <a:rPr lang="en-IN" b="1" dirty="0">
                          <a:latin typeface="Cambria" panose="02040503050406030204" pitchFamily="18" charset="0"/>
                          <a:ea typeface="Cambria" panose="02040503050406030204" pitchFamily="18" charset="0"/>
                        </a:rPr>
                        <a:t>7.48%</a:t>
                      </a:r>
                    </a:p>
                  </a:txBody>
                  <a:tcPr/>
                </a:tc>
                <a:extLst>
                  <a:ext uri="{0D108BD9-81ED-4DB2-BD59-A6C34878D82A}">
                    <a16:rowId xmlns:a16="http://schemas.microsoft.com/office/drawing/2014/main" val="3995459942"/>
                  </a:ext>
                </a:extLst>
              </a:tr>
              <a:tr h="370840">
                <a:tc>
                  <a:txBody>
                    <a:bodyPr/>
                    <a:lstStyle/>
                    <a:p>
                      <a:pPr algn="ctr"/>
                      <a:r>
                        <a:rPr lang="en-IN" b="1" dirty="0">
                          <a:latin typeface="Cambria" panose="02040503050406030204" pitchFamily="18" charset="0"/>
                          <a:ea typeface="Cambria" panose="02040503050406030204" pitchFamily="18" charset="0"/>
                        </a:rPr>
                        <a:t>RMSE</a:t>
                      </a:r>
                    </a:p>
                  </a:txBody>
                  <a:tcPr/>
                </a:tc>
                <a:tc>
                  <a:txBody>
                    <a:bodyPr/>
                    <a:lstStyle/>
                    <a:p>
                      <a:pPr algn="ctr"/>
                      <a:r>
                        <a:rPr lang="en-IN" b="1" dirty="0">
                          <a:latin typeface="Cambria" panose="02040503050406030204" pitchFamily="18" charset="0"/>
                          <a:ea typeface="Cambria" panose="02040503050406030204" pitchFamily="18" charset="0"/>
                        </a:rPr>
                        <a:t>2.01</a:t>
                      </a:r>
                    </a:p>
                  </a:txBody>
                  <a:tcPr/>
                </a:tc>
                <a:extLst>
                  <a:ext uri="{0D108BD9-81ED-4DB2-BD59-A6C34878D82A}">
                    <a16:rowId xmlns:a16="http://schemas.microsoft.com/office/drawing/2014/main" val="373691162"/>
                  </a:ext>
                </a:extLst>
              </a:tr>
            </a:tbl>
          </a:graphicData>
        </a:graphic>
      </p:graphicFrame>
    </p:spTree>
    <p:extLst>
      <p:ext uri="{BB962C8B-B14F-4D97-AF65-F5344CB8AC3E}">
        <p14:creationId xmlns:p14="http://schemas.microsoft.com/office/powerpoint/2010/main" val="2156164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Best Model- Rice</a:t>
            </a:r>
            <a:endParaRPr lang="en-US" sz="4000" b="1" dirty="0"/>
          </a:p>
        </p:txBody>
      </p:sp>
      <p:pic>
        <p:nvPicPr>
          <p:cNvPr id="10" name="Picture 9">
            <a:extLst>
              <a:ext uri="{FF2B5EF4-FFF2-40B4-BE49-F238E27FC236}">
                <a16:creationId xmlns:a16="http://schemas.microsoft.com/office/drawing/2014/main" id="{2D78EFEB-B25F-4054-8F52-40656C8CC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7" y="1217165"/>
            <a:ext cx="8367485" cy="4423670"/>
          </a:xfrm>
          <a:prstGeom prst="rect">
            <a:avLst/>
          </a:prstGeom>
        </p:spPr>
      </p:pic>
      <p:graphicFrame>
        <p:nvGraphicFramePr>
          <p:cNvPr id="11" name="Table 10">
            <a:extLst>
              <a:ext uri="{FF2B5EF4-FFF2-40B4-BE49-F238E27FC236}">
                <a16:creationId xmlns:a16="http://schemas.microsoft.com/office/drawing/2014/main" id="{A9EB95A1-C9FB-4A4F-BB60-ECDC7FA351F9}"/>
              </a:ext>
            </a:extLst>
          </p:cNvPr>
          <p:cNvGraphicFramePr>
            <a:graphicFrameLocks noGrp="1"/>
          </p:cNvGraphicFramePr>
          <p:nvPr>
            <p:extLst>
              <p:ext uri="{D42A27DB-BD31-4B8C-83A1-F6EECF244321}">
                <p14:modId xmlns:p14="http://schemas.microsoft.com/office/powerpoint/2010/main" val="2492319705"/>
              </p:ext>
            </p:extLst>
          </p:nvPr>
        </p:nvGraphicFramePr>
        <p:xfrm>
          <a:off x="1523999" y="5725160"/>
          <a:ext cx="6096000" cy="741680"/>
        </p:xfrm>
        <a:graphic>
          <a:graphicData uri="http://schemas.openxmlformats.org/drawingml/2006/table">
            <a:tbl>
              <a:tblPr firstRow="1" bandRow="1">
                <a:tableStyleId>{BC89EF96-8CEA-46FF-86C4-4CE0E7609802}</a:tableStyleId>
              </a:tblPr>
              <a:tblGrid>
                <a:gridCol w="3048000">
                  <a:extLst>
                    <a:ext uri="{9D8B030D-6E8A-4147-A177-3AD203B41FA5}">
                      <a16:colId xmlns:a16="http://schemas.microsoft.com/office/drawing/2014/main" val="1641688809"/>
                    </a:ext>
                  </a:extLst>
                </a:gridCol>
                <a:gridCol w="3048000">
                  <a:extLst>
                    <a:ext uri="{9D8B030D-6E8A-4147-A177-3AD203B41FA5}">
                      <a16:colId xmlns:a16="http://schemas.microsoft.com/office/drawing/2014/main" val="1666865399"/>
                    </a:ext>
                  </a:extLst>
                </a:gridCol>
              </a:tblGrid>
              <a:tr h="370840">
                <a:tc>
                  <a:txBody>
                    <a:bodyPr/>
                    <a:lstStyle/>
                    <a:p>
                      <a:pPr algn="ctr"/>
                      <a:r>
                        <a:rPr lang="en-IN" b="1" dirty="0">
                          <a:latin typeface="Cambria" panose="02040503050406030204" pitchFamily="18" charset="0"/>
                          <a:ea typeface="Cambria" panose="02040503050406030204" pitchFamily="18" charset="0"/>
                        </a:rPr>
                        <a:t>MAPE</a:t>
                      </a:r>
                    </a:p>
                  </a:txBody>
                  <a:tcPr/>
                </a:tc>
                <a:tc>
                  <a:txBody>
                    <a:bodyPr/>
                    <a:lstStyle/>
                    <a:p>
                      <a:pPr algn="ctr"/>
                      <a:r>
                        <a:rPr lang="en-IN" b="1" dirty="0">
                          <a:latin typeface="Cambria" panose="02040503050406030204" pitchFamily="18" charset="0"/>
                          <a:ea typeface="Cambria" panose="02040503050406030204" pitchFamily="18" charset="0"/>
                        </a:rPr>
                        <a:t>2.59%</a:t>
                      </a:r>
                    </a:p>
                  </a:txBody>
                  <a:tcPr/>
                </a:tc>
                <a:extLst>
                  <a:ext uri="{0D108BD9-81ED-4DB2-BD59-A6C34878D82A}">
                    <a16:rowId xmlns:a16="http://schemas.microsoft.com/office/drawing/2014/main" val="3995459942"/>
                  </a:ext>
                </a:extLst>
              </a:tr>
              <a:tr h="370840">
                <a:tc>
                  <a:txBody>
                    <a:bodyPr/>
                    <a:lstStyle/>
                    <a:p>
                      <a:pPr algn="ctr"/>
                      <a:r>
                        <a:rPr lang="en-IN" b="1" dirty="0">
                          <a:latin typeface="Cambria" panose="02040503050406030204" pitchFamily="18" charset="0"/>
                          <a:ea typeface="Cambria" panose="02040503050406030204" pitchFamily="18" charset="0"/>
                        </a:rPr>
                        <a:t>RMSE</a:t>
                      </a:r>
                    </a:p>
                  </a:txBody>
                  <a:tcPr/>
                </a:tc>
                <a:tc>
                  <a:txBody>
                    <a:bodyPr/>
                    <a:lstStyle/>
                    <a:p>
                      <a:pPr algn="ctr"/>
                      <a:r>
                        <a:rPr lang="en-IN" b="1" dirty="0">
                          <a:latin typeface="Cambria" panose="02040503050406030204" pitchFamily="18" charset="0"/>
                          <a:ea typeface="Cambria" panose="02040503050406030204" pitchFamily="18" charset="0"/>
                        </a:rPr>
                        <a:t>1.02</a:t>
                      </a:r>
                    </a:p>
                  </a:txBody>
                  <a:tcPr/>
                </a:tc>
                <a:extLst>
                  <a:ext uri="{0D108BD9-81ED-4DB2-BD59-A6C34878D82A}">
                    <a16:rowId xmlns:a16="http://schemas.microsoft.com/office/drawing/2014/main" val="373691162"/>
                  </a:ext>
                </a:extLst>
              </a:tr>
            </a:tbl>
          </a:graphicData>
        </a:graphic>
      </p:graphicFrame>
    </p:spTree>
    <p:extLst>
      <p:ext uri="{BB962C8B-B14F-4D97-AF65-F5344CB8AC3E}">
        <p14:creationId xmlns:p14="http://schemas.microsoft.com/office/powerpoint/2010/main" val="388049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Results</a:t>
            </a:r>
            <a:endParaRPr lang="en-US" sz="4000" b="1" dirty="0"/>
          </a:p>
        </p:txBody>
      </p:sp>
      <p:graphicFrame>
        <p:nvGraphicFramePr>
          <p:cNvPr id="2" name="Table 1">
            <a:extLst>
              <a:ext uri="{FF2B5EF4-FFF2-40B4-BE49-F238E27FC236}">
                <a16:creationId xmlns:a16="http://schemas.microsoft.com/office/drawing/2014/main" id="{31F9BCAD-D7FB-460C-A026-51FC6BD0F91C}"/>
              </a:ext>
            </a:extLst>
          </p:cNvPr>
          <p:cNvGraphicFramePr>
            <a:graphicFrameLocks noGrp="1"/>
          </p:cNvGraphicFramePr>
          <p:nvPr>
            <p:extLst>
              <p:ext uri="{D42A27DB-BD31-4B8C-83A1-F6EECF244321}">
                <p14:modId xmlns:p14="http://schemas.microsoft.com/office/powerpoint/2010/main" val="2562401701"/>
              </p:ext>
            </p:extLst>
          </p:nvPr>
        </p:nvGraphicFramePr>
        <p:xfrm>
          <a:off x="609600" y="1219201"/>
          <a:ext cx="8153401" cy="4723161"/>
        </p:xfrm>
        <a:graphic>
          <a:graphicData uri="http://schemas.openxmlformats.org/drawingml/2006/table">
            <a:tbl>
              <a:tblPr firstRow="1" firstCol="1" bandRow="1">
                <a:tableStyleId>{69012ECD-51FC-41F1-AA8D-1B2483CD663E}</a:tableStyleId>
              </a:tblPr>
              <a:tblGrid>
                <a:gridCol w="930832">
                  <a:extLst>
                    <a:ext uri="{9D8B030D-6E8A-4147-A177-3AD203B41FA5}">
                      <a16:colId xmlns:a16="http://schemas.microsoft.com/office/drawing/2014/main" val="868041974"/>
                    </a:ext>
                  </a:extLst>
                </a:gridCol>
                <a:gridCol w="1420600">
                  <a:extLst>
                    <a:ext uri="{9D8B030D-6E8A-4147-A177-3AD203B41FA5}">
                      <a16:colId xmlns:a16="http://schemas.microsoft.com/office/drawing/2014/main" val="1119991276"/>
                    </a:ext>
                  </a:extLst>
                </a:gridCol>
                <a:gridCol w="1217785">
                  <a:extLst>
                    <a:ext uri="{9D8B030D-6E8A-4147-A177-3AD203B41FA5}">
                      <a16:colId xmlns:a16="http://schemas.microsoft.com/office/drawing/2014/main" val="108927943"/>
                    </a:ext>
                  </a:extLst>
                </a:gridCol>
                <a:gridCol w="1217785">
                  <a:extLst>
                    <a:ext uri="{9D8B030D-6E8A-4147-A177-3AD203B41FA5}">
                      <a16:colId xmlns:a16="http://schemas.microsoft.com/office/drawing/2014/main" val="396611775"/>
                    </a:ext>
                  </a:extLst>
                </a:gridCol>
                <a:gridCol w="1114161">
                  <a:extLst>
                    <a:ext uri="{9D8B030D-6E8A-4147-A177-3AD203B41FA5}">
                      <a16:colId xmlns:a16="http://schemas.microsoft.com/office/drawing/2014/main" val="1161445737"/>
                    </a:ext>
                  </a:extLst>
                </a:gridCol>
                <a:gridCol w="1034453">
                  <a:extLst>
                    <a:ext uri="{9D8B030D-6E8A-4147-A177-3AD203B41FA5}">
                      <a16:colId xmlns:a16="http://schemas.microsoft.com/office/drawing/2014/main" val="3614056417"/>
                    </a:ext>
                  </a:extLst>
                </a:gridCol>
                <a:gridCol w="1217785">
                  <a:extLst>
                    <a:ext uri="{9D8B030D-6E8A-4147-A177-3AD203B41FA5}">
                      <a16:colId xmlns:a16="http://schemas.microsoft.com/office/drawing/2014/main" val="270867497"/>
                    </a:ext>
                  </a:extLst>
                </a:gridCol>
              </a:tblGrid>
              <a:tr h="351692">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2016</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Tur/Arhar Dal</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Tea Loose</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Sugar</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Onion</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2015-16</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latin typeface="Cambria" panose="02040503050406030204" pitchFamily="18" charset="0"/>
                          <a:ea typeface="Cambria" panose="02040503050406030204" pitchFamily="18" charset="0"/>
                        </a:rPr>
                        <a:t>Rice</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3773872"/>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Jan</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78.1554</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205.4352</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34.92314</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May</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27.57408</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4663069"/>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Feb</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77.44372</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206.5954</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35.1815</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June</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27.6904</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0024975"/>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March</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76.73204</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207.7555</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35.43985</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July</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27.80672</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9616995"/>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April</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76.02036</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dirty="0">
                          <a:effectLst/>
                          <a:latin typeface="Cambria" panose="02040503050406030204" pitchFamily="18" charset="0"/>
                          <a:ea typeface="Cambria" panose="02040503050406030204" pitchFamily="18" charset="0"/>
                        </a:rPr>
                        <a:t>208.9157</a:t>
                      </a:r>
                      <a:endParaRPr lang="en-IN" sz="1400" dirty="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35.69821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Aug</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27.92304</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9892565"/>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May</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75.30867</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210.0759</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35.95657</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Sep</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28.03936</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9424224"/>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June</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74.59699</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211.236</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36.21493</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Oct</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28.15568</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7521867"/>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July</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73.88531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212.3962</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36.47329</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Nov</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28.272</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6986217"/>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Aug</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73.17363</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213.5563</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36.73165</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Dec</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28.38833</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26475"/>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Sep</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72.46195</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214.7165</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36.99001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Jan</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28.50465</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7331256"/>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Oct</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71.75027</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215.8767</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37.24837</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Feb</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28.62097</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4800368"/>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Nov</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71.03859</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217.0368</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37.50673</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a:effectLst/>
                          <a:latin typeface="Cambria" panose="02040503050406030204" pitchFamily="18" charset="0"/>
                          <a:ea typeface="Cambria" panose="02040503050406030204" pitchFamily="18" charset="0"/>
                        </a:rPr>
                        <a:t>March</a:t>
                      </a:r>
                      <a:endParaRPr lang="en-IN" sz="1400" b="1">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28.73729</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8672219"/>
                  </a:ext>
                </a:extLst>
              </a:tr>
              <a:tr h="351692">
                <a:tc>
                  <a:txBody>
                    <a:bodyPr/>
                    <a:lstStyle/>
                    <a:p>
                      <a:pPr>
                        <a:lnSpc>
                          <a:spcPct val="107000"/>
                        </a:lnSpc>
                        <a:spcAft>
                          <a:spcPts val="0"/>
                        </a:spcAft>
                      </a:pPr>
                      <a:r>
                        <a:rPr lang="en-IN" sz="1600">
                          <a:effectLst/>
                          <a:latin typeface="Cambria" panose="02040503050406030204" pitchFamily="18" charset="0"/>
                          <a:ea typeface="Cambria" panose="02040503050406030204" pitchFamily="18" charset="0"/>
                        </a:rPr>
                        <a:t>Dec</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70.32691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218.197</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37.76509</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a:effectLst/>
                          <a:latin typeface="Cambria" panose="02040503050406030204" pitchFamily="18" charset="0"/>
                          <a:ea typeface="Cambria" panose="02040503050406030204" pitchFamily="18" charset="0"/>
                        </a:rPr>
                        <a:t>24.58021</a:t>
                      </a:r>
                      <a:endParaRPr lang="en-IN" sz="140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dirty="0">
                          <a:effectLst/>
                          <a:latin typeface="Cambria" panose="02040503050406030204" pitchFamily="18" charset="0"/>
                          <a:ea typeface="Cambria" panose="02040503050406030204" pitchFamily="18" charset="0"/>
                        </a:rPr>
                        <a:t>April</a:t>
                      </a:r>
                      <a:endParaRPr lang="en-IN" sz="1400" b="1" dirty="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600" dirty="0">
                          <a:effectLst/>
                          <a:latin typeface="Cambria" panose="02040503050406030204" pitchFamily="18" charset="0"/>
                          <a:ea typeface="Cambria" panose="02040503050406030204" pitchFamily="18" charset="0"/>
                        </a:rPr>
                        <a:t>28.85361</a:t>
                      </a:r>
                      <a:endParaRPr lang="en-IN" sz="1400" dirty="0">
                        <a:solidFill>
                          <a:srgbClr val="2F5496"/>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5358992"/>
                  </a:ext>
                </a:extLst>
              </a:tr>
            </a:tbl>
          </a:graphicData>
        </a:graphic>
      </p:graphicFrame>
    </p:spTree>
    <p:extLst>
      <p:ext uri="{BB962C8B-B14F-4D97-AF65-F5344CB8AC3E}">
        <p14:creationId xmlns:p14="http://schemas.microsoft.com/office/powerpoint/2010/main" val="1704278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251114" y="914400"/>
            <a:ext cx="8892886" cy="6019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000" dirty="0">
                <a:solidFill>
                  <a:srgbClr val="0055A0"/>
                </a:solidFill>
                <a:latin typeface="Cambria" panose="02040503050406030204" pitchFamily="18" charset="0"/>
                <a:ea typeface="Cambria" panose="02040503050406030204" pitchFamily="18" charset="0"/>
              </a:rPr>
              <a:t>The price of Tur/</a:t>
            </a:r>
            <a:r>
              <a:rPr lang="en-IN" sz="2000" dirty="0" err="1">
                <a:solidFill>
                  <a:srgbClr val="0055A0"/>
                </a:solidFill>
                <a:latin typeface="Cambria" panose="02040503050406030204" pitchFamily="18" charset="0"/>
                <a:ea typeface="Cambria" panose="02040503050406030204" pitchFamily="18" charset="0"/>
              </a:rPr>
              <a:t>Arhar</a:t>
            </a:r>
            <a:r>
              <a:rPr lang="en-IN" sz="2000" dirty="0">
                <a:solidFill>
                  <a:srgbClr val="0055A0"/>
                </a:solidFill>
                <a:latin typeface="Cambria" panose="02040503050406030204" pitchFamily="18" charset="0"/>
                <a:ea typeface="Cambria" panose="02040503050406030204" pitchFamily="18" charset="0"/>
              </a:rPr>
              <a:t> Dal is expected to fall in the recent future so it is better not to buy this commodity in bulk </a:t>
            </a:r>
          </a:p>
          <a:p>
            <a:pPr marL="342900" indent="-342900" algn="l">
              <a:buFont typeface="Wingdings" panose="05000000000000000000" pitchFamily="2" charset="2"/>
              <a:buChar char="Ø"/>
            </a:pPr>
            <a:r>
              <a:rPr lang="en-IN" sz="2000" dirty="0">
                <a:solidFill>
                  <a:srgbClr val="0055A0"/>
                </a:solidFill>
                <a:latin typeface="Cambria" panose="02040503050406030204" pitchFamily="18" charset="0"/>
                <a:ea typeface="Cambria" panose="02040503050406030204" pitchFamily="18" charset="0"/>
              </a:rPr>
              <a:t>Tea Loose price is expected to increase in next 12 months. The rate of this increasing trend is almost 1 Rs per month per Kg. Tea Loose has a good shelf life, so you can warehouse this commodity and sell in the higher rate next month. </a:t>
            </a:r>
          </a:p>
          <a:p>
            <a:pPr marL="342900" indent="-342900" algn="l">
              <a:buFont typeface="Wingdings" panose="05000000000000000000" pitchFamily="2" charset="2"/>
              <a:buChar char="Ø"/>
            </a:pPr>
            <a:r>
              <a:rPr lang="en-IN" sz="2000" dirty="0">
                <a:solidFill>
                  <a:srgbClr val="0055A0"/>
                </a:solidFill>
                <a:latin typeface="Cambria" panose="02040503050406030204" pitchFamily="18" charset="0"/>
                <a:ea typeface="Cambria" panose="02040503050406030204" pitchFamily="18" charset="0"/>
              </a:rPr>
              <a:t>Sugar price has not big trend in its historical data, the increase is also pretty much linear with the small slope. If you are in business of Sugar, it will give you small but consistent growth</a:t>
            </a:r>
          </a:p>
          <a:p>
            <a:pPr marL="342900" indent="-342900" algn="l">
              <a:buFont typeface="Wingdings" panose="05000000000000000000" pitchFamily="2" charset="2"/>
              <a:buChar char="Ø"/>
            </a:pPr>
            <a:r>
              <a:rPr lang="en-IN" sz="2000" dirty="0">
                <a:solidFill>
                  <a:srgbClr val="0055A0"/>
                </a:solidFill>
                <a:latin typeface="Cambria" panose="02040503050406030204" pitchFamily="18" charset="0"/>
                <a:ea typeface="Cambria" panose="02040503050406030204" pitchFamily="18" charset="0"/>
              </a:rPr>
              <a:t>Onion has a huge fluctuation in its timeseries, even though the series is stationary but fluctuations are not seasonal, we can call them cyclic but it is impossible to predict exact happening of those fluctuations in timeseries problem. </a:t>
            </a:r>
          </a:p>
          <a:p>
            <a:pPr marL="342900" indent="-342900" algn="l">
              <a:buFont typeface="Wingdings" panose="05000000000000000000" pitchFamily="2" charset="2"/>
              <a:buChar char="Ø"/>
            </a:pPr>
            <a:r>
              <a:rPr lang="en-IN" sz="2000" dirty="0">
                <a:solidFill>
                  <a:srgbClr val="0055A0"/>
                </a:solidFill>
                <a:latin typeface="Cambria" panose="02040503050406030204" pitchFamily="18" charset="0"/>
                <a:ea typeface="Cambria" panose="02040503050406030204" pitchFamily="18" charset="0"/>
              </a:rPr>
              <a:t>Rice has the smallest incremental slope in all the commodities, the rate of rice is expected to grow by two rupees by the end of the year. The business will be slow moving but the demand of rice will always be there in the market. </a:t>
            </a: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Conclusions</a:t>
            </a:r>
            <a:endParaRPr lang="en-US" sz="4000" b="1" dirty="0"/>
          </a:p>
        </p:txBody>
      </p:sp>
    </p:spTree>
    <p:extLst>
      <p:ext uri="{BB962C8B-B14F-4D97-AF65-F5344CB8AC3E}">
        <p14:creationId xmlns:p14="http://schemas.microsoft.com/office/powerpoint/2010/main" val="3928498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2819400" y="1958439"/>
            <a:ext cx="4953000" cy="17753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800" b="1" dirty="0">
                <a:solidFill>
                  <a:srgbClr val="0055A0"/>
                </a:solidFill>
                <a:latin typeface="Cambria" panose="02040503050406030204" pitchFamily="18" charset="0"/>
                <a:ea typeface="Cambria" panose="02040503050406030204" pitchFamily="18" charset="0"/>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924337" y="2313700"/>
            <a:ext cx="7597156" cy="2438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800" dirty="0">
                <a:solidFill>
                  <a:srgbClr val="0055A0"/>
                </a:solidFill>
                <a:latin typeface="Cambria" panose="02040503050406030204" pitchFamily="18" charset="0"/>
                <a:ea typeface="Cambria" panose="02040503050406030204" pitchFamily="18" charset="0"/>
              </a:rPr>
              <a:t>The objective is to study the monthly trend of most important commodities and then forecast for the next 12 months in each region of India.</a:t>
            </a: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Objective</a:t>
            </a:r>
            <a:endParaRPr lang="en-US" sz="4000" b="1" dirty="0"/>
          </a:p>
        </p:txBody>
      </p:sp>
    </p:spTree>
    <p:extLst>
      <p:ext uri="{BB962C8B-B14F-4D97-AF65-F5344CB8AC3E}">
        <p14:creationId xmlns:p14="http://schemas.microsoft.com/office/powerpoint/2010/main" val="360857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latin typeface="Cambria" panose="02040503050406030204" pitchFamily="18" charset="0"/>
                <a:ea typeface="Cambria" panose="02040503050406030204" pitchFamily="18" charset="0"/>
              </a:rPr>
              <a:t>Commodities like Onion, Rice, Dal, etc have a year –round production</a:t>
            </a:r>
          </a:p>
          <a:p>
            <a:pPr marL="342900" indent="-342900" algn="l">
              <a:buFont typeface="Wingdings" panose="05000000000000000000" pitchFamily="2" charset="2"/>
              <a:buChar char="Ø"/>
            </a:pPr>
            <a:r>
              <a:rPr lang="en-IN" sz="2400" dirty="0">
                <a:solidFill>
                  <a:srgbClr val="0055A0"/>
                </a:solidFill>
                <a:latin typeface="Cambria" panose="02040503050406030204" pitchFamily="18" charset="0"/>
                <a:ea typeface="Cambria" panose="02040503050406030204" pitchFamily="18" charset="0"/>
              </a:rPr>
              <a:t>Determining the price of such commodities is a challenge as many factors are involved in defining the price from economic factor to weather conditions</a:t>
            </a:r>
          </a:p>
          <a:p>
            <a:pPr marL="342900" indent="-342900" algn="l">
              <a:buFont typeface="Wingdings" panose="05000000000000000000" pitchFamily="2" charset="2"/>
              <a:buChar char="Ø"/>
            </a:pPr>
            <a:r>
              <a:rPr lang="en-IN" sz="2400" dirty="0">
                <a:solidFill>
                  <a:srgbClr val="0055A0"/>
                </a:solidFill>
                <a:latin typeface="Cambria" panose="02040503050406030204" pitchFamily="18" charset="0"/>
                <a:ea typeface="Cambria" panose="02040503050406030204" pitchFamily="18" charset="0"/>
              </a:rPr>
              <a:t>We tried to analyse the trend attached to such commodities and forecasted the best values for next 12 months</a:t>
            </a:r>
          </a:p>
          <a:p>
            <a:pPr marL="342900" indent="-342900" algn="l">
              <a:buFont typeface="Wingdings" panose="05000000000000000000" pitchFamily="2" charset="2"/>
              <a:buChar char="Ø"/>
            </a:pPr>
            <a:r>
              <a:rPr lang="en-IN" sz="2400" dirty="0">
                <a:solidFill>
                  <a:srgbClr val="0055A0"/>
                </a:solidFill>
                <a:latin typeface="Cambria" panose="02040503050406030204" pitchFamily="18" charset="0"/>
                <a:ea typeface="Cambria" panose="02040503050406030204" pitchFamily="18" charset="0"/>
              </a:rPr>
              <a:t>The curves in these timeseries are not because of its seasonality but fluctuation in price due to external factors</a:t>
            </a:r>
          </a:p>
          <a:p>
            <a:pPr marL="342900" indent="-342900" algn="l">
              <a:buFont typeface="Wingdings" panose="05000000000000000000" pitchFamily="2" charset="2"/>
              <a:buChar char="Ø"/>
            </a:pPr>
            <a:r>
              <a:rPr lang="en-IN" sz="2400" dirty="0">
                <a:solidFill>
                  <a:srgbClr val="0055A0"/>
                </a:solidFill>
                <a:latin typeface="Cambria" panose="02040503050406030204" pitchFamily="18" charset="0"/>
                <a:ea typeface="Cambria" panose="02040503050406030204" pitchFamily="18" charset="0"/>
              </a:rPr>
              <a:t>It is important to determine the price because you can warehouse the commodity for which price is increasing or you can hold off from bulk purchase if price is deteriorating </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Suggested Solution- Algorithms</a:t>
            </a:r>
            <a:endParaRPr lang="en-US" sz="4000" b="1" dirty="0"/>
          </a:p>
        </p:txBody>
      </p:sp>
      <p:graphicFrame>
        <p:nvGraphicFramePr>
          <p:cNvPr id="6" name="Content Placeholder 3">
            <a:extLst>
              <a:ext uri="{FF2B5EF4-FFF2-40B4-BE49-F238E27FC236}">
                <a16:creationId xmlns:a16="http://schemas.microsoft.com/office/drawing/2014/main" id="{8C07A893-2EF5-4C4A-9AD8-34A6CA0D4B32}"/>
              </a:ext>
            </a:extLst>
          </p:cNvPr>
          <p:cNvGraphicFramePr>
            <a:graphicFrameLocks/>
          </p:cNvGraphicFramePr>
          <p:nvPr>
            <p:extLst>
              <p:ext uri="{D42A27DB-BD31-4B8C-83A1-F6EECF244321}">
                <p14:modId xmlns:p14="http://schemas.microsoft.com/office/powerpoint/2010/main" val="2507887709"/>
              </p:ext>
            </p:extLst>
          </p:nvPr>
        </p:nvGraphicFramePr>
        <p:xfrm>
          <a:off x="454231" y="1371600"/>
          <a:ext cx="8537369" cy="3818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53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Dataset Description</a:t>
            </a:r>
            <a:endParaRPr lang="en-US" sz="4000" b="1" dirty="0"/>
          </a:p>
        </p:txBody>
      </p:sp>
      <p:graphicFrame>
        <p:nvGraphicFramePr>
          <p:cNvPr id="2" name="Table 1">
            <a:extLst>
              <a:ext uri="{FF2B5EF4-FFF2-40B4-BE49-F238E27FC236}">
                <a16:creationId xmlns:a16="http://schemas.microsoft.com/office/drawing/2014/main" id="{6233078B-560C-4591-AA57-35DD04341E36}"/>
              </a:ext>
            </a:extLst>
          </p:cNvPr>
          <p:cNvGraphicFramePr>
            <a:graphicFrameLocks noGrp="1"/>
          </p:cNvGraphicFramePr>
          <p:nvPr>
            <p:extLst>
              <p:ext uri="{D42A27DB-BD31-4B8C-83A1-F6EECF244321}">
                <p14:modId xmlns:p14="http://schemas.microsoft.com/office/powerpoint/2010/main" val="540904972"/>
              </p:ext>
            </p:extLst>
          </p:nvPr>
        </p:nvGraphicFramePr>
        <p:xfrm>
          <a:off x="533400" y="1676400"/>
          <a:ext cx="8229600" cy="4038600"/>
        </p:xfrm>
        <a:graphic>
          <a:graphicData uri="http://schemas.openxmlformats.org/drawingml/2006/table">
            <a:tbl>
              <a:tblPr firstRow="1" firstCol="1" bandRow="1">
                <a:tableStyleId>{B301B821-A1FF-4177-AEE7-76D212191A09}</a:tableStyleId>
              </a:tblPr>
              <a:tblGrid>
                <a:gridCol w="1936430">
                  <a:extLst>
                    <a:ext uri="{9D8B030D-6E8A-4147-A177-3AD203B41FA5}">
                      <a16:colId xmlns:a16="http://schemas.microsoft.com/office/drawing/2014/main" val="713942355"/>
                    </a:ext>
                  </a:extLst>
                </a:gridCol>
                <a:gridCol w="6293170">
                  <a:extLst>
                    <a:ext uri="{9D8B030D-6E8A-4147-A177-3AD203B41FA5}">
                      <a16:colId xmlns:a16="http://schemas.microsoft.com/office/drawing/2014/main" val="3553284579"/>
                    </a:ext>
                  </a:extLst>
                </a:gridCol>
              </a:tblGrid>
              <a:tr h="545332">
                <a:tc>
                  <a:txBody>
                    <a:bodyPr/>
                    <a:lstStyle/>
                    <a:p>
                      <a:pPr algn="ctr">
                        <a:lnSpc>
                          <a:spcPct val="107000"/>
                        </a:lnSpc>
                        <a:spcAft>
                          <a:spcPts val="0"/>
                        </a:spcAft>
                      </a:pPr>
                      <a:r>
                        <a:rPr lang="en-IN" sz="2400" dirty="0">
                          <a:effectLst/>
                          <a:latin typeface="Cambria" panose="02040503050406030204" pitchFamily="18" charset="0"/>
                          <a:ea typeface="Cambria" panose="02040503050406030204" pitchFamily="18" charset="0"/>
                        </a:rPr>
                        <a:t>Columns</a:t>
                      </a: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dirty="0">
                          <a:effectLst/>
                          <a:latin typeface="Cambria" panose="02040503050406030204" pitchFamily="18" charset="0"/>
                          <a:ea typeface="Cambria" panose="02040503050406030204" pitchFamily="18" charset="0"/>
                        </a:rPr>
                        <a:t>Description</a:t>
                      </a: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8170522"/>
                  </a:ext>
                </a:extLst>
              </a:tr>
              <a:tr h="655970">
                <a:tc>
                  <a:txBody>
                    <a:bodyPr/>
                    <a:lstStyle/>
                    <a:p>
                      <a:pPr>
                        <a:lnSpc>
                          <a:spcPct val="107000"/>
                        </a:lnSpc>
                        <a:spcAft>
                          <a:spcPts val="0"/>
                        </a:spcAft>
                      </a:pPr>
                      <a:r>
                        <a:rPr lang="en-IN" sz="2000" dirty="0">
                          <a:effectLst/>
                          <a:latin typeface="Cambria" panose="02040503050406030204" pitchFamily="18" charset="0"/>
                          <a:ea typeface="Cambria" panose="02040503050406030204" pitchFamily="18" charset="0"/>
                        </a:rPr>
                        <a:t>Date</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dirty="0">
                          <a:effectLst/>
                          <a:latin typeface="Cambria" panose="02040503050406030204" pitchFamily="18" charset="0"/>
                          <a:ea typeface="Cambria" panose="02040503050406030204" pitchFamily="18" charset="0"/>
                        </a:rPr>
                        <a:t>The date on which particular observation has been taken</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449925"/>
                  </a:ext>
                </a:extLst>
              </a:tr>
              <a:tr h="545332">
                <a:tc>
                  <a:txBody>
                    <a:bodyPr/>
                    <a:lstStyle/>
                    <a:p>
                      <a:pPr>
                        <a:lnSpc>
                          <a:spcPct val="107000"/>
                        </a:lnSpc>
                        <a:spcAft>
                          <a:spcPts val="0"/>
                        </a:spcAft>
                      </a:pPr>
                      <a:r>
                        <a:rPr lang="en-IN" sz="2000">
                          <a:effectLst/>
                          <a:latin typeface="Cambria" panose="02040503050406030204" pitchFamily="18" charset="0"/>
                          <a:ea typeface="Cambria" panose="02040503050406030204" pitchFamily="18" charset="0"/>
                        </a:rPr>
                        <a:t>Center</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a:effectLst/>
                          <a:latin typeface="Cambria" panose="02040503050406030204" pitchFamily="18" charset="0"/>
                          <a:ea typeface="Cambria" panose="02040503050406030204" pitchFamily="18" charset="0"/>
                        </a:rPr>
                        <a:t>Name of the city where observation is based</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6006394"/>
                  </a:ext>
                </a:extLst>
              </a:tr>
              <a:tr h="545332">
                <a:tc>
                  <a:txBody>
                    <a:bodyPr/>
                    <a:lstStyle/>
                    <a:p>
                      <a:pPr>
                        <a:lnSpc>
                          <a:spcPct val="107000"/>
                        </a:lnSpc>
                        <a:spcAft>
                          <a:spcPts val="0"/>
                        </a:spcAft>
                      </a:pPr>
                      <a:r>
                        <a:rPr lang="en-IN" sz="2000">
                          <a:effectLst/>
                          <a:latin typeface="Cambria" panose="02040503050406030204" pitchFamily="18" charset="0"/>
                          <a:ea typeface="Cambria" panose="02040503050406030204" pitchFamily="18" charset="0"/>
                        </a:rPr>
                        <a:t>Region</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a:effectLst/>
                          <a:latin typeface="Cambria" panose="02040503050406030204" pitchFamily="18" charset="0"/>
                          <a:ea typeface="Cambria" panose="02040503050406030204" pitchFamily="18" charset="0"/>
                        </a:rPr>
                        <a:t>Center Converges into Five regions</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3040294"/>
                  </a:ext>
                </a:extLst>
              </a:tr>
              <a:tr h="545332">
                <a:tc>
                  <a:txBody>
                    <a:bodyPr/>
                    <a:lstStyle/>
                    <a:p>
                      <a:pPr>
                        <a:lnSpc>
                          <a:spcPct val="107000"/>
                        </a:lnSpc>
                        <a:spcAft>
                          <a:spcPts val="0"/>
                        </a:spcAft>
                      </a:pPr>
                      <a:r>
                        <a:rPr lang="en-IN" sz="2000">
                          <a:effectLst/>
                          <a:latin typeface="Cambria" panose="02040503050406030204" pitchFamily="18" charset="0"/>
                          <a:ea typeface="Cambria" panose="02040503050406030204" pitchFamily="18" charset="0"/>
                        </a:rPr>
                        <a:t>Commodity</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a:effectLst/>
                          <a:latin typeface="Cambria" panose="02040503050406030204" pitchFamily="18" charset="0"/>
                          <a:ea typeface="Cambria" panose="02040503050406030204" pitchFamily="18" charset="0"/>
                        </a:rPr>
                        <a:t>Name of the product</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0199921"/>
                  </a:ext>
                </a:extLst>
              </a:tr>
              <a:tr h="655970">
                <a:tc>
                  <a:txBody>
                    <a:bodyPr/>
                    <a:lstStyle/>
                    <a:p>
                      <a:pPr>
                        <a:lnSpc>
                          <a:spcPct val="107000"/>
                        </a:lnSpc>
                        <a:spcAft>
                          <a:spcPts val="0"/>
                        </a:spcAft>
                      </a:pPr>
                      <a:r>
                        <a:rPr lang="en-IN" sz="2000">
                          <a:effectLst/>
                          <a:latin typeface="Cambria" panose="02040503050406030204" pitchFamily="18" charset="0"/>
                          <a:ea typeface="Cambria" panose="02040503050406030204" pitchFamily="18" charset="0"/>
                        </a:rPr>
                        <a:t>Price per Kg</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dirty="0">
                          <a:effectLst/>
                          <a:latin typeface="Cambria" panose="02040503050406030204" pitchFamily="18" charset="0"/>
                          <a:ea typeface="Cambria" panose="02040503050406030204" pitchFamily="18" charset="0"/>
                        </a:rPr>
                        <a:t>In INR, the per kilogram price of the commodity</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028850"/>
                  </a:ext>
                </a:extLst>
              </a:tr>
              <a:tr h="545332">
                <a:tc>
                  <a:txBody>
                    <a:bodyPr/>
                    <a:lstStyle/>
                    <a:p>
                      <a:pPr>
                        <a:lnSpc>
                          <a:spcPct val="107000"/>
                        </a:lnSpc>
                        <a:spcAft>
                          <a:spcPts val="0"/>
                        </a:spcAft>
                      </a:pPr>
                      <a:r>
                        <a:rPr lang="en-IN" sz="2000">
                          <a:effectLst/>
                          <a:latin typeface="Cambria" panose="02040503050406030204" pitchFamily="18" charset="0"/>
                          <a:ea typeface="Cambria" panose="02040503050406030204" pitchFamily="18" charset="0"/>
                        </a:rPr>
                        <a:t>Country</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dirty="0">
                          <a:effectLst/>
                          <a:latin typeface="Cambria" panose="02040503050406030204" pitchFamily="18" charset="0"/>
                          <a:ea typeface="Cambria" panose="02040503050406030204" pitchFamily="18" charset="0"/>
                        </a:rPr>
                        <a:t>Name of the country</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30668211"/>
                  </a:ext>
                </a:extLst>
              </a:tr>
            </a:tbl>
          </a:graphicData>
        </a:graphic>
      </p:graphicFrame>
    </p:spTree>
    <p:extLst>
      <p:ext uri="{BB962C8B-B14F-4D97-AF65-F5344CB8AC3E}">
        <p14:creationId xmlns:p14="http://schemas.microsoft.com/office/powerpoint/2010/main" val="105992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Exploratory Data Analytics</a:t>
            </a:r>
            <a:endParaRPr lang="en-US" sz="4000" b="1" dirty="0"/>
          </a:p>
        </p:txBody>
      </p:sp>
      <p:pic>
        <p:nvPicPr>
          <p:cNvPr id="3" name="Picture 2">
            <a:extLst>
              <a:ext uri="{FF2B5EF4-FFF2-40B4-BE49-F238E27FC236}">
                <a16:creationId xmlns:a16="http://schemas.microsoft.com/office/drawing/2014/main" id="{41A52478-50F9-4E20-BF38-A7FB1B945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066800"/>
            <a:ext cx="8153400" cy="3657600"/>
          </a:xfrm>
          <a:prstGeom prst="rect">
            <a:avLst/>
          </a:prstGeom>
        </p:spPr>
      </p:pic>
      <p:sp>
        <p:nvSpPr>
          <p:cNvPr id="8" name="Content Placeholder 2">
            <a:extLst>
              <a:ext uri="{FF2B5EF4-FFF2-40B4-BE49-F238E27FC236}">
                <a16:creationId xmlns:a16="http://schemas.microsoft.com/office/drawing/2014/main" id="{4A8B398F-0FFB-43F8-9972-06089AD45452}"/>
              </a:ext>
            </a:extLst>
          </p:cNvPr>
          <p:cNvSpPr txBox="1">
            <a:spLocks/>
          </p:cNvSpPr>
          <p:nvPr/>
        </p:nvSpPr>
        <p:spPr>
          <a:xfrm>
            <a:off x="549133" y="4876800"/>
            <a:ext cx="8347563" cy="26824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US" sz="2400" dirty="0">
                <a:solidFill>
                  <a:srgbClr val="0055A0"/>
                </a:solidFill>
                <a:latin typeface="Cambria" panose="02040503050406030204" pitchFamily="18" charset="0"/>
                <a:ea typeface="Cambria" panose="02040503050406030204" pitchFamily="18" charset="0"/>
              </a:rPr>
              <a:t>The number of observations taken for north region is higher in comparison to other regions and North-east region has lowest number of count</a:t>
            </a:r>
            <a:endParaRPr lang="en-IN" sz="2400" dirty="0">
              <a:solidFill>
                <a:srgbClr val="0055A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7882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Exploratory Data Analytics</a:t>
            </a:r>
            <a:endParaRPr lang="en-US" sz="4000" b="1" dirty="0"/>
          </a:p>
        </p:txBody>
      </p:sp>
      <p:pic>
        <p:nvPicPr>
          <p:cNvPr id="3" name="Picture 2">
            <a:extLst>
              <a:ext uri="{FF2B5EF4-FFF2-40B4-BE49-F238E27FC236}">
                <a16:creationId xmlns:a16="http://schemas.microsoft.com/office/drawing/2014/main" id="{41A52478-50F9-4E20-BF38-A7FB1B945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70" y="1066800"/>
            <a:ext cx="6928060" cy="3657600"/>
          </a:xfrm>
          <a:prstGeom prst="rect">
            <a:avLst/>
          </a:prstGeom>
        </p:spPr>
      </p:pic>
      <p:sp>
        <p:nvSpPr>
          <p:cNvPr id="8" name="Content Placeholder 2">
            <a:extLst>
              <a:ext uri="{FF2B5EF4-FFF2-40B4-BE49-F238E27FC236}">
                <a16:creationId xmlns:a16="http://schemas.microsoft.com/office/drawing/2014/main" id="{4A8B398F-0FFB-43F8-9972-06089AD45452}"/>
              </a:ext>
            </a:extLst>
          </p:cNvPr>
          <p:cNvSpPr txBox="1">
            <a:spLocks/>
          </p:cNvSpPr>
          <p:nvPr/>
        </p:nvSpPr>
        <p:spPr>
          <a:xfrm>
            <a:off x="549133" y="4724400"/>
            <a:ext cx="8347563" cy="21336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US" sz="2400" dirty="0">
                <a:solidFill>
                  <a:srgbClr val="0055A0"/>
                </a:solidFill>
                <a:latin typeface="Cambria" panose="02040503050406030204" pitchFamily="18" charset="0"/>
                <a:ea typeface="Cambria" panose="02040503050406030204" pitchFamily="18" charset="0"/>
              </a:rPr>
              <a:t>Out of 9 commodities, the five most important commodities based on number of observations are chosen and they are listed in order as below:</a:t>
            </a:r>
          </a:p>
          <a:p>
            <a:pPr marL="800100" lvl="1" indent="-342900" algn="l">
              <a:buFont typeface="Wingdings" panose="05000000000000000000" pitchFamily="2" charset="2"/>
              <a:buChar char="q"/>
            </a:pPr>
            <a:r>
              <a:rPr lang="en-US" sz="2000" dirty="0">
                <a:solidFill>
                  <a:srgbClr val="0055A0"/>
                </a:solidFill>
                <a:latin typeface="Cambria" panose="02040503050406030204" pitchFamily="18" charset="0"/>
                <a:ea typeface="Cambria" panose="02040503050406030204" pitchFamily="18" charset="0"/>
              </a:rPr>
              <a:t>Tur/</a:t>
            </a:r>
            <a:r>
              <a:rPr lang="en-US" sz="2000" dirty="0" err="1">
                <a:solidFill>
                  <a:srgbClr val="0055A0"/>
                </a:solidFill>
                <a:latin typeface="Cambria" panose="02040503050406030204" pitchFamily="18" charset="0"/>
                <a:ea typeface="Cambria" panose="02040503050406030204" pitchFamily="18" charset="0"/>
              </a:rPr>
              <a:t>Arhar</a:t>
            </a:r>
            <a:r>
              <a:rPr lang="en-US" sz="2000" dirty="0">
                <a:solidFill>
                  <a:srgbClr val="0055A0"/>
                </a:solidFill>
                <a:latin typeface="Cambria" panose="02040503050406030204" pitchFamily="18" charset="0"/>
                <a:ea typeface="Cambria" panose="02040503050406030204" pitchFamily="18" charset="0"/>
              </a:rPr>
              <a:t> Dal</a:t>
            </a:r>
          </a:p>
          <a:p>
            <a:pPr marL="800100" lvl="1" indent="-342900" algn="l">
              <a:buFont typeface="Wingdings" panose="05000000000000000000" pitchFamily="2" charset="2"/>
              <a:buChar char="q"/>
            </a:pPr>
            <a:r>
              <a:rPr lang="en-US" sz="2000" dirty="0">
                <a:solidFill>
                  <a:srgbClr val="0055A0"/>
                </a:solidFill>
                <a:latin typeface="Cambria" panose="02040503050406030204" pitchFamily="18" charset="0"/>
                <a:ea typeface="Cambria" panose="02040503050406030204" pitchFamily="18" charset="0"/>
              </a:rPr>
              <a:t>Tea Loose</a:t>
            </a:r>
          </a:p>
          <a:p>
            <a:pPr marL="800100" lvl="1" indent="-342900" algn="l">
              <a:buFont typeface="Wingdings" panose="05000000000000000000" pitchFamily="2" charset="2"/>
              <a:buChar char="q"/>
            </a:pPr>
            <a:r>
              <a:rPr lang="en-US" sz="2000" dirty="0">
                <a:solidFill>
                  <a:srgbClr val="0055A0"/>
                </a:solidFill>
                <a:latin typeface="Cambria" panose="02040503050406030204" pitchFamily="18" charset="0"/>
                <a:ea typeface="Cambria" panose="02040503050406030204" pitchFamily="18" charset="0"/>
              </a:rPr>
              <a:t>Sugar </a:t>
            </a:r>
          </a:p>
          <a:p>
            <a:pPr marL="800100" lvl="1" indent="-342900" algn="l">
              <a:buFont typeface="Wingdings" panose="05000000000000000000" pitchFamily="2" charset="2"/>
              <a:buChar char="q"/>
            </a:pPr>
            <a:r>
              <a:rPr lang="en-US" sz="2000" dirty="0">
                <a:solidFill>
                  <a:srgbClr val="0055A0"/>
                </a:solidFill>
                <a:latin typeface="Cambria" panose="02040503050406030204" pitchFamily="18" charset="0"/>
                <a:ea typeface="Cambria" panose="02040503050406030204" pitchFamily="18" charset="0"/>
              </a:rPr>
              <a:t>Onion</a:t>
            </a:r>
          </a:p>
          <a:p>
            <a:pPr marL="800100" lvl="1" indent="-342900" algn="l">
              <a:buFont typeface="Wingdings" panose="05000000000000000000" pitchFamily="2" charset="2"/>
              <a:buChar char="q"/>
            </a:pPr>
            <a:r>
              <a:rPr lang="en-US" sz="2000" dirty="0">
                <a:solidFill>
                  <a:srgbClr val="0055A0"/>
                </a:solidFill>
                <a:latin typeface="Cambria" panose="02040503050406030204" pitchFamily="18" charset="0"/>
                <a:ea typeface="Cambria" panose="02040503050406030204" pitchFamily="18" charset="0"/>
              </a:rPr>
              <a:t>Rice</a:t>
            </a:r>
          </a:p>
          <a:p>
            <a:pPr algn="l"/>
            <a:endParaRPr lang="en-IN" sz="2400" dirty="0">
              <a:solidFill>
                <a:srgbClr val="0055A0"/>
              </a:solidFill>
            </a:endParaRPr>
          </a:p>
        </p:txBody>
      </p:sp>
    </p:spTree>
    <p:extLst>
      <p:ext uri="{BB962C8B-B14F-4D97-AF65-F5344CB8AC3E}">
        <p14:creationId xmlns:p14="http://schemas.microsoft.com/office/powerpoint/2010/main" val="37115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Exploratory Data Analytics</a:t>
            </a:r>
            <a:endParaRPr lang="en-US" sz="4000" b="1" dirty="0"/>
          </a:p>
        </p:txBody>
      </p:sp>
      <p:pic>
        <p:nvPicPr>
          <p:cNvPr id="3" name="Picture 2">
            <a:extLst>
              <a:ext uri="{FF2B5EF4-FFF2-40B4-BE49-F238E27FC236}">
                <a16:creationId xmlns:a16="http://schemas.microsoft.com/office/drawing/2014/main" id="{41A52478-50F9-4E20-BF38-A7FB1B945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00" y="990600"/>
            <a:ext cx="7844199" cy="3496200"/>
          </a:xfrm>
          <a:prstGeom prst="rect">
            <a:avLst/>
          </a:prstGeom>
        </p:spPr>
      </p:pic>
      <p:sp>
        <p:nvSpPr>
          <p:cNvPr id="8" name="Content Placeholder 2">
            <a:extLst>
              <a:ext uri="{FF2B5EF4-FFF2-40B4-BE49-F238E27FC236}">
                <a16:creationId xmlns:a16="http://schemas.microsoft.com/office/drawing/2014/main" id="{4A8B398F-0FFB-43F8-9972-06089AD45452}"/>
              </a:ext>
            </a:extLst>
          </p:cNvPr>
          <p:cNvSpPr txBox="1">
            <a:spLocks/>
          </p:cNvSpPr>
          <p:nvPr/>
        </p:nvSpPr>
        <p:spPr>
          <a:xfrm>
            <a:off x="549133" y="4724400"/>
            <a:ext cx="8347563" cy="21336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US" sz="2400">
                <a:solidFill>
                  <a:srgbClr val="0055A0"/>
                </a:solidFill>
                <a:latin typeface="Cambria" panose="02040503050406030204" pitchFamily="18" charset="0"/>
                <a:ea typeface="Cambria" panose="02040503050406030204" pitchFamily="18" charset="0"/>
              </a:rPr>
              <a:t>These are the five important commodity timeseries for Northern Region</a:t>
            </a:r>
          </a:p>
          <a:p>
            <a:pPr marL="342900" indent="-342900" algn="l">
              <a:buFont typeface="Wingdings" panose="05000000000000000000" pitchFamily="2" charset="2"/>
              <a:buChar char="Ø"/>
            </a:pPr>
            <a:r>
              <a:rPr lang="en-US" sz="2400">
                <a:solidFill>
                  <a:srgbClr val="0055A0"/>
                </a:solidFill>
                <a:latin typeface="Cambria" panose="02040503050406030204" pitchFamily="18" charset="0"/>
                <a:ea typeface="Cambria" panose="02040503050406030204" pitchFamily="18" charset="0"/>
              </a:rPr>
              <a:t>No visible seasonality is present</a:t>
            </a:r>
          </a:p>
          <a:p>
            <a:pPr marL="342900" indent="-342900" algn="l">
              <a:buFont typeface="Wingdings" panose="05000000000000000000" pitchFamily="2" charset="2"/>
              <a:buChar char="Ø"/>
            </a:pPr>
            <a:r>
              <a:rPr lang="en-US" sz="2400">
                <a:solidFill>
                  <a:srgbClr val="0055A0"/>
                </a:solidFill>
                <a:latin typeface="Cambria" panose="02040503050406030204" pitchFamily="18" charset="0"/>
                <a:ea typeface="Cambria" panose="02040503050406030204" pitchFamily="18" charset="0"/>
              </a:rPr>
              <a:t>There are fluctuations in the price of all the important commodities</a:t>
            </a:r>
          </a:p>
          <a:p>
            <a:pPr marL="342900" indent="-342900" algn="l">
              <a:buFont typeface="Wingdings" panose="05000000000000000000" pitchFamily="2" charset="2"/>
              <a:buChar char="Ø"/>
            </a:pPr>
            <a:r>
              <a:rPr lang="en-US" sz="2400">
                <a:solidFill>
                  <a:srgbClr val="0055A0"/>
                </a:solidFill>
                <a:latin typeface="Cambria" panose="02040503050406030204" pitchFamily="18" charset="0"/>
                <a:ea typeface="Cambria" panose="02040503050406030204" pitchFamily="18" charset="0"/>
              </a:rPr>
              <a:t>The price is increasing over the years for Dal, Rice and Sugar, there are few fluctuations in the timeseries but no big fluctuations that could affect the prediction values.</a:t>
            </a:r>
          </a:p>
          <a:p>
            <a:pPr algn="l"/>
            <a:endParaRPr lang="en-IN" sz="2400" dirty="0">
              <a:solidFill>
                <a:srgbClr val="0055A0"/>
              </a:solidFill>
            </a:endParaRPr>
          </a:p>
        </p:txBody>
      </p:sp>
    </p:spTree>
    <p:extLst>
      <p:ext uri="{BB962C8B-B14F-4D97-AF65-F5344CB8AC3E}">
        <p14:creationId xmlns:p14="http://schemas.microsoft.com/office/powerpoint/2010/main" val="397752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ea typeface="굴림" panose="020B0600000101010101" pitchFamily="34" charset="-127"/>
              </a:rPr>
              <a:t>Process Flow Chart</a:t>
            </a:r>
            <a:endParaRPr lang="en-US" sz="4000" b="1" dirty="0"/>
          </a:p>
        </p:txBody>
      </p:sp>
      <p:graphicFrame>
        <p:nvGraphicFramePr>
          <p:cNvPr id="6" name="Diagram 5">
            <a:extLst>
              <a:ext uri="{FF2B5EF4-FFF2-40B4-BE49-F238E27FC236}">
                <a16:creationId xmlns:a16="http://schemas.microsoft.com/office/drawing/2014/main" id="{141EA2A3-AD22-416F-BBA5-9B3D3CD48611}"/>
              </a:ext>
            </a:extLst>
          </p:cNvPr>
          <p:cNvGraphicFramePr/>
          <p:nvPr>
            <p:extLst>
              <p:ext uri="{D42A27DB-BD31-4B8C-83A1-F6EECF244321}">
                <p14:modId xmlns:p14="http://schemas.microsoft.com/office/powerpoint/2010/main" val="3083195021"/>
              </p:ext>
            </p:extLst>
          </p:nvPr>
        </p:nvGraphicFramePr>
        <p:xfrm>
          <a:off x="609599" y="914400"/>
          <a:ext cx="8228115" cy="5103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303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977</Words>
  <Application>Microsoft Office PowerPoint</Application>
  <PresentationFormat>On-screen Show (4:3)</PresentationFormat>
  <Paragraphs>287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Gaurav Garhewal</cp:lastModifiedBy>
  <cp:revision>306</cp:revision>
  <dcterms:created xsi:type="dcterms:W3CDTF">2017-03-30T12:09:41Z</dcterms:created>
  <dcterms:modified xsi:type="dcterms:W3CDTF">2019-03-29T04:39:06Z</dcterms:modified>
</cp:coreProperties>
</file>