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8" r:id="rId12"/>
    <p:sldId id="267"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E86AE1-5F33-484A-9006-1360FB41389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E107E235-7B2D-40CA-BEE6-26144F58A8B3}">
      <dgm:prSet phldrT="[Text]"/>
      <dgm:spPr/>
      <dgm:t>
        <a:bodyPr/>
        <a:lstStyle/>
        <a:p>
          <a:r>
            <a:rPr lang="en-IN" dirty="0"/>
            <a:t>Date</a:t>
          </a:r>
        </a:p>
      </dgm:t>
    </dgm:pt>
    <dgm:pt modelId="{A0954185-FBD4-4FD9-A6ED-1B3B1401ACA6}" type="parTrans" cxnId="{D3299FF0-3442-48A6-80A0-1B8380450075}">
      <dgm:prSet/>
      <dgm:spPr/>
      <dgm:t>
        <a:bodyPr/>
        <a:lstStyle/>
        <a:p>
          <a:endParaRPr lang="en-IN"/>
        </a:p>
      </dgm:t>
    </dgm:pt>
    <dgm:pt modelId="{F6F366BE-37AC-424B-9891-DF314FF1ADF6}" type="sibTrans" cxnId="{D3299FF0-3442-48A6-80A0-1B8380450075}">
      <dgm:prSet/>
      <dgm:spPr/>
      <dgm:t>
        <a:bodyPr/>
        <a:lstStyle/>
        <a:p>
          <a:endParaRPr lang="en-IN"/>
        </a:p>
      </dgm:t>
    </dgm:pt>
    <dgm:pt modelId="{CB4BE4B4-18E8-4367-A2DA-A0FABD2FBFD3}">
      <dgm:prSet/>
      <dgm:spPr/>
      <dgm:t>
        <a:bodyPr/>
        <a:lstStyle/>
        <a:p>
          <a:r>
            <a:rPr lang="en-IN" dirty="0"/>
            <a:t>Centre</a:t>
          </a:r>
        </a:p>
      </dgm:t>
    </dgm:pt>
    <dgm:pt modelId="{D4D336CC-75F3-48FE-BF88-99ECB0D623EF}" type="parTrans" cxnId="{8D724FC8-38E6-4274-BC64-110C05D883BF}">
      <dgm:prSet/>
      <dgm:spPr/>
      <dgm:t>
        <a:bodyPr/>
        <a:lstStyle/>
        <a:p>
          <a:endParaRPr lang="en-IN"/>
        </a:p>
      </dgm:t>
    </dgm:pt>
    <dgm:pt modelId="{7E9B3BA2-C0E8-48BA-890D-C36F1A84D937}" type="sibTrans" cxnId="{8D724FC8-38E6-4274-BC64-110C05D883BF}">
      <dgm:prSet/>
      <dgm:spPr/>
      <dgm:t>
        <a:bodyPr/>
        <a:lstStyle/>
        <a:p>
          <a:endParaRPr lang="en-IN"/>
        </a:p>
      </dgm:t>
    </dgm:pt>
    <dgm:pt modelId="{13A5D7C6-CCA4-4982-A0F1-C1B0554C93C5}">
      <dgm:prSet/>
      <dgm:spPr/>
      <dgm:t>
        <a:bodyPr/>
        <a:lstStyle/>
        <a:p>
          <a:r>
            <a:rPr lang="en-IN" dirty="0"/>
            <a:t>Regions</a:t>
          </a:r>
        </a:p>
      </dgm:t>
    </dgm:pt>
    <dgm:pt modelId="{5D9B6A8E-7512-4BD3-ABBC-9A8CEF598D3C}" type="parTrans" cxnId="{BCFAB5E8-A0D3-4E72-BBE9-9A3E86D6D446}">
      <dgm:prSet/>
      <dgm:spPr/>
      <dgm:t>
        <a:bodyPr/>
        <a:lstStyle/>
        <a:p>
          <a:endParaRPr lang="en-IN"/>
        </a:p>
      </dgm:t>
    </dgm:pt>
    <dgm:pt modelId="{25D248BC-07F5-4244-98EF-13DE962C1F83}" type="sibTrans" cxnId="{BCFAB5E8-A0D3-4E72-BBE9-9A3E86D6D446}">
      <dgm:prSet/>
      <dgm:spPr/>
      <dgm:t>
        <a:bodyPr/>
        <a:lstStyle/>
        <a:p>
          <a:endParaRPr lang="en-IN"/>
        </a:p>
      </dgm:t>
    </dgm:pt>
    <dgm:pt modelId="{3E89C046-BDE7-4834-9378-F3BB5BEABA6A}">
      <dgm:prSet/>
      <dgm:spPr/>
      <dgm:t>
        <a:bodyPr/>
        <a:lstStyle/>
        <a:p>
          <a:r>
            <a:rPr lang="en-IN" dirty="0"/>
            <a:t>Commodity</a:t>
          </a:r>
        </a:p>
      </dgm:t>
    </dgm:pt>
    <dgm:pt modelId="{E606E130-941D-4A94-9C3F-17A4109545C8}" type="parTrans" cxnId="{2DCDA26C-FFE9-4263-A70E-7C91D01C3A5C}">
      <dgm:prSet/>
      <dgm:spPr/>
      <dgm:t>
        <a:bodyPr/>
        <a:lstStyle/>
        <a:p>
          <a:endParaRPr lang="en-IN"/>
        </a:p>
      </dgm:t>
    </dgm:pt>
    <dgm:pt modelId="{967FDACA-A093-4431-A59D-DBAFEA11E5CF}" type="sibTrans" cxnId="{2DCDA26C-FFE9-4263-A70E-7C91D01C3A5C}">
      <dgm:prSet/>
      <dgm:spPr/>
      <dgm:t>
        <a:bodyPr/>
        <a:lstStyle/>
        <a:p>
          <a:endParaRPr lang="en-IN"/>
        </a:p>
      </dgm:t>
    </dgm:pt>
    <dgm:pt modelId="{91FAE86D-FDB5-484A-970F-F1BAAC5D8537}">
      <dgm:prSet/>
      <dgm:spPr/>
      <dgm:t>
        <a:bodyPr/>
        <a:lstStyle/>
        <a:p>
          <a:r>
            <a:rPr lang="en-IN" dirty="0"/>
            <a:t>Price per kg</a:t>
          </a:r>
        </a:p>
      </dgm:t>
    </dgm:pt>
    <dgm:pt modelId="{79ECF17D-D9EC-4C57-B63A-F64E951A4FC5}" type="parTrans" cxnId="{508460A6-F7F2-4898-8391-2B24C35C407B}">
      <dgm:prSet/>
      <dgm:spPr/>
      <dgm:t>
        <a:bodyPr/>
        <a:lstStyle/>
        <a:p>
          <a:endParaRPr lang="en-IN"/>
        </a:p>
      </dgm:t>
    </dgm:pt>
    <dgm:pt modelId="{D4ED53B9-C5A7-4533-A240-24DFE3935CDF}" type="sibTrans" cxnId="{508460A6-F7F2-4898-8391-2B24C35C407B}">
      <dgm:prSet/>
      <dgm:spPr/>
      <dgm:t>
        <a:bodyPr/>
        <a:lstStyle/>
        <a:p>
          <a:endParaRPr lang="en-IN"/>
        </a:p>
      </dgm:t>
    </dgm:pt>
    <dgm:pt modelId="{B0EEBBCF-B305-448B-9F5A-3F365B8C4A58}">
      <dgm:prSet/>
      <dgm:spPr/>
      <dgm:t>
        <a:bodyPr/>
        <a:lstStyle/>
        <a:p>
          <a:r>
            <a:rPr lang="en-IN" dirty="0"/>
            <a:t>Country</a:t>
          </a:r>
        </a:p>
      </dgm:t>
    </dgm:pt>
    <dgm:pt modelId="{AED1C55C-113D-424B-AD62-286526EE3E31}" type="parTrans" cxnId="{BF90794B-E760-44B1-9D36-905913C340AD}">
      <dgm:prSet/>
      <dgm:spPr/>
      <dgm:t>
        <a:bodyPr/>
        <a:lstStyle/>
        <a:p>
          <a:endParaRPr lang="en-IN"/>
        </a:p>
      </dgm:t>
    </dgm:pt>
    <dgm:pt modelId="{DD730F2A-3347-4A7D-8926-0A0203948440}" type="sibTrans" cxnId="{BF90794B-E760-44B1-9D36-905913C340AD}">
      <dgm:prSet/>
      <dgm:spPr/>
      <dgm:t>
        <a:bodyPr/>
        <a:lstStyle/>
        <a:p>
          <a:endParaRPr lang="en-IN"/>
        </a:p>
      </dgm:t>
    </dgm:pt>
    <dgm:pt modelId="{ED36FE9C-C225-4D7F-8729-38DEAFEDDEAB}">
      <dgm:prSet phldrT="[Text]"/>
      <dgm:spPr/>
      <dgm:t>
        <a:bodyPr/>
        <a:lstStyle/>
        <a:p>
          <a:r>
            <a:rPr lang="en-IN" dirty="0"/>
            <a:t>The date on which that particular observation has been taken</a:t>
          </a:r>
        </a:p>
      </dgm:t>
    </dgm:pt>
    <dgm:pt modelId="{0E90D8D0-2395-47BF-A393-2909705B7B4C}" type="parTrans" cxnId="{71FD7999-F153-4A87-9534-244399E0962D}">
      <dgm:prSet/>
      <dgm:spPr/>
      <dgm:t>
        <a:bodyPr/>
        <a:lstStyle/>
        <a:p>
          <a:endParaRPr lang="en-IN"/>
        </a:p>
      </dgm:t>
    </dgm:pt>
    <dgm:pt modelId="{8FE51EEC-A5AA-4C6A-80F4-277A90EE5D7E}" type="sibTrans" cxnId="{71FD7999-F153-4A87-9534-244399E0962D}">
      <dgm:prSet/>
      <dgm:spPr/>
      <dgm:t>
        <a:bodyPr/>
        <a:lstStyle/>
        <a:p>
          <a:endParaRPr lang="en-IN"/>
        </a:p>
      </dgm:t>
    </dgm:pt>
    <dgm:pt modelId="{1BAED797-6422-4DB6-871C-0E72B812A89A}">
      <dgm:prSet/>
      <dgm:spPr/>
      <dgm:t>
        <a:bodyPr/>
        <a:lstStyle/>
        <a:p>
          <a:r>
            <a:rPr lang="en-IN"/>
            <a:t>Contains </a:t>
          </a:r>
          <a:r>
            <a:rPr lang="en-IN" dirty="0"/>
            <a:t>the city from which the observation has been taken</a:t>
          </a:r>
        </a:p>
      </dgm:t>
    </dgm:pt>
    <dgm:pt modelId="{E32ADCC0-BB6F-4528-ABCC-C8F8E2A60B36}" type="parTrans" cxnId="{DAEEF7A8-15CE-49F4-A9DF-358B1E7F8F7F}">
      <dgm:prSet/>
      <dgm:spPr/>
      <dgm:t>
        <a:bodyPr/>
        <a:lstStyle/>
        <a:p>
          <a:endParaRPr lang="en-IN"/>
        </a:p>
      </dgm:t>
    </dgm:pt>
    <dgm:pt modelId="{5CE425A8-38CC-4AF6-8E6A-83F0A38B7BAA}" type="sibTrans" cxnId="{DAEEF7A8-15CE-49F4-A9DF-358B1E7F8F7F}">
      <dgm:prSet/>
      <dgm:spPr/>
      <dgm:t>
        <a:bodyPr/>
        <a:lstStyle/>
        <a:p>
          <a:endParaRPr lang="en-IN"/>
        </a:p>
      </dgm:t>
    </dgm:pt>
    <dgm:pt modelId="{CC2B1608-B39A-4EB1-9A9F-9F3CED00594C}">
      <dgm:prSet/>
      <dgm:spPr/>
      <dgm:t>
        <a:bodyPr/>
        <a:lstStyle/>
        <a:p>
          <a:r>
            <a:rPr lang="en-IN"/>
            <a:t>Centres </a:t>
          </a:r>
          <a:r>
            <a:rPr lang="en-IN" dirty="0"/>
            <a:t>converges in five regions</a:t>
          </a:r>
        </a:p>
      </dgm:t>
    </dgm:pt>
    <dgm:pt modelId="{0D0955A8-0B45-4D17-B016-426CD1E5C2E4}" type="parTrans" cxnId="{83CFD1B4-3D34-4D4D-9DC0-FF12CF235D2E}">
      <dgm:prSet/>
      <dgm:spPr/>
      <dgm:t>
        <a:bodyPr/>
        <a:lstStyle/>
        <a:p>
          <a:endParaRPr lang="en-IN"/>
        </a:p>
      </dgm:t>
    </dgm:pt>
    <dgm:pt modelId="{965DF693-414B-4332-B3F1-BB0668782EF5}" type="sibTrans" cxnId="{83CFD1B4-3D34-4D4D-9DC0-FF12CF235D2E}">
      <dgm:prSet/>
      <dgm:spPr/>
      <dgm:t>
        <a:bodyPr/>
        <a:lstStyle/>
        <a:p>
          <a:endParaRPr lang="en-IN"/>
        </a:p>
      </dgm:t>
    </dgm:pt>
    <dgm:pt modelId="{14974293-2B5B-494D-8870-D219D79FD7CD}">
      <dgm:prSet/>
      <dgm:spPr/>
      <dgm:t>
        <a:bodyPr/>
        <a:lstStyle/>
        <a:p>
          <a:r>
            <a:rPr lang="en-IN"/>
            <a:t>Describes </a:t>
          </a:r>
          <a:r>
            <a:rPr lang="en-IN" dirty="0"/>
            <a:t>the product we are observing</a:t>
          </a:r>
        </a:p>
      </dgm:t>
    </dgm:pt>
    <dgm:pt modelId="{495B0965-4987-420F-AF8C-B1C1D30BCD04}" type="parTrans" cxnId="{D5234947-E971-406E-A7FD-6D26CD31A097}">
      <dgm:prSet/>
      <dgm:spPr/>
      <dgm:t>
        <a:bodyPr/>
        <a:lstStyle/>
        <a:p>
          <a:endParaRPr lang="en-IN"/>
        </a:p>
      </dgm:t>
    </dgm:pt>
    <dgm:pt modelId="{8588E47E-1A6F-4931-AA1B-5997EFD887F1}" type="sibTrans" cxnId="{D5234947-E971-406E-A7FD-6D26CD31A097}">
      <dgm:prSet/>
      <dgm:spPr/>
      <dgm:t>
        <a:bodyPr/>
        <a:lstStyle/>
        <a:p>
          <a:endParaRPr lang="en-IN"/>
        </a:p>
      </dgm:t>
    </dgm:pt>
    <dgm:pt modelId="{A332D613-1CDE-4B37-BBEB-2AAAE32C6FCD}">
      <dgm:prSet/>
      <dgm:spPr/>
      <dgm:t>
        <a:bodyPr/>
        <a:lstStyle/>
        <a:p>
          <a:r>
            <a:rPr lang="en-IN" dirty="0"/>
            <a:t>Contains the price of individual product from particular </a:t>
          </a:r>
          <a:r>
            <a:rPr lang="en-IN" dirty="0" err="1"/>
            <a:t>center</a:t>
          </a:r>
          <a:r>
            <a:rPr lang="en-IN" dirty="0"/>
            <a:t> on particular date</a:t>
          </a:r>
        </a:p>
      </dgm:t>
    </dgm:pt>
    <dgm:pt modelId="{6037E554-F2DC-4B77-91C5-1AC3959E5D43}" type="parTrans" cxnId="{3C9C11A8-DABC-4208-9CAB-4A685639C6F0}">
      <dgm:prSet/>
      <dgm:spPr/>
      <dgm:t>
        <a:bodyPr/>
        <a:lstStyle/>
        <a:p>
          <a:endParaRPr lang="en-IN"/>
        </a:p>
      </dgm:t>
    </dgm:pt>
    <dgm:pt modelId="{3AA446B6-D27A-4A89-98EB-4A3EA9CEB446}" type="sibTrans" cxnId="{3C9C11A8-DABC-4208-9CAB-4A685639C6F0}">
      <dgm:prSet/>
      <dgm:spPr/>
      <dgm:t>
        <a:bodyPr/>
        <a:lstStyle/>
        <a:p>
          <a:endParaRPr lang="en-IN"/>
        </a:p>
      </dgm:t>
    </dgm:pt>
    <dgm:pt modelId="{FE26AEFC-74BA-4CF7-9026-6A751EE3D45E}">
      <dgm:prSet/>
      <dgm:spPr/>
      <dgm:t>
        <a:bodyPr/>
        <a:lstStyle/>
        <a:p>
          <a:r>
            <a:rPr lang="en-IN"/>
            <a:t>Contains </a:t>
          </a:r>
          <a:r>
            <a:rPr lang="en-IN" dirty="0"/>
            <a:t>country name</a:t>
          </a:r>
        </a:p>
      </dgm:t>
    </dgm:pt>
    <dgm:pt modelId="{AC56EA11-300C-44E5-BDD1-5E570A03F18A}" type="parTrans" cxnId="{7C098271-3762-4708-B94E-10BF18507D28}">
      <dgm:prSet/>
      <dgm:spPr/>
      <dgm:t>
        <a:bodyPr/>
        <a:lstStyle/>
        <a:p>
          <a:endParaRPr lang="en-IN"/>
        </a:p>
      </dgm:t>
    </dgm:pt>
    <dgm:pt modelId="{20F524FF-94F7-4989-A148-9F65B546056D}" type="sibTrans" cxnId="{7C098271-3762-4708-B94E-10BF18507D28}">
      <dgm:prSet/>
      <dgm:spPr/>
      <dgm:t>
        <a:bodyPr/>
        <a:lstStyle/>
        <a:p>
          <a:endParaRPr lang="en-IN"/>
        </a:p>
      </dgm:t>
    </dgm:pt>
    <dgm:pt modelId="{19F6BE1A-EF9E-4C4C-ADF2-9E493A9BB9A6}" type="pres">
      <dgm:prSet presAssocID="{64E86AE1-5F33-484A-9006-1360FB413897}" presName="Name0" presStyleCnt="0">
        <dgm:presLayoutVars>
          <dgm:dir/>
          <dgm:animLvl val="lvl"/>
          <dgm:resizeHandles val="exact"/>
        </dgm:presLayoutVars>
      </dgm:prSet>
      <dgm:spPr/>
    </dgm:pt>
    <dgm:pt modelId="{312B722A-FD02-4BE1-8310-8F45B89346F1}" type="pres">
      <dgm:prSet presAssocID="{E107E235-7B2D-40CA-BEE6-26144F58A8B3}" presName="linNode" presStyleCnt="0"/>
      <dgm:spPr/>
    </dgm:pt>
    <dgm:pt modelId="{02849B15-EDE8-499F-801B-A9A211A26070}" type="pres">
      <dgm:prSet presAssocID="{E107E235-7B2D-40CA-BEE6-26144F58A8B3}" presName="parentText" presStyleLbl="node1" presStyleIdx="0" presStyleCnt="6">
        <dgm:presLayoutVars>
          <dgm:chMax val="1"/>
          <dgm:bulletEnabled val="1"/>
        </dgm:presLayoutVars>
      </dgm:prSet>
      <dgm:spPr/>
    </dgm:pt>
    <dgm:pt modelId="{26D40BBC-95F0-40FB-B238-5AAFD2D6BDCA}" type="pres">
      <dgm:prSet presAssocID="{E107E235-7B2D-40CA-BEE6-26144F58A8B3}" presName="descendantText" presStyleLbl="alignAccFollowNode1" presStyleIdx="0" presStyleCnt="6">
        <dgm:presLayoutVars>
          <dgm:bulletEnabled val="1"/>
        </dgm:presLayoutVars>
      </dgm:prSet>
      <dgm:spPr/>
    </dgm:pt>
    <dgm:pt modelId="{C83E750B-2038-4001-BC75-8D4F95E7C764}" type="pres">
      <dgm:prSet presAssocID="{F6F366BE-37AC-424B-9891-DF314FF1ADF6}" presName="sp" presStyleCnt="0"/>
      <dgm:spPr/>
    </dgm:pt>
    <dgm:pt modelId="{AB4E2BB2-4B99-478C-9F95-E07373B8463B}" type="pres">
      <dgm:prSet presAssocID="{CB4BE4B4-18E8-4367-A2DA-A0FABD2FBFD3}" presName="linNode" presStyleCnt="0"/>
      <dgm:spPr/>
    </dgm:pt>
    <dgm:pt modelId="{2EB2330E-7A6C-4EE2-8D97-586D19567433}" type="pres">
      <dgm:prSet presAssocID="{CB4BE4B4-18E8-4367-A2DA-A0FABD2FBFD3}" presName="parentText" presStyleLbl="node1" presStyleIdx="1" presStyleCnt="6">
        <dgm:presLayoutVars>
          <dgm:chMax val="1"/>
          <dgm:bulletEnabled val="1"/>
        </dgm:presLayoutVars>
      </dgm:prSet>
      <dgm:spPr/>
    </dgm:pt>
    <dgm:pt modelId="{148F6FD4-0CFE-45C5-B812-25C672D6A5B9}" type="pres">
      <dgm:prSet presAssocID="{CB4BE4B4-18E8-4367-A2DA-A0FABD2FBFD3}" presName="descendantText" presStyleLbl="alignAccFollowNode1" presStyleIdx="1" presStyleCnt="6">
        <dgm:presLayoutVars>
          <dgm:bulletEnabled val="1"/>
        </dgm:presLayoutVars>
      </dgm:prSet>
      <dgm:spPr/>
    </dgm:pt>
    <dgm:pt modelId="{1555AB12-1776-4A37-9E48-11B1B5B986BD}" type="pres">
      <dgm:prSet presAssocID="{7E9B3BA2-C0E8-48BA-890D-C36F1A84D937}" presName="sp" presStyleCnt="0"/>
      <dgm:spPr/>
    </dgm:pt>
    <dgm:pt modelId="{3A31B139-6678-456C-B660-C768A92CC3F4}" type="pres">
      <dgm:prSet presAssocID="{13A5D7C6-CCA4-4982-A0F1-C1B0554C93C5}" presName="linNode" presStyleCnt="0"/>
      <dgm:spPr/>
    </dgm:pt>
    <dgm:pt modelId="{E953D348-4043-434A-9799-5E6DC9F2782F}" type="pres">
      <dgm:prSet presAssocID="{13A5D7C6-CCA4-4982-A0F1-C1B0554C93C5}" presName="parentText" presStyleLbl="node1" presStyleIdx="2" presStyleCnt="6">
        <dgm:presLayoutVars>
          <dgm:chMax val="1"/>
          <dgm:bulletEnabled val="1"/>
        </dgm:presLayoutVars>
      </dgm:prSet>
      <dgm:spPr/>
    </dgm:pt>
    <dgm:pt modelId="{8582DD92-5475-4972-93AB-419316365BEA}" type="pres">
      <dgm:prSet presAssocID="{13A5D7C6-CCA4-4982-A0F1-C1B0554C93C5}" presName="descendantText" presStyleLbl="alignAccFollowNode1" presStyleIdx="2" presStyleCnt="6">
        <dgm:presLayoutVars>
          <dgm:bulletEnabled val="1"/>
        </dgm:presLayoutVars>
      </dgm:prSet>
      <dgm:spPr/>
    </dgm:pt>
    <dgm:pt modelId="{1DC5CAF5-8C87-472A-9CFD-EDB6AC255C94}" type="pres">
      <dgm:prSet presAssocID="{25D248BC-07F5-4244-98EF-13DE962C1F83}" presName="sp" presStyleCnt="0"/>
      <dgm:spPr/>
    </dgm:pt>
    <dgm:pt modelId="{C2CC3D7D-63AE-4D5F-B185-7351907DA626}" type="pres">
      <dgm:prSet presAssocID="{3E89C046-BDE7-4834-9378-F3BB5BEABA6A}" presName="linNode" presStyleCnt="0"/>
      <dgm:spPr/>
    </dgm:pt>
    <dgm:pt modelId="{DF0452BF-363C-4D8B-A515-F917DA927A61}" type="pres">
      <dgm:prSet presAssocID="{3E89C046-BDE7-4834-9378-F3BB5BEABA6A}" presName="parentText" presStyleLbl="node1" presStyleIdx="3" presStyleCnt="6">
        <dgm:presLayoutVars>
          <dgm:chMax val="1"/>
          <dgm:bulletEnabled val="1"/>
        </dgm:presLayoutVars>
      </dgm:prSet>
      <dgm:spPr/>
    </dgm:pt>
    <dgm:pt modelId="{60D584BD-A411-4D7A-83EB-0D2DA5477DE6}" type="pres">
      <dgm:prSet presAssocID="{3E89C046-BDE7-4834-9378-F3BB5BEABA6A}" presName="descendantText" presStyleLbl="alignAccFollowNode1" presStyleIdx="3" presStyleCnt="6">
        <dgm:presLayoutVars>
          <dgm:bulletEnabled val="1"/>
        </dgm:presLayoutVars>
      </dgm:prSet>
      <dgm:spPr/>
    </dgm:pt>
    <dgm:pt modelId="{3002F72E-FECF-40EE-B8DB-E620A80D9143}" type="pres">
      <dgm:prSet presAssocID="{967FDACA-A093-4431-A59D-DBAFEA11E5CF}" presName="sp" presStyleCnt="0"/>
      <dgm:spPr/>
    </dgm:pt>
    <dgm:pt modelId="{E75CB811-D36C-438A-A25D-36DAB27DDC1E}" type="pres">
      <dgm:prSet presAssocID="{91FAE86D-FDB5-484A-970F-F1BAAC5D8537}" presName="linNode" presStyleCnt="0"/>
      <dgm:spPr/>
    </dgm:pt>
    <dgm:pt modelId="{23ADA9FF-6D16-4CF7-9DEC-E96A1F722827}" type="pres">
      <dgm:prSet presAssocID="{91FAE86D-FDB5-484A-970F-F1BAAC5D8537}" presName="parentText" presStyleLbl="node1" presStyleIdx="4" presStyleCnt="6">
        <dgm:presLayoutVars>
          <dgm:chMax val="1"/>
          <dgm:bulletEnabled val="1"/>
        </dgm:presLayoutVars>
      </dgm:prSet>
      <dgm:spPr/>
    </dgm:pt>
    <dgm:pt modelId="{FD9E567B-805B-4722-A4EA-EEFAA06F604B}" type="pres">
      <dgm:prSet presAssocID="{91FAE86D-FDB5-484A-970F-F1BAAC5D8537}" presName="descendantText" presStyleLbl="alignAccFollowNode1" presStyleIdx="4" presStyleCnt="6">
        <dgm:presLayoutVars>
          <dgm:bulletEnabled val="1"/>
        </dgm:presLayoutVars>
      </dgm:prSet>
      <dgm:spPr/>
    </dgm:pt>
    <dgm:pt modelId="{966FA486-8AD6-47D3-AA7C-8C0185B71D3D}" type="pres">
      <dgm:prSet presAssocID="{D4ED53B9-C5A7-4533-A240-24DFE3935CDF}" presName="sp" presStyleCnt="0"/>
      <dgm:spPr/>
    </dgm:pt>
    <dgm:pt modelId="{92AC3D84-8F84-461F-A634-88856C91379D}" type="pres">
      <dgm:prSet presAssocID="{B0EEBBCF-B305-448B-9F5A-3F365B8C4A58}" presName="linNode" presStyleCnt="0"/>
      <dgm:spPr/>
    </dgm:pt>
    <dgm:pt modelId="{D2975B1E-9E06-4BF8-9DCC-31400D8270E2}" type="pres">
      <dgm:prSet presAssocID="{B0EEBBCF-B305-448B-9F5A-3F365B8C4A58}" presName="parentText" presStyleLbl="node1" presStyleIdx="5" presStyleCnt="6">
        <dgm:presLayoutVars>
          <dgm:chMax val="1"/>
          <dgm:bulletEnabled val="1"/>
        </dgm:presLayoutVars>
      </dgm:prSet>
      <dgm:spPr/>
    </dgm:pt>
    <dgm:pt modelId="{F06B4301-3FFA-42F2-B842-5939BC674A03}" type="pres">
      <dgm:prSet presAssocID="{B0EEBBCF-B305-448B-9F5A-3F365B8C4A58}" presName="descendantText" presStyleLbl="alignAccFollowNode1" presStyleIdx="5" presStyleCnt="6">
        <dgm:presLayoutVars>
          <dgm:bulletEnabled val="1"/>
        </dgm:presLayoutVars>
      </dgm:prSet>
      <dgm:spPr/>
    </dgm:pt>
  </dgm:ptLst>
  <dgm:cxnLst>
    <dgm:cxn modelId="{8FF02E05-B995-4EB9-B586-A2055995D859}" type="presOf" srcId="{CB4BE4B4-18E8-4367-A2DA-A0FABD2FBFD3}" destId="{2EB2330E-7A6C-4EE2-8D97-586D19567433}" srcOrd="0" destOrd="0" presId="urn:microsoft.com/office/officeart/2005/8/layout/vList5"/>
    <dgm:cxn modelId="{269F6005-B598-42F1-AB23-16DDE677DFB8}" type="presOf" srcId="{14974293-2B5B-494D-8870-D219D79FD7CD}" destId="{60D584BD-A411-4D7A-83EB-0D2DA5477DE6}" srcOrd="0" destOrd="0" presId="urn:microsoft.com/office/officeart/2005/8/layout/vList5"/>
    <dgm:cxn modelId="{6EE2290F-CFF0-46CA-AF51-3E040F2D522F}" type="presOf" srcId="{FE26AEFC-74BA-4CF7-9026-6A751EE3D45E}" destId="{F06B4301-3FFA-42F2-B842-5939BC674A03}" srcOrd="0" destOrd="0" presId="urn:microsoft.com/office/officeart/2005/8/layout/vList5"/>
    <dgm:cxn modelId="{3686B712-B62D-483A-AA8E-B16465418D84}" type="presOf" srcId="{E107E235-7B2D-40CA-BEE6-26144F58A8B3}" destId="{02849B15-EDE8-499F-801B-A9A211A26070}" srcOrd="0" destOrd="0" presId="urn:microsoft.com/office/officeart/2005/8/layout/vList5"/>
    <dgm:cxn modelId="{FB493E13-DB96-458E-B1D7-B7A0A7F8AE52}" type="presOf" srcId="{91FAE86D-FDB5-484A-970F-F1BAAC5D8537}" destId="{23ADA9FF-6D16-4CF7-9DEC-E96A1F722827}" srcOrd="0" destOrd="0" presId="urn:microsoft.com/office/officeart/2005/8/layout/vList5"/>
    <dgm:cxn modelId="{3F01FD36-000A-413B-8BB2-F92D090AE57A}" type="presOf" srcId="{13A5D7C6-CCA4-4982-A0F1-C1B0554C93C5}" destId="{E953D348-4043-434A-9799-5E6DC9F2782F}" srcOrd="0" destOrd="0" presId="urn:microsoft.com/office/officeart/2005/8/layout/vList5"/>
    <dgm:cxn modelId="{4340043B-CCD9-4CAA-A971-2A0501062737}" type="presOf" srcId="{1BAED797-6422-4DB6-871C-0E72B812A89A}" destId="{148F6FD4-0CFE-45C5-B812-25C672D6A5B9}" srcOrd="0" destOrd="0" presId="urn:microsoft.com/office/officeart/2005/8/layout/vList5"/>
    <dgm:cxn modelId="{D5234947-E971-406E-A7FD-6D26CD31A097}" srcId="{3E89C046-BDE7-4834-9378-F3BB5BEABA6A}" destId="{14974293-2B5B-494D-8870-D219D79FD7CD}" srcOrd="0" destOrd="0" parTransId="{495B0965-4987-420F-AF8C-B1C1D30BCD04}" sibTransId="{8588E47E-1A6F-4931-AA1B-5997EFD887F1}"/>
    <dgm:cxn modelId="{D7085B4B-C69D-4483-85BE-B595590A9575}" type="presOf" srcId="{A332D613-1CDE-4B37-BBEB-2AAAE32C6FCD}" destId="{FD9E567B-805B-4722-A4EA-EEFAA06F604B}" srcOrd="0" destOrd="0" presId="urn:microsoft.com/office/officeart/2005/8/layout/vList5"/>
    <dgm:cxn modelId="{BF90794B-E760-44B1-9D36-905913C340AD}" srcId="{64E86AE1-5F33-484A-9006-1360FB413897}" destId="{B0EEBBCF-B305-448B-9F5A-3F365B8C4A58}" srcOrd="5" destOrd="0" parTransId="{AED1C55C-113D-424B-AD62-286526EE3E31}" sibTransId="{DD730F2A-3347-4A7D-8926-0A0203948440}"/>
    <dgm:cxn modelId="{2DCDA26C-FFE9-4263-A70E-7C91D01C3A5C}" srcId="{64E86AE1-5F33-484A-9006-1360FB413897}" destId="{3E89C046-BDE7-4834-9378-F3BB5BEABA6A}" srcOrd="3" destOrd="0" parTransId="{E606E130-941D-4A94-9C3F-17A4109545C8}" sibTransId="{967FDACA-A093-4431-A59D-DBAFEA11E5CF}"/>
    <dgm:cxn modelId="{7C098271-3762-4708-B94E-10BF18507D28}" srcId="{B0EEBBCF-B305-448B-9F5A-3F365B8C4A58}" destId="{FE26AEFC-74BA-4CF7-9026-6A751EE3D45E}" srcOrd="0" destOrd="0" parTransId="{AC56EA11-300C-44E5-BDD1-5E570A03F18A}" sibTransId="{20F524FF-94F7-4989-A148-9F65B546056D}"/>
    <dgm:cxn modelId="{B862A993-22E3-45D6-BA58-3207D794374D}" type="presOf" srcId="{B0EEBBCF-B305-448B-9F5A-3F365B8C4A58}" destId="{D2975B1E-9E06-4BF8-9DCC-31400D8270E2}" srcOrd="0" destOrd="0" presId="urn:microsoft.com/office/officeart/2005/8/layout/vList5"/>
    <dgm:cxn modelId="{71FD7999-F153-4A87-9534-244399E0962D}" srcId="{E107E235-7B2D-40CA-BEE6-26144F58A8B3}" destId="{ED36FE9C-C225-4D7F-8729-38DEAFEDDEAB}" srcOrd="0" destOrd="0" parTransId="{0E90D8D0-2395-47BF-A393-2909705B7B4C}" sibTransId="{8FE51EEC-A5AA-4C6A-80F4-277A90EE5D7E}"/>
    <dgm:cxn modelId="{508460A6-F7F2-4898-8391-2B24C35C407B}" srcId="{64E86AE1-5F33-484A-9006-1360FB413897}" destId="{91FAE86D-FDB5-484A-970F-F1BAAC5D8537}" srcOrd="4" destOrd="0" parTransId="{79ECF17D-D9EC-4C57-B63A-F64E951A4FC5}" sibTransId="{D4ED53B9-C5A7-4533-A240-24DFE3935CDF}"/>
    <dgm:cxn modelId="{3C9C11A8-DABC-4208-9CAB-4A685639C6F0}" srcId="{91FAE86D-FDB5-484A-970F-F1BAAC5D8537}" destId="{A332D613-1CDE-4B37-BBEB-2AAAE32C6FCD}" srcOrd="0" destOrd="0" parTransId="{6037E554-F2DC-4B77-91C5-1AC3959E5D43}" sibTransId="{3AA446B6-D27A-4A89-98EB-4A3EA9CEB446}"/>
    <dgm:cxn modelId="{DAEEF7A8-15CE-49F4-A9DF-358B1E7F8F7F}" srcId="{CB4BE4B4-18E8-4367-A2DA-A0FABD2FBFD3}" destId="{1BAED797-6422-4DB6-871C-0E72B812A89A}" srcOrd="0" destOrd="0" parTransId="{E32ADCC0-BB6F-4528-ABCC-C8F8E2A60B36}" sibTransId="{5CE425A8-38CC-4AF6-8E6A-83F0A38B7BAA}"/>
    <dgm:cxn modelId="{51986FB1-3B61-4C3C-946D-3B80A401F8AD}" type="presOf" srcId="{ED36FE9C-C225-4D7F-8729-38DEAFEDDEAB}" destId="{26D40BBC-95F0-40FB-B238-5AAFD2D6BDCA}" srcOrd="0" destOrd="0" presId="urn:microsoft.com/office/officeart/2005/8/layout/vList5"/>
    <dgm:cxn modelId="{83CFD1B4-3D34-4D4D-9DC0-FF12CF235D2E}" srcId="{13A5D7C6-CCA4-4982-A0F1-C1B0554C93C5}" destId="{CC2B1608-B39A-4EB1-9A9F-9F3CED00594C}" srcOrd="0" destOrd="0" parTransId="{0D0955A8-0B45-4D17-B016-426CD1E5C2E4}" sibTransId="{965DF693-414B-4332-B3F1-BB0668782EF5}"/>
    <dgm:cxn modelId="{8D724FC8-38E6-4274-BC64-110C05D883BF}" srcId="{64E86AE1-5F33-484A-9006-1360FB413897}" destId="{CB4BE4B4-18E8-4367-A2DA-A0FABD2FBFD3}" srcOrd="1" destOrd="0" parTransId="{D4D336CC-75F3-48FE-BF88-99ECB0D623EF}" sibTransId="{7E9B3BA2-C0E8-48BA-890D-C36F1A84D937}"/>
    <dgm:cxn modelId="{9C8768D9-BD3E-4F78-969A-7EF4CBA09F86}" type="presOf" srcId="{3E89C046-BDE7-4834-9378-F3BB5BEABA6A}" destId="{DF0452BF-363C-4D8B-A515-F917DA927A61}" srcOrd="0" destOrd="0" presId="urn:microsoft.com/office/officeart/2005/8/layout/vList5"/>
    <dgm:cxn modelId="{BCFAB5E8-A0D3-4E72-BBE9-9A3E86D6D446}" srcId="{64E86AE1-5F33-484A-9006-1360FB413897}" destId="{13A5D7C6-CCA4-4982-A0F1-C1B0554C93C5}" srcOrd="2" destOrd="0" parTransId="{5D9B6A8E-7512-4BD3-ABBC-9A8CEF598D3C}" sibTransId="{25D248BC-07F5-4244-98EF-13DE962C1F83}"/>
    <dgm:cxn modelId="{9328FBEA-CFE2-4EB2-ABAB-5D00BFD7DD83}" type="presOf" srcId="{CC2B1608-B39A-4EB1-9A9F-9F3CED00594C}" destId="{8582DD92-5475-4972-93AB-419316365BEA}" srcOrd="0" destOrd="0" presId="urn:microsoft.com/office/officeart/2005/8/layout/vList5"/>
    <dgm:cxn modelId="{D3299FF0-3442-48A6-80A0-1B8380450075}" srcId="{64E86AE1-5F33-484A-9006-1360FB413897}" destId="{E107E235-7B2D-40CA-BEE6-26144F58A8B3}" srcOrd="0" destOrd="0" parTransId="{A0954185-FBD4-4FD9-A6ED-1B3B1401ACA6}" sibTransId="{F6F366BE-37AC-424B-9891-DF314FF1ADF6}"/>
    <dgm:cxn modelId="{15FD18F2-EAD8-469F-8C17-C068AC46D746}" type="presOf" srcId="{64E86AE1-5F33-484A-9006-1360FB413897}" destId="{19F6BE1A-EF9E-4C4C-ADF2-9E493A9BB9A6}" srcOrd="0" destOrd="0" presId="urn:microsoft.com/office/officeart/2005/8/layout/vList5"/>
    <dgm:cxn modelId="{4C998FBD-6C8A-41FC-9098-EBA2A3A7A757}" type="presParOf" srcId="{19F6BE1A-EF9E-4C4C-ADF2-9E493A9BB9A6}" destId="{312B722A-FD02-4BE1-8310-8F45B89346F1}" srcOrd="0" destOrd="0" presId="urn:microsoft.com/office/officeart/2005/8/layout/vList5"/>
    <dgm:cxn modelId="{E0D239A6-6D5D-4314-B190-D1A56D2610B3}" type="presParOf" srcId="{312B722A-FD02-4BE1-8310-8F45B89346F1}" destId="{02849B15-EDE8-499F-801B-A9A211A26070}" srcOrd="0" destOrd="0" presId="urn:microsoft.com/office/officeart/2005/8/layout/vList5"/>
    <dgm:cxn modelId="{358B2929-C705-48DD-8514-21E390EB4ED2}" type="presParOf" srcId="{312B722A-FD02-4BE1-8310-8F45B89346F1}" destId="{26D40BBC-95F0-40FB-B238-5AAFD2D6BDCA}" srcOrd="1" destOrd="0" presId="urn:microsoft.com/office/officeart/2005/8/layout/vList5"/>
    <dgm:cxn modelId="{BE10BB1E-083A-46DC-922A-CC39CC4CEC8F}" type="presParOf" srcId="{19F6BE1A-EF9E-4C4C-ADF2-9E493A9BB9A6}" destId="{C83E750B-2038-4001-BC75-8D4F95E7C764}" srcOrd="1" destOrd="0" presId="urn:microsoft.com/office/officeart/2005/8/layout/vList5"/>
    <dgm:cxn modelId="{095D02CA-A14C-4F4E-88E5-BF3997A37C39}" type="presParOf" srcId="{19F6BE1A-EF9E-4C4C-ADF2-9E493A9BB9A6}" destId="{AB4E2BB2-4B99-478C-9F95-E07373B8463B}" srcOrd="2" destOrd="0" presId="urn:microsoft.com/office/officeart/2005/8/layout/vList5"/>
    <dgm:cxn modelId="{3B2194F9-0471-4B8D-BE3A-C9C458312D22}" type="presParOf" srcId="{AB4E2BB2-4B99-478C-9F95-E07373B8463B}" destId="{2EB2330E-7A6C-4EE2-8D97-586D19567433}" srcOrd="0" destOrd="0" presId="urn:microsoft.com/office/officeart/2005/8/layout/vList5"/>
    <dgm:cxn modelId="{F06A87E8-027D-4E30-A573-D9F19BC809D4}" type="presParOf" srcId="{AB4E2BB2-4B99-478C-9F95-E07373B8463B}" destId="{148F6FD4-0CFE-45C5-B812-25C672D6A5B9}" srcOrd="1" destOrd="0" presId="urn:microsoft.com/office/officeart/2005/8/layout/vList5"/>
    <dgm:cxn modelId="{A6A9AC21-A4C8-477D-A7E2-5646B662F506}" type="presParOf" srcId="{19F6BE1A-EF9E-4C4C-ADF2-9E493A9BB9A6}" destId="{1555AB12-1776-4A37-9E48-11B1B5B986BD}" srcOrd="3" destOrd="0" presId="urn:microsoft.com/office/officeart/2005/8/layout/vList5"/>
    <dgm:cxn modelId="{72E169C3-1CE0-4883-8C78-CE07DB44D325}" type="presParOf" srcId="{19F6BE1A-EF9E-4C4C-ADF2-9E493A9BB9A6}" destId="{3A31B139-6678-456C-B660-C768A92CC3F4}" srcOrd="4" destOrd="0" presId="urn:microsoft.com/office/officeart/2005/8/layout/vList5"/>
    <dgm:cxn modelId="{A9B15D0D-49D8-4005-AA89-4F2C36208854}" type="presParOf" srcId="{3A31B139-6678-456C-B660-C768A92CC3F4}" destId="{E953D348-4043-434A-9799-5E6DC9F2782F}" srcOrd="0" destOrd="0" presId="urn:microsoft.com/office/officeart/2005/8/layout/vList5"/>
    <dgm:cxn modelId="{FA08FC92-CBE0-4311-BB15-B0BAD2ACAB64}" type="presParOf" srcId="{3A31B139-6678-456C-B660-C768A92CC3F4}" destId="{8582DD92-5475-4972-93AB-419316365BEA}" srcOrd="1" destOrd="0" presId="urn:microsoft.com/office/officeart/2005/8/layout/vList5"/>
    <dgm:cxn modelId="{1BD59079-AF10-4529-95FE-5C6EE739A5F3}" type="presParOf" srcId="{19F6BE1A-EF9E-4C4C-ADF2-9E493A9BB9A6}" destId="{1DC5CAF5-8C87-472A-9CFD-EDB6AC255C94}" srcOrd="5" destOrd="0" presId="urn:microsoft.com/office/officeart/2005/8/layout/vList5"/>
    <dgm:cxn modelId="{A0D01484-21E6-4B82-B39B-22AE3B601267}" type="presParOf" srcId="{19F6BE1A-EF9E-4C4C-ADF2-9E493A9BB9A6}" destId="{C2CC3D7D-63AE-4D5F-B185-7351907DA626}" srcOrd="6" destOrd="0" presId="urn:microsoft.com/office/officeart/2005/8/layout/vList5"/>
    <dgm:cxn modelId="{FA7DEA42-0DE1-4508-A10F-4700A9C4B1BE}" type="presParOf" srcId="{C2CC3D7D-63AE-4D5F-B185-7351907DA626}" destId="{DF0452BF-363C-4D8B-A515-F917DA927A61}" srcOrd="0" destOrd="0" presId="urn:microsoft.com/office/officeart/2005/8/layout/vList5"/>
    <dgm:cxn modelId="{6FA34DC4-4974-472B-BCFE-2010E849C85F}" type="presParOf" srcId="{C2CC3D7D-63AE-4D5F-B185-7351907DA626}" destId="{60D584BD-A411-4D7A-83EB-0D2DA5477DE6}" srcOrd="1" destOrd="0" presId="urn:microsoft.com/office/officeart/2005/8/layout/vList5"/>
    <dgm:cxn modelId="{B6EC8A90-92D2-4E29-9F2A-F313ECDF70FC}" type="presParOf" srcId="{19F6BE1A-EF9E-4C4C-ADF2-9E493A9BB9A6}" destId="{3002F72E-FECF-40EE-B8DB-E620A80D9143}" srcOrd="7" destOrd="0" presId="urn:microsoft.com/office/officeart/2005/8/layout/vList5"/>
    <dgm:cxn modelId="{4916B225-316F-4D2C-BCDA-C9971833129C}" type="presParOf" srcId="{19F6BE1A-EF9E-4C4C-ADF2-9E493A9BB9A6}" destId="{E75CB811-D36C-438A-A25D-36DAB27DDC1E}" srcOrd="8" destOrd="0" presId="urn:microsoft.com/office/officeart/2005/8/layout/vList5"/>
    <dgm:cxn modelId="{964CDE75-760E-4018-8F7D-045939EE0CB1}" type="presParOf" srcId="{E75CB811-D36C-438A-A25D-36DAB27DDC1E}" destId="{23ADA9FF-6D16-4CF7-9DEC-E96A1F722827}" srcOrd="0" destOrd="0" presId="urn:microsoft.com/office/officeart/2005/8/layout/vList5"/>
    <dgm:cxn modelId="{0DA85FB9-C5AD-47E8-8AB6-F6A2E609FC6B}" type="presParOf" srcId="{E75CB811-D36C-438A-A25D-36DAB27DDC1E}" destId="{FD9E567B-805B-4722-A4EA-EEFAA06F604B}" srcOrd="1" destOrd="0" presId="urn:microsoft.com/office/officeart/2005/8/layout/vList5"/>
    <dgm:cxn modelId="{DFA0AA27-9DDF-411D-84E1-1406633B2368}" type="presParOf" srcId="{19F6BE1A-EF9E-4C4C-ADF2-9E493A9BB9A6}" destId="{966FA486-8AD6-47D3-AA7C-8C0185B71D3D}" srcOrd="9" destOrd="0" presId="urn:microsoft.com/office/officeart/2005/8/layout/vList5"/>
    <dgm:cxn modelId="{15ABB68E-0F04-4509-95EC-9238C432BB92}" type="presParOf" srcId="{19F6BE1A-EF9E-4C4C-ADF2-9E493A9BB9A6}" destId="{92AC3D84-8F84-461F-A634-88856C91379D}" srcOrd="10" destOrd="0" presId="urn:microsoft.com/office/officeart/2005/8/layout/vList5"/>
    <dgm:cxn modelId="{AC6CFBB3-88C4-4220-B63B-EFDCA11ED566}" type="presParOf" srcId="{92AC3D84-8F84-461F-A634-88856C91379D}" destId="{D2975B1E-9E06-4BF8-9DCC-31400D8270E2}" srcOrd="0" destOrd="0" presId="urn:microsoft.com/office/officeart/2005/8/layout/vList5"/>
    <dgm:cxn modelId="{95AC8B5F-EC59-4AA9-BDED-D09E09EC8BB8}" type="presParOf" srcId="{92AC3D84-8F84-461F-A634-88856C91379D}" destId="{F06B4301-3FFA-42F2-B842-5939BC674A0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F72F3D-40D0-476A-AA71-DFCEF209FCD3}"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IN"/>
        </a:p>
      </dgm:t>
    </dgm:pt>
    <dgm:pt modelId="{2DD13DCB-BE1F-4683-8EA7-EF1B5D3ADBCD}">
      <dgm:prSet phldrT="[Text]"/>
      <dgm:spPr/>
      <dgm:t>
        <a:bodyPr/>
        <a:lstStyle/>
        <a:p>
          <a:r>
            <a:rPr lang="en-IN" dirty="0"/>
            <a:t>Production related </a:t>
          </a:r>
        </a:p>
      </dgm:t>
    </dgm:pt>
    <dgm:pt modelId="{0B602405-16AD-4D24-90B6-993A39385886}" type="parTrans" cxnId="{76A71695-714E-49E4-9F63-8892AC16DCE0}">
      <dgm:prSet/>
      <dgm:spPr/>
      <dgm:t>
        <a:bodyPr/>
        <a:lstStyle/>
        <a:p>
          <a:endParaRPr lang="en-IN"/>
        </a:p>
      </dgm:t>
    </dgm:pt>
    <dgm:pt modelId="{D15D6439-3F6E-4B0B-8447-B27869719B78}" type="sibTrans" cxnId="{76A71695-714E-49E4-9F63-8892AC16DCE0}">
      <dgm:prSet/>
      <dgm:spPr/>
      <dgm:t>
        <a:bodyPr/>
        <a:lstStyle/>
        <a:p>
          <a:endParaRPr lang="en-IN"/>
        </a:p>
      </dgm:t>
    </dgm:pt>
    <dgm:pt modelId="{4EA42E3E-CBC9-4B3B-A479-0B3B5B440EF5}">
      <dgm:prSet/>
      <dgm:spPr/>
      <dgm:t>
        <a:bodyPr/>
        <a:lstStyle/>
        <a:p>
          <a:r>
            <a:rPr lang="en-IN" dirty="0"/>
            <a:t>Global Inflation</a:t>
          </a:r>
        </a:p>
      </dgm:t>
    </dgm:pt>
    <dgm:pt modelId="{2F2D72EC-96E3-4742-8699-A6B05D83166E}" type="parTrans" cxnId="{F7F765D2-F269-4E0A-AE26-11D51BB1256D}">
      <dgm:prSet/>
      <dgm:spPr/>
      <dgm:t>
        <a:bodyPr/>
        <a:lstStyle/>
        <a:p>
          <a:endParaRPr lang="en-IN"/>
        </a:p>
      </dgm:t>
    </dgm:pt>
    <dgm:pt modelId="{2E0D1C47-F543-4F2C-BA14-3430301DC88A}" type="sibTrans" cxnId="{F7F765D2-F269-4E0A-AE26-11D51BB1256D}">
      <dgm:prSet/>
      <dgm:spPr/>
      <dgm:t>
        <a:bodyPr/>
        <a:lstStyle/>
        <a:p>
          <a:endParaRPr lang="en-IN"/>
        </a:p>
      </dgm:t>
    </dgm:pt>
    <dgm:pt modelId="{D5833E77-4E11-40C6-97FA-88404A12281D}">
      <dgm:prSet/>
      <dgm:spPr/>
      <dgm:t>
        <a:bodyPr/>
        <a:lstStyle/>
        <a:p>
          <a:r>
            <a:rPr lang="en-IN" dirty="0"/>
            <a:t>Less space for cultivation</a:t>
          </a:r>
        </a:p>
      </dgm:t>
    </dgm:pt>
    <dgm:pt modelId="{20654F9B-E2A9-4431-A944-10A09B909AF8}" type="parTrans" cxnId="{3E163789-1BD3-42F2-A12B-9EFB3E760C22}">
      <dgm:prSet/>
      <dgm:spPr/>
      <dgm:t>
        <a:bodyPr/>
        <a:lstStyle/>
        <a:p>
          <a:endParaRPr lang="en-IN"/>
        </a:p>
      </dgm:t>
    </dgm:pt>
    <dgm:pt modelId="{5B3C1DD1-A097-4ACA-82E8-38BD8421D5A0}" type="sibTrans" cxnId="{3E163789-1BD3-42F2-A12B-9EFB3E760C22}">
      <dgm:prSet/>
      <dgm:spPr/>
      <dgm:t>
        <a:bodyPr/>
        <a:lstStyle/>
        <a:p>
          <a:endParaRPr lang="en-IN"/>
        </a:p>
      </dgm:t>
    </dgm:pt>
    <dgm:pt modelId="{77E754D5-2E96-4ECA-9A3A-99523518EFCB}">
      <dgm:prSet/>
      <dgm:spPr/>
      <dgm:t>
        <a:bodyPr/>
        <a:lstStyle/>
        <a:p>
          <a:r>
            <a:rPr lang="en-IN" dirty="0"/>
            <a:t>Costs involved in storage</a:t>
          </a:r>
        </a:p>
      </dgm:t>
    </dgm:pt>
    <dgm:pt modelId="{0D039F9F-C20F-406B-AFC5-A9D8379FE711}" type="parTrans" cxnId="{828084BA-5074-4AE9-AD80-DD6FC438330A}">
      <dgm:prSet/>
      <dgm:spPr/>
      <dgm:t>
        <a:bodyPr/>
        <a:lstStyle/>
        <a:p>
          <a:endParaRPr lang="en-IN"/>
        </a:p>
      </dgm:t>
    </dgm:pt>
    <dgm:pt modelId="{CE93CCD0-A972-4FD1-A948-EED29C01A0E4}" type="sibTrans" cxnId="{828084BA-5074-4AE9-AD80-DD6FC438330A}">
      <dgm:prSet/>
      <dgm:spPr/>
      <dgm:t>
        <a:bodyPr/>
        <a:lstStyle/>
        <a:p>
          <a:endParaRPr lang="en-IN"/>
        </a:p>
      </dgm:t>
    </dgm:pt>
    <dgm:pt modelId="{6FF3E206-3327-423C-8D3D-FDD30BDB8192}">
      <dgm:prSet/>
      <dgm:spPr/>
      <dgm:t>
        <a:bodyPr/>
        <a:lstStyle/>
        <a:p>
          <a:r>
            <a:rPr lang="en-IN" dirty="0"/>
            <a:t>Seasonality</a:t>
          </a:r>
        </a:p>
      </dgm:t>
    </dgm:pt>
    <dgm:pt modelId="{0837435B-0DAB-4F81-A348-F7E95CFACA16}" type="parTrans" cxnId="{7EE13E2C-E485-40E4-9392-1715EE997A0D}">
      <dgm:prSet/>
      <dgm:spPr/>
      <dgm:t>
        <a:bodyPr/>
        <a:lstStyle/>
        <a:p>
          <a:endParaRPr lang="en-IN"/>
        </a:p>
      </dgm:t>
    </dgm:pt>
    <dgm:pt modelId="{98F82AB6-294B-49E6-9099-0ABDFF091C73}" type="sibTrans" cxnId="{7EE13E2C-E485-40E4-9392-1715EE997A0D}">
      <dgm:prSet/>
      <dgm:spPr/>
      <dgm:t>
        <a:bodyPr/>
        <a:lstStyle/>
        <a:p>
          <a:endParaRPr lang="en-IN"/>
        </a:p>
      </dgm:t>
    </dgm:pt>
    <dgm:pt modelId="{9874C830-6254-44FB-99CB-EBF6D1862477}">
      <dgm:prSet/>
      <dgm:spPr/>
      <dgm:t>
        <a:bodyPr/>
        <a:lstStyle/>
        <a:p>
          <a:r>
            <a:rPr lang="en-IN" dirty="0"/>
            <a:t>Increased cost of transportation</a:t>
          </a:r>
        </a:p>
      </dgm:t>
    </dgm:pt>
    <dgm:pt modelId="{A285ADBD-D256-4CEE-9B4C-6CDF9DA1D66F}" type="parTrans" cxnId="{7422F651-FDC4-4F2D-BFE5-81753C479475}">
      <dgm:prSet/>
      <dgm:spPr/>
      <dgm:t>
        <a:bodyPr/>
        <a:lstStyle/>
        <a:p>
          <a:endParaRPr lang="en-IN"/>
        </a:p>
      </dgm:t>
    </dgm:pt>
    <dgm:pt modelId="{C21A9748-75FC-4A9F-ADFE-446A1C94C74D}" type="sibTrans" cxnId="{7422F651-FDC4-4F2D-BFE5-81753C479475}">
      <dgm:prSet/>
      <dgm:spPr/>
      <dgm:t>
        <a:bodyPr/>
        <a:lstStyle/>
        <a:p>
          <a:endParaRPr lang="en-IN"/>
        </a:p>
      </dgm:t>
    </dgm:pt>
    <dgm:pt modelId="{F3476C78-41E1-4B18-98E1-E0954EE39F7B}">
      <dgm:prSet/>
      <dgm:spPr/>
      <dgm:t>
        <a:bodyPr/>
        <a:lstStyle/>
        <a:p>
          <a:r>
            <a:rPr lang="en-IN" dirty="0"/>
            <a:t>Supply chain mismanagement</a:t>
          </a:r>
        </a:p>
      </dgm:t>
    </dgm:pt>
    <dgm:pt modelId="{28070E6F-3F44-476F-9214-93AC73074C6A}" type="parTrans" cxnId="{7F162676-4868-4D74-802C-E67894457AF9}">
      <dgm:prSet/>
      <dgm:spPr/>
      <dgm:t>
        <a:bodyPr/>
        <a:lstStyle/>
        <a:p>
          <a:endParaRPr lang="en-IN"/>
        </a:p>
      </dgm:t>
    </dgm:pt>
    <dgm:pt modelId="{454837FA-A130-4F15-8368-733966FC5445}" type="sibTrans" cxnId="{7F162676-4868-4D74-802C-E67894457AF9}">
      <dgm:prSet/>
      <dgm:spPr/>
      <dgm:t>
        <a:bodyPr/>
        <a:lstStyle/>
        <a:p>
          <a:endParaRPr lang="en-IN"/>
        </a:p>
      </dgm:t>
    </dgm:pt>
    <dgm:pt modelId="{58352583-B360-42E6-A4CF-E2C5F3D569AC}">
      <dgm:prSet phldrT="[Text]"/>
      <dgm:spPr/>
      <dgm:t>
        <a:bodyPr/>
        <a:lstStyle/>
        <a:p>
          <a:r>
            <a:rPr lang="en-IN" dirty="0"/>
            <a:t>Economic and political environment which manifest itself in the form of trade constraints, subsidies, taxes etc</a:t>
          </a:r>
        </a:p>
      </dgm:t>
    </dgm:pt>
    <dgm:pt modelId="{9744A731-54CB-4FBD-9619-2448A27868E3}" type="parTrans" cxnId="{712C2683-9237-4C1C-8DF3-F8273E6F5AD2}">
      <dgm:prSet/>
      <dgm:spPr/>
      <dgm:t>
        <a:bodyPr/>
        <a:lstStyle/>
        <a:p>
          <a:endParaRPr lang="en-IN"/>
        </a:p>
      </dgm:t>
    </dgm:pt>
    <dgm:pt modelId="{42F07BAF-1430-4DE6-ADC7-8F7449F03801}" type="sibTrans" cxnId="{712C2683-9237-4C1C-8DF3-F8273E6F5AD2}">
      <dgm:prSet/>
      <dgm:spPr/>
      <dgm:t>
        <a:bodyPr/>
        <a:lstStyle/>
        <a:p>
          <a:endParaRPr lang="en-IN"/>
        </a:p>
      </dgm:t>
    </dgm:pt>
    <dgm:pt modelId="{379529AD-D420-4ECE-AE61-7E2B03A213C2}">
      <dgm:prSet/>
      <dgm:spPr/>
      <dgm:t>
        <a:bodyPr/>
        <a:lstStyle/>
        <a:p>
          <a:r>
            <a:rPr lang="en-IN" dirty="0"/>
            <a:t> Increase in the price of goods and services in the market</a:t>
          </a:r>
        </a:p>
      </dgm:t>
    </dgm:pt>
    <dgm:pt modelId="{DED5C835-BD4A-49C6-B3CB-773649CBE27B}" type="parTrans" cxnId="{5EE15AA5-A010-418A-BC9C-71F424F41A41}">
      <dgm:prSet/>
      <dgm:spPr/>
      <dgm:t>
        <a:bodyPr/>
        <a:lstStyle/>
        <a:p>
          <a:endParaRPr lang="en-IN"/>
        </a:p>
      </dgm:t>
    </dgm:pt>
    <dgm:pt modelId="{CF4FB214-836B-42C7-A37C-02A3D3778C2B}" type="sibTrans" cxnId="{5EE15AA5-A010-418A-BC9C-71F424F41A41}">
      <dgm:prSet/>
      <dgm:spPr/>
      <dgm:t>
        <a:bodyPr/>
        <a:lstStyle/>
        <a:p>
          <a:endParaRPr lang="en-IN"/>
        </a:p>
      </dgm:t>
    </dgm:pt>
    <dgm:pt modelId="{7EDEC9AE-F774-4A5B-9837-49AE3A0EB9A2}">
      <dgm:prSet/>
      <dgm:spPr/>
      <dgm:t>
        <a:bodyPr/>
        <a:lstStyle/>
        <a:p>
          <a:r>
            <a:rPr lang="en-IN" dirty="0"/>
            <a:t> With less availability of land, the prices for agricultural land are rising, leading to increased costs of agriculture produce.</a:t>
          </a:r>
        </a:p>
      </dgm:t>
    </dgm:pt>
    <dgm:pt modelId="{B04EA84B-60E6-4B3C-A59B-C9E5F67FE203}" type="parTrans" cxnId="{0F50AD4A-2746-4F36-BF37-726A0926D912}">
      <dgm:prSet/>
      <dgm:spPr/>
      <dgm:t>
        <a:bodyPr/>
        <a:lstStyle/>
        <a:p>
          <a:endParaRPr lang="en-IN"/>
        </a:p>
      </dgm:t>
    </dgm:pt>
    <dgm:pt modelId="{42A7F113-5EC5-4D89-8D5E-59092E6ED749}" type="sibTrans" cxnId="{0F50AD4A-2746-4F36-BF37-726A0926D912}">
      <dgm:prSet/>
      <dgm:spPr/>
      <dgm:t>
        <a:bodyPr/>
        <a:lstStyle/>
        <a:p>
          <a:endParaRPr lang="en-IN"/>
        </a:p>
      </dgm:t>
    </dgm:pt>
    <dgm:pt modelId="{21D71B46-0545-4906-9894-72C6B07D17FC}">
      <dgm:prSet/>
      <dgm:spPr/>
      <dgm:t>
        <a:bodyPr/>
        <a:lstStyle/>
        <a:p>
          <a:r>
            <a:rPr lang="en-IN" dirty="0"/>
            <a:t>The cost involved in physically storing the commodities </a:t>
          </a:r>
        </a:p>
      </dgm:t>
    </dgm:pt>
    <dgm:pt modelId="{B10FE83F-9EDF-44A9-B100-DC13B67BD3E2}" type="parTrans" cxnId="{AF906C8F-1B95-4EB3-AEEA-C9803A0CC402}">
      <dgm:prSet/>
      <dgm:spPr/>
      <dgm:t>
        <a:bodyPr/>
        <a:lstStyle/>
        <a:p>
          <a:endParaRPr lang="en-IN"/>
        </a:p>
      </dgm:t>
    </dgm:pt>
    <dgm:pt modelId="{5028C84A-EB58-4201-8E0E-F7AA7451F93F}" type="sibTrans" cxnId="{AF906C8F-1B95-4EB3-AEEA-C9803A0CC402}">
      <dgm:prSet/>
      <dgm:spPr/>
      <dgm:t>
        <a:bodyPr/>
        <a:lstStyle/>
        <a:p>
          <a:endParaRPr lang="en-IN"/>
        </a:p>
      </dgm:t>
    </dgm:pt>
    <dgm:pt modelId="{4DEACA31-7A74-4689-B336-E9EB472B3643}">
      <dgm:prSet/>
      <dgm:spPr/>
      <dgm:t>
        <a:bodyPr/>
        <a:lstStyle/>
        <a:p>
          <a:r>
            <a:rPr lang="en-IN" dirty="0"/>
            <a:t>Include weather related patterns, operational risk, climatic conditions</a:t>
          </a:r>
        </a:p>
      </dgm:t>
    </dgm:pt>
    <dgm:pt modelId="{7B202A16-EE68-4F30-8613-78C004C1C874}" type="parTrans" cxnId="{78D5A41D-B664-4264-A151-A6FE85471C72}">
      <dgm:prSet/>
      <dgm:spPr/>
      <dgm:t>
        <a:bodyPr/>
        <a:lstStyle/>
        <a:p>
          <a:endParaRPr lang="en-IN"/>
        </a:p>
      </dgm:t>
    </dgm:pt>
    <dgm:pt modelId="{DD0BAE59-6F4A-4A05-A76F-D1EE9911D8FB}" type="sibTrans" cxnId="{78D5A41D-B664-4264-A151-A6FE85471C72}">
      <dgm:prSet/>
      <dgm:spPr/>
      <dgm:t>
        <a:bodyPr/>
        <a:lstStyle/>
        <a:p>
          <a:endParaRPr lang="en-IN"/>
        </a:p>
      </dgm:t>
    </dgm:pt>
    <dgm:pt modelId="{8B6B28C3-7BF8-4FD6-80FF-C3AF7AA92EE2}">
      <dgm:prSet/>
      <dgm:spPr/>
      <dgm:t>
        <a:bodyPr/>
        <a:lstStyle/>
        <a:p>
          <a:r>
            <a:rPr lang="en-IN" dirty="0"/>
            <a:t>Increase in fuel price increases transportation cost</a:t>
          </a:r>
        </a:p>
      </dgm:t>
    </dgm:pt>
    <dgm:pt modelId="{D58D624D-A636-411D-9F35-F2337873ECF2}" type="parTrans" cxnId="{0E25276A-94FC-461D-B004-98BFA08AEB6D}">
      <dgm:prSet/>
      <dgm:spPr/>
      <dgm:t>
        <a:bodyPr/>
        <a:lstStyle/>
        <a:p>
          <a:endParaRPr lang="en-IN"/>
        </a:p>
      </dgm:t>
    </dgm:pt>
    <dgm:pt modelId="{F8C4CA1A-8E1C-4A82-80B8-00CD91883BCB}" type="sibTrans" cxnId="{0E25276A-94FC-461D-B004-98BFA08AEB6D}">
      <dgm:prSet/>
      <dgm:spPr/>
      <dgm:t>
        <a:bodyPr/>
        <a:lstStyle/>
        <a:p>
          <a:endParaRPr lang="en-IN"/>
        </a:p>
      </dgm:t>
    </dgm:pt>
    <dgm:pt modelId="{DF970494-7CFA-4CF1-9CBC-7D7E2D993C3F}">
      <dgm:prSet/>
      <dgm:spPr/>
      <dgm:t>
        <a:bodyPr/>
        <a:lstStyle/>
        <a:p>
          <a:r>
            <a:rPr lang="en-IN"/>
            <a:t>From </a:t>
          </a:r>
          <a:r>
            <a:rPr lang="en-IN" dirty="0"/>
            <a:t>farmer to consumer</a:t>
          </a:r>
        </a:p>
      </dgm:t>
    </dgm:pt>
    <dgm:pt modelId="{B9E1B2B8-5BBA-4D6C-B2F7-E503DB7F091C}" type="parTrans" cxnId="{743192A3-7929-4FEA-97FC-823884BDE6EB}">
      <dgm:prSet/>
      <dgm:spPr/>
      <dgm:t>
        <a:bodyPr/>
        <a:lstStyle/>
        <a:p>
          <a:endParaRPr lang="en-IN"/>
        </a:p>
      </dgm:t>
    </dgm:pt>
    <dgm:pt modelId="{316E565B-8DB7-45A5-8F1C-2C88075A5062}" type="sibTrans" cxnId="{743192A3-7929-4FEA-97FC-823884BDE6EB}">
      <dgm:prSet/>
      <dgm:spPr/>
      <dgm:t>
        <a:bodyPr/>
        <a:lstStyle/>
        <a:p>
          <a:endParaRPr lang="en-IN"/>
        </a:p>
      </dgm:t>
    </dgm:pt>
    <dgm:pt modelId="{970D64D3-F97A-4513-AB82-046674CBD590}" type="pres">
      <dgm:prSet presAssocID="{79F72F3D-40D0-476A-AA71-DFCEF209FCD3}" presName="Name0" presStyleCnt="0">
        <dgm:presLayoutVars>
          <dgm:dir/>
          <dgm:animLvl val="lvl"/>
          <dgm:resizeHandles/>
        </dgm:presLayoutVars>
      </dgm:prSet>
      <dgm:spPr/>
    </dgm:pt>
    <dgm:pt modelId="{A9C71100-0DF0-40E6-BF2C-6647C9D70827}" type="pres">
      <dgm:prSet presAssocID="{2DD13DCB-BE1F-4683-8EA7-EF1B5D3ADBCD}" presName="linNode" presStyleCnt="0"/>
      <dgm:spPr/>
    </dgm:pt>
    <dgm:pt modelId="{51254C52-A62F-403B-8AB0-419E985A9138}" type="pres">
      <dgm:prSet presAssocID="{2DD13DCB-BE1F-4683-8EA7-EF1B5D3ADBCD}" presName="parentShp" presStyleLbl="node1" presStyleIdx="0" presStyleCnt="7">
        <dgm:presLayoutVars>
          <dgm:bulletEnabled val="1"/>
        </dgm:presLayoutVars>
      </dgm:prSet>
      <dgm:spPr/>
    </dgm:pt>
    <dgm:pt modelId="{750BBAB2-C327-430E-99E4-56F452A5982C}" type="pres">
      <dgm:prSet presAssocID="{2DD13DCB-BE1F-4683-8EA7-EF1B5D3ADBCD}" presName="childShp" presStyleLbl="bgAccFollowNode1" presStyleIdx="0" presStyleCnt="7">
        <dgm:presLayoutVars>
          <dgm:bulletEnabled val="1"/>
        </dgm:presLayoutVars>
      </dgm:prSet>
      <dgm:spPr/>
    </dgm:pt>
    <dgm:pt modelId="{E2EF0BF7-ECDB-4537-9030-94DCE43F9E73}" type="pres">
      <dgm:prSet presAssocID="{D15D6439-3F6E-4B0B-8447-B27869719B78}" presName="spacing" presStyleCnt="0"/>
      <dgm:spPr/>
    </dgm:pt>
    <dgm:pt modelId="{DCD954CF-5BA6-46DF-AA75-DD8E438CCFE9}" type="pres">
      <dgm:prSet presAssocID="{4EA42E3E-CBC9-4B3B-A479-0B3B5B440EF5}" presName="linNode" presStyleCnt="0"/>
      <dgm:spPr/>
    </dgm:pt>
    <dgm:pt modelId="{55864E12-50FD-4506-925F-DB4829843341}" type="pres">
      <dgm:prSet presAssocID="{4EA42E3E-CBC9-4B3B-A479-0B3B5B440EF5}" presName="parentShp" presStyleLbl="node1" presStyleIdx="1" presStyleCnt="7">
        <dgm:presLayoutVars>
          <dgm:bulletEnabled val="1"/>
        </dgm:presLayoutVars>
      </dgm:prSet>
      <dgm:spPr/>
    </dgm:pt>
    <dgm:pt modelId="{0F09E535-1CA8-48C0-AF5D-29883B571C86}" type="pres">
      <dgm:prSet presAssocID="{4EA42E3E-CBC9-4B3B-A479-0B3B5B440EF5}" presName="childShp" presStyleLbl="bgAccFollowNode1" presStyleIdx="1" presStyleCnt="7">
        <dgm:presLayoutVars>
          <dgm:bulletEnabled val="1"/>
        </dgm:presLayoutVars>
      </dgm:prSet>
      <dgm:spPr/>
    </dgm:pt>
    <dgm:pt modelId="{68CD1624-9702-48B7-87A8-17B8175BECEE}" type="pres">
      <dgm:prSet presAssocID="{2E0D1C47-F543-4F2C-BA14-3430301DC88A}" presName="spacing" presStyleCnt="0"/>
      <dgm:spPr/>
    </dgm:pt>
    <dgm:pt modelId="{75B65BB6-63B7-4512-BAE7-E6BAC284924E}" type="pres">
      <dgm:prSet presAssocID="{D5833E77-4E11-40C6-97FA-88404A12281D}" presName="linNode" presStyleCnt="0"/>
      <dgm:spPr/>
    </dgm:pt>
    <dgm:pt modelId="{5E74DD0C-0CC6-4AD6-81A1-3A63A7E83A7A}" type="pres">
      <dgm:prSet presAssocID="{D5833E77-4E11-40C6-97FA-88404A12281D}" presName="parentShp" presStyleLbl="node1" presStyleIdx="2" presStyleCnt="7">
        <dgm:presLayoutVars>
          <dgm:bulletEnabled val="1"/>
        </dgm:presLayoutVars>
      </dgm:prSet>
      <dgm:spPr/>
    </dgm:pt>
    <dgm:pt modelId="{050CCF5B-001A-43FB-8061-9594788EA3BD}" type="pres">
      <dgm:prSet presAssocID="{D5833E77-4E11-40C6-97FA-88404A12281D}" presName="childShp" presStyleLbl="bgAccFollowNode1" presStyleIdx="2" presStyleCnt="7">
        <dgm:presLayoutVars>
          <dgm:bulletEnabled val="1"/>
        </dgm:presLayoutVars>
      </dgm:prSet>
      <dgm:spPr/>
    </dgm:pt>
    <dgm:pt modelId="{F79DFEC9-D3FF-45AC-B3F5-10107B1FEE0C}" type="pres">
      <dgm:prSet presAssocID="{5B3C1DD1-A097-4ACA-82E8-38BD8421D5A0}" presName="spacing" presStyleCnt="0"/>
      <dgm:spPr/>
    </dgm:pt>
    <dgm:pt modelId="{3BC07B0B-7DF9-4C96-8D24-C7B9DF9E03EE}" type="pres">
      <dgm:prSet presAssocID="{77E754D5-2E96-4ECA-9A3A-99523518EFCB}" presName="linNode" presStyleCnt="0"/>
      <dgm:spPr/>
    </dgm:pt>
    <dgm:pt modelId="{34E77F2F-BC0F-4C57-A4E6-41630EC0133D}" type="pres">
      <dgm:prSet presAssocID="{77E754D5-2E96-4ECA-9A3A-99523518EFCB}" presName="parentShp" presStyleLbl="node1" presStyleIdx="3" presStyleCnt="7">
        <dgm:presLayoutVars>
          <dgm:bulletEnabled val="1"/>
        </dgm:presLayoutVars>
      </dgm:prSet>
      <dgm:spPr/>
    </dgm:pt>
    <dgm:pt modelId="{C6B6ED86-F40C-4ED7-8BC3-AE77FA996586}" type="pres">
      <dgm:prSet presAssocID="{77E754D5-2E96-4ECA-9A3A-99523518EFCB}" presName="childShp" presStyleLbl="bgAccFollowNode1" presStyleIdx="3" presStyleCnt="7">
        <dgm:presLayoutVars>
          <dgm:bulletEnabled val="1"/>
        </dgm:presLayoutVars>
      </dgm:prSet>
      <dgm:spPr/>
    </dgm:pt>
    <dgm:pt modelId="{2D6161A9-0C0D-4076-B5CC-8461D4CD696F}" type="pres">
      <dgm:prSet presAssocID="{CE93CCD0-A972-4FD1-A948-EED29C01A0E4}" presName="spacing" presStyleCnt="0"/>
      <dgm:spPr/>
    </dgm:pt>
    <dgm:pt modelId="{1FA15FEE-CE2B-421E-BCDD-9445E9AC336F}" type="pres">
      <dgm:prSet presAssocID="{6FF3E206-3327-423C-8D3D-FDD30BDB8192}" presName="linNode" presStyleCnt="0"/>
      <dgm:spPr/>
    </dgm:pt>
    <dgm:pt modelId="{24785F53-92B4-4F8A-96BE-BE5C665C76FC}" type="pres">
      <dgm:prSet presAssocID="{6FF3E206-3327-423C-8D3D-FDD30BDB8192}" presName="parentShp" presStyleLbl="node1" presStyleIdx="4" presStyleCnt="7">
        <dgm:presLayoutVars>
          <dgm:bulletEnabled val="1"/>
        </dgm:presLayoutVars>
      </dgm:prSet>
      <dgm:spPr/>
    </dgm:pt>
    <dgm:pt modelId="{DB81A468-4790-4967-9660-1BDB6E3B429A}" type="pres">
      <dgm:prSet presAssocID="{6FF3E206-3327-423C-8D3D-FDD30BDB8192}" presName="childShp" presStyleLbl="bgAccFollowNode1" presStyleIdx="4" presStyleCnt="7">
        <dgm:presLayoutVars>
          <dgm:bulletEnabled val="1"/>
        </dgm:presLayoutVars>
      </dgm:prSet>
      <dgm:spPr/>
    </dgm:pt>
    <dgm:pt modelId="{DC0FC265-7976-47EA-9C52-11A3D07179AE}" type="pres">
      <dgm:prSet presAssocID="{98F82AB6-294B-49E6-9099-0ABDFF091C73}" presName="spacing" presStyleCnt="0"/>
      <dgm:spPr/>
    </dgm:pt>
    <dgm:pt modelId="{720D46E3-ED0E-4BE0-9D45-2AD5BAECEBCE}" type="pres">
      <dgm:prSet presAssocID="{9874C830-6254-44FB-99CB-EBF6D1862477}" presName="linNode" presStyleCnt="0"/>
      <dgm:spPr/>
    </dgm:pt>
    <dgm:pt modelId="{C8369E75-8773-422B-954F-B4CAA0D234AF}" type="pres">
      <dgm:prSet presAssocID="{9874C830-6254-44FB-99CB-EBF6D1862477}" presName="parentShp" presStyleLbl="node1" presStyleIdx="5" presStyleCnt="7">
        <dgm:presLayoutVars>
          <dgm:bulletEnabled val="1"/>
        </dgm:presLayoutVars>
      </dgm:prSet>
      <dgm:spPr/>
    </dgm:pt>
    <dgm:pt modelId="{DE43A314-DD71-420B-BCB8-2A8AA41390C4}" type="pres">
      <dgm:prSet presAssocID="{9874C830-6254-44FB-99CB-EBF6D1862477}" presName="childShp" presStyleLbl="bgAccFollowNode1" presStyleIdx="5" presStyleCnt="7">
        <dgm:presLayoutVars>
          <dgm:bulletEnabled val="1"/>
        </dgm:presLayoutVars>
      </dgm:prSet>
      <dgm:spPr/>
    </dgm:pt>
    <dgm:pt modelId="{C507FA91-3C2C-496E-B243-87C58F55D46F}" type="pres">
      <dgm:prSet presAssocID="{C21A9748-75FC-4A9F-ADFE-446A1C94C74D}" presName="spacing" presStyleCnt="0"/>
      <dgm:spPr/>
    </dgm:pt>
    <dgm:pt modelId="{F9F2A7EF-B188-4227-80A4-1335C94E9EEC}" type="pres">
      <dgm:prSet presAssocID="{F3476C78-41E1-4B18-98E1-E0954EE39F7B}" presName="linNode" presStyleCnt="0"/>
      <dgm:spPr/>
    </dgm:pt>
    <dgm:pt modelId="{5D847B83-A51A-4FFB-BB8B-EF980736AADC}" type="pres">
      <dgm:prSet presAssocID="{F3476C78-41E1-4B18-98E1-E0954EE39F7B}" presName="parentShp" presStyleLbl="node1" presStyleIdx="6" presStyleCnt="7">
        <dgm:presLayoutVars>
          <dgm:bulletEnabled val="1"/>
        </dgm:presLayoutVars>
      </dgm:prSet>
      <dgm:spPr/>
    </dgm:pt>
    <dgm:pt modelId="{6493FBE6-F8BA-4D3C-8ED2-E272B9054007}" type="pres">
      <dgm:prSet presAssocID="{F3476C78-41E1-4B18-98E1-E0954EE39F7B}" presName="childShp" presStyleLbl="bgAccFollowNode1" presStyleIdx="6" presStyleCnt="7">
        <dgm:presLayoutVars>
          <dgm:bulletEnabled val="1"/>
        </dgm:presLayoutVars>
      </dgm:prSet>
      <dgm:spPr/>
    </dgm:pt>
  </dgm:ptLst>
  <dgm:cxnLst>
    <dgm:cxn modelId="{78D5A41D-B664-4264-A151-A6FE85471C72}" srcId="{6FF3E206-3327-423C-8D3D-FDD30BDB8192}" destId="{4DEACA31-7A74-4689-B336-E9EB472B3643}" srcOrd="0" destOrd="0" parTransId="{7B202A16-EE68-4F30-8613-78C004C1C874}" sibTransId="{DD0BAE59-6F4A-4A05-A76F-D1EE9911D8FB}"/>
    <dgm:cxn modelId="{FC61B429-A779-43DD-B886-076BD670CDB0}" type="presOf" srcId="{7EDEC9AE-F774-4A5B-9837-49AE3A0EB9A2}" destId="{050CCF5B-001A-43FB-8061-9594788EA3BD}" srcOrd="0" destOrd="0" presId="urn:microsoft.com/office/officeart/2005/8/layout/vList6"/>
    <dgm:cxn modelId="{7EE13E2C-E485-40E4-9392-1715EE997A0D}" srcId="{79F72F3D-40D0-476A-AA71-DFCEF209FCD3}" destId="{6FF3E206-3327-423C-8D3D-FDD30BDB8192}" srcOrd="4" destOrd="0" parTransId="{0837435B-0DAB-4F81-A348-F7E95CFACA16}" sibTransId="{98F82AB6-294B-49E6-9099-0ABDFF091C73}"/>
    <dgm:cxn modelId="{DEBEF139-630C-4415-B3D5-13A295C05C81}" type="presOf" srcId="{6FF3E206-3327-423C-8D3D-FDD30BDB8192}" destId="{24785F53-92B4-4F8A-96BE-BE5C665C76FC}" srcOrd="0" destOrd="0" presId="urn:microsoft.com/office/officeart/2005/8/layout/vList6"/>
    <dgm:cxn modelId="{D3B46B3B-0E2F-4E3E-834F-7D9B24BFD4B5}" type="presOf" srcId="{21D71B46-0545-4906-9894-72C6B07D17FC}" destId="{C6B6ED86-F40C-4ED7-8BC3-AE77FA996586}" srcOrd="0" destOrd="0" presId="urn:microsoft.com/office/officeart/2005/8/layout/vList6"/>
    <dgm:cxn modelId="{EC91833F-13DE-4325-9F6E-1A6BA26EA6C4}" type="presOf" srcId="{58352583-B360-42E6-A4CF-E2C5F3D569AC}" destId="{750BBAB2-C327-430E-99E4-56F452A5982C}" srcOrd="0" destOrd="0" presId="urn:microsoft.com/office/officeart/2005/8/layout/vList6"/>
    <dgm:cxn modelId="{7F5AEF5B-5EAB-4DF3-A603-1121CEBF12A3}" type="presOf" srcId="{4EA42E3E-CBC9-4B3B-A479-0B3B5B440EF5}" destId="{55864E12-50FD-4506-925F-DB4829843341}" srcOrd="0" destOrd="0" presId="urn:microsoft.com/office/officeart/2005/8/layout/vList6"/>
    <dgm:cxn modelId="{0E25276A-94FC-461D-B004-98BFA08AEB6D}" srcId="{9874C830-6254-44FB-99CB-EBF6D1862477}" destId="{8B6B28C3-7BF8-4FD6-80FF-C3AF7AA92EE2}" srcOrd="0" destOrd="0" parTransId="{D58D624D-A636-411D-9F35-F2337873ECF2}" sibTransId="{F8C4CA1A-8E1C-4A82-80B8-00CD91883BCB}"/>
    <dgm:cxn modelId="{40DB4D4A-D957-4EA6-86B2-6EE583DCF142}" type="presOf" srcId="{2DD13DCB-BE1F-4683-8EA7-EF1B5D3ADBCD}" destId="{51254C52-A62F-403B-8AB0-419E985A9138}" srcOrd="0" destOrd="0" presId="urn:microsoft.com/office/officeart/2005/8/layout/vList6"/>
    <dgm:cxn modelId="{08919D4A-CC5C-4CF8-B1F1-DCFE6FDDC13D}" type="presOf" srcId="{4DEACA31-7A74-4689-B336-E9EB472B3643}" destId="{DB81A468-4790-4967-9660-1BDB6E3B429A}" srcOrd="0" destOrd="0" presId="urn:microsoft.com/office/officeart/2005/8/layout/vList6"/>
    <dgm:cxn modelId="{0F50AD4A-2746-4F36-BF37-726A0926D912}" srcId="{D5833E77-4E11-40C6-97FA-88404A12281D}" destId="{7EDEC9AE-F774-4A5B-9837-49AE3A0EB9A2}" srcOrd="0" destOrd="0" parTransId="{B04EA84B-60E6-4B3C-A59B-C9E5F67FE203}" sibTransId="{42A7F113-5EC5-4D89-8D5E-59092E6ED749}"/>
    <dgm:cxn modelId="{39C4074D-4037-4F43-9A53-1662296CF72D}" type="presOf" srcId="{8B6B28C3-7BF8-4FD6-80FF-C3AF7AA92EE2}" destId="{DE43A314-DD71-420B-BCB8-2A8AA41390C4}" srcOrd="0" destOrd="0" presId="urn:microsoft.com/office/officeart/2005/8/layout/vList6"/>
    <dgm:cxn modelId="{4CDAE251-8207-47B1-ABF1-20E34CACF886}" type="presOf" srcId="{D5833E77-4E11-40C6-97FA-88404A12281D}" destId="{5E74DD0C-0CC6-4AD6-81A1-3A63A7E83A7A}" srcOrd="0" destOrd="0" presId="urn:microsoft.com/office/officeart/2005/8/layout/vList6"/>
    <dgm:cxn modelId="{7422F651-FDC4-4F2D-BFE5-81753C479475}" srcId="{79F72F3D-40D0-476A-AA71-DFCEF209FCD3}" destId="{9874C830-6254-44FB-99CB-EBF6D1862477}" srcOrd="5" destOrd="0" parTransId="{A285ADBD-D256-4CEE-9B4C-6CDF9DA1D66F}" sibTransId="{C21A9748-75FC-4A9F-ADFE-446A1C94C74D}"/>
    <dgm:cxn modelId="{7F162676-4868-4D74-802C-E67894457AF9}" srcId="{79F72F3D-40D0-476A-AA71-DFCEF209FCD3}" destId="{F3476C78-41E1-4B18-98E1-E0954EE39F7B}" srcOrd="6" destOrd="0" parTransId="{28070E6F-3F44-476F-9214-93AC73074C6A}" sibTransId="{454837FA-A130-4F15-8368-733966FC5445}"/>
    <dgm:cxn modelId="{22688657-A53B-4C47-9639-21E160D1A6BE}" type="presOf" srcId="{F3476C78-41E1-4B18-98E1-E0954EE39F7B}" destId="{5D847B83-A51A-4FFB-BB8B-EF980736AADC}" srcOrd="0" destOrd="0" presId="urn:microsoft.com/office/officeart/2005/8/layout/vList6"/>
    <dgm:cxn modelId="{137A5F7A-94E0-40B5-B7C3-4B828BEB6FD8}" type="presOf" srcId="{9874C830-6254-44FB-99CB-EBF6D1862477}" destId="{C8369E75-8773-422B-954F-B4CAA0D234AF}" srcOrd="0" destOrd="0" presId="urn:microsoft.com/office/officeart/2005/8/layout/vList6"/>
    <dgm:cxn modelId="{712C2683-9237-4C1C-8DF3-F8273E6F5AD2}" srcId="{2DD13DCB-BE1F-4683-8EA7-EF1B5D3ADBCD}" destId="{58352583-B360-42E6-A4CF-E2C5F3D569AC}" srcOrd="0" destOrd="0" parTransId="{9744A731-54CB-4FBD-9619-2448A27868E3}" sibTransId="{42F07BAF-1430-4DE6-ADC7-8F7449F03801}"/>
    <dgm:cxn modelId="{3E163789-1BD3-42F2-A12B-9EFB3E760C22}" srcId="{79F72F3D-40D0-476A-AA71-DFCEF209FCD3}" destId="{D5833E77-4E11-40C6-97FA-88404A12281D}" srcOrd="2" destOrd="0" parTransId="{20654F9B-E2A9-4431-A944-10A09B909AF8}" sibTransId="{5B3C1DD1-A097-4ACA-82E8-38BD8421D5A0}"/>
    <dgm:cxn modelId="{AF906C8F-1B95-4EB3-AEEA-C9803A0CC402}" srcId="{77E754D5-2E96-4ECA-9A3A-99523518EFCB}" destId="{21D71B46-0545-4906-9894-72C6B07D17FC}" srcOrd="0" destOrd="0" parTransId="{B10FE83F-9EDF-44A9-B100-DC13B67BD3E2}" sibTransId="{5028C84A-EB58-4201-8E0E-F7AA7451F93F}"/>
    <dgm:cxn modelId="{76A71695-714E-49E4-9F63-8892AC16DCE0}" srcId="{79F72F3D-40D0-476A-AA71-DFCEF209FCD3}" destId="{2DD13DCB-BE1F-4683-8EA7-EF1B5D3ADBCD}" srcOrd="0" destOrd="0" parTransId="{0B602405-16AD-4D24-90B6-993A39385886}" sibTransId="{D15D6439-3F6E-4B0B-8447-B27869719B78}"/>
    <dgm:cxn modelId="{743192A3-7929-4FEA-97FC-823884BDE6EB}" srcId="{F3476C78-41E1-4B18-98E1-E0954EE39F7B}" destId="{DF970494-7CFA-4CF1-9CBC-7D7E2D993C3F}" srcOrd="0" destOrd="0" parTransId="{B9E1B2B8-5BBA-4D6C-B2F7-E503DB7F091C}" sibTransId="{316E565B-8DB7-45A5-8F1C-2C88075A5062}"/>
    <dgm:cxn modelId="{5EE15AA5-A010-418A-BC9C-71F424F41A41}" srcId="{4EA42E3E-CBC9-4B3B-A479-0B3B5B440EF5}" destId="{379529AD-D420-4ECE-AE61-7E2B03A213C2}" srcOrd="0" destOrd="0" parTransId="{DED5C835-BD4A-49C6-B3CB-773649CBE27B}" sibTransId="{CF4FB214-836B-42C7-A37C-02A3D3778C2B}"/>
    <dgm:cxn modelId="{828084BA-5074-4AE9-AD80-DD6FC438330A}" srcId="{79F72F3D-40D0-476A-AA71-DFCEF209FCD3}" destId="{77E754D5-2E96-4ECA-9A3A-99523518EFCB}" srcOrd="3" destOrd="0" parTransId="{0D039F9F-C20F-406B-AFC5-A9D8379FE711}" sibTransId="{CE93CCD0-A972-4FD1-A948-EED29C01A0E4}"/>
    <dgm:cxn modelId="{F7F765D2-F269-4E0A-AE26-11D51BB1256D}" srcId="{79F72F3D-40D0-476A-AA71-DFCEF209FCD3}" destId="{4EA42E3E-CBC9-4B3B-A479-0B3B5B440EF5}" srcOrd="1" destOrd="0" parTransId="{2F2D72EC-96E3-4742-8699-A6B05D83166E}" sibTransId="{2E0D1C47-F543-4F2C-BA14-3430301DC88A}"/>
    <dgm:cxn modelId="{486CEAD5-2B44-4FAB-A3C1-FA3DB0D16CD9}" type="presOf" srcId="{77E754D5-2E96-4ECA-9A3A-99523518EFCB}" destId="{34E77F2F-BC0F-4C57-A4E6-41630EC0133D}" srcOrd="0" destOrd="0" presId="urn:microsoft.com/office/officeart/2005/8/layout/vList6"/>
    <dgm:cxn modelId="{574C6CDB-B38C-4C6D-981C-2F7AE5B419DE}" type="presOf" srcId="{79F72F3D-40D0-476A-AA71-DFCEF209FCD3}" destId="{970D64D3-F97A-4513-AB82-046674CBD590}" srcOrd="0" destOrd="0" presId="urn:microsoft.com/office/officeart/2005/8/layout/vList6"/>
    <dgm:cxn modelId="{23D037EB-034A-4229-8AFE-8E70EF191DA5}" type="presOf" srcId="{DF970494-7CFA-4CF1-9CBC-7D7E2D993C3F}" destId="{6493FBE6-F8BA-4D3C-8ED2-E272B9054007}" srcOrd="0" destOrd="0" presId="urn:microsoft.com/office/officeart/2005/8/layout/vList6"/>
    <dgm:cxn modelId="{2764F4F4-435C-414D-BBD3-4B345668F23E}" type="presOf" srcId="{379529AD-D420-4ECE-AE61-7E2B03A213C2}" destId="{0F09E535-1CA8-48C0-AF5D-29883B571C86}" srcOrd="0" destOrd="0" presId="urn:microsoft.com/office/officeart/2005/8/layout/vList6"/>
    <dgm:cxn modelId="{7126D9DB-8D38-427B-AEB9-314CDDA1024C}" type="presParOf" srcId="{970D64D3-F97A-4513-AB82-046674CBD590}" destId="{A9C71100-0DF0-40E6-BF2C-6647C9D70827}" srcOrd="0" destOrd="0" presId="urn:microsoft.com/office/officeart/2005/8/layout/vList6"/>
    <dgm:cxn modelId="{6ABD9416-9B91-4F78-BD93-97921A1676BD}" type="presParOf" srcId="{A9C71100-0DF0-40E6-BF2C-6647C9D70827}" destId="{51254C52-A62F-403B-8AB0-419E985A9138}" srcOrd="0" destOrd="0" presId="urn:microsoft.com/office/officeart/2005/8/layout/vList6"/>
    <dgm:cxn modelId="{15289BE8-9D66-49C6-877D-DEECA3F70A55}" type="presParOf" srcId="{A9C71100-0DF0-40E6-BF2C-6647C9D70827}" destId="{750BBAB2-C327-430E-99E4-56F452A5982C}" srcOrd="1" destOrd="0" presId="urn:microsoft.com/office/officeart/2005/8/layout/vList6"/>
    <dgm:cxn modelId="{13E5295A-1CA5-49E0-A308-B046CBBB0D8C}" type="presParOf" srcId="{970D64D3-F97A-4513-AB82-046674CBD590}" destId="{E2EF0BF7-ECDB-4537-9030-94DCE43F9E73}" srcOrd="1" destOrd="0" presId="urn:microsoft.com/office/officeart/2005/8/layout/vList6"/>
    <dgm:cxn modelId="{531A1175-7DEA-469A-9704-B018A6168493}" type="presParOf" srcId="{970D64D3-F97A-4513-AB82-046674CBD590}" destId="{DCD954CF-5BA6-46DF-AA75-DD8E438CCFE9}" srcOrd="2" destOrd="0" presId="urn:microsoft.com/office/officeart/2005/8/layout/vList6"/>
    <dgm:cxn modelId="{7A82E631-BA11-4B84-808C-4054ABAAB27C}" type="presParOf" srcId="{DCD954CF-5BA6-46DF-AA75-DD8E438CCFE9}" destId="{55864E12-50FD-4506-925F-DB4829843341}" srcOrd="0" destOrd="0" presId="urn:microsoft.com/office/officeart/2005/8/layout/vList6"/>
    <dgm:cxn modelId="{49D2B356-A65B-427E-A0C6-88E26B8AA102}" type="presParOf" srcId="{DCD954CF-5BA6-46DF-AA75-DD8E438CCFE9}" destId="{0F09E535-1CA8-48C0-AF5D-29883B571C86}" srcOrd="1" destOrd="0" presId="urn:microsoft.com/office/officeart/2005/8/layout/vList6"/>
    <dgm:cxn modelId="{0829326E-6AD7-4286-A4A1-0E3B857F2FB7}" type="presParOf" srcId="{970D64D3-F97A-4513-AB82-046674CBD590}" destId="{68CD1624-9702-48B7-87A8-17B8175BECEE}" srcOrd="3" destOrd="0" presId="urn:microsoft.com/office/officeart/2005/8/layout/vList6"/>
    <dgm:cxn modelId="{BDC47237-5AE7-446F-AF2F-B8928FC81011}" type="presParOf" srcId="{970D64D3-F97A-4513-AB82-046674CBD590}" destId="{75B65BB6-63B7-4512-BAE7-E6BAC284924E}" srcOrd="4" destOrd="0" presId="urn:microsoft.com/office/officeart/2005/8/layout/vList6"/>
    <dgm:cxn modelId="{BC6B1FCD-4A4F-43D0-8B88-0B8E6D2A468B}" type="presParOf" srcId="{75B65BB6-63B7-4512-BAE7-E6BAC284924E}" destId="{5E74DD0C-0CC6-4AD6-81A1-3A63A7E83A7A}" srcOrd="0" destOrd="0" presId="urn:microsoft.com/office/officeart/2005/8/layout/vList6"/>
    <dgm:cxn modelId="{01CB6ACE-5EE2-4BF7-8710-5D33C5B34508}" type="presParOf" srcId="{75B65BB6-63B7-4512-BAE7-E6BAC284924E}" destId="{050CCF5B-001A-43FB-8061-9594788EA3BD}" srcOrd="1" destOrd="0" presId="urn:microsoft.com/office/officeart/2005/8/layout/vList6"/>
    <dgm:cxn modelId="{40F3EB91-4E71-48DC-9209-92CF6F9FAC3C}" type="presParOf" srcId="{970D64D3-F97A-4513-AB82-046674CBD590}" destId="{F79DFEC9-D3FF-45AC-B3F5-10107B1FEE0C}" srcOrd="5" destOrd="0" presId="urn:microsoft.com/office/officeart/2005/8/layout/vList6"/>
    <dgm:cxn modelId="{900DD5AD-15E5-497E-A94D-09DD6A9AF241}" type="presParOf" srcId="{970D64D3-F97A-4513-AB82-046674CBD590}" destId="{3BC07B0B-7DF9-4C96-8D24-C7B9DF9E03EE}" srcOrd="6" destOrd="0" presId="urn:microsoft.com/office/officeart/2005/8/layout/vList6"/>
    <dgm:cxn modelId="{1A153E73-4753-4961-926B-E223C728F731}" type="presParOf" srcId="{3BC07B0B-7DF9-4C96-8D24-C7B9DF9E03EE}" destId="{34E77F2F-BC0F-4C57-A4E6-41630EC0133D}" srcOrd="0" destOrd="0" presId="urn:microsoft.com/office/officeart/2005/8/layout/vList6"/>
    <dgm:cxn modelId="{00337255-60E1-4E64-AA72-0EBB3DD468FC}" type="presParOf" srcId="{3BC07B0B-7DF9-4C96-8D24-C7B9DF9E03EE}" destId="{C6B6ED86-F40C-4ED7-8BC3-AE77FA996586}" srcOrd="1" destOrd="0" presId="urn:microsoft.com/office/officeart/2005/8/layout/vList6"/>
    <dgm:cxn modelId="{7B86E5CA-2EDF-4F74-A646-2AEC27848EF5}" type="presParOf" srcId="{970D64D3-F97A-4513-AB82-046674CBD590}" destId="{2D6161A9-0C0D-4076-B5CC-8461D4CD696F}" srcOrd="7" destOrd="0" presId="urn:microsoft.com/office/officeart/2005/8/layout/vList6"/>
    <dgm:cxn modelId="{4D52A9B7-6569-4D1B-A6D8-21D282C71BC1}" type="presParOf" srcId="{970D64D3-F97A-4513-AB82-046674CBD590}" destId="{1FA15FEE-CE2B-421E-BCDD-9445E9AC336F}" srcOrd="8" destOrd="0" presId="urn:microsoft.com/office/officeart/2005/8/layout/vList6"/>
    <dgm:cxn modelId="{40AF0F23-DC18-43DC-B00B-6865CFC7017D}" type="presParOf" srcId="{1FA15FEE-CE2B-421E-BCDD-9445E9AC336F}" destId="{24785F53-92B4-4F8A-96BE-BE5C665C76FC}" srcOrd="0" destOrd="0" presId="urn:microsoft.com/office/officeart/2005/8/layout/vList6"/>
    <dgm:cxn modelId="{834399B7-F3F0-4ED9-B153-6A40AABD6AC0}" type="presParOf" srcId="{1FA15FEE-CE2B-421E-BCDD-9445E9AC336F}" destId="{DB81A468-4790-4967-9660-1BDB6E3B429A}" srcOrd="1" destOrd="0" presId="urn:microsoft.com/office/officeart/2005/8/layout/vList6"/>
    <dgm:cxn modelId="{4AB31C58-18AB-41D0-8E2E-87A2333382F3}" type="presParOf" srcId="{970D64D3-F97A-4513-AB82-046674CBD590}" destId="{DC0FC265-7976-47EA-9C52-11A3D07179AE}" srcOrd="9" destOrd="0" presId="urn:microsoft.com/office/officeart/2005/8/layout/vList6"/>
    <dgm:cxn modelId="{696E87BE-B323-4A2A-B4EB-967183AD5F14}" type="presParOf" srcId="{970D64D3-F97A-4513-AB82-046674CBD590}" destId="{720D46E3-ED0E-4BE0-9D45-2AD5BAECEBCE}" srcOrd="10" destOrd="0" presId="urn:microsoft.com/office/officeart/2005/8/layout/vList6"/>
    <dgm:cxn modelId="{665F46E2-9799-4E3C-8697-0F7E45377D92}" type="presParOf" srcId="{720D46E3-ED0E-4BE0-9D45-2AD5BAECEBCE}" destId="{C8369E75-8773-422B-954F-B4CAA0D234AF}" srcOrd="0" destOrd="0" presId="urn:microsoft.com/office/officeart/2005/8/layout/vList6"/>
    <dgm:cxn modelId="{FBACAE6E-F14F-489C-A616-C6F25E0A932D}" type="presParOf" srcId="{720D46E3-ED0E-4BE0-9D45-2AD5BAECEBCE}" destId="{DE43A314-DD71-420B-BCB8-2A8AA41390C4}" srcOrd="1" destOrd="0" presId="urn:microsoft.com/office/officeart/2005/8/layout/vList6"/>
    <dgm:cxn modelId="{16082BA4-5500-4FF3-B1FE-F1FD3806A0FA}" type="presParOf" srcId="{970D64D3-F97A-4513-AB82-046674CBD590}" destId="{C507FA91-3C2C-496E-B243-87C58F55D46F}" srcOrd="11" destOrd="0" presId="urn:microsoft.com/office/officeart/2005/8/layout/vList6"/>
    <dgm:cxn modelId="{30EAE13F-DB2B-468F-A50E-2CCE5ECBDEA0}" type="presParOf" srcId="{970D64D3-F97A-4513-AB82-046674CBD590}" destId="{F9F2A7EF-B188-4227-80A4-1335C94E9EEC}" srcOrd="12" destOrd="0" presId="urn:microsoft.com/office/officeart/2005/8/layout/vList6"/>
    <dgm:cxn modelId="{55153A06-368F-4C09-9123-D310CEDE95D9}" type="presParOf" srcId="{F9F2A7EF-B188-4227-80A4-1335C94E9EEC}" destId="{5D847B83-A51A-4FFB-BB8B-EF980736AADC}" srcOrd="0" destOrd="0" presId="urn:microsoft.com/office/officeart/2005/8/layout/vList6"/>
    <dgm:cxn modelId="{B753EEEA-E2A1-4D99-8082-90DEAE7FB822}" type="presParOf" srcId="{F9F2A7EF-B188-4227-80A4-1335C94E9EEC}" destId="{6493FBE6-F8BA-4D3C-8ED2-E272B9054007}"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CCF457-080C-468B-962F-17FBAFCC8294}"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IN"/>
        </a:p>
      </dgm:t>
    </dgm:pt>
    <dgm:pt modelId="{468D514C-D8CC-4E8F-AECB-CE866BF45491}">
      <dgm:prSet phldrT="[Text]"/>
      <dgm:spPr/>
      <dgm:t>
        <a:bodyPr/>
        <a:lstStyle/>
        <a:p>
          <a:r>
            <a:rPr lang="en-IN" dirty="0"/>
            <a:t>Data without trend and seasonality</a:t>
          </a:r>
        </a:p>
      </dgm:t>
    </dgm:pt>
    <dgm:pt modelId="{E33E11A2-7CB2-46EC-80E2-3F522860D130}" type="parTrans" cxnId="{9E41654C-D6BC-4E5F-BF1C-66DF5312EB27}">
      <dgm:prSet/>
      <dgm:spPr/>
      <dgm:t>
        <a:bodyPr/>
        <a:lstStyle/>
        <a:p>
          <a:endParaRPr lang="en-IN"/>
        </a:p>
      </dgm:t>
    </dgm:pt>
    <dgm:pt modelId="{5D6CF3E3-2F89-4FC7-B3AB-4ACCD8A272FD}" type="sibTrans" cxnId="{9E41654C-D6BC-4E5F-BF1C-66DF5312EB27}">
      <dgm:prSet/>
      <dgm:spPr/>
      <dgm:t>
        <a:bodyPr/>
        <a:lstStyle/>
        <a:p>
          <a:endParaRPr lang="en-IN"/>
        </a:p>
      </dgm:t>
    </dgm:pt>
    <dgm:pt modelId="{7B90C10D-68CD-41A3-AED9-EF5F6AFC3080}">
      <dgm:prSet phldrT="[Text]"/>
      <dgm:spPr/>
      <dgm:t>
        <a:bodyPr/>
        <a:lstStyle/>
        <a:p>
          <a:r>
            <a:rPr lang="en-IN" dirty="0"/>
            <a:t>Mean, median, mode, random sample imputation</a:t>
          </a:r>
        </a:p>
      </dgm:t>
    </dgm:pt>
    <dgm:pt modelId="{4B61B6AF-0D99-470C-A5FB-26BC7011321A}" type="parTrans" cxnId="{B4DA8316-9892-4813-9BB4-28FA816FF67B}">
      <dgm:prSet/>
      <dgm:spPr/>
      <dgm:t>
        <a:bodyPr/>
        <a:lstStyle/>
        <a:p>
          <a:endParaRPr lang="en-IN"/>
        </a:p>
      </dgm:t>
    </dgm:pt>
    <dgm:pt modelId="{59E71EA7-50B3-48D8-A913-31371829E973}" type="sibTrans" cxnId="{B4DA8316-9892-4813-9BB4-28FA816FF67B}">
      <dgm:prSet/>
      <dgm:spPr/>
      <dgm:t>
        <a:bodyPr/>
        <a:lstStyle/>
        <a:p>
          <a:endParaRPr lang="en-IN"/>
        </a:p>
      </dgm:t>
    </dgm:pt>
    <dgm:pt modelId="{91DBCAAB-FF28-4B7B-A2D1-6207B95B9FCD}">
      <dgm:prSet phldrT="[Text]"/>
      <dgm:spPr/>
      <dgm:t>
        <a:bodyPr/>
        <a:lstStyle/>
        <a:p>
          <a:r>
            <a:rPr lang="en-IN" dirty="0"/>
            <a:t>Data with trend and without seasonality</a:t>
          </a:r>
        </a:p>
      </dgm:t>
    </dgm:pt>
    <dgm:pt modelId="{203943ED-61B2-479E-B9C8-51376E4956AA}" type="parTrans" cxnId="{FE82E871-8B56-484A-8659-78FF173BE701}">
      <dgm:prSet/>
      <dgm:spPr/>
      <dgm:t>
        <a:bodyPr/>
        <a:lstStyle/>
        <a:p>
          <a:endParaRPr lang="en-IN"/>
        </a:p>
      </dgm:t>
    </dgm:pt>
    <dgm:pt modelId="{9D023031-30B4-4E52-B504-7875F5618223}" type="sibTrans" cxnId="{FE82E871-8B56-484A-8659-78FF173BE701}">
      <dgm:prSet/>
      <dgm:spPr/>
      <dgm:t>
        <a:bodyPr/>
        <a:lstStyle/>
        <a:p>
          <a:endParaRPr lang="en-IN"/>
        </a:p>
      </dgm:t>
    </dgm:pt>
    <dgm:pt modelId="{71353633-7D33-452B-80F5-1D29100645AF}">
      <dgm:prSet phldrT="[Text]"/>
      <dgm:spPr/>
      <dgm:t>
        <a:bodyPr/>
        <a:lstStyle/>
        <a:p>
          <a:r>
            <a:rPr lang="en-IN" dirty="0"/>
            <a:t>Linear interpolation</a:t>
          </a:r>
        </a:p>
      </dgm:t>
    </dgm:pt>
    <dgm:pt modelId="{48F62797-C247-4F4D-B128-2BC51D3E459A}" type="parTrans" cxnId="{9F7D555B-943F-4E1E-BD4F-60A11C3157F3}">
      <dgm:prSet/>
      <dgm:spPr/>
      <dgm:t>
        <a:bodyPr/>
        <a:lstStyle/>
        <a:p>
          <a:endParaRPr lang="en-IN"/>
        </a:p>
      </dgm:t>
    </dgm:pt>
    <dgm:pt modelId="{4A4CDE32-4A04-4E1C-96A1-8E4A15B3CA86}" type="sibTrans" cxnId="{9F7D555B-943F-4E1E-BD4F-60A11C3157F3}">
      <dgm:prSet/>
      <dgm:spPr/>
      <dgm:t>
        <a:bodyPr/>
        <a:lstStyle/>
        <a:p>
          <a:endParaRPr lang="en-IN"/>
        </a:p>
      </dgm:t>
    </dgm:pt>
    <dgm:pt modelId="{46C3BB91-F351-414B-9EF3-1AA6D83A50B5}">
      <dgm:prSet phldrT="[Text]"/>
      <dgm:spPr/>
      <dgm:t>
        <a:bodyPr/>
        <a:lstStyle/>
        <a:p>
          <a:r>
            <a:rPr lang="en-IN" dirty="0"/>
            <a:t>Data with trend and seasonality</a:t>
          </a:r>
        </a:p>
      </dgm:t>
    </dgm:pt>
    <dgm:pt modelId="{6F7D4986-20DF-4C0D-A58E-2CDFB7CE858D}" type="parTrans" cxnId="{AB6A6E9D-69AC-45EE-975B-CC1E2AD90507}">
      <dgm:prSet/>
      <dgm:spPr/>
      <dgm:t>
        <a:bodyPr/>
        <a:lstStyle/>
        <a:p>
          <a:endParaRPr lang="en-IN"/>
        </a:p>
      </dgm:t>
    </dgm:pt>
    <dgm:pt modelId="{35BDCAA9-146E-45D1-AC2D-AD2D9001BBC9}" type="sibTrans" cxnId="{AB6A6E9D-69AC-45EE-975B-CC1E2AD90507}">
      <dgm:prSet/>
      <dgm:spPr/>
      <dgm:t>
        <a:bodyPr/>
        <a:lstStyle/>
        <a:p>
          <a:endParaRPr lang="en-IN"/>
        </a:p>
      </dgm:t>
    </dgm:pt>
    <dgm:pt modelId="{389E835F-B9F9-43EF-9E40-8873CCA4AB22}">
      <dgm:prSet phldrT="[Text]"/>
      <dgm:spPr/>
      <dgm:t>
        <a:bodyPr/>
        <a:lstStyle/>
        <a:p>
          <a:r>
            <a:rPr lang="en-IN"/>
            <a:t>Seasonal adjustment + interpolation</a:t>
          </a:r>
          <a:endParaRPr lang="en-IN" dirty="0"/>
        </a:p>
      </dgm:t>
    </dgm:pt>
    <dgm:pt modelId="{5A626EE7-E28B-4725-B9EA-27023F0F286C}" type="parTrans" cxnId="{755C3E39-B2E7-4760-8559-D7CCF780EAF1}">
      <dgm:prSet/>
      <dgm:spPr/>
      <dgm:t>
        <a:bodyPr/>
        <a:lstStyle/>
        <a:p>
          <a:endParaRPr lang="en-IN"/>
        </a:p>
      </dgm:t>
    </dgm:pt>
    <dgm:pt modelId="{B84FCF2D-796E-49E5-BA4D-693EFBA0D4D7}" type="sibTrans" cxnId="{755C3E39-B2E7-4760-8559-D7CCF780EAF1}">
      <dgm:prSet/>
      <dgm:spPr/>
      <dgm:t>
        <a:bodyPr/>
        <a:lstStyle/>
        <a:p>
          <a:endParaRPr lang="en-IN"/>
        </a:p>
      </dgm:t>
    </dgm:pt>
    <dgm:pt modelId="{62493816-7156-4F49-961B-80D4792833B3}" type="pres">
      <dgm:prSet presAssocID="{03CCF457-080C-468B-962F-17FBAFCC8294}" presName="diagram" presStyleCnt="0">
        <dgm:presLayoutVars>
          <dgm:chPref val="1"/>
          <dgm:dir/>
          <dgm:animOne val="branch"/>
          <dgm:animLvl val="lvl"/>
          <dgm:resizeHandles/>
        </dgm:presLayoutVars>
      </dgm:prSet>
      <dgm:spPr/>
    </dgm:pt>
    <dgm:pt modelId="{EB1DFABB-98D6-4A42-9794-B7A5CA2D57D6}" type="pres">
      <dgm:prSet presAssocID="{468D514C-D8CC-4E8F-AECB-CE866BF45491}" presName="root" presStyleCnt="0"/>
      <dgm:spPr/>
    </dgm:pt>
    <dgm:pt modelId="{8AD07AAD-C74D-4EA0-B9AF-B61505AD8999}" type="pres">
      <dgm:prSet presAssocID="{468D514C-D8CC-4E8F-AECB-CE866BF45491}" presName="rootComposite" presStyleCnt="0"/>
      <dgm:spPr/>
    </dgm:pt>
    <dgm:pt modelId="{7BA94CC6-729D-4308-AB3C-39AD2FF2FB7E}" type="pres">
      <dgm:prSet presAssocID="{468D514C-D8CC-4E8F-AECB-CE866BF45491}" presName="rootText" presStyleLbl="node1" presStyleIdx="0" presStyleCnt="3"/>
      <dgm:spPr/>
    </dgm:pt>
    <dgm:pt modelId="{03E08786-6436-43CA-A19F-54783ED536C2}" type="pres">
      <dgm:prSet presAssocID="{468D514C-D8CC-4E8F-AECB-CE866BF45491}" presName="rootConnector" presStyleLbl="node1" presStyleIdx="0" presStyleCnt="3"/>
      <dgm:spPr/>
    </dgm:pt>
    <dgm:pt modelId="{E28399DD-9331-4D0B-B7FB-7BAB18F3A6FA}" type="pres">
      <dgm:prSet presAssocID="{468D514C-D8CC-4E8F-AECB-CE866BF45491}" presName="childShape" presStyleCnt="0"/>
      <dgm:spPr/>
    </dgm:pt>
    <dgm:pt modelId="{335CF34B-127A-4934-9DE0-E144B6707FE9}" type="pres">
      <dgm:prSet presAssocID="{4B61B6AF-0D99-470C-A5FB-26BC7011321A}" presName="Name13" presStyleLbl="parChTrans1D2" presStyleIdx="0" presStyleCnt="3"/>
      <dgm:spPr/>
    </dgm:pt>
    <dgm:pt modelId="{328514F8-D4A9-4BFC-AA5E-D6C9ADE8ED42}" type="pres">
      <dgm:prSet presAssocID="{7B90C10D-68CD-41A3-AED9-EF5F6AFC3080}" presName="childText" presStyleLbl="bgAcc1" presStyleIdx="0" presStyleCnt="3">
        <dgm:presLayoutVars>
          <dgm:bulletEnabled val="1"/>
        </dgm:presLayoutVars>
      </dgm:prSet>
      <dgm:spPr/>
    </dgm:pt>
    <dgm:pt modelId="{14FCCE88-2725-4CE8-8646-B577A5EC23E9}" type="pres">
      <dgm:prSet presAssocID="{91DBCAAB-FF28-4B7B-A2D1-6207B95B9FCD}" presName="root" presStyleCnt="0"/>
      <dgm:spPr/>
    </dgm:pt>
    <dgm:pt modelId="{BA46B490-7377-454F-8DB7-EE8FA3D2EEFC}" type="pres">
      <dgm:prSet presAssocID="{91DBCAAB-FF28-4B7B-A2D1-6207B95B9FCD}" presName="rootComposite" presStyleCnt="0"/>
      <dgm:spPr/>
    </dgm:pt>
    <dgm:pt modelId="{4F1B3674-93B0-4A8B-8C9F-9BD55B8840E3}" type="pres">
      <dgm:prSet presAssocID="{91DBCAAB-FF28-4B7B-A2D1-6207B95B9FCD}" presName="rootText" presStyleLbl="node1" presStyleIdx="1" presStyleCnt="3"/>
      <dgm:spPr/>
    </dgm:pt>
    <dgm:pt modelId="{B72945B5-2212-49BF-B156-125CAF7940DA}" type="pres">
      <dgm:prSet presAssocID="{91DBCAAB-FF28-4B7B-A2D1-6207B95B9FCD}" presName="rootConnector" presStyleLbl="node1" presStyleIdx="1" presStyleCnt="3"/>
      <dgm:spPr/>
    </dgm:pt>
    <dgm:pt modelId="{50A7D8AA-0299-4BC7-BF4D-4D18D0B77DCA}" type="pres">
      <dgm:prSet presAssocID="{91DBCAAB-FF28-4B7B-A2D1-6207B95B9FCD}" presName="childShape" presStyleCnt="0"/>
      <dgm:spPr/>
    </dgm:pt>
    <dgm:pt modelId="{5FDDE5E8-728B-4CB1-9BE9-F90521A6EF32}" type="pres">
      <dgm:prSet presAssocID="{48F62797-C247-4F4D-B128-2BC51D3E459A}" presName="Name13" presStyleLbl="parChTrans1D2" presStyleIdx="1" presStyleCnt="3"/>
      <dgm:spPr/>
    </dgm:pt>
    <dgm:pt modelId="{043040D2-A43B-4594-A678-F110BCA66962}" type="pres">
      <dgm:prSet presAssocID="{71353633-7D33-452B-80F5-1D29100645AF}" presName="childText" presStyleLbl="bgAcc1" presStyleIdx="1" presStyleCnt="3">
        <dgm:presLayoutVars>
          <dgm:bulletEnabled val="1"/>
        </dgm:presLayoutVars>
      </dgm:prSet>
      <dgm:spPr/>
    </dgm:pt>
    <dgm:pt modelId="{1BEBA6C8-46BD-4E3E-9EBF-83EDDBD9DC44}" type="pres">
      <dgm:prSet presAssocID="{46C3BB91-F351-414B-9EF3-1AA6D83A50B5}" presName="root" presStyleCnt="0"/>
      <dgm:spPr/>
    </dgm:pt>
    <dgm:pt modelId="{AD750CF9-2ACD-4446-8194-78E11DA0F18F}" type="pres">
      <dgm:prSet presAssocID="{46C3BB91-F351-414B-9EF3-1AA6D83A50B5}" presName="rootComposite" presStyleCnt="0"/>
      <dgm:spPr/>
    </dgm:pt>
    <dgm:pt modelId="{AA1FCD9D-2E8C-4BCE-BB8C-16C3B53FCC14}" type="pres">
      <dgm:prSet presAssocID="{46C3BB91-F351-414B-9EF3-1AA6D83A50B5}" presName="rootText" presStyleLbl="node1" presStyleIdx="2" presStyleCnt="3"/>
      <dgm:spPr/>
    </dgm:pt>
    <dgm:pt modelId="{BE0B65C6-EB00-4605-8D3D-82B18E5B0265}" type="pres">
      <dgm:prSet presAssocID="{46C3BB91-F351-414B-9EF3-1AA6D83A50B5}" presName="rootConnector" presStyleLbl="node1" presStyleIdx="2" presStyleCnt="3"/>
      <dgm:spPr/>
    </dgm:pt>
    <dgm:pt modelId="{63B8A70C-C851-4093-A0AC-5DA81300D70D}" type="pres">
      <dgm:prSet presAssocID="{46C3BB91-F351-414B-9EF3-1AA6D83A50B5}" presName="childShape" presStyleCnt="0"/>
      <dgm:spPr/>
    </dgm:pt>
    <dgm:pt modelId="{88A5D667-5857-40AD-9321-7728906611F5}" type="pres">
      <dgm:prSet presAssocID="{5A626EE7-E28B-4725-B9EA-27023F0F286C}" presName="Name13" presStyleLbl="parChTrans1D2" presStyleIdx="2" presStyleCnt="3"/>
      <dgm:spPr/>
    </dgm:pt>
    <dgm:pt modelId="{C02C9595-EBA3-471B-90B3-1CB845CBF86C}" type="pres">
      <dgm:prSet presAssocID="{389E835F-B9F9-43EF-9E40-8873CCA4AB22}" presName="childText" presStyleLbl="bgAcc1" presStyleIdx="2" presStyleCnt="3">
        <dgm:presLayoutVars>
          <dgm:bulletEnabled val="1"/>
        </dgm:presLayoutVars>
      </dgm:prSet>
      <dgm:spPr/>
    </dgm:pt>
  </dgm:ptLst>
  <dgm:cxnLst>
    <dgm:cxn modelId="{F114DD0A-0C1A-459E-812D-7ED0EAB36515}" type="presOf" srcId="{468D514C-D8CC-4E8F-AECB-CE866BF45491}" destId="{03E08786-6436-43CA-A19F-54783ED536C2}" srcOrd="1" destOrd="0" presId="urn:microsoft.com/office/officeart/2005/8/layout/hierarchy3"/>
    <dgm:cxn modelId="{B4DA8316-9892-4813-9BB4-28FA816FF67B}" srcId="{468D514C-D8CC-4E8F-AECB-CE866BF45491}" destId="{7B90C10D-68CD-41A3-AED9-EF5F6AFC3080}" srcOrd="0" destOrd="0" parTransId="{4B61B6AF-0D99-470C-A5FB-26BC7011321A}" sibTransId="{59E71EA7-50B3-48D8-A913-31371829E973}"/>
    <dgm:cxn modelId="{1B6F511F-2BE1-4BE8-9996-982812070E63}" type="presOf" srcId="{389E835F-B9F9-43EF-9E40-8873CCA4AB22}" destId="{C02C9595-EBA3-471B-90B3-1CB845CBF86C}" srcOrd="0" destOrd="0" presId="urn:microsoft.com/office/officeart/2005/8/layout/hierarchy3"/>
    <dgm:cxn modelId="{4C9A9F23-212F-4D18-8FB4-46CBB1579AFB}" type="presOf" srcId="{46C3BB91-F351-414B-9EF3-1AA6D83A50B5}" destId="{BE0B65C6-EB00-4605-8D3D-82B18E5B0265}" srcOrd="1" destOrd="0" presId="urn:microsoft.com/office/officeart/2005/8/layout/hierarchy3"/>
    <dgm:cxn modelId="{755C3E39-B2E7-4760-8559-D7CCF780EAF1}" srcId="{46C3BB91-F351-414B-9EF3-1AA6D83A50B5}" destId="{389E835F-B9F9-43EF-9E40-8873CCA4AB22}" srcOrd="0" destOrd="0" parTransId="{5A626EE7-E28B-4725-B9EA-27023F0F286C}" sibTransId="{B84FCF2D-796E-49E5-BA4D-693EFBA0D4D7}"/>
    <dgm:cxn modelId="{EAF6DA3D-8DBA-4ADA-A771-4E2EC9C27FD0}" type="presOf" srcId="{91DBCAAB-FF28-4B7B-A2D1-6207B95B9FCD}" destId="{B72945B5-2212-49BF-B156-125CAF7940DA}" srcOrd="1" destOrd="0" presId="urn:microsoft.com/office/officeart/2005/8/layout/hierarchy3"/>
    <dgm:cxn modelId="{0E41593F-0448-481B-8603-4716FDED0AFC}" type="presOf" srcId="{48F62797-C247-4F4D-B128-2BC51D3E459A}" destId="{5FDDE5E8-728B-4CB1-9BE9-F90521A6EF32}" srcOrd="0" destOrd="0" presId="urn:microsoft.com/office/officeart/2005/8/layout/hierarchy3"/>
    <dgm:cxn modelId="{9F7D555B-943F-4E1E-BD4F-60A11C3157F3}" srcId="{91DBCAAB-FF28-4B7B-A2D1-6207B95B9FCD}" destId="{71353633-7D33-452B-80F5-1D29100645AF}" srcOrd="0" destOrd="0" parTransId="{48F62797-C247-4F4D-B128-2BC51D3E459A}" sibTransId="{4A4CDE32-4A04-4E1C-96A1-8E4A15B3CA86}"/>
    <dgm:cxn modelId="{D98D765C-8052-43AA-9F36-64C4F1E0EFF4}" type="presOf" srcId="{7B90C10D-68CD-41A3-AED9-EF5F6AFC3080}" destId="{328514F8-D4A9-4BFC-AA5E-D6C9ADE8ED42}" srcOrd="0" destOrd="0" presId="urn:microsoft.com/office/officeart/2005/8/layout/hierarchy3"/>
    <dgm:cxn modelId="{27948261-2B18-4C6A-95A3-55E1A657AA0C}" type="presOf" srcId="{03CCF457-080C-468B-962F-17FBAFCC8294}" destId="{62493816-7156-4F49-961B-80D4792833B3}" srcOrd="0" destOrd="0" presId="urn:microsoft.com/office/officeart/2005/8/layout/hierarchy3"/>
    <dgm:cxn modelId="{AC141649-20DD-4094-A1B6-01B63F341234}" type="presOf" srcId="{46C3BB91-F351-414B-9EF3-1AA6D83A50B5}" destId="{AA1FCD9D-2E8C-4BCE-BB8C-16C3B53FCC14}" srcOrd="0" destOrd="0" presId="urn:microsoft.com/office/officeart/2005/8/layout/hierarchy3"/>
    <dgm:cxn modelId="{9E41654C-D6BC-4E5F-BF1C-66DF5312EB27}" srcId="{03CCF457-080C-468B-962F-17FBAFCC8294}" destId="{468D514C-D8CC-4E8F-AECB-CE866BF45491}" srcOrd="0" destOrd="0" parTransId="{E33E11A2-7CB2-46EC-80E2-3F522860D130}" sibTransId="{5D6CF3E3-2F89-4FC7-B3AB-4ACCD8A272FD}"/>
    <dgm:cxn modelId="{FE82E871-8B56-484A-8659-78FF173BE701}" srcId="{03CCF457-080C-468B-962F-17FBAFCC8294}" destId="{91DBCAAB-FF28-4B7B-A2D1-6207B95B9FCD}" srcOrd="1" destOrd="0" parTransId="{203943ED-61B2-479E-B9C8-51376E4956AA}" sibTransId="{9D023031-30B4-4E52-B504-7875F5618223}"/>
    <dgm:cxn modelId="{87CB6B82-AAD6-4653-AE70-2A484DB5AECA}" type="presOf" srcId="{71353633-7D33-452B-80F5-1D29100645AF}" destId="{043040D2-A43B-4594-A678-F110BCA66962}" srcOrd="0" destOrd="0" presId="urn:microsoft.com/office/officeart/2005/8/layout/hierarchy3"/>
    <dgm:cxn modelId="{AB6A6E9D-69AC-45EE-975B-CC1E2AD90507}" srcId="{03CCF457-080C-468B-962F-17FBAFCC8294}" destId="{46C3BB91-F351-414B-9EF3-1AA6D83A50B5}" srcOrd="2" destOrd="0" parTransId="{6F7D4986-20DF-4C0D-A58E-2CDFB7CE858D}" sibTransId="{35BDCAA9-146E-45D1-AC2D-AD2D9001BBC9}"/>
    <dgm:cxn modelId="{A535B1DA-2D71-4F87-9D63-250EB69BBC9B}" type="presOf" srcId="{468D514C-D8CC-4E8F-AECB-CE866BF45491}" destId="{7BA94CC6-729D-4308-AB3C-39AD2FF2FB7E}" srcOrd="0" destOrd="0" presId="urn:microsoft.com/office/officeart/2005/8/layout/hierarchy3"/>
    <dgm:cxn modelId="{0B50A8E0-EB30-48CE-A992-F9007CD12DE6}" type="presOf" srcId="{5A626EE7-E28B-4725-B9EA-27023F0F286C}" destId="{88A5D667-5857-40AD-9321-7728906611F5}" srcOrd="0" destOrd="0" presId="urn:microsoft.com/office/officeart/2005/8/layout/hierarchy3"/>
    <dgm:cxn modelId="{DDB202E6-5668-49A7-BAA7-E293A1907633}" type="presOf" srcId="{4B61B6AF-0D99-470C-A5FB-26BC7011321A}" destId="{335CF34B-127A-4934-9DE0-E144B6707FE9}" srcOrd="0" destOrd="0" presId="urn:microsoft.com/office/officeart/2005/8/layout/hierarchy3"/>
    <dgm:cxn modelId="{BD1CF5F2-7DEB-416D-A591-B38A64F3060B}" type="presOf" srcId="{91DBCAAB-FF28-4B7B-A2D1-6207B95B9FCD}" destId="{4F1B3674-93B0-4A8B-8C9F-9BD55B8840E3}" srcOrd="0" destOrd="0" presId="urn:microsoft.com/office/officeart/2005/8/layout/hierarchy3"/>
    <dgm:cxn modelId="{ADAC0336-A899-462B-93E7-163162CAE8FE}" type="presParOf" srcId="{62493816-7156-4F49-961B-80D4792833B3}" destId="{EB1DFABB-98D6-4A42-9794-B7A5CA2D57D6}" srcOrd="0" destOrd="0" presId="urn:microsoft.com/office/officeart/2005/8/layout/hierarchy3"/>
    <dgm:cxn modelId="{C5DCE783-6943-43C5-BB31-D18D5A373ECB}" type="presParOf" srcId="{EB1DFABB-98D6-4A42-9794-B7A5CA2D57D6}" destId="{8AD07AAD-C74D-4EA0-B9AF-B61505AD8999}" srcOrd="0" destOrd="0" presId="urn:microsoft.com/office/officeart/2005/8/layout/hierarchy3"/>
    <dgm:cxn modelId="{A251BEA7-5EAF-4C41-B9AA-4EABF48685CC}" type="presParOf" srcId="{8AD07AAD-C74D-4EA0-B9AF-B61505AD8999}" destId="{7BA94CC6-729D-4308-AB3C-39AD2FF2FB7E}" srcOrd="0" destOrd="0" presId="urn:microsoft.com/office/officeart/2005/8/layout/hierarchy3"/>
    <dgm:cxn modelId="{EC961E9D-EA77-4877-9D56-A9D6A0E5DC9B}" type="presParOf" srcId="{8AD07AAD-C74D-4EA0-B9AF-B61505AD8999}" destId="{03E08786-6436-43CA-A19F-54783ED536C2}" srcOrd="1" destOrd="0" presId="urn:microsoft.com/office/officeart/2005/8/layout/hierarchy3"/>
    <dgm:cxn modelId="{967E0AC2-C9DE-4D01-8F90-6D9D72A303C6}" type="presParOf" srcId="{EB1DFABB-98D6-4A42-9794-B7A5CA2D57D6}" destId="{E28399DD-9331-4D0B-B7FB-7BAB18F3A6FA}" srcOrd="1" destOrd="0" presId="urn:microsoft.com/office/officeart/2005/8/layout/hierarchy3"/>
    <dgm:cxn modelId="{4F77EDDD-421D-4526-8578-0036EBF3BD55}" type="presParOf" srcId="{E28399DD-9331-4D0B-B7FB-7BAB18F3A6FA}" destId="{335CF34B-127A-4934-9DE0-E144B6707FE9}" srcOrd="0" destOrd="0" presId="urn:microsoft.com/office/officeart/2005/8/layout/hierarchy3"/>
    <dgm:cxn modelId="{ABCF76EC-251F-446B-BBB1-534EADF03165}" type="presParOf" srcId="{E28399DD-9331-4D0B-B7FB-7BAB18F3A6FA}" destId="{328514F8-D4A9-4BFC-AA5E-D6C9ADE8ED42}" srcOrd="1" destOrd="0" presId="urn:microsoft.com/office/officeart/2005/8/layout/hierarchy3"/>
    <dgm:cxn modelId="{3D9F6698-87A5-4178-A1AC-85D8D3BDA7EA}" type="presParOf" srcId="{62493816-7156-4F49-961B-80D4792833B3}" destId="{14FCCE88-2725-4CE8-8646-B577A5EC23E9}" srcOrd="1" destOrd="0" presId="urn:microsoft.com/office/officeart/2005/8/layout/hierarchy3"/>
    <dgm:cxn modelId="{FA498F66-2A5D-43EA-A37F-75AF89ACCC04}" type="presParOf" srcId="{14FCCE88-2725-4CE8-8646-B577A5EC23E9}" destId="{BA46B490-7377-454F-8DB7-EE8FA3D2EEFC}" srcOrd="0" destOrd="0" presId="urn:microsoft.com/office/officeart/2005/8/layout/hierarchy3"/>
    <dgm:cxn modelId="{215E64CF-B17B-46EA-9D45-1C4F55B66751}" type="presParOf" srcId="{BA46B490-7377-454F-8DB7-EE8FA3D2EEFC}" destId="{4F1B3674-93B0-4A8B-8C9F-9BD55B8840E3}" srcOrd="0" destOrd="0" presId="urn:microsoft.com/office/officeart/2005/8/layout/hierarchy3"/>
    <dgm:cxn modelId="{A3765BB8-7017-4FC7-8219-749B0638F58B}" type="presParOf" srcId="{BA46B490-7377-454F-8DB7-EE8FA3D2EEFC}" destId="{B72945B5-2212-49BF-B156-125CAF7940DA}" srcOrd="1" destOrd="0" presId="urn:microsoft.com/office/officeart/2005/8/layout/hierarchy3"/>
    <dgm:cxn modelId="{41E2A41F-9494-4160-ACA7-AA65A47CDD73}" type="presParOf" srcId="{14FCCE88-2725-4CE8-8646-B577A5EC23E9}" destId="{50A7D8AA-0299-4BC7-BF4D-4D18D0B77DCA}" srcOrd="1" destOrd="0" presId="urn:microsoft.com/office/officeart/2005/8/layout/hierarchy3"/>
    <dgm:cxn modelId="{2A4F89FE-389F-4B7A-BBC6-69298746F69A}" type="presParOf" srcId="{50A7D8AA-0299-4BC7-BF4D-4D18D0B77DCA}" destId="{5FDDE5E8-728B-4CB1-9BE9-F90521A6EF32}" srcOrd="0" destOrd="0" presId="urn:microsoft.com/office/officeart/2005/8/layout/hierarchy3"/>
    <dgm:cxn modelId="{A06AC5BD-79A9-43C0-B187-651D21D22D29}" type="presParOf" srcId="{50A7D8AA-0299-4BC7-BF4D-4D18D0B77DCA}" destId="{043040D2-A43B-4594-A678-F110BCA66962}" srcOrd="1" destOrd="0" presId="urn:microsoft.com/office/officeart/2005/8/layout/hierarchy3"/>
    <dgm:cxn modelId="{0EB56CA6-E2BE-42DA-9A69-EE95EE5BABD5}" type="presParOf" srcId="{62493816-7156-4F49-961B-80D4792833B3}" destId="{1BEBA6C8-46BD-4E3E-9EBF-83EDDBD9DC44}" srcOrd="2" destOrd="0" presId="urn:microsoft.com/office/officeart/2005/8/layout/hierarchy3"/>
    <dgm:cxn modelId="{D1576B47-A3FD-49D4-8992-3E2F7D39DC45}" type="presParOf" srcId="{1BEBA6C8-46BD-4E3E-9EBF-83EDDBD9DC44}" destId="{AD750CF9-2ACD-4446-8194-78E11DA0F18F}" srcOrd="0" destOrd="0" presId="urn:microsoft.com/office/officeart/2005/8/layout/hierarchy3"/>
    <dgm:cxn modelId="{EBD269E3-BE34-4BAA-A517-A7E8468E5072}" type="presParOf" srcId="{AD750CF9-2ACD-4446-8194-78E11DA0F18F}" destId="{AA1FCD9D-2E8C-4BCE-BB8C-16C3B53FCC14}" srcOrd="0" destOrd="0" presId="urn:microsoft.com/office/officeart/2005/8/layout/hierarchy3"/>
    <dgm:cxn modelId="{78FBDF61-80EA-4B9B-B9D8-7BC39EF0E79A}" type="presParOf" srcId="{AD750CF9-2ACD-4446-8194-78E11DA0F18F}" destId="{BE0B65C6-EB00-4605-8D3D-82B18E5B0265}" srcOrd="1" destOrd="0" presId="urn:microsoft.com/office/officeart/2005/8/layout/hierarchy3"/>
    <dgm:cxn modelId="{9EB286E2-51CA-4F87-874A-0EAA7933110E}" type="presParOf" srcId="{1BEBA6C8-46BD-4E3E-9EBF-83EDDBD9DC44}" destId="{63B8A70C-C851-4093-A0AC-5DA81300D70D}" srcOrd="1" destOrd="0" presId="urn:microsoft.com/office/officeart/2005/8/layout/hierarchy3"/>
    <dgm:cxn modelId="{3F7F8AD3-894E-41EC-872E-1CB561F690CA}" type="presParOf" srcId="{63B8A70C-C851-4093-A0AC-5DA81300D70D}" destId="{88A5D667-5857-40AD-9321-7728906611F5}" srcOrd="0" destOrd="0" presId="urn:microsoft.com/office/officeart/2005/8/layout/hierarchy3"/>
    <dgm:cxn modelId="{87AC3F54-C3A4-4349-8FF3-5BC8154B538D}" type="presParOf" srcId="{63B8A70C-C851-4093-A0AC-5DA81300D70D}" destId="{C02C9595-EBA3-471B-90B3-1CB845CBF86C}"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00D42A2-DB7B-442E-B059-1D19EFFC973D}"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IN"/>
        </a:p>
      </dgm:t>
    </dgm:pt>
    <dgm:pt modelId="{12CF1110-E60A-47CD-8C27-2C4BCC261870}">
      <dgm:prSet phldrT="[Text]"/>
      <dgm:spPr/>
      <dgm:t>
        <a:bodyPr/>
        <a:lstStyle/>
        <a:p>
          <a:r>
            <a:rPr lang="en-IN"/>
            <a:t>Load the dataset into a variable</a:t>
          </a:r>
        </a:p>
      </dgm:t>
    </dgm:pt>
    <dgm:pt modelId="{DFC27D2D-CF81-4513-AC3A-71D164861BAB}" type="parTrans" cxnId="{FF925442-4E45-48BF-B066-CD42659E55A7}">
      <dgm:prSet/>
      <dgm:spPr/>
      <dgm:t>
        <a:bodyPr/>
        <a:lstStyle/>
        <a:p>
          <a:endParaRPr lang="en-IN"/>
        </a:p>
      </dgm:t>
    </dgm:pt>
    <dgm:pt modelId="{2E14260F-B5A5-4E4B-8E4A-BF1265EF567B}" type="sibTrans" cxnId="{FF925442-4E45-48BF-B066-CD42659E55A7}">
      <dgm:prSet/>
      <dgm:spPr/>
      <dgm:t>
        <a:bodyPr/>
        <a:lstStyle/>
        <a:p>
          <a:endParaRPr lang="en-IN"/>
        </a:p>
      </dgm:t>
    </dgm:pt>
    <dgm:pt modelId="{D017CC44-CE3A-464D-8287-3835F0E77091}">
      <dgm:prSet/>
      <dgm:spPr/>
      <dgm:t>
        <a:bodyPr/>
        <a:lstStyle/>
        <a:p>
          <a:r>
            <a:rPr lang="en-IN"/>
            <a:t>Extract date info from the date feature of the dataset</a:t>
          </a:r>
          <a:endParaRPr lang="en-IN" dirty="0"/>
        </a:p>
      </dgm:t>
    </dgm:pt>
    <dgm:pt modelId="{33BBD5D8-9E9C-497D-8B15-B6D7146EEB9B}" type="parTrans" cxnId="{A05E2E92-4235-494B-9036-0012A63E78C6}">
      <dgm:prSet/>
      <dgm:spPr/>
      <dgm:t>
        <a:bodyPr/>
        <a:lstStyle/>
        <a:p>
          <a:endParaRPr lang="en-IN"/>
        </a:p>
      </dgm:t>
    </dgm:pt>
    <dgm:pt modelId="{0F58E3F9-29EE-4AB7-9DCD-A62DC3868A43}" type="sibTrans" cxnId="{A05E2E92-4235-494B-9036-0012A63E78C6}">
      <dgm:prSet/>
      <dgm:spPr/>
      <dgm:t>
        <a:bodyPr/>
        <a:lstStyle/>
        <a:p>
          <a:endParaRPr lang="en-IN"/>
        </a:p>
      </dgm:t>
    </dgm:pt>
    <dgm:pt modelId="{373BCE96-020F-471F-B9AA-F343532ABEAF}">
      <dgm:prSet/>
      <dgm:spPr/>
      <dgm:t>
        <a:bodyPr/>
        <a:lstStyle/>
        <a:p>
          <a:r>
            <a:rPr lang="en-IN" dirty="0"/>
            <a:t>Use this date, to create new feature called Time index</a:t>
          </a:r>
        </a:p>
      </dgm:t>
    </dgm:pt>
    <dgm:pt modelId="{AEF05062-D384-44DD-B86B-17947AEA3742}" type="parTrans" cxnId="{FFBB0397-81D1-4C81-BF4D-92EB834986A3}">
      <dgm:prSet/>
      <dgm:spPr/>
      <dgm:t>
        <a:bodyPr/>
        <a:lstStyle/>
        <a:p>
          <a:endParaRPr lang="en-IN"/>
        </a:p>
      </dgm:t>
    </dgm:pt>
    <dgm:pt modelId="{D9F37616-277B-48BE-A14E-CA78A71A0E44}" type="sibTrans" cxnId="{FFBB0397-81D1-4C81-BF4D-92EB834986A3}">
      <dgm:prSet/>
      <dgm:spPr/>
      <dgm:t>
        <a:bodyPr/>
        <a:lstStyle/>
        <a:p>
          <a:endParaRPr lang="en-IN"/>
        </a:p>
      </dgm:t>
    </dgm:pt>
    <dgm:pt modelId="{4E972E87-AE3A-46F9-B777-6697CCB4A3F1}">
      <dgm:prSet/>
      <dgm:spPr/>
      <dgm:t>
        <a:bodyPr/>
        <a:lstStyle/>
        <a:p>
          <a:r>
            <a:rPr lang="en-IN"/>
            <a:t>Pick region and commodity to do analysis</a:t>
          </a:r>
          <a:endParaRPr lang="en-IN" dirty="0"/>
        </a:p>
      </dgm:t>
    </dgm:pt>
    <dgm:pt modelId="{DA9546BC-6510-47A0-9B34-825B9D9B8F80}" type="parTrans" cxnId="{46532BA9-8C15-4B92-93D3-B5DFE0D7433A}">
      <dgm:prSet/>
      <dgm:spPr/>
      <dgm:t>
        <a:bodyPr/>
        <a:lstStyle/>
        <a:p>
          <a:endParaRPr lang="en-IN"/>
        </a:p>
      </dgm:t>
    </dgm:pt>
    <dgm:pt modelId="{0FA5B2E2-0DB6-44F8-B8AF-2FE2C6BEABEB}" type="sibTrans" cxnId="{46532BA9-8C15-4B92-93D3-B5DFE0D7433A}">
      <dgm:prSet/>
      <dgm:spPr/>
      <dgm:t>
        <a:bodyPr/>
        <a:lstStyle/>
        <a:p>
          <a:endParaRPr lang="en-IN"/>
        </a:p>
      </dgm:t>
    </dgm:pt>
    <dgm:pt modelId="{96F70A1E-3207-4DED-8F54-904201C07857}">
      <dgm:prSet/>
      <dgm:spPr/>
      <dgm:t>
        <a:bodyPr/>
        <a:lstStyle/>
        <a:p>
          <a:r>
            <a:rPr lang="en-IN"/>
            <a:t>Create new data frame for the analysis containing only required region and commodity</a:t>
          </a:r>
          <a:endParaRPr lang="en-IN" dirty="0"/>
        </a:p>
      </dgm:t>
    </dgm:pt>
    <dgm:pt modelId="{D87A7846-3DE6-47BE-BAD8-B38BE6DBA75D}" type="parTrans" cxnId="{5E513F90-9F4B-45CB-A7EE-211A951B6113}">
      <dgm:prSet/>
      <dgm:spPr/>
      <dgm:t>
        <a:bodyPr/>
        <a:lstStyle/>
        <a:p>
          <a:endParaRPr lang="en-IN"/>
        </a:p>
      </dgm:t>
    </dgm:pt>
    <dgm:pt modelId="{3CB4D4FC-8153-4575-9543-695D165456A9}" type="sibTrans" cxnId="{5E513F90-9F4B-45CB-A7EE-211A951B6113}">
      <dgm:prSet/>
      <dgm:spPr/>
      <dgm:t>
        <a:bodyPr/>
        <a:lstStyle/>
        <a:p>
          <a:endParaRPr lang="en-IN"/>
        </a:p>
      </dgm:t>
    </dgm:pt>
    <dgm:pt modelId="{029CCB5E-969C-441E-BE81-C7DCB087A685}">
      <dgm:prSet/>
      <dgm:spPr/>
      <dgm:t>
        <a:bodyPr/>
        <a:lstStyle/>
        <a:p>
          <a:r>
            <a:rPr lang="en-IN"/>
            <a:t>Extract month-year from this Time index</a:t>
          </a:r>
          <a:endParaRPr lang="en-IN" dirty="0"/>
        </a:p>
      </dgm:t>
    </dgm:pt>
    <dgm:pt modelId="{893CA1EB-30D8-42EB-8C46-007B8F013152}" type="parTrans" cxnId="{38EB0383-D849-46FA-BB53-94A6ABC494E9}">
      <dgm:prSet/>
      <dgm:spPr/>
      <dgm:t>
        <a:bodyPr/>
        <a:lstStyle/>
        <a:p>
          <a:endParaRPr lang="en-IN"/>
        </a:p>
      </dgm:t>
    </dgm:pt>
    <dgm:pt modelId="{44E6C7AF-9606-450F-A585-6FC46EDE87D2}" type="sibTrans" cxnId="{38EB0383-D849-46FA-BB53-94A6ABC494E9}">
      <dgm:prSet/>
      <dgm:spPr/>
      <dgm:t>
        <a:bodyPr/>
        <a:lstStyle/>
        <a:p>
          <a:endParaRPr lang="en-IN"/>
        </a:p>
      </dgm:t>
    </dgm:pt>
    <dgm:pt modelId="{609C7EF4-FE50-4A21-92FC-33171E6832AA}">
      <dgm:prSet/>
      <dgm:spPr/>
      <dgm:t>
        <a:bodyPr/>
        <a:lstStyle/>
        <a:p>
          <a:r>
            <a:rPr lang="en-IN"/>
            <a:t>Use group by function to level the data frame to the monthly level</a:t>
          </a:r>
          <a:endParaRPr lang="en-IN" dirty="0"/>
        </a:p>
      </dgm:t>
    </dgm:pt>
    <dgm:pt modelId="{0BBDD4AD-0568-430E-A73E-442482B1F941}" type="parTrans" cxnId="{526D6255-042F-4878-BB5D-EF95967A1B8B}">
      <dgm:prSet/>
      <dgm:spPr/>
      <dgm:t>
        <a:bodyPr/>
        <a:lstStyle/>
        <a:p>
          <a:endParaRPr lang="en-IN"/>
        </a:p>
      </dgm:t>
    </dgm:pt>
    <dgm:pt modelId="{00F0D4D8-EE7F-4822-8D02-8FA8293F4CFF}" type="sibTrans" cxnId="{526D6255-042F-4878-BB5D-EF95967A1B8B}">
      <dgm:prSet/>
      <dgm:spPr/>
      <dgm:t>
        <a:bodyPr/>
        <a:lstStyle/>
        <a:p>
          <a:endParaRPr lang="en-IN"/>
        </a:p>
      </dgm:t>
    </dgm:pt>
    <dgm:pt modelId="{A1F7AEC9-86CF-4AA5-AA02-ABBA950B5659}">
      <dgm:prSet/>
      <dgm:spPr/>
      <dgm:t>
        <a:bodyPr/>
        <a:lstStyle/>
        <a:p>
          <a:r>
            <a:rPr lang="en-IN" dirty="0"/>
            <a:t>Create month and year features in the data frame by extracting them from time index for further analysis</a:t>
          </a:r>
        </a:p>
      </dgm:t>
    </dgm:pt>
    <dgm:pt modelId="{65FE67B1-6C13-4556-8A94-85281C5BFD4F}" type="parTrans" cxnId="{63C8E60C-F56E-4DA8-B3FF-E5CBE759720F}">
      <dgm:prSet/>
      <dgm:spPr/>
      <dgm:t>
        <a:bodyPr/>
        <a:lstStyle/>
        <a:p>
          <a:endParaRPr lang="en-IN"/>
        </a:p>
      </dgm:t>
    </dgm:pt>
    <dgm:pt modelId="{E67DCD85-5054-405F-9C3B-D3FFED1DFCFF}" type="sibTrans" cxnId="{63C8E60C-F56E-4DA8-B3FF-E5CBE759720F}">
      <dgm:prSet/>
      <dgm:spPr/>
      <dgm:t>
        <a:bodyPr/>
        <a:lstStyle/>
        <a:p>
          <a:endParaRPr lang="en-IN"/>
        </a:p>
      </dgm:t>
    </dgm:pt>
    <dgm:pt modelId="{C981C594-D30A-4CFB-B5E9-67952C6064C3}" type="pres">
      <dgm:prSet presAssocID="{D00D42A2-DB7B-442E-B059-1D19EFFC973D}" presName="Name0" presStyleCnt="0">
        <dgm:presLayoutVars>
          <dgm:dir/>
          <dgm:resizeHandles val="exact"/>
        </dgm:presLayoutVars>
      </dgm:prSet>
      <dgm:spPr/>
    </dgm:pt>
    <dgm:pt modelId="{2C624DF6-149E-4925-871E-DB034CA3F88F}" type="pres">
      <dgm:prSet presAssocID="{12CF1110-E60A-47CD-8C27-2C4BCC261870}" presName="node" presStyleLbl="node1" presStyleIdx="0" presStyleCnt="8">
        <dgm:presLayoutVars>
          <dgm:bulletEnabled val="1"/>
        </dgm:presLayoutVars>
      </dgm:prSet>
      <dgm:spPr/>
    </dgm:pt>
    <dgm:pt modelId="{A8488925-96AF-4A1F-A433-B60CF61CECFA}" type="pres">
      <dgm:prSet presAssocID="{2E14260F-B5A5-4E4B-8E4A-BF1265EF567B}" presName="sibTrans" presStyleCnt="0"/>
      <dgm:spPr/>
    </dgm:pt>
    <dgm:pt modelId="{A42CE901-EEF1-4C48-BCF1-B3DA35F8BF2E}" type="pres">
      <dgm:prSet presAssocID="{D017CC44-CE3A-464D-8287-3835F0E77091}" presName="node" presStyleLbl="node1" presStyleIdx="1" presStyleCnt="8">
        <dgm:presLayoutVars>
          <dgm:bulletEnabled val="1"/>
        </dgm:presLayoutVars>
      </dgm:prSet>
      <dgm:spPr/>
    </dgm:pt>
    <dgm:pt modelId="{A990097C-2AD5-4F7D-9D84-560DBB0A0F7C}" type="pres">
      <dgm:prSet presAssocID="{0F58E3F9-29EE-4AB7-9DCD-A62DC3868A43}" presName="sibTrans" presStyleCnt="0"/>
      <dgm:spPr/>
    </dgm:pt>
    <dgm:pt modelId="{D6249B7F-02A0-4AB4-AC68-ADD1A5D14014}" type="pres">
      <dgm:prSet presAssocID="{373BCE96-020F-471F-B9AA-F343532ABEAF}" presName="node" presStyleLbl="node1" presStyleIdx="2" presStyleCnt="8">
        <dgm:presLayoutVars>
          <dgm:bulletEnabled val="1"/>
        </dgm:presLayoutVars>
      </dgm:prSet>
      <dgm:spPr/>
    </dgm:pt>
    <dgm:pt modelId="{4661133A-B869-4174-A7F5-CC86EC8CCE2D}" type="pres">
      <dgm:prSet presAssocID="{D9F37616-277B-48BE-A14E-CA78A71A0E44}" presName="sibTrans" presStyleCnt="0"/>
      <dgm:spPr/>
    </dgm:pt>
    <dgm:pt modelId="{FD4FC004-4B54-4D3A-BC7C-F1FA1C402418}" type="pres">
      <dgm:prSet presAssocID="{4E972E87-AE3A-46F9-B777-6697CCB4A3F1}" presName="node" presStyleLbl="node1" presStyleIdx="3" presStyleCnt="8">
        <dgm:presLayoutVars>
          <dgm:bulletEnabled val="1"/>
        </dgm:presLayoutVars>
      </dgm:prSet>
      <dgm:spPr/>
    </dgm:pt>
    <dgm:pt modelId="{B6445FBF-8420-4C94-8D89-FCA8D11EC973}" type="pres">
      <dgm:prSet presAssocID="{0FA5B2E2-0DB6-44F8-B8AF-2FE2C6BEABEB}" presName="sibTrans" presStyleCnt="0"/>
      <dgm:spPr/>
    </dgm:pt>
    <dgm:pt modelId="{591229F1-0699-4348-A0D9-063795A6F249}" type="pres">
      <dgm:prSet presAssocID="{96F70A1E-3207-4DED-8F54-904201C07857}" presName="node" presStyleLbl="node1" presStyleIdx="4" presStyleCnt="8">
        <dgm:presLayoutVars>
          <dgm:bulletEnabled val="1"/>
        </dgm:presLayoutVars>
      </dgm:prSet>
      <dgm:spPr/>
    </dgm:pt>
    <dgm:pt modelId="{BC3E68F9-C892-4E1B-9272-075C69D6FE41}" type="pres">
      <dgm:prSet presAssocID="{3CB4D4FC-8153-4575-9543-695D165456A9}" presName="sibTrans" presStyleCnt="0"/>
      <dgm:spPr/>
    </dgm:pt>
    <dgm:pt modelId="{E0B7DB7B-24DC-4B5E-8C4E-89EC06D3AFD6}" type="pres">
      <dgm:prSet presAssocID="{029CCB5E-969C-441E-BE81-C7DCB087A685}" presName="node" presStyleLbl="node1" presStyleIdx="5" presStyleCnt="8">
        <dgm:presLayoutVars>
          <dgm:bulletEnabled val="1"/>
        </dgm:presLayoutVars>
      </dgm:prSet>
      <dgm:spPr/>
    </dgm:pt>
    <dgm:pt modelId="{C57CB20B-2DDD-4794-9736-920D7A32CB5B}" type="pres">
      <dgm:prSet presAssocID="{44E6C7AF-9606-450F-A585-6FC46EDE87D2}" presName="sibTrans" presStyleCnt="0"/>
      <dgm:spPr/>
    </dgm:pt>
    <dgm:pt modelId="{68EE1E15-B90E-4F2E-8C43-01DB15DD92C6}" type="pres">
      <dgm:prSet presAssocID="{609C7EF4-FE50-4A21-92FC-33171E6832AA}" presName="node" presStyleLbl="node1" presStyleIdx="6" presStyleCnt="8">
        <dgm:presLayoutVars>
          <dgm:bulletEnabled val="1"/>
        </dgm:presLayoutVars>
      </dgm:prSet>
      <dgm:spPr/>
    </dgm:pt>
    <dgm:pt modelId="{CBA00381-8DAE-478A-8904-1DD59F19D432}" type="pres">
      <dgm:prSet presAssocID="{00F0D4D8-EE7F-4822-8D02-8FA8293F4CFF}" presName="sibTrans" presStyleCnt="0"/>
      <dgm:spPr/>
    </dgm:pt>
    <dgm:pt modelId="{E904D2D2-E994-4E0F-B10A-762234A7E9F6}" type="pres">
      <dgm:prSet presAssocID="{A1F7AEC9-86CF-4AA5-AA02-ABBA950B5659}" presName="node" presStyleLbl="node1" presStyleIdx="7" presStyleCnt="8">
        <dgm:presLayoutVars>
          <dgm:bulletEnabled val="1"/>
        </dgm:presLayoutVars>
      </dgm:prSet>
      <dgm:spPr/>
    </dgm:pt>
  </dgm:ptLst>
  <dgm:cxnLst>
    <dgm:cxn modelId="{63C8E60C-F56E-4DA8-B3FF-E5CBE759720F}" srcId="{D00D42A2-DB7B-442E-B059-1D19EFFC973D}" destId="{A1F7AEC9-86CF-4AA5-AA02-ABBA950B5659}" srcOrd="7" destOrd="0" parTransId="{65FE67B1-6C13-4556-8A94-85281C5BFD4F}" sibTransId="{E67DCD85-5054-405F-9C3B-D3FFED1DFCFF}"/>
    <dgm:cxn modelId="{6D497D1B-35CC-4260-8770-EE6FB9CB9253}" type="presOf" srcId="{12CF1110-E60A-47CD-8C27-2C4BCC261870}" destId="{2C624DF6-149E-4925-871E-DB034CA3F88F}" srcOrd="0" destOrd="0" presId="urn:microsoft.com/office/officeart/2005/8/layout/hList6"/>
    <dgm:cxn modelId="{D7B9453F-FD6E-412D-8B81-9EF615D0BA65}" type="presOf" srcId="{A1F7AEC9-86CF-4AA5-AA02-ABBA950B5659}" destId="{E904D2D2-E994-4E0F-B10A-762234A7E9F6}" srcOrd="0" destOrd="0" presId="urn:microsoft.com/office/officeart/2005/8/layout/hList6"/>
    <dgm:cxn modelId="{FF925442-4E45-48BF-B066-CD42659E55A7}" srcId="{D00D42A2-DB7B-442E-B059-1D19EFFC973D}" destId="{12CF1110-E60A-47CD-8C27-2C4BCC261870}" srcOrd="0" destOrd="0" parTransId="{DFC27D2D-CF81-4513-AC3A-71D164861BAB}" sibTransId="{2E14260F-B5A5-4E4B-8E4A-BF1265EF567B}"/>
    <dgm:cxn modelId="{BB33A664-7911-4910-BB0A-7B4A78D52F8A}" type="presOf" srcId="{D00D42A2-DB7B-442E-B059-1D19EFFC973D}" destId="{C981C594-D30A-4CFB-B5E9-67952C6064C3}" srcOrd="0" destOrd="0" presId="urn:microsoft.com/office/officeart/2005/8/layout/hList6"/>
    <dgm:cxn modelId="{6238B452-C10B-4663-8F0F-00920DBE200E}" type="presOf" srcId="{609C7EF4-FE50-4A21-92FC-33171E6832AA}" destId="{68EE1E15-B90E-4F2E-8C43-01DB15DD92C6}" srcOrd="0" destOrd="0" presId="urn:microsoft.com/office/officeart/2005/8/layout/hList6"/>
    <dgm:cxn modelId="{526D6255-042F-4878-BB5D-EF95967A1B8B}" srcId="{D00D42A2-DB7B-442E-B059-1D19EFFC973D}" destId="{609C7EF4-FE50-4A21-92FC-33171E6832AA}" srcOrd="6" destOrd="0" parTransId="{0BBDD4AD-0568-430E-A73E-442482B1F941}" sibTransId="{00F0D4D8-EE7F-4822-8D02-8FA8293F4CFF}"/>
    <dgm:cxn modelId="{38EB0383-D849-46FA-BB53-94A6ABC494E9}" srcId="{D00D42A2-DB7B-442E-B059-1D19EFFC973D}" destId="{029CCB5E-969C-441E-BE81-C7DCB087A685}" srcOrd="5" destOrd="0" parTransId="{893CA1EB-30D8-42EB-8C46-007B8F013152}" sibTransId="{44E6C7AF-9606-450F-A585-6FC46EDE87D2}"/>
    <dgm:cxn modelId="{44D8B78D-0870-4681-B77F-E1FC4F021CB8}" type="presOf" srcId="{D017CC44-CE3A-464D-8287-3835F0E77091}" destId="{A42CE901-EEF1-4C48-BCF1-B3DA35F8BF2E}" srcOrd="0" destOrd="0" presId="urn:microsoft.com/office/officeart/2005/8/layout/hList6"/>
    <dgm:cxn modelId="{5E513F90-9F4B-45CB-A7EE-211A951B6113}" srcId="{D00D42A2-DB7B-442E-B059-1D19EFFC973D}" destId="{96F70A1E-3207-4DED-8F54-904201C07857}" srcOrd="4" destOrd="0" parTransId="{D87A7846-3DE6-47BE-BAD8-B38BE6DBA75D}" sibTransId="{3CB4D4FC-8153-4575-9543-695D165456A9}"/>
    <dgm:cxn modelId="{A05E2E92-4235-494B-9036-0012A63E78C6}" srcId="{D00D42A2-DB7B-442E-B059-1D19EFFC973D}" destId="{D017CC44-CE3A-464D-8287-3835F0E77091}" srcOrd="1" destOrd="0" parTransId="{33BBD5D8-9E9C-497D-8B15-B6D7146EEB9B}" sibTransId="{0F58E3F9-29EE-4AB7-9DCD-A62DC3868A43}"/>
    <dgm:cxn modelId="{FFBB0397-81D1-4C81-BF4D-92EB834986A3}" srcId="{D00D42A2-DB7B-442E-B059-1D19EFFC973D}" destId="{373BCE96-020F-471F-B9AA-F343532ABEAF}" srcOrd="2" destOrd="0" parTransId="{AEF05062-D384-44DD-B86B-17947AEA3742}" sibTransId="{D9F37616-277B-48BE-A14E-CA78A71A0E44}"/>
    <dgm:cxn modelId="{46532BA9-8C15-4B92-93D3-B5DFE0D7433A}" srcId="{D00D42A2-DB7B-442E-B059-1D19EFFC973D}" destId="{4E972E87-AE3A-46F9-B777-6697CCB4A3F1}" srcOrd="3" destOrd="0" parTransId="{DA9546BC-6510-47A0-9B34-825B9D9B8F80}" sibTransId="{0FA5B2E2-0DB6-44F8-B8AF-2FE2C6BEABEB}"/>
    <dgm:cxn modelId="{8F9186B8-802D-4D24-A5F2-473E86AEA210}" type="presOf" srcId="{373BCE96-020F-471F-B9AA-F343532ABEAF}" destId="{D6249B7F-02A0-4AB4-AC68-ADD1A5D14014}" srcOrd="0" destOrd="0" presId="urn:microsoft.com/office/officeart/2005/8/layout/hList6"/>
    <dgm:cxn modelId="{A7B908C4-C96E-4732-B7FB-437DE2666A29}" type="presOf" srcId="{4E972E87-AE3A-46F9-B777-6697CCB4A3F1}" destId="{FD4FC004-4B54-4D3A-BC7C-F1FA1C402418}" srcOrd="0" destOrd="0" presId="urn:microsoft.com/office/officeart/2005/8/layout/hList6"/>
    <dgm:cxn modelId="{EB9220DB-B019-4EAA-ACA1-8711C54A02E6}" type="presOf" srcId="{96F70A1E-3207-4DED-8F54-904201C07857}" destId="{591229F1-0699-4348-A0D9-063795A6F249}" srcOrd="0" destOrd="0" presId="urn:microsoft.com/office/officeart/2005/8/layout/hList6"/>
    <dgm:cxn modelId="{35C5CCF2-251D-44D6-84B6-618274737E1F}" type="presOf" srcId="{029CCB5E-969C-441E-BE81-C7DCB087A685}" destId="{E0B7DB7B-24DC-4B5E-8C4E-89EC06D3AFD6}" srcOrd="0" destOrd="0" presId="urn:microsoft.com/office/officeart/2005/8/layout/hList6"/>
    <dgm:cxn modelId="{48342519-26FA-4B9B-A123-A2D77A90A54F}" type="presParOf" srcId="{C981C594-D30A-4CFB-B5E9-67952C6064C3}" destId="{2C624DF6-149E-4925-871E-DB034CA3F88F}" srcOrd="0" destOrd="0" presId="urn:microsoft.com/office/officeart/2005/8/layout/hList6"/>
    <dgm:cxn modelId="{A86E8505-9429-4259-9166-86E7B878556C}" type="presParOf" srcId="{C981C594-D30A-4CFB-B5E9-67952C6064C3}" destId="{A8488925-96AF-4A1F-A433-B60CF61CECFA}" srcOrd="1" destOrd="0" presId="urn:microsoft.com/office/officeart/2005/8/layout/hList6"/>
    <dgm:cxn modelId="{643FF566-B622-44CE-A3B1-425B51205E44}" type="presParOf" srcId="{C981C594-D30A-4CFB-B5E9-67952C6064C3}" destId="{A42CE901-EEF1-4C48-BCF1-B3DA35F8BF2E}" srcOrd="2" destOrd="0" presId="urn:microsoft.com/office/officeart/2005/8/layout/hList6"/>
    <dgm:cxn modelId="{B6D3D325-7DD4-4F75-9C2B-004DCB7D3E86}" type="presParOf" srcId="{C981C594-D30A-4CFB-B5E9-67952C6064C3}" destId="{A990097C-2AD5-4F7D-9D84-560DBB0A0F7C}" srcOrd="3" destOrd="0" presId="urn:microsoft.com/office/officeart/2005/8/layout/hList6"/>
    <dgm:cxn modelId="{EA0DFE88-0496-4E47-B228-54FFBACF6879}" type="presParOf" srcId="{C981C594-D30A-4CFB-B5E9-67952C6064C3}" destId="{D6249B7F-02A0-4AB4-AC68-ADD1A5D14014}" srcOrd="4" destOrd="0" presId="urn:microsoft.com/office/officeart/2005/8/layout/hList6"/>
    <dgm:cxn modelId="{50BED4CC-7D9A-42BB-91CB-74C2CD9DE38C}" type="presParOf" srcId="{C981C594-D30A-4CFB-B5E9-67952C6064C3}" destId="{4661133A-B869-4174-A7F5-CC86EC8CCE2D}" srcOrd="5" destOrd="0" presId="urn:microsoft.com/office/officeart/2005/8/layout/hList6"/>
    <dgm:cxn modelId="{752A69EE-F9F1-43C4-AC7A-603915BF7733}" type="presParOf" srcId="{C981C594-D30A-4CFB-B5E9-67952C6064C3}" destId="{FD4FC004-4B54-4D3A-BC7C-F1FA1C402418}" srcOrd="6" destOrd="0" presId="urn:microsoft.com/office/officeart/2005/8/layout/hList6"/>
    <dgm:cxn modelId="{0D3379A2-D4DC-481F-B327-6D18668CBD29}" type="presParOf" srcId="{C981C594-D30A-4CFB-B5E9-67952C6064C3}" destId="{B6445FBF-8420-4C94-8D89-FCA8D11EC973}" srcOrd="7" destOrd="0" presId="urn:microsoft.com/office/officeart/2005/8/layout/hList6"/>
    <dgm:cxn modelId="{2F020A2D-8761-4626-8970-DD98FCFDB8F2}" type="presParOf" srcId="{C981C594-D30A-4CFB-B5E9-67952C6064C3}" destId="{591229F1-0699-4348-A0D9-063795A6F249}" srcOrd="8" destOrd="0" presId="urn:microsoft.com/office/officeart/2005/8/layout/hList6"/>
    <dgm:cxn modelId="{BD31A88E-A3BB-4712-B8B0-0B2979320A90}" type="presParOf" srcId="{C981C594-D30A-4CFB-B5E9-67952C6064C3}" destId="{BC3E68F9-C892-4E1B-9272-075C69D6FE41}" srcOrd="9" destOrd="0" presId="urn:microsoft.com/office/officeart/2005/8/layout/hList6"/>
    <dgm:cxn modelId="{5C59A53B-CDFF-4C3A-A57D-D2A8E746186C}" type="presParOf" srcId="{C981C594-D30A-4CFB-B5E9-67952C6064C3}" destId="{E0B7DB7B-24DC-4B5E-8C4E-89EC06D3AFD6}" srcOrd="10" destOrd="0" presId="urn:microsoft.com/office/officeart/2005/8/layout/hList6"/>
    <dgm:cxn modelId="{FB29AA56-F3CA-43F4-82BE-7E7247D21516}" type="presParOf" srcId="{C981C594-D30A-4CFB-B5E9-67952C6064C3}" destId="{C57CB20B-2DDD-4794-9736-920D7A32CB5B}" srcOrd="11" destOrd="0" presId="urn:microsoft.com/office/officeart/2005/8/layout/hList6"/>
    <dgm:cxn modelId="{35B37F0E-EFA1-4BBD-8969-7BB3065D46BE}" type="presParOf" srcId="{C981C594-D30A-4CFB-B5E9-67952C6064C3}" destId="{68EE1E15-B90E-4F2E-8C43-01DB15DD92C6}" srcOrd="12" destOrd="0" presId="urn:microsoft.com/office/officeart/2005/8/layout/hList6"/>
    <dgm:cxn modelId="{E06B05DF-103A-4E1A-9FB6-AE9FB52AF5FC}" type="presParOf" srcId="{C981C594-D30A-4CFB-B5E9-67952C6064C3}" destId="{CBA00381-8DAE-478A-8904-1DD59F19D432}" srcOrd="13" destOrd="0" presId="urn:microsoft.com/office/officeart/2005/8/layout/hList6"/>
    <dgm:cxn modelId="{EC0D94CD-56A9-4D50-9CB8-8877D1CE450C}" type="presParOf" srcId="{C981C594-D30A-4CFB-B5E9-67952C6064C3}" destId="{E904D2D2-E994-4E0F-B10A-762234A7E9F6}" srcOrd="1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8BD2CC9-3173-43AB-89B0-398FB2A129B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70566F1E-D634-4EE0-900A-6EB7B565051C}">
      <dgm:prSet phldrT="[Text]"/>
      <dgm:spPr/>
      <dgm:t>
        <a:bodyPr/>
        <a:lstStyle/>
        <a:p>
          <a:r>
            <a:rPr lang="en-IN" dirty="0"/>
            <a:t>Timeseries Modelling</a:t>
          </a:r>
        </a:p>
      </dgm:t>
    </dgm:pt>
    <dgm:pt modelId="{F423166A-46BE-432F-99FC-1E46393C6ABE}" type="parTrans" cxnId="{B22837AF-9167-4DF8-88DB-AD6D65DC61DB}">
      <dgm:prSet/>
      <dgm:spPr/>
      <dgm:t>
        <a:bodyPr/>
        <a:lstStyle/>
        <a:p>
          <a:endParaRPr lang="en-IN"/>
        </a:p>
      </dgm:t>
    </dgm:pt>
    <dgm:pt modelId="{0C6866AA-3A0B-4D7F-B652-7382F4BC480D}" type="sibTrans" cxnId="{B22837AF-9167-4DF8-88DB-AD6D65DC61DB}">
      <dgm:prSet/>
      <dgm:spPr/>
      <dgm:t>
        <a:bodyPr/>
        <a:lstStyle/>
        <a:p>
          <a:endParaRPr lang="en-IN"/>
        </a:p>
      </dgm:t>
    </dgm:pt>
    <dgm:pt modelId="{F3180E73-BCBE-406F-9C5F-7166FE00F84A}">
      <dgm:prSet phldrT="[Text]"/>
      <dgm:spPr/>
      <dgm:t>
        <a:bodyPr/>
        <a:lstStyle/>
        <a:p>
          <a:r>
            <a:rPr lang="en-IN" dirty="0"/>
            <a:t>Decomposition</a:t>
          </a:r>
        </a:p>
      </dgm:t>
    </dgm:pt>
    <dgm:pt modelId="{2F95370B-71DE-4979-B9C5-2FC3A84C6CAB}" type="parTrans" cxnId="{E2B01931-0202-4CCC-941A-4C4E33D9D203}">
      <dgm:prSet/>
      <dgm:spPr/>
      <dgm:t>
        <a:bodyPr/>
        <a:lstStyle/>
        <a:p>
          <a:endParaRPr lang="en-IN"/>
        </a:p>
      </dgm:t>
    </dgm:pt>
    <dgm:pt modelId="{9A0ECF75-FA7F-49B9-8904-F5BA776014A7}" type="sibTrans" cxnId="{E2B01931-0202-4CCC-941A-4C4E33D9D203}">
      <dgm:prSet/>
      <dgm:spPr/>
      <dgm:t>
        <a:bodyPr/>
        <a:lstStyle/>
        <a:p>
          <a:endParaRPr lang="en-IN"/>
        </a:p>
      </dgm:t>
    </dgm:pt>
    <dgm:pt modelId="{8ADDCDCE-D021-49E0-9F50-DE59B0FB0CEA}">
      <dgm:prSet phldrT="[Text]"/>
      <dgm:spPr/>
      <dgm:t>
        <a:bodyPr/>
        <a:lstStyle/>
        <a:p>
          <a:r>
            <a:rPr lang="en-IN" dirty="0"/>
            <a:t>Simple Exponential Smoothing</a:t>
          </a:r>
        </a:p>
      </dgm:t>
    </dgm:pt>
    <dgm:pt modelId="{6D3AFDD8-196C-498A-8597-AD05E94CC95F}" type="parTrans" cxnId="{5E696785-76D1-4DDF-BA74-CA18F426DBE7}">
      <dgm:prSet/>
      <dgm:spPr/>
      <dgm:t>
        <a:bodyPr/>
        <a:lstStyle/>
        <a:p>
          <a:endParaRPr lang="en-IN"/>
        </a:p>
      </dgm:t>
    </dgm:pt>
    <dgm:pt modelId="{96605CF6-2DE1-4F7F-89DD-F4FAEF7E6D26}" type="sibTrans" cxnId="{5E696785-76D1-4DDF-BA74-CA18F426DBE7}">
      <dgm:prSet/>
      <dgm:spPr/>
      <dgm:t>
        <a:bodyPr/>
        <a:lstStyle/>
        <a:p>
          <a:endParaRPr lang="en-IN"/>
        </a:p>
      </dgm:t>
    </dgm:pt>
    <dgm:pt modelId="{70922C85-269D-4E03-A6A0-192DE6C0054D}">
      <dgm:prSet phldrT="[Text]"/>
      <dgm:spPr/>
      <dgm:t>
        <a:bodyPr/>
        <a:lstStyle/>
        <a:p>
          <a:r>
            <a:rPr lang="en-IN" dirty="0"/>
            <a:t>Holts Model</a:t>
          </a:r>
        </a:p>
      </dgm:t>
    </dgm:pt>
    <dgm:pt modelId="{FAE48A0D-B644-4E86-97C9-EBB7F3BBCBC9}" type="parTrans" cxnId="{8788CA92-DC3D-431A-8EF2-67715ADB10F6}">
      <dgm:prSet/>
      <dgm:spPr/>
      <dgm:t>
        <a:bodyPr/>
        <a:lstStyle/>
        <a:p>
          <a:endParaRPr lang="en-IN"/>
        </a:p>
      </dgm:t>
    </dgm:pt>
    <dgm:pt modelId="{10993C7A-FE3E-4438-AAA2-B1398BCAE1D6}" type="sibTrans" cxnId="{8788CA92-DC3D-431A-8EF2-67715ADB10F6}">
      <dgm:prSet/>
      <dgm:spPr/>
      <dgm:t>
        <a:bodyPr/>
        <a:lstStyle/>
        <a:p>
          <a:endParaRPr lang="en-IN"/>
        </a:p>
      </dgm:t>
    </dgm:pt>
    <dgm:pt modelId="{5EBF8E12-6A80-4BD0-8B93-8E383451273A}">
      <dgm:prSet phldrT="[Text]"/>
      <dgm:spPr/>
      <dgm:t>
        <a:bodyPr/>
        <a:lstStyle/>
        <a:p>
          <a:r>
            <a:rPr lang="en-IN" dirty="0"/>
            <a:t>Regression (auto)</a:t>
          </a:r>
        </a:p>
      </dgm:t>
    </dgm:pt>
    <dgm:pt modelId="{D37333A1-A5A3-4A26-9F1A-0A2B8955D2E0}" type="parTrans" cxnId="{68A4CA5C-0D5E-4A49-A1EE-384B8D392904}">
      <dgm:prSet/>
      <dgm:spPr/>
      <dgm:t>
        <a:bodyPr/>
        <a:lstStyle/>
        <a:p>
          <a:endParaRPr lang="en-IN"/>
        </a:p>
      </dgm:t>
    </dgm:pt>
    <dgm:pt modelId="{37C20B56-5281-49F6-8D04-73522D3DB08D}" type="sibTrans" cxnId="{68A4CA5C-0D5E-4A49-A1EE-384B8D392904}">
      <dgm:prSet/>
      <dgm:spPr/>
      <dgm:t>
        <a:bodyPr/>
        <a:lstStyle/>
        <a:p>
          <a:endParaRPr lang="en-IN"/>
        </a:p>
      </dgm:t>
    </dgm:pt>
    <dgm:pt modelId="{CD708D14-5683-49F4-A1D3-542DB3184D87}">
      <dgm:prSet phldrT="[Text]"/>
      <dgm:spPr/>
      <dgm:t>
        <a:bodyPr/>
        <a:lstStyle/>
        <a:p>
          <a:r>
            <a:rPr lang="en-IN" dirty="0"/>
            <a:t>ARIMA model</a:t>
          </a:r>
        </a:p>
      </dgm:t>
    </dgm:pt>
    <dgm:pt modelId="{095913DE-D499-4291-A484-9421AC342953}" type="parTrans" cxnId="{507E1EBB-802F-4E9A-8812-0F5FA6541424}">
      <dgm:prSet/>
      <dgm:spPr/>
      <dgm:t>
        <a:bodyPr/>
        <a:lstStyle/>
        <a:p>
          <a:endParaRPr lang="en-IN"/>
        </a:p>
      </dgm:t>
    </dgm:pt>
    <dgm:pt modelId="{6A808C5C-0400-421C-9452-03181EEC652B}" type="sibTrans" cxnId="{507E1EBB-802F-4E9A-8812-0F5FA6541424}">
      <dgm:prSet/>
      <dgm:spPr/>
      <dgm:t>
        <a:bodyPr/>
        <a:lstStyle/>
        <a:p>
          <a:endParaRPr lang="en-IN"/>
        </a:p>
      </dgm:t>
    </dgm:pt>
    <dgm:pt modelId="{A819B2DB-85D8-480B-99FA-64E9B86CDAB4}">
      <dgm:prSet phldrT="[Text]"/>
      <dgm:spPr/>
      <dgm:t>
        <a:bodyPr/>
        <a:lstStyle/>
        <a:p>
          <a:r>
            <a:rPr lang="en-IN" dirty="0"/>
            <a:t>Holts-Winter Model</a:t>
          </a:r>
        </a:p>
      </dgm:t>
    </dgm:pt>
    <dgm:pt modelId="{8E97CF85-0C62-4644-9906-7B6461CBEEBA}" type="parTrans" cxnId="{FD3B1517-BD75-4F6F-8A75-59257824A8EC}">
      <dgm:prSet/>
      <dgm:spPr/>
      <dgm:t>
        <a:bodyPr/>
        <a:lstStyle/>
        <a:p>
          <a:endParaRPr lang="en-IN"/>
        </a:p>
      </dgm:t>
    </dgm:pt>
    <dgm:pt modelId="{B8A0E2FD-CBCB-4549-A30C-D390D2169450}" type="sibTrans" cxnId="{FD3B1517-BD75-4F6F-8A75-59257824A8EC}">
      <dgm:prSet/>
      <dgm:spPr/>
      <dgm:t>
        <a:bodyPr/>
        <a:lstStyle/>
        <a:p>
          <a:endParaRPr lang="en-IN"/>
        </a:p>
      </dgm:t>
    </dgm:pt>
    <dgm:pt modelId="{BA801341-C1CE-40F9-8CC4-D47BD69C5A1C}">
      <dgm:prSet phldrT="[Text]"/>
      <dgm:spPr/>
      <dgm:t>
        <a:bodyPr/>
        <a:lstStyle/>
        <a:p>
          <a:r>
            <a:rPr lang="en-IN" dirty="0"/>
            <a:t>SARIMA model</a:t>
          </a:r>
        </a:p>
      </dgm:t>
    </dgm:pt>
    <dgm:pt modelId="{35D97F1B-5220-4EAF-A68A-BCD78425A8CE}" type="parTrans" cxnId="{080D67FF-46EC-445D-B04F-07B4F8E8ED9B}">
      <dgm:prSet/>
      <dgm:spPr/>
      <dgm:t>
        <a:bodyPr/>
        <a:lstStyle/>
        <a:p>
          <a:endParaRPr lang="en-IN"/>
        </a:p>
      </dgm:t>
    </dgm:pt>
    <dgm:pt modelId="{C103A113-71D8-4CDB-A320-724212BEE746}" type="sibTrans" cxnId="{080D67FF-46EC-445D-B04F-07B4F8E8ED9B}">
      <dgm:prSet/>
      <dgm:spPr/>
      <dgm:t>
        <a:bodyPr/>
        <a:lstStyle/>
        <a:p>
          <a:endParaRPr lang="en-IN"/>
        </a:p>
      </dgm:t>
    </dgm:pt>
    <dgm:pt modelId="{D6CCC420-FD48-4244-A6D3-37EF1E65CE82}" type="pres">
      <dgm:prSet presAssocID="{D8BD2CC9-3173-43AB-89B0-398FB2A129B5}" presName="hierChild1" presStyleCnt="0">
        <dgm:presLayoutVars>
          <dgm:chPref val="1"/>
          <dgm:dir/>
          <dgm:animOne val="branch"/>
          <dgm:animLvl val="lvl"/>
          <dgm:resizeHandles/>
        </dgm:presLayoutVars>
      </dgm:prSet>
      <dgm:spPr/>
    </dgm:pt>
    <dgm:pt modelId="{50710843-4FAC-442E-AF01-2BB7D3A152FB}" type="pres">
      <dgm:prSet presAssocID="{70566F1E-D634-4EE0-900A-6EB7B565051C}" presName="hierRoot1" presStyleCnt="0"/>
      <dgm:spPr/>
    </dgm:pt>
    <dgm:pt modelId="{830A2CD5-1801-4D1B-99FC-1F897C20B692}" type="pres">
      <dgm:prSet presAssocID="{70566F1E-D634-4EE0-900A-6EB7B565051C}" presName="composite" presStyleCnt="0"/>
      <dgm:spPr/>
    </dgm:pt>
    <dgm:pt modelId="{7BEC26AA-83EF-4348-A18F-0070822FA245}" type="pres">
      <dgm:prSet presAssocID="{70566F1E-D634-4EE0-900A-6EB7B565051C}" presName="background" presStyleLbl="node0" presStyleIdx="0" presStyleCnt="1"/>
      <dgm:spPr/>
    </dgm:pt>
    <dgm:pt modelId="{10268329-58E0-4E70-8411-BE967B07D207}" type="pres">
      <dgm:prSet presAssocID="{70566F1E-D634-4EE0-900A-6EB7B565051C}" presName="text" presStyleLbl="fgAcc0" presStyleIdx="0" presStyleCnt="1">
        <dgm:presLayoutVars>
          <dgm:chPref val="3"/>
        </dgm:presLayoutVars>
      </dgm:prSet>
      <dgm:spPr/>
    </dgm:pt>
    <dgm:pt modelId="{BC3587AB-D264-4997-8770-DE8C9F14315F}" type="pres">
      <dgm:prSet presAssocID="{70566F1E-D634-4EE0-900A-6EB7B565051C}" presName="hierChild2" presStyleCnt="0"/>
      <dgm:spPr/>
    </dgm:pt>
    <dgm:pt modelId="{C499C39F-431B-4701-ABFB-D0EE335C75B6}" type="pres">
      <dgm:prSet presAssocID="{2F95370B-71DE-4979-B9C5-2FC3A84C6CAB}" presName="Name10" presStyleLbl="parChTrans1D2" presStyleIdx="0" presStyleCnt="2"/>
      <dgm:spPr/>
    </dgm:pt>
    <dgm:pt modelId="{3DE969BE-48BF-4626-A1CD-7FB183E409F8}" type="pres">
      <dgm:prSet presAssocID="{F3180E73-BCBE-406F-9C5F-7166FE00F84A}" presName="hierRoot2" presStyleCnt="0"/>
      <dgm:spPr/>
    </dgm:pt>
    <dgm:pt modelId="{829F79DF-405B-46D7-AD3A-64E0743439B2}" type="pres">
      <dgm:prSet presAssocID="{F3180E73-BCBE-406F-9C5F-7166FE00F84A}" presName="composite2" presStyleCnt="0"/>
      <dgm:spPr/>
    </dgm:pt>
    <dgm:pt modelId="{6EB4187C-470B-4F51-B99C-B70316DE4EA7}" type="pres">
      <dgm:prSet presAssocID="{F3180E73-BCBE-406F-9C5F-7166FE00F84A}" presName="background2" presStyleLbl="node2" presStyleIdx="0" presStyleCnt="2"/>
      <dgm:spPr/>
    </dgm:pt>
    <dgm:pt modelId="{9A7E186C-7CC4-445C-BE22-DBFE4158C74E}" type="pres">
      <dgm:prSet presAssocID="{F3180E73-BCBE-406F-9C5F-7166FE00F84A}" presName="text2" presStyleLbl="fgAcc2" presStyleIdx="0" presStyleCnt="2">
        <dgm:presLayoutVars>
          <dgm:chPref val="3"/>
        </dgm:presLayoutVars>
      </dgm:prSet>
      <dgm:spPr/>
    </dgm:pt>
    <dgm:pt modelId="{01CD8109-B942-45DD-86CB-8E684A64C0DC}" type="pres">
      <dgm:prSet presAssocID="{F3180E73-BCBE-406F-9C5F-7166FE00F84A}" presName="hierChild3" presStyleCnt="0"/>
      <dgm:spPr/>
    </dgm:pt>
    <dgm:pt modelId="{FEF8FE21-DA69-4A61-9BA4-D10E202C73BF}" type="pres">
      <dgm:prSet presAssocID="{6D3AFDD8-196C-498A-8597-AD05E94CC95F}" presName="Name17" presStyleLbl="parChTrans1D3" presStyleIdx="0" presStyleCnt="5"/>
      <dgm:spPr/>
    </dgm:pt>
    <dgm:pt modelId="{B3D2CA2C-299A-4A1F-9B1A-C339D08C2A95}" type="pres">
      <dgm:prSet presAssocID="{8ADDCDCE-D021-49E0-9F50-DE59B0FB0CEA}" presName="hierRoot3" presStyleCnt="0"/>
      <dgm:spPr/>
    </dgm:pt>
    <dgm:pt modelId="{215D3790-CFC1-4E32-A1BC-1C31CEF56BF3}" type="pres">
      <dgm:prSet presAssocID="{8ADDCDCE-D021-49E0-9F50-DE59B0FB0CEA}" presName="composite3" presStyleCnt="0"/>
      <dgm:spPr/>
    </dgm:pt>
    <dgm:pt modelId="{C52CF0B6-A247-4908-8AE6-BB454DFDD0C9}" type="pres">
      <dgm:prSet presAssocID="{8ADDCDCE-D021-49E0-9F50-DE59B0FB0CEA}" presName="background3" presStyleLbl="node3" presStyleIdx="0" presStyleCnt="5"/>
      <dgm:spPr/>
    </dgm:pt>
    <dgm:pt modelId="{EA500905-3904-47C6-A6D0-AADF1ABA8FE1}" type="pres">
      <dgm:prSet presAssocID="{8ADDCDCE-D021-49E0-9F50-DE59B0FB0CEA}" presName="text3" presStyleLbl="fgAcc3" presStyleIdx="0" presStyleCnt="5">
        <dgm:presLayoutVars>
          <dgm:chPref val="3"/>
        </dgm:presLayoutVars>
      </dgm:prSet>
      <dgm:spPr/>
    </dgm:pt>
    <dgm:pt modelId="{A1208E0C-A2D0-4BB3-8A06-05CE35CFDAA7}" type="pres">
      <dgm:prSet presAssocID="{8ADDCDCE-D021-49E0-9F50-DE59B0FB0CEA}" presName="hierChild4" presStyleCnt="0"/>
      <dgm:spPr/>
    </dgm:pt>
    <dgm:pt modelId="{60216A56-D7A4-4769-832C-6304D71110AB}" type="pres">
      <dgm:prSet presAssocID="{FAE48A0D-B644-4E86-97C9-EBB7F3BBCBC9}" presName="Name17" presStyleLbl="parChTrans1D3" presStyleIdx="1" presStyleCnt="5"/>
      <dgm:spPr/>
    </dgm:pt>
    <dgm:pt modelId="{D42C166C-26DA-4011-B264-0B8CFB604D88}" type="pres">
      <dgm:prSet presAssocID="{70922C85-269D-4E03-A6A0-192DE6C0054D}" presName="hierRoot3" presStyleCnt="0"/>
      <dgm:spPr/>
    </dgm:pt>
    <dgm:pt modelId="{7F0328E0-9369-417D-959C-6B3D0C24FFC3}" type="pres">
      <dgm:prSet presAssocID="{70922C85-269D-4E03-A6A0-192DE6C0054D}" presName="composite3" presStyleCnt="0"/>
      <dgm:spPr/>
    </dgm:pt>
    <dgm:pt modelId="{D106BAAF-6E4A-4979-B8DB-DCCF4A3D8841}" type="pres">
      <dgm:prSet presAssocID="{70922C85-269D-4E03-A6A0-192DE6C0054D}" presName="background3" presStyleLbl="node3" presStyleIdx="1" presStyleCnt="5"/>
      <dgm:spPr/>
    </dgm:pt>
    <dgm:pt modelId="{49C97CC6-22B2-4604-A141-FF4D056AA2F3}" type="pres">
      <dgm:prSet presAssocID="{70922C85-269D-4E03-A6A0-192DE6C0054D}" presName="text3" presStyleLbl="fgAcc3" presStyleIdx="1" presStyleCnt="5">
        <dgm:presLayoutVars>
          <dgm:chPref val="3"/>
        </dgm:presLayoutVars>
      </dgm:prSet>
      <dgm:spPr/>
    </dgm:pt>
    <dgm:pt modelId="{1D8DAA6E-23B7-4E86-9AE5-DA44A7AEA6CF}" type="pres">
      <dgm:prSet presAssocID="{70922C85-269D-4E03-A6A0-192DE6C0054D}" presName="hierChild4" presStyleCnt="0"/>
      <dgm:spPr/>
    </dgm:pt>
    <dgm:pt modelId="{A03EF0ED-4D2D-44BF-971B-2C467EABF697}" type="pres">
      <dgm:prSet presAssocID="{8E97CF85-0C62-4644-9906-7B6461CBEEBA}" presName="Name17" presStyleLbl="parChTrans1D3" presStyleIdx="2" presStyleCnt="5"/>
      <dgm:spPr/>
    </dgm:pt>
    <dgm:pt modelId="{E8591148-676D-4656-A400-D47303BE6315}" type="pres">
      <dgm:prSet presAssocID="{A819B2DB-85D8-480B-99FA-64E9B86CDAB4}" presName="hierRoot3" presStyleCnt="0"/>
      <dgm:spPr/>
    </dgm:pt>
    <dgm:pt modelId="{BCA1ABCD-2013-431E-A814-B91C824779FB}" type="pres">
      <dgm:prSet presAssocID="{A819B2DB-85D8-480B-99FA-64E9B86CDAB4}" presName="composite3" presStyleCnt="0"/>
      <dgm:spPr/>
    </dgm:pt>
    <dgm:pt modelId="{565AB8CD-6334-4303-B52C-B30279BE58A3}" type="pres">
      <dgm:prSet presAssocID="{A819B2DB-85D8-480B-99FA-64E9B86CDAB4}" presName="background3" presStyleLbl="node3" presStyleIdx="2" presStyleCnt="5"/>
      <dgm:spPr/>
    </dgm:pt>
    <dgm:pt modelId="{511C83D3-3FE3-455E-91DB-577083891761}" type="pres">
      <dgm:prSet presAssocID="{A819B2DB-85D8-480B-99FA-64E9B86CDAB4}" presName="text3" presStyleLbl="fgAcc3" presStyleIdx="2" presStyleCnt="5">
        <dgm:presLayoutVars>
          <dgm:chPref val="3"/>
        </dgm:presLayoutVars>
      </dgm:prSet>
      <dgm:spPr/>
    </dgm:pt>
    <dgm:pt modelId="{AEB13DD8-8DD3-4CD6-9391-B621DCB65B7D}" type="pres">
      <dgm:prSet presAssocID="{A819B2DB-85D8-480B-99FA-64E9B86CDAB4}" presName="hierChild4" presStyleCnt="0"/>
      <dgm:spPr/>
    </dgm:pt>
    <dgm:pt modelId="{4B68E9D3-6D95-45D1-8010-7021451EE01D}" type="pres">
      <dgm:prSet presAssocID="{D37333A1-A5A3-4A26-9F1A-0A2B8955D2E0}" presName="Name10" presStyleLbl="parChTrans1D2" presStyleIdx="1" presStyleCnt="2"/>
      <dgm:spPr/>
    </dgm:pt>
    <dgm:pt modelId="{D88AF69A-78FD-437A-9B32-584C3EBCE4A9}" type="pres">
      <dgm:prSet presAssocID="{5EBF8E12-6A80-4BD0-8B93-8E383451273A}" presName="hierRoot2" presStyleCnt="0"/>
      <dgm:spPr/>
    </dgm:pt>
    <dgm:pt modelId="{258B260D-6B12-44CF-9AE9-4B902B7D32B7}" type="pres">
      <dgm:prSet presAssocID="{5EBF8E12-6A80-4BD0-8B93-8E383451273A}" presName="composite2" presStyleCnt="0"/>
      <dgm:spPr/>
    </dgm:pt>
    <dgm:pt modelId="{F89A0400-0468-4918-AD2A-5C82137DE831}" type="pres">
      <dgm:prSet presAssocID="{5EBF8E12-6A80-4BD0-8B93-8E383451273A}" presName="background2" presStyleLbl="node2" presStyleIdx="1" presStyleCnt="2"/>
      <dgm:spPr/>
    </dgm:pt>
    <dgm:pt modelId="{98039CC5-EC5A-4D2F-B1DA-CE49C26433DC}" type="pres">
      <dgm:prSet presAssocID="{5EBF8E12-6A80-4BD0-8B93-8E383451273A}" presName="text2" presStyleLbl="fgAcc2" presStyleIdx="1" presStyleCnt="2">
        <dgm:presLayoutVars>
          <dgm:chPref val="3"/>
        </dgm:presLayoutVars>
      </dgm:prSet>
      <dgm:spPr/>
    </dgm:pt>
    <dgm:pt modelId="{4D6926A4-2C4D-40C4-8C53-630CD2FD2DA2}" type="pres">
      <dgm:prSet presAssocID="{5EBF8E12-6A80-4BD0-8B93-8E383451273A}" presName="hierChild3" presStyleCnt="0"/>
      <dgm:spPr/>
    </dgm:pt>
    <dgm:pt modelId="{5057360C-53E4-47ED-8CA7-DE5FE8DAAF3D}" type="pres">
      <dgm:prSet presAssocID="{095913DE-D499-4291-A484-9421AC342953}" presName="Name17" presStyleLbl="parChTrans1D3" presStyleIdx="3" presStyleCnt="5"/>
      <dgm:spPr/>
    </dgm:pt>
    <dgm:pt modelId="{E61C0B4C-61A3-4DAC-B7EE-E5BEF64860E2}" type="pres">
      <dgm:prSet presAssocID="{CD708D14-5683-49F4-A1D3-542DB3184D87}" presName="hierRoot3" presStyleCnt="0"/>
      <dgm:spPr/>
    </dgm:pt>
    <dgm:pt modelId="{40B80E56-B4E3-48C1-ADED-D6740B3D34E3}" type="pres">
      <dgm:prSet presAssocID="{CD708D14-5683-49F4-A1D3-542DB3184D87}" presName="composite3" presStyleCnt="0"/>
      <dgm:spPr/>
    </dgm:pt>
    <dgm:pt modelId="{6A848296-2E8A-4911-A8A1-E94499EC73F1}" type="pres">
      <dgm:prSet presAssocID="{CD708D14-5683-49F4-A1D3-542DB3184D87}" presName="background3" presStyleLbl="node3" presStyleIdx="3" presStyleCnt="5"/>
      <dgm:spPr/>
    </dgm:pt>
    <dgm:pt modelId="{BD1C5F6C-5366-4B2B-BB76-AAF48B050603}" type="pres">
      <dgm:prSet presAssocID="{CD708D14-5683-49F4-A1D3-542DB3184D87}" presName="text3" presStyleLbl="fgAcc3" presStyleIdx="3" presStyleCnt="5">
        <dgm:presLayoutVars>
          <dgm:chPref val="3"/>
        </dgm:presLayoutVars>
      </dgm:prSet>
      <dgm:spPr/>
    </dgm:pt>
    <dgm:pt modelId="{C1BF593E-0652-4923-B871-8025C579C24B}" type="pres">
      <dgm:prSet presAssocID="{CD708D14-5683-49F4-A1D3-542DB3184D87}" presName="hierChild4" presStyleCnt="0"/>
      <dgm:spPr/>
    </dgm:pt>
    <dgm:pt modelId="{0B5E9608-A061-42A4-8647-AA68880D28F3}" type="pres">
      <dgm:prSet presAssocID="{35D97F1B-5220-4EAF-A68A-BCD78425A8CE}" presName="Name17" presStyleLbl="parChTrans1D3" presStyleIdx="4" presStyleCnt="5"/>
      <dgm:spPr/>
    </dgm:pt>
    <dgm:pt modelId="{8E7524CA-7BB1-4967-B0AD-C86995D9C1A1}" type="pres">
      <dgm:prSet presAssocID="{BA801341-C1CE-40F9-8CC4-D47BD69C5A1C}" presName="hierRoot3" presStyleCnt="0"/>
      <dgm:spPr/>
    </dgm:pt>
    <dgm:pt modelId="{6894F582-FD2D-47FC-A0D8-226E1EABDA9E}" type="pres">
      <dgm:prSet presAssocID="{BA801341-C1CE-40F9-8CC4-D47BD69C5A1C}" presName="composite3" presStyleCnt="0"/>
      <dgm:spPr/>
    </dgm:pt>
    <dgm:pt modelId="{DFDD3A36-511E-4C90-8F9A-3E6B60FA18D3}" type="pres">
      <dgm:prSet presAssocID="{BA801341-C1CE-40F9-8CC4-D47BD69C5A1C}" presName="background3" presStyleLbl="node3" presStyleIdx="4" presStyleCnt="5"/>
      <dgm:spPr/>
    </dgm:pt>
    <dgm:pt modelId="{402A609C-05D6-41D9-87FA-A929E767B522}" type="pres">
      <dgm:prSet presAssocID="{BA801341-C1CE-40F9-8CC4-D47BD69C5A1C}" presName="text3" presStyleLbl="fgAcc3" presStyleIdx="4" presStyleCnt="5">
        <dgm:presLayoutVars>
          <dgm:chPref val="3"/>
        </dgm:presLayoutVars>
      </dgm:prSet>
      <dgm:spPr/>
    </dgm:pt>
    <dgm:pt modelId="{D3660BA8-B0F5-44FB-8B29-92656D2DD939}" type="pres">
      <dgm:prSet presAssocID="{BA801341-C1CE-40F9-8CC4-D47BD69C5A1C}" presName="hierChild4" presStyleCnt="0"/>
      <dgm:spPr/>
    </dgm:pt>
  </dgm:ptLst>
  <dgm:cxnLst>
    <dgm:cxn modelId="{FD3B1517-BD75-4F6F-8A75-59257824A8EC}" srcId="{F3180E73-BCBE-406F-9C5F-7166FE00F84A}" destId="{A819B2DB-85D8-480B-99FA-64E9B86CDAB4}" srcOrd="2" destOrd="0" parTransId="{8E97CF85-0C62-4644-9906-7B6461CBEEBA}" sibTransId="{B8A0E2FD-CBCB-4549-A30C-D390D2169450}"/>
    <dgm:cxn modelId="{5229B41C-A088-47FF-9CA0-D93F31B89905}" type="presOf" srcId="{D37333A1-A5A3-4A26-9F1A-0A2B8955D2E0}" destId="{4B68E9D3-6D95-45D1-8010-7021451EE01D}" srcOrd="0" destOrd="0" presId="urn:microsoft.com/office/officeart/2005/8/layout/hierarchy1"/>
    <dgm:cxn modelId="{6BFBA81D-41B0-41C8-8837-90A3D8EC0138}" type="presOf" srcId="{BA801341-C1CE-40F9-8CC4-D47BD69C5A1C}" destId="{402A609C-05D6-41D9-87FA-A929E767B522}" srcOrd="0" destOrd="0" presId="urn:microsoft.com/office/officeart/2005/8/layout/hierarchy1"/>
    <dgm:cxn modelId="{CE2E0E21-A4C5-4C7E-BEF9-CF93C34EB187}" type="presOf" srcId="{CD708D14-5683-49F4-A1D3-542DB3184D87}" destId="{BD1C5F6C-5366-4B2B-BB76-AAF48B050603}" srcOrd="0" destOrd="0" presId="urn:microsoft.com/office/officeart/2005/8/layout/hierarchy1"/>
    <dgm:cxn modelId="{8352BD25-F650-4279-B526-D967B05DA801}" type="presOf" srcId="{F3180E73-BCBE-406F-9C5F-7166FE00F84A}" destId="{9A7E186C-7CC4-445C-BE22-DBFE4158C74E}" srcOrd="0" destOrd="0" presId="urn:microsoft.com/office/officeart/2005/8/layout/hierarchy1"/>
    <dgm:cxn modelId="{77FBC62B-39CB-4B32-905A-63098B291F1C}" type="presOf" srcId="{D8BD2CC9-3173-43AB-89B0-398FB2A129B5}" destId="{D6CCC420-FD48-4244-A6D3-37EF1E65CE82}" srcOrd="0" destOrd="0" presId="urn:microsoft.com/office/officeart/2005/8/layout/hierarchy1"/>
    <dgm:cxn modelId="{89C8E02F-B24C-462C-BD40-32B6C7E2F7B8}" type="presOf" srcId="{FAE48A0D-B644-4E86-97C9-EBB7F3BBCBC9}" destId="{60216A56-D7A4-4769-832C-6304D71110AB}" srcOrd="0" destOrd="0" presId="urn:microsoft.com/office/officeart/2005/8/layout/hierarchy1"/>
    <dgm:cxn modelId="{E2B01931-0202-4CCC-941A-4C4E33D9D203}" srcId="{70566F1E-D634-4EE0-900A-6EB7B565051C}" destId="{F3180E73-BCBE-406F-9C5F-7166FE00F84A}" srcOrd="0" destOrd="0" parTransId="{2F95370B-71DE-4979-B9C5-2FC3A84C6CAB}" sibTransId="{9A0ECF75-FA7F-49B9-8904-F5BA776014A7}"/>
    <dgm:cxn modelId="{459F5E37-3443-43A3-B10D-BB1A00F4F492}" type="presOf" srcId="{A819B2DB-85D8-480B-99FA-64E9B86CDAB4}" destId="{511C83D3-3FE3-455E-91DB-577083891761}" srcOrd="0" destOrd="0" presId="urn:microsoft.com/office/officeart/2005/8/layout/hierarchy1"/>
    <dgm:cxn modelId="{68A4CA5C-0D5E-4A49-A1EE-384B8D392904}" srcId="{70566F1E-D634-4EE0-900A-6EB7B565051C}" destId="{5EBF8E12-6A80-4BD0-8B93-8E383451273A}" srcOrd="1" destOrd="0" parTransId="{D37333A1-A5A3-4A26-9F1A-0A2B8955D2E0}" sibTransId="{37C20B56-5281-49F6-8D04-73522D3DB08D}"/>
    <dgm:cxn modelId="{9F775672-8289-4704-B0CB-94E2F02C8020}" type="presOf" srcId="{095913DE-D499-4291-A484-9421AC342953}" destId="{5057360C-53E4-47ED-8CA7-DE5FE8DAAF3D}" srcOrd="0" destOrd="0" presId="urn:microsoft.com/office/officeart/2005/8/layout/hierarchy1"/>
    <dgm:cxn modelId="{9B923C54-C7B8-4B77-9943-3213789CCE8B}" type="presOf" srcId="{2F95370B-71DE-4979-B9C5-2FC3A84C6CAB}" destId="{C499C39F-431B-4701-ABFB-D0EE335C75B6}" srcOrd="0" destOrd="0" presId="urn:microsoft.com/office/officeart/2005/8/layout/hierarchy1"/>
    <dgm:cxn modelId="{115C8555-53D2-4053-9772-94708457186A}" type="presOf" srcId="{6D3AFDD8-196C-498A-8597-AD05E94CC95F}" destId="{FEF8FE21-DA69-4A61-9BA4-D10E202C73BF}" srcOrd="0" destOrd="0" presId="urn:microsoft.com/office/officeart/2005/8/layout/hierarchy1"/>
    <dgm:cxn modelId="{47E9817E-F61F-4D4D-8F65-5A0B087C3864}" type="presOf" srcId="{70922C85-269D-4E03-A6A0-192DE6C0054D}" destId="{49C97CC6-22B2-4604-A141-FF4D056AA2F3}" srcOrd="0" destOrd="0" presId="urn:microsoft.com/office/officeart/2005/8/layout/hierarchy1"/>
    <dgm:cxn modelId="{7E3E0280-0F1B-4041-8C8F-C24FA80ACF77}" type="presOf" srcId="{70566F1E-D634-4EE0-900A-6EB7B565051C}" destId="{10268329-58E0-4E70-8411-BE967B07D207}" srcOrd="0" destOrd="0" presId="urn:microsoft.com/office/officeart/2005/8/layout/hierarchy1"/>
    <dgm:cxn modelId="{5E696785-76D1-4DDF-BA74-CA18F426DBE7}" srcId="{F3180E73-BCBE-406F-9C5F-7166FE00F84A}" destId="{8ADDCDCE-D021-49E0-9F50-DE59B0FB0CEA}" srcOrd="0" destOrd="0" parTransId="{6D3AFDD8-196C-498A-8597-AD05E94CC95F}" sibTransId="{96605CF6-2DE1-4F7F-89DD-F4FAEF7E6D26}"/>
    <dgm:cxn modelId="{236B9386-D9BF-43C5-8459-136298C81227}" type="presOf" srcId="{5EBF8E12-6A80-4BD0-8B93-8E383451273A}" destId="{98039CC5-EC5A-4D2F-B1DA-CE49C26433DC}" srcOrd="0" destOrd="0" presId="urn:microsoft.com/office/officeart/2005/8/layout/hierarchy1"/>
    <dgm:cxn modelId="{AF6AD286-BBFF-4BFF-9EB9-2FDF6A3A8937}" type="presOf" srcId="{35D97F1B-5220-4EAF-A68A-BCD78425A8CE}" destId="{0B5E9608-A061-42A4-8647-AA68880D28F3}" srcOrd="0" destOrd="0" presId="urn:microsoft.com/office/officeart/2005/8/layout/hierarchy1"/>
    <dgm:cxn modelId="{8788CA92-DC3D-431A-8EF2-67715ADB10F6}" srcId="{F3180E73-BCBE-406F-9C5F-7166FE00F84A}" destId="{70922C85-269D-4E03-A6A0-192DE6C0054D}" srcOrd="1" destOrd="0" parTransId="{FAE48A0D-B644-4E86-97C9-EBB7F3BBCBC9}" sibTransId="{10993C7A-FE3E-4438-AAA2-B1398BCAE1D6}"/>
    <dgm:cxn modelId="{B22837AF-9167-4DF8-88DB-AD6D65DC61DB}" srcId="{D8BD2CC9-3173-43AB-89B0-398FB2A129B5}" destId="{70566F1E-D634-4EE0-900A-6EB7B565051C}" srcOrd="0" destOrd="0" parTransId="{F423166A-46BE-432F-99FC-1E46393C6ABE}" sibTransId="{0C6866AA-3A0B-4D7F-B652-7382F4BC480D}"/>
    <dgm:cxn modelId="{507E1EBB-802F-4E9A-8812-0F5FA6541424}" srcId="{5EBF8E12-6A80-4BD0-8B93-8E383451273A}" destId="{CD708D14-5683-49F4-A1D3-542DB3184D87}" srcOrd="0" destOrd="0" parTransId="{095913DE-D499-4291-A484-9421AC342953}" sibTransId="{6A808C5C-0400-421C-9452-03181EEC652B}"/>
    <dgm:cxn modelId="{EE1BBBC8-AABA-488D-9AB6-65092071DC65}" type="presOf" srcId="{8E97CF85-0C62-4644-9906-7B6461CBEEBA}" destId="{A03EF0ED-4D2D-44BF-971B-2C467EABF697}" srcOrd="0" destOrd="0" presId="urn:microsoft.com/office/officeart/2005/8/layout/hierarchy1"/>
    <dgm:cxn modelId="{DB0B9FD8-A39B-407F-AB1F-D11E4739F723}" type="presOf" srcId="{8ADDCDCE-D021-49E0-9F50-DE59B0FB0CEA}" destId="{EA500905-3904-47C6-A6D0-AADF1ABA8FE1}" srcOrd="0" destOrd="0" presId="urn:microsoft.com/office/officeart/2005/8/layout/hierarchy1"/>
    <dgm:cxn modelId="{080D67FF-46EC-445D-B04F-07B4F8E8ED9B}" srcId="{5EBF8E12-6A80-4BD0-8B93-8E383451273A}" destId="{BA801341-C1CE-40F9-8CC4-D47BD69C5A1C}" srcOrd="1" destOrd="0" parTransId="{35D97F1B-5220-4EAF-A68A-BCD78425A8CE}" sibTransId="{C103A113-71D8-4CDB-A320-724212BEE746}"/>
    <dgm:cxn modelId="{8B3D5660-D549-4DE8-93DD-C6CA61733852}" type="presParOf" srcId="{D6CCC420-FD48-4244-A6D3-37EF1E65CE82}" destId="{50710843-4FAC-442E-AF01-2BB7D3A152FB}" srcOrd="0" destOrd="0" presId="urn:microsoft.com/office/officeart/2005/8/layout/hierarchy1"/>
    <dgm:cxn modelId="{C522CF85-DE01-4246-98BF-2DFF7E1C804D}" type="presParOf" srcId="{50710843-4FAC-442E-AF01-2BB7D3A152FB}" destId="{830A2CD5-1801-4D1B-99FC-1F897C20B692}" srcOrd="0" destOrd="0" presId="urn:microsoft.com/office/officeart/2005/8/layout/hierarchy1"/>
    <dgm:cxn modelId="{5F570270-91D0-482C-B475-463C2D1E6C1A}" type="presParOf" srcId="{830A2CD5-1801-4D1B-99FC-1F897C20B692}" destId="{7BEC26AA-83EF-4348-A18F-0070822FA245}" srcOrd="0" destOrd="0" presId="urn:microsoft.com/office/officeart/2005/8/layout/hierarchy1"/>
    <dgm:cxn modelId="{EDFF618F-323B-441D-9321-73C63F5C27D2}" type="presParOf" srcId="{830A2CD5-1801-4D1B-99FC-1F897C20B692}" destId="{10268329-58E0-4E70-8411-BE967B07D207}" srcOrd="1" destOrd="0" presId="urn:microsoft.com/office/officeart/2005/8/layout/hierarchy1"/>
    <dgm:cxn modelId="{E713D00D-0A32-4638-9729-ABA27015E420}" type="presParOf" srcId="{50710843-4FAC-442E-AF01-2BB7D3A152FB}" destId="{BC3587AB-D264-4997-8770-DE8C9F14315F}" srcOrd="1" destOrd="0" presId="urn:microsoft.com/office/officeart/2005/8/layout/hierarchy1"/>
    <dgm:cxn modelId="{C61ADE2D-6E1E-40E7-A67F-86F7A7787272}" type="presParOf" srcId="{BC3587AB-D264-4997-8770-DE8C9F14315F}" destId="{C499C39F-431B-4701-ABFB-D0EE335C75B6}" srcOrd="0" destOrd="0" presId="urn:microsoft.com/office/officeart/2005/8/layout/hierarchy1"/>
    <dgm:cxn modelId="{EB597C90-1681-4A59-9777-35D399018351}" type="presParOf" srcId="{BC3587AB-D264-4997-8770-DE8C9F14315F}" destId="{3DE969BE-48BF-4626-A1CD-7FB183E409F8}" srcOrd="1" destOrd="0" presId="urn:microsoft.com/office/officeart/2005/8/layout/hierarchy1"/>
    <dgm:cxn modelId="{4AD1EA0B-E0BF-46DC-A1A1-6B6DE19D3D37}" type="presParOf" srcId="{3DE969BE-48BF-4626-A1CD-7FB183E409F8}" destId="{829F79DF-405B-46D7-AD3A-64E0743439B2}" srcOrd="0" destOrd="0" presId="urn:microsoft.com/office/officeart/2005/8/layout/hierarchy1"/>
    <dgm:cxn modelId="{7493B9FA-BFDE-4E4B-B3B1-AC546400A197}" type="presParOf" srcId="{829F79DF-405B-46D7-AD3A-64E0743439B2}" destId="{6EB4187C-470B-4F51-B99C-B70316DE4EA7}" srcOrd="0" destOrd="0" presId="urn:microsoft.com/office/officeart/2005/8/layout/hierarchy1"/>
    <dgm:cxn modelId="{4E63ABBB-3DF3-4F09-931B-F0118A7EB8D9}" type="presParOf" srcId="{829F79DF-405B-46D7-AD3A-64E0743439B2}" destId="{9A7E186C-7CC4-445C-BE22-DBFE4158C74E}" srcOrd="1" destOrd="0" presId="urn:microsoft.com/office/officeart/2005/8/layout/hierarchy1"/>
    <dgm:cxn modelId="{8EF69069-A6A9-4FC5-B004-8A9C87748140}" type="presParOf" srcId="{3DE969BE-48BF-4626-A1CD-7FB183E409F8}" destId="{01CD8109-B942-45DD-86CB-8E684A64C0DC}" srcOrd="1" destOrd="0" presId="urn:microsoft.com/office/officeart/2005/8/layout/hierarchy1"/>
    <dgm:cxn modelId="{1489D846-B285-482A-8FF3-B8141E4FCF83}" type="presParOf" srcId="{01CD8109-B942-45DD-86CB-8E684A64C0DC}" destId="{FEF8FE21-DA69-4A61-9BA4-D10E202C73BF}" srcOrd="0" destOrd="0" presId="urn:microsoft.com/office/officeart/2005/8/layout/hierarchy1"/>
    <dgm:cxn modelId="{D5AFF758-91FA-4FFD-A4FB-628E4223F52E}" type="presParOf" srcId="{01CD8109-B942-45DD-86CB-8E684A64C0DC}" destId="{B3D2CA2C-299A-4A1F-9B1A-C339D08C2A95}" srcOrd="1" destOrd="0" presId="urn:microsoft.com/office/officeart/2005/8/layout/hierarchy1"/>
    <dgm:cxn modelId="{18E32893-213C-439F-80A6-C4DCA830F1BF}" type="presParOf" srcId="{B3D2CA2C-299A-4A1F-9B1A-C339D08C2A95}" destId="{215D3790-CFC1-4E32-A1BC-1C31CEF56BF3}" srcOrd="0" destOrd="0" presId="urn:microsoft.com/office/officeart/2005/8/layout/hierarchy1"/>
    <dgm:cxn modelId="{36DB0043-B8FD-43A3-943D-831C6959B420}" type="presParOf" srcId="{215D3790-CFC1-4E32-A1BC-1C31CEF56BF3}" destId="{C52CF0B6-A247-4908-8AE6-BB454DFDD0C9}" srcOrd="0" destOrd="0" presId="urn:microsoft.com/office/officeart/2005/8/layout/hierarchy1"/>
    <dgm:cxn modelId="{BCB903AE-9E39-4BD6-B2C8-735DC927E098}" type="presParOf" srcId="{215D3790-CFC1-4E32-A1BC-1C31CEF56BF3}" destId="{EA500905-3904-47C6-A6D0-AADF1ABA8FE1}" srcOrd="1" destOrd="0" presId="urn:microsoft.com/office/officeart/2005/8/layout/hierarchy1"/>
    <dgm:cxn modelId="{EBA00D8E-DEAD-490B-A531-B59151CAE770}" type="presParOf" srcId="{B3D2CA2C-299A-4A1F-9B1A-C339D08C2A95}" destId="{A1208E0C-A2D0-4BB3-8A06-05CE35CFDAA7}" srcOrd="1" destOrd="0" presId="urn:microsoft.com/office/officeart/2005/8/layout/hierarchy1"/>
    <dgm:cxn modelId="{2F08AD49-4A36-45E0-8621-0A37540F1587}" type="presParOf" srcId="{01CD8109-B942-45DD-86CB-8E684A64C0DC}" destId="{60216A56-D7A4-4769-832C-6304D71110AB}" srcOrd="2" destOrd="0" presId="urn:microsoft.com/office/officeart/2005/8/layout/hierarchy1"/>
    <dgm:cxn modelId="{71A3E958-D18A-4D62-BEC1-4B48D5D37F12}" type="presParOf" srcId="{01CD8109-B942-45DD-86CB-8E684A64C0DC}" destId="{D42C166C-26DA-4011-B264-0B8CFB604D88}" srcOrd="3" destOrd="0" presId="urn:microsoft.com/office/officeart/2005/8/layout/hierarchy1"/>
    <dgm:cxn modelId="{F722A78F-661F-47E7-9E03-A567C4CD32F4}" type="presParOf" srcId="{D42C166C-26DA-4011-B264-0B8CFB604D88}" destId="{7F0328E0-9369-417D-959C-6B3D0C24FFC3}" srcOrd="0" destOrd="0" presId="urn:microsoft.com/office/officeart/2005/8/layout/hierarchy1"/>
    <dgm:cxn modelId="{22E6682B-412C-4E84-8DC7-CC631B82BE58}" type="presParOf" srcId="{7F0328E0-9369-417D-959C-6B3D0C24FFC3}" destId="{D106BAAF-6E4A-4979-B8DB-DCCF4A3D8841}" srcOrd="0" destOrd="0" presId="urn:microsoft.com/office/officeart/2005/8/layout/hierarchy1"/>
    <dgm:cxn modelId="{DF892343-38C1-4555-91B4-972306D8B274}" type="presParOf" srcId="{7F0328E0-9369-417D-959C-6B3D0C24FFC3}" destId="{49C97CC6-22B2-4604-A141-FF4D056AA2F3}" srcOrd="1" destOrd="0" presId="urn:microsoft.com/office/officeart/2005/8/layout/hierarchy1"/>
    <dgm:cxn modelId="{F5558441-5668-4223-8BC9-61CD00E67155}" type="presParOf" srcId="{D42C166C-26DA-4011-B264-0B8CFB604D88}" destId="{1D8DAA6E-23B7-4E86-9AE5-DA44A7AEA6CF}" srcOrd="1" destOrd="0" presId="urn:microsoft.com/office/officeart/2005/8/layout/hierarchy1"/>
    <dgm:cxn modelId="{8787713C-5112-4DA3-B73B-61F5D569D366}" type="presParOf" srcId="{01CD8109-B942-45DD-86CB-8E684A64C0DC}" destId="{A03EF0ED-4D2D-44BF-971B-2C467EABF697}" srcOrd="4" destOrd="0" presId="urn:microsoft.com/office/officeart/2005/8/layout/hierarchy1"/>
    <dgm:cxn modelId="{BDF1EEB2-7342-495B-9819-ECCFD076A702}" type="presParOf" srcId="{01CD8109-B942-45DD-86CB-8E684A64C0DC}" destId="{E8591148-676D-4656-A400-D47303BE6315}" srcOrd="5" destOrd="0" presId="urn:microsoft.com/office/officeart/2005/8/layout/hierarchy1"/>
    <dgm:cxn modelId="{2E4BDB33-53D3-415C-AC57-6212D618399A}" type="presParOf" srcId="{E8591148-676D-4656-A400-D47303BE6315}" destId="{BCA1ABCD-2013-431E-A814-B91C824779FB}" srcOrd="0" destOrd="0" presId="urn:microsoft.com/office/officeart/2005/8/layout/hierarchy1"/>
    <dgm:cxn modelId="{60D10E80-551F-43D8-8097-209BB2399371}" type="presParOf" srcId="{BCA1ABCD-2013-431E-A814-B91C824779FB}" destId="{565AB8CD-6334-4303-B52C-B30279BE58A3}" srcOrd="0" destOrd="0" presId="urn:microsoft.com/office/officeart/2005/8/layout/hierarchy1"/>
    <dgm:cxn modelId="{99662035-0166-4D07-BD60-19B336EF8E50}" type="presParOf" srcId="{BCA1ABCD-2013-431E-A814-B91C824779FB}" destId="{511C83D3-3FE3-455E-91DB-577083891761}" srcOrd="1" destOrd="0" presId="urn:microsoft.com/office/officeart/2005/8/layout/hierarchy1"/>
    <dgm:cxn modelId="{5AABDF88-1F49-4C16-89F7-FD01F465D727}" type="presParOf" srcId="{E8591148-676D-4656-A400-D47303BE6315}" destId="{AEB13DD8-8DD3-4CD6-9391-B621DCB65B7D}" srcOrd="1" destOrd="0" presId="urn:microsoft.com/office/officeart/2005/8/layout/hierarchy1"/>
    <dgm:cxn modelId="{12FDEF4E-2F0F-4DEF-97AE-9E7B6B8C47D3}" type="presParOf" srcId="{BC3587AB-D264-4997-8770-DE8C9F14315F}" destId="{4B68E9D3-6D95-45D1-8010-7021451EE01D}" srcOrd="2" destOrd="0" presId="urn:microsoft.com/office/officeart/2005/8/layout/hierarchy1"/>
    <dgm:cxn modelId="{66CB2471-5074-4617-927A-64200B9A37E6}" type="presParOf" srcId="{BC3587AB-D264-4997-8770-DE8C9F14315F}" destId="{D88AF69A-78FD-437A-9B32-584C3EBCE4A9}" srcOrd="3" destOrd="0" presId="urn:microsoft.com/office/officeart/2005/8/layout/hierarchy1"/>
    <dgm:cxn modelId="{7CB5F1CE-CD11-4882-BA62-F077D8BBC737}" type="presParOf" srcId="{D88AF69A-78FD-437A-9B32-584C3EBCE4A9}" destId="{258B260D-6B12-44CF-9AE9-4B902B7D32B7}" srcOrd="0" destOrd="0" presId="urn:microsoft.com/office/officeart/2005/8/layout/hierarchy1"/>
    <dgm:cxn modelId="{997E4356-7905-48E5-9284-CDF571244F4D}" type="presParOf" srcId="{258B260D-6B12-44CF-9AE9-4B902B7D32B7}" destId="{F89A0400-0468-4918-AD2A-5C82137DE831}" srcOrd="0" destOrd="0" presId="urn:microsoft.com/office/officeart/2005/8/layout/hierarchy1"/>
    <dgm:cxn modelId="{B50F9069-CE4D-4342-A73F-2BB267B61152}" type="presParOf" srcId="{258B260D-6B12-44CF-9AE9-4B902B7D32B7}" destId="{98039CC5-EC5A-4D2F-B1DA-CE49C26433DC}" srcOrd="1" destOrd="0" presId="urn:microsoft.com/office/officeart/2005/8/layout/hierarchy1"/>
    <dgm:cxn modelId="{6F77C368-5A30-4DCA-B257-55D809EDCC4F}" type="presParOf" srcId="{D88AF69A-78FD-437A-9B32-584C3EBCE4A9}" destId="{4D6926A4-2C4D-40C4-8C53-630CD2FD2DA2}" srcOrd="1" destOrd="0" presId="urn:microsoft.com/office/officeart/2005/8/layout/hierarchy1"/>
    <dgm:cxn modelId="{5CEC15B5-EE11-438C-A530-206198B9AEA2}" type="presParOf" srcId="{4D6926A4-2C4D-40C4-8C53-630CD2FD2DA2}" destId="{5057360C-53E4-47ED-8CA7-DE5FE8DAAF3D}" srcOrd="0" destOrd="0" presId="urn:microsoft.com/office/officeart/2005/8/layout/hierarchy1"/>
    <dgm:cxn modelId="{B9914AFF-AD25-49F4-A7FB-F520D2086571}" type="presParOf" srcId="{4D6926A4-2C4D-40C4-8C53-630CD2FD2DA2}" destId="{E61C0B4C-61A3-4DAC-B7EE-E5BEF64860E2}" srcOrd="1" destOrd="0" presId="urn:microsoft.com/office/officeart/2005/8/layout/hierarchy1"/>
    <dgm:cxn modelId="{0191EED9-269F-419E-B65E-18B5C33F6CB9}" type="presParOf" srcId="{E61C0B4C-61A3-4DAC-B7EE-E5BEF64860E2}" destId="{40B80E56-B4E3-48C1-ADED-D6740B3D34E3}" srcOrd="0" destOrd="0" presId="urn:microsoft.com/office/officeart/2005/8/layout/hierarchy1"/>
    <dgm:cxn modelId="{B2880449-CEEC-45EF-BE6A-805172F79DF8}" type="presParOf" srcId="{40B80E56-B4E3-48C1-ADED-D6740B3D34E3}" destId="{6A848296-2E8A-4911-A8A1-E94499EC73F1}" srcOrd="0" destOrd="0" presId="urn:microsoft.com/office/officeart/2005/8/layout/hierarchy1"/>
    <dgm:cxn modelId="{CD5D7638-5CCC-4090-8F3D-011C03F32DDE}" type="presParOf" srcId="{40B80E56-B4E3-48C1-ADED-D6740B3D34E3}" destId="{BD1C5F6C-5366-4B2B-BB76-AAF48B050603}" srcOrd="1" destOrd="0" presId="urn:microsoft.com/office/officeart/2005/8/layout/hierarchy1"/>
    <dgm:cxn modelId="{29DE7B63-C14F-43CD-BAF0-A4AFF058F72B}" type="presParOf" srcId="{E61C0B4C-61A3-4DAC-B7EE-E5BEF64860E2}" destId="{C1BF593E-0652-4923-B871-8025C579C24B}" srcOrd="1" destOrd="0" presId="urn:microsoft.com/office/officeart/2005/8/layout/hierarchy1"/>
    <dgm:cxn modelId="{53EFDBCF-5E77-4B68-8F9B-E7C6239BF8FD}" type="presParOf" srcId="{4D6926A4-2C4D-40C4-8C53-630CD2FD2DA2}" destId="{0B5E9608-A061-42A4-8647-AA68880D28F3}" srcOrd="2" destOrd="0" presId="urn:microsoft.com/office/officeart/2005/8/layout/hierarchy1"/>
    <dgm:cxn modelId="{326E0130-BA68-483E-B4E7-6355896C4BA6}" type="presParOf" srcId="{4D6926A4-2C4D-40C4-8C53-630CD2FD2DA2}" destId="{8E7524CA-7BB1-4967-B0AD-C86995D9C1A1}" srcOrd="3" destOrd="0" presId="urn:microsoft.com/office/officeart/2005/8/layout/hierarchy1"/>
    <dgm:cxn modelId="{6860DA7A-517F-4BD8-89AF-99BE05916CF3}" type="presParOf" srcId="{8E7524CA-7BB1-4967-B0AD-C86995D9C1A1}" destId="{6894F582-FD2D-47FC-A0D8-226E1EABDA9E}" srcOrd="0" destOrd="0" presId="urn:microsoft.com/office/officeart/2005/8/layout/hierarchy1"/>
    <dgm:cxn modelId="{A705C9D9-3450-4F13-8820-51800C7F8008}" type="presParOf" srcId="{6894F582-FD2D-47FC-A0D8-226E1EABDA9E}" destId="{DFDD3A36-511E-4C90-8F9A-3E6B60FA18D3}" srcOrd="0" destOrd="0" presId="urn:microsoft.com/office/officeart/2005/8/layout/hierarchy1"/>
    <dgm:cxn modelId="{5413639E-819A-417F-BDE3-FFFFB83B2CC4}" type="presParOf" srcId="{6894F582-FD2D-47FC-A0D8-226E1EABDA9E}" destId="{402A609C-05D6-41D9-87FA-A929E767B522}" srcOrd="1" destOrd="0" presId="urn:microsoft.com/office/officeart/2005/8/layout/hierarchy1"/>
    <dgm:cxn modelId="{554778B4-9671-4CD8-8386-A61CB8721051}" type="presParOf" srcId="{8E7524CA-7BB1-4967-B0AD-C86995D9C1A1}" destId="{D3660BA8-B0F5-44FB-8B29-92656D2DD93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D40BBC-95F0-40FB-B238-5AAFD2D6BDCA}">
      <dsp:nvSpPr>
        <dsp:cNvPr id="0" name=""/>
        <dsp:cNvSpPr/>
      </dsp:nvSpPr>
      <dsp:spPr>
        <a:xfrm rot="5400000">
          <a:off x="6477841" y="-2869251"/>
          <a:ext cx="457172" cy="631193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IN" sz="1300" kern="1200" dirty="0"/>
            <a:t>The date on which that particular observation has been taken</a:t>
          </a:r>
        </a:p>
      </dsp:txBody>
      <dsp:txXfrm rot="-5400000">
        <a:off x="3550462" y="80445"/>
        <a:ext cx="6289615" cy="412538"/>
      </dsp:txXfrm>
    </dsp:sp>
    <dsp:sp modelId="{02849B15-EDE8-499F-801B-A9A211A26070}">
      <dsp:nvSpPr>
        <dsp:cNvPr id="0" name=""/>
        <dsp:cNvSpPr/>
      </dsp:nvSpPr>
      <dsp:spPr>
        <a:xfrm>
          <a:off x="0" y="981"/>
          <a:ext cx="3550461" cy="5714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IN" sz="2900" kern="1200" dirty="0"/>
            <a:t>Date</a:t>
          </a:r>
        </a:p>
      </dsp:txBody>
      <dsp:txXfrm>
        <a:off x="27897" y="28878"/>
        <a:ext cx="3494667" cy="515671"/>
      </dsp:txXfrm>
    </dsp:sp>
    <dsp:sp modelId="{148F6FD4-0CFE-45C5-B812-25C672D6A5B9}">
      <dsp:nvSpPr>
        <dsp:cNvPr id="0" name=""/>
        <dsp:cNvSpPr/>
      </dsp:nvSpPr>
      <dsp:spPr>
        <a:xfrm rot="5400000">
          <a:off x="6477841" y="-2269212"/>
          <a:ext cx="457172" cy="631193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IN" sz="1300" kern="1200"/>
            <a:t>Contains </a:t>
          </a:r>
          <a:r>
            <a:rPr lang="en-IN" sz="1300" kern="1200" dirty="0"/>
            <a:t>the city from which the observation has been taken</a:t>
          </a:r>
        </a:p>
      </dsp:txBody>
      <dsp:txXfrm rot="-5400000">
        <a:off x="3550462" y="680484"/>
        <a:ext cx="6289615" cy="412538"/>
      </dsp:txXfrm>
    </dsp:sp>
    <dsp:sp modelId="{2EB2330E-7A6C-4EE2-8D97-586D19567433}">
      <dsp:nvSpPr>
        <dsp:cNvPr id="0" name=""/>
        <dsp:cNvSpPr/>
      </dsp:nvSpPr>
      <dsp:spPr>
        <a:xfrm>
          <a:off x="0" y="601020"/>
          <a:ext cx="3550461" cy="5714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IN" sz="2900" kern="1200" dirty="0"/>
            <a:t>Centre</a:t>
          </a:r>
        </a:p>
      </dsp:txBody>
      <dsp:txXfrm>
        <a:off x="27897" y="628917"/>
        <a:ext cx="3494667" cy="515671"/>
      </dsp:txXfrm>
    </dsp:sp>
    <dsp:sp modelId="{8582DD92-5475-4972-93AB-419316365BEA}">
      <dsp:nvSpPr>
        <dsp:cNvPr id="0" name=""/>
        <dsp:cNvSpPr/>
      </dsp:nvSpPr>
      <dsp:spPr>
        <a:xfrm rot="5400000">
          <a:off x="6477841" y="-1669173"/>
          <a:ext cx="457172" cy="631193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IN" sz="1300" kern="1200"/>
            <a:t>Centres </a:t>
          </a:r>
          <a:r>
            <a:rPr lang="en-IN" sz="1300" kern="1200" dirty="0"/>
            <a:t>converges in five regions</a:t>
          </a:r>
        </a:p>
      </dsp:txBody>
      <dsp:txXfrm rot="-5400000">
        <a:off x="3550462" y="1280523"/>
        <a:ext cx="6289615" cy="412538"/>
      </dsp:txXfrm>
    </dsp:sp>
    <dsp:sp modelId="{E953D348-4043-434A-9799-5E6DC9F2782F}">
      <dsp:nvSpPr>
        <dsp:cNvPr id="0" name=""/>
        <dsp:cNvSpPr/>
      </dsp:nvSpPr>
      <dsp:spPr>
        <a:xfrm>
          <a:off x="0" y="1201059"/>
          <a:ext cx="3550461" cy="5714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IN" sz="2900" kern="1200" dirty="0"/>
            <a:t>Regions</a:t>
          </a:r>
        </a:p>
      </dsp:txBody>
      <dsp:txXfrm>
        <a:off x="27897" y="1228956"/>
        <a:ext cx="3494667" cy="515671"/>
      </dsp:txXfrm>
    </dsp:sp>
    <dsp:sp modelId="{60D584BD-A411-4D7A-83EB-0D2DA5477DE6}">
      <dsp:nvSpPr>
        <dsp:cNvPr id="0" name=""/>
        <dsp:cNvSpPr/>
      </dsp:nvSpPr>
      <dsp:spPr>
        <a:xfrm rot="5400000">
          <a:off x="6477841" y="-1069133"/>
          <a:ext cx="457172" cy="631193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IN" sz="1300" kern="1200"/>
            <a:t>Describes </a:t>
          </a:r>
          <a:r>
            <a:rPr lang="en-IN" sz="1300" kern="1200" dirty="0"/>
            <a:t>the product we are observing</a:t>
          </a:r>
        </a:p>
      </dsp:txBody>
      <dsp:txXfrm rot="-5400000">
        <a:off x="3550462" y="1880563"/>
        <a:ext cx="6289615" cy="412538"/>
      </dsp:txXfrm>
    </dsp:sp>
    <dsp:sp modelId="{DF0452BF-363C-4D8B-A515-F917DA927A61}">
      <dsp:nvSpPr>
        <dsp:cNvPr id="0" name=""/>
        <dsp:cNvSpPr/>
      </dsp:nvSpPr>
      <dsp:spPr>
        <a:xfrm>
          <a:off x="0" y="1801099"/>
          <a:ext cx="3550461" cy="5714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IN" sz="2900" kern="1200" dirty="0"/>
            <a:t>Commodity</a:t>
          </a:r>
        </a:p>
      </dsp:txBody>
      <dsp:txXfrm>
        <a:off x="27897" y="1828996"/>
        <a:ext cx="3494667" cy="515671"/>
      </dsp:txXfrm>
    </dsp:sp>
    <dsp:sp modelId="{FD9E567B-805B-4722-A4EA-EEFAA06F604B}">
      <dsp:nvSpPr>
        <dsp:cNvPr id="0" name=""/>
        <dsp:cNvSpPr/>
      </dsp:nvSpPr>
      <dsp:spPr>
        <a:xfrm rot="5400000">
          <a:off x="6477841" y="-469094"/>
          <a:ext cx="457172" cy="631193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IN" sz="1300" kern="1200" dirty="0"/>
            <a:t>Contains the price of individual product from particular </a:t>
          </a:r>
          <a:r>
            <a:rPr lang="en-IN" sz="1300" kern="1200" dirty="0" err="1"/>
            <a:t>center</a:t>
          </a:r>
          <a:r>
            <a:rPr lang="en-IN" sz="1300" kern="1200" dirty="0"/>
            <a:t> on particular date</a:t>
          </a:r>
        </a:p>
      </dsp:txBody>
      <dsp:txXfrm rot="-5400000">
        <a:off x="3550462" y="2480602"/>
        <a:ext cx="6289615" cy="412538"/>
      </dsp:txXfrm>
    </dsp:sp>
    <dsp:sp modelId="{23ADA9FF-6D16-4CF7-9DEC-E96A1F722827}">
      <dsp:nvSpPr>
        <dsp:cNvPr id="0" name=""/>
        <dsp:cNvSpPr/>
      </dsp:nvSpPr>
      <dsp:spPr>
        <a:xfrm>
          <a:off x="0" y="2401138"/>
          <a:ext cx="3550461" cy="5714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IN" sz="2900" kern="1200" dirty="0"/>
            <a:t>Price per kg</a:t>
          </a:r>
        </a:p>
      </dsp:txBody>
      <dsp:txXfrm>
        <a:off x="27897" y="2429035"/>
        <a:ext cx="3494667" cy="515671"/>
      </dsp:txXfrm>
    </dsp:sp>
    <dsp:sp modelId="{F06B4301-3FFA-42F2-B842-5939BC674A03}">
      <dsp:nvSpPr>
        <dsp:cNvPr id="0" name=""/>
        <dsp:cNvSpPr/>
      </dsp:nvSpPr>
      <dsp:spPr>
        <a:xfrm rot="5400000">
          <a:off x="6477841" y="130944"/>
          <a:ext cx="457172" cy="631193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IN" sz="1300" kern="1200"/>
            <a:t>Contains </a:t>
          </a:r>
          <a:r>
            <a:rPr lang="en-IN" sz="1300" kern="1200" dirty="0"/>
            <a:t>country name</a:t>
          </a:r>
        </a:p>
      </dsp:txBody>
      <dsp:txXfrm rot="-5400000">
        <a:off x="3550462" y="3080641"/>
        <a:ext cx="6289615" cy="412538"/>
      </dsp:txXfrm>
    </dsp:sp>
    <dsp:sp modelId="{D2975B1E-9E06-4BF8-9DCC-31400D8270E2}">
      <dsp:nvSpPr>
        <dsp:cNvPr id="0" name=""/>
        <dsp:cNvSpPr/>
      </dsp:nvSpPr>
      <dsp:spPr>
        <a:xfrm>
          <a:off x="0" y="3001177"/>
          <a:ext cx="3550461" cy="5714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IN" sz="2900" kern="1200" dirty="0"/>
            <a:t>Country</a:t>
          </a:r>
        </a:p>
      </dsp:txBody>
      <dsp:txXfrm>
        <a:off x="27897" y="3029074"/>
        <a:ext cx="3494667" cy="5156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0BBAB2-C327-430E-99E4-56F452A5982C}">
      <dsp:nvSpPr>
        <dsp:cNvPr id="0" name=""/>
        <dsp:cNvSpPr/>
      </dsp:nvSpPr>
      <dsp:spPr>
        <a:xfrm>
          <a:off x="4023360" y="3560"/>
          <a:ext cx="6035040" cy="53212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IN" sz="1400" kern="1200" dirty="0"/>
            <a:t>Economic and political environment which manifest itself in the form of trade constraints, subsidies, taxes etc</a:t>
          </a:r>
        </a:p>
      </dsp:txBody>
      <dsp:txXfrm>
        <a:off x="4023360" y="70076"/>
        <a:ext cx="5835492" cy="399096"/>
      </dsp:txXfrm>
    </dsp:sp>
    <dsp:sp modelId="{51254C52-A62F-403B-8AB0-419E985A9138}">
      <dsp:nvSpPr>
        <dsp:cNvPr id="0" name=""/>
        <dsp:cNvSpPr/>
      </dsp:nvSpPr>
      <dsp:spPr>
        <a:xfrm>
          <a:off x="0" y="3560"/>
          <a:ext cx="4023360" cy="5321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IN" sz="2000" kern="1200" dirty="0"/>
            <a:t>Production related </a:t>
          </a:r>
        </a:p>
      </dsp:txBody>
      <dsp:txXfrm>
        <a:off x="25976" y="29536"/>
        <a:ext cx="3971408" cy="480176"/>
      </dsp:txXfrm>
    </dsp:sp>
    <dsp:sp modelId="{0F09E535-1CA8-48C0-AF5D-29883B571C86}">
      <dsp:nvSpPr>
        <dsp:cNvPr id="0" name=""/>
        <dsp:cNvSpPr/>
      </dsp:nvSpPr>
      <dsp:spPr>
        <a:xfrm>
          <a:off x="4023360" y="588902"/>
          <a:ext cx="6035040" cy="53212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IN" sz="1400" kern="1200" dirty="0"/>
            <a:t> Increase in the price of goods and services in the market</a:t>
          </a:r>
        </a:p>
      </dsp:txBody>
      <dsp:txXfrm>
        <a:off x="4023360" y="655418"/>
        <a:ext cx="5835492" cy="399096"/>
      </dsp:txXfrm>
    </dsp:sp>
    <dsp:sp modelId="{55864E12-50FD-4506-925F-DB4829843341}">
      <dsp:nvSpPr>
        <dsp:cNvPr id="0" name=""/>
        <dsp:cNvSpPr/>
      </dsp:nvSpPr>
      <dsp:spPr>
        <a:xfrm>
          <a:off x="0" y="588902"/>
          <a:ext cx="4023360" cy="5321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IN" sz="2000" kern="1200" dirty="0"/>
            <a:t>Global Inflation</a:t>
          </a:r>
        </a:p>
      </dsp:txBody>
      <dsp:txXfrm>
        <a:off x="25976" y="614878"/>
        <a:ext cx="3971408" cy="480176"/>
      </dsp:txXfrm>
    </dsp:sp>
    <dsp:sp modelId="{050CCF5B-001A-43FB-8061-9594788EA3BD}">
      <dsp:nvSpPr>
        <dsp:cNvPr id="0" name=""/>
        <dsp:cNvSpPr/>
      </dsp:nvSpPr>
      <dsp:spPr>
        <a:xfrm>
          <a:off x="4023360" y="1174243"/>
          <a:ext cx="6035040" cy="53212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IN" sz="1400" kern="1200" dirty="0"/>
            <a:t> With less availability of land, the prices for agricultural land are rising, leading to increased costs of agriculture produce.</a:t>
          </a:r>
        </a:p>
      </dsp:txBody>
      <dsp:txXfrm>
        <a:off x="4023360" y="1240759"/>
        <a:ext cx="5835492" cy="399096"/>
      </dsp:txXfrm>
    </dsp:sp>
    <dsp:sp modelId="{5E74DD0C-0CC6-4AD6-81A1-3A63A7E83A7A}">
      <dsp:nvSpPr>
        <dsp:cNvPr id="0" name=""/>
        <dsp:cNvSpPr/>
      </dsp:nvSpPr>
      <dsp:spPr>
        <a:xfrm>
          <a:off x="0" y="1174243"/>
          <a:ext cx="4023360" cy="5321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IN" sz="2000" kern="1200" dirty="0"/>
            <a:t>Less space for cultivation</a:t>
          </a:r>
        </a:p>
      </dsp:txBody>
      <dsp:txXfrm>
        <a:off x="25976" y="1200219"/>
        <a:ext cx="3971408" cy="480176"/>
      </dsp:txXfrm>
    </dsp:sp>
    <dsp:sp modelId="{C6B6ED86-F40C-4ED7-8BC3-AE77FA996586}">
      <dsp:nvSpPr>
        <dsp:cNvPr id="0" name=""/>
        <dsp:cNvSpPr/>
      </dsp:nvSpPr>
      <dsp:spPr>
        <a:xfrm>
          <a:off x="4023360" y="1759585"/>
          <a:ext cx="6035040" cy="53212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IN" sz="1400" kern="1200" dirty="0"/>
            <a:t>The cost involved in physically storing the commodities </a:t>
          </a:r>
        </a:p>
      </dsp:txBody>
      <dsp:txXfrm>
        <a:off x="4023360" y="1826101"/>
        <a:ext cx="5835492" cy="399096"/>
      </dsp:txXfrm>
    </dsp:sp>
    <dsp:sp modelId="{34E77F2F-BC0F-4C57-A4E6-41630EC0133D}">
      <dsp:nvSpPr>
        <dsp:cNvPr id="0" name=""/>
        <dsp:cNvSpPr/>
      </dsp:nvSpPr>
      <dsp:spPr>
        <a:xfrm>
          <a:off x="0" y="1759585"/>
          <a:ext cx="4023360" cy="5321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IN" sz="2000" kern="1200" dirty="0"/>
            <a:t>Costs involved in storage</a:t>
          </a:r>
        </a:p>
      </dsp:txBody>
      <dsp:txXfrm>
        <a:off x="25976" y="1785561"/>
        <a:ext cx="3971408" cy="480176"/>
      </dsp:txXfrm>
    </dsp:sp>
    <dsp:sp modelId="{DB81A468-4790-4967-9660-1BDB6E3B429A}">
      <dsp:nvSpPr>
        <dsp:cNvPr id="0" name=""/>
        <dsp:cNvSpPr/>
      </dsp:nvSpPr>
      <dsp:spPr>
        <a:xfrm>
          <a:off x="4023360" y="2344927"/>
          <a:ext cx="6035040" cy="53212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IN" sz="1400" kern="1200" dirty="0"/>
            <a:t>Include weather related patterns, operational risk, climatic conditions</a:t>
          </a:r>
        </a:p>
      </dsp:txBody>
      <dsp:txXfrm>
        <a:off x="4023360" y="2411443"/>
        <a:ext cx="5835492" cy="399096"/>
      </dsp:txXfrm>
    </dsp:sp>
    <dsp:sp modelId="{24785F53-92B4-4F8A-96BE-BE5C665C76FC}">
      <dsp:nvSpPr>
        <dsp:cNvPr id="0" name=""/>
        <dsp:cNvSpPr/>
      </dsp:nvSpPr>
      <dsp:spPr>
        <a:xfrm>
          <a:off x="0" y="2344927"/>
          <a:ext cx="4023360" cy="5321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IN" sz="2000" kern="1200" dirty="0"/>
            <a:t>Seasonality</a:t>
          </a:r>
        </a:p>
      </dsp:txBody>
      <dsp:txXfrm>
        <a:off x="25976" y="2370903"/>
        <a:ext cx="3971408" cy="480176"/>
      </dsp:txXfrm>
    </dsp:sp>
    <dsp:sp modelId="{DE43A314-DD71-420B-BCB8-2A8AA41390C4}">
      <dsp:nvSpPr>
        <dsp:cNvPr id="0" name=""/>
        <dsp:cNvSpPr/>
      </dsp:nvSpPr>
      <dsp:spPr>
        <a:xfrm>
          <a:off x="4023360" y="2930268"/>
          <a:ext cx="6035040" cy="53212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IN" sz="1400" kern="1200" dirty="0"/>
            <a:t>Increase in fuel price increases transportation cost</a:t>
          </a:r>
        </a:p>
      </dsp:txBody>
      <dsp:txXfrm>
        <a:off x="4023360" y="2996784"/>
        <a:ext cx="5835492" cy="399096"/>
      </dsp:txXfrm>
    </dsp:sp>
    <dsp:sp modelId="{C8369E75-8773-422B-954F-B4CAA0D234AF}">
      <dsp:nvSpPr>
        <dsp:cNvPr id="0" name=""/>
        <dsp:cNvSpPr/>
      </dsp:nvSpPr>
      <dsp:spPr>
        <a:xfrm>
          <a:off x="0" y="2930268"/>
          <a:ext cx="4023360" cy="5321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IN" sz="2000" kern="1200" dirty="0"/>
            <a:t>Increased cost of transportation</a:t>
          </a:r>
        </a:p>
      </dsp:txBody>
      <dsp:txXfrm>
        <a:off x="25976" y="2956244"/>
        <a:ext cx="3971408" cy="480176"/>
      </dsp:txXfrm>
    </dsp:sp>
    <dsp:sp modelId="{6493FBE6-F8BA-4D3C-8ED2-E272B9054007}">
      <dsp:nvSpPr>
        <dsp:cNvPr id="0" name=""/>
        <dsp:cNvSpPr/>
      </dsp:nvSpPr>
      <dsp:spPr>
        <a:xfrm>
          <a:off x="4023360" y="3515610"/>
          <a:ext cx="6035040" cy="53212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IN" sz="1400" kern="1200"/>
            <a:t>From </a:t>
          </a:r>
          <a:r>
            <a:rPr lang="en-IN" sz="1400" kern="1200" dirty="0"/>
            <a:t>farmer to consumer</a:t>
          </a:r>
        </a:p>
      </dsp:txBody>
      <dsp:txXfrm>
        <a:off x="4023360" y="3582126"/>
        <a:ext cx="5835492" cy="399096"/>
      </dsp:txXfrm>
    </dsp:sp>
    <dsp:sp modelId="{5D847B83-A51A-4FFB-BB8B-EF980736AADC}">
      <dsp:nvSpPr>
        <dsp:cNvPr id="0" name=""/>
        <dsp:cNvSpPr/>
      </dsp:nvSpPr>
      <dsp:spPr>
        <a:xfrm>
          <a:off x="0" y="3515610"/>
          <a:ext cx="4023360" cy="5321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IN" sz="2000" kern="1200" dirty="0"/>
            <a:t>Supply chain mismanagement</a:t>
          </a:r>
        </a:p>
      </dsp:txBody>
      <dsp:txXfrm>
        <a:off x="25976" y="3541586"/>
        <a:ext cx="3971408" cy="4801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A94CC6-729D-4308-AB3C-39AD2FF2FB7E}">
      <dsp:nvSpPr>
        <dsp:cNvPr id="0" name=""/>
        <dsp:cNvSpPr/>
      </dsp:nvSpPr>
      <dsp:spPr>
        <a:xfrm>
          <a:off x="1227" y="409516"/>
          <a:ext cx="2873126" cy="14365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en-IN" sz="3000" kern="1200" dirty="0"/>
            <a:t>Data without trend and seasonality</a:t>
          </a:r>
        </a:p>
      </dsp:txBody>
      <dsp:txXfrm>
        <a:off x="43302" y="451591"/>
        <a:ext cx="2788976" cy="1352413"/>
      </dsp:txXfrm>
    </dsp:sp>
    <dsp:sp modelId="{335CF34B-127A-4934-9DE0-E144B6707FE9}">
      <dsp:nvSpPr>
        <dsp:cNvPr id="0" name=""/>
        <dsp:cNvSpPr/>
      </dsp:nvSpPr>
      <dsp:spPr>
        <a:xfrm>
          <a:off x="288540" y="1846079"/>
          <a:ext cx="287312" cy="1077422"/>
        </a:xfrm>
        <a:custGeom>
          <a:avLst/>
          <a:gdLst/>
          <a:ahLst/>
          <a:cxnLst/>
          <a:rect l="0" t="0" r="0" b="0"/>
          <a:pathLst>
            <a:path>
              <a:moveTo>
                <a:pt x="0" y="0"/>
              </a:moveTo>
              <a:lnTo>
                <a:pt x="0" y="1077422"/>
              </a:lnTo>
              <a:lnTo>
                <a:pt x="287312" y="1077422"/>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8514F8-D4A9-4BFC-AA5E-D6C9ADE8ED42}">
      <dsp:nvSpPr>
        <dsp:cNvPr id="0" name=""/>
        <dsp:cNvSpPr/>
      </dsp:nvSpPr>
      <dsp:spPr>
        <a:xfrm>
          <a:off x="575853" y="2205220"/>
          <a:ext cx="2298501" cy="143656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IN" sz="2400" kern="1200" dirty="0"/>
            <a:t>Mean, median, mode, random sample imputation</a:t>
          </a:r>
        </a:p>
      </dsp:txBody>
      <dsp:txXfrm>
        <a:off x="617928" y="2247295"/>
        <a:ext cx="2214351" cy="1352413"/>
      </dsp:txXfrm>
    </dsp:sp>
    <dsp:sp modelId="{4F1B3674-93B0-4A8B-8C9F-9BD55B8840E3}">
      <dsp:nvSpPr>
        <dsp:cNvPr id="0" name=""/>
        <dsp:cNvSpPr/>
      </dsp:nvSpPr>
      <dsp:spPr>
        <a:xfrm>
          <a:off x="3592636" y="409516"/>
          <a:ext cx="2873126" cy="14365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en-IN" sz="3000" kern="1200" dirty="0"/>
            <a:t>Data with trend and without seasonality</a:t>
          </a:r>
        </a:p>
      </dsp:txBody>
      <dsp:txXfrm>
        <a:off x="3634711" y="451591"/>
        <a:ext cx="2788976" cy="1352413"/>
      </dsp:txXfrm>
    </dsp:sp>
    <dsp:sp modelId="{5FDDE5E8-728B-4CB1-9BE9-F90521A6EF32}">
      <dsp:nvSpPr>
        <dsp:cNvPr id="0" name=""/>
        <dsp:cNvSpPr/>
      </dsp:nvSpPr>
      <dsp:spPr>
        <a:xfrm>
          <a:off x="3879949" y="1846079"/>
          <a:ext cx="287312" cy="1077422"/>
        </a:xfrm>
        <a:custGeom>
          <a:avLst/>
          <a:gdLst/>
          <a:ahLst/>
          <a:cxnLst/>
          <a:rect l="0" t="0" r="0" b="0"/>
          <a:pathLst>
            <a:path>
              <a:moveTo>
                <a:pt x="0" y="0"/>
              </a:moveTo>
              <a:lnTo>
                <a:pt x="0" y="1077422"/>
              </a:lnTo>
              <a:lnTo>
                <a:pt x="287312" y="1077422"/>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3040D2-A43B-4594-A678-F110BCA66962}">
      <dsp:nvSpPr>
        <dsp:cNvPr id="0" name=""/>
        <dsp:cNvSpPr/>
      </dsp:nvSpPr>
      <dsp:spPr>
        <a:xfrm>
          <a:off x="4167261" y="2205220"/>
          <a:ext cx="2298501" cy="143656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IN" sz="2400" kern="1200" dirty="0"/>
            <a:t>Linear interpolation</a:t>
          </a:r>
        </a:p>
      </dsp:txBody>
      <dsp:txXfrm>
        <a:off x="4209336" y="2247295"/>
        <a:ext cx="2214351" cy="1352413"/>
      </dsp:txXfrm>
    </dsp:sp>
    <dsp:sp modelId="{AA1FCD9D-2E8C-4BCE-BB8C-16C3B53FCC14}">
      <dsp:nvSpPr>
        <dsp:cNvPr id="0" name=""/>
        <dsp:cNvSpPr/>
      </dsp:nvSpPr>
      <dsp:spPr>
        <a:xfrm>
          <a:off x="7184045" y="409516"/>
          <a:ext cx="2873126" cy="14365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en-IN" sz="3000" kern="1200" dirty="0"/>
            <a:t>Data with trend and seasonality</a:t>
          </a:r>
        </a:p>
      </dsp:txBody>
      <dsp:txXfrm>
        <a:off x="7226120" y="451591"/>
        <a:ext cx="2788976" cy="1352413"/>
      </dsp:txXfrm>
    </dsp:sp>
    <dsp:sp modelId="{88A5D667-5857-40AD-9321-7728906611F5}">
      <dsp:nvSpPr>
        <dsp:cNvPr id="0" name=""/>
        <dsp:cNvSpPr/>
      </dsp:nvSpPr>
      <dsp:spPr>
        <a:xfrm>
          <a:off x="7471357" y="1846079"/>
          <a:ext cx="287312" cy="1077422"/>
        </a:xfrm>
        <a:custGeom>
          <a:avLst/>
          <a:gdLst/>
          <a:ahLst/>
          <a:cxnLst/>
          <a:rect l="0" t="0" r="0" b="0"/>
          <a:pathLst>
            <a:path>
              <a:moveTo>
                <a:pt x="0" y="0"/>
              </a:moveTo>
              <a:lnTo>
                <a:pt x="0" y="1077422"/>
              </a:lnTo>
              <a:lnTo>
                <a:pt x="287312" y="1077422"/>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2C9595-EBA3-471B-90B3-1CB845CBF86C}">
      <dsp:nvSpPr>
        <dsp:cNvPr id="0" name=""/>
        <dsp:cNvSpPr/>
      </dsp:nvSpPr>
      <dsp:spPr>
        <a:xfrm>
          <a:off x="7758670" y="2205220"/>
          <a:ext cx="2298501" cy="143656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IN" sz="2400" kern="1200"/>
            <a:t>Seasonal adjustment + interpolation</a:t>
          </a:r>
          <a:endParaRPr lang="en-IN" sz="2400" kern="1200" dirty="0"/>
        </a:p>
      </dsp:txBody>
      <dsp:txXfrm>
        <a:off x="7800745" y="2247295"/>
        <a:ext cx="2214351" cy="135241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624DF6-149E-4925-871E-DB034CA3F88F}">
      <dsp:nvSpPr>
        <dsp:cNvPr id="0" name=""/>
        <dsp:cNvSpPr/>
      </dsp:nvSpPr>
      <dsp:spPr>
        <a:xfrm rot="16200000">
          <a:off x="-1431379" y="1436290"/>
          <a:ext cx="4051300" cy="1178718"/>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0" rIns="93990" bIns="0" numCol="1" spcCol="1270" anchor="ctr" anchorCtr="0">
          <a:noAutofit/>
        </a:bodyPr>
        <a:lstStyle/>
        <a:p>
          <a:pPr marL="0" lvl="0" indent="0" algn="ctr" defTabSz="666750">
            <a:lnSpc>
              <a:spcPct val="90000"/>
            </a:lnSpc>
            <a:spcBef>
              <a:spcPct val="0"/>
            </a:spcBef>
            <a:spcAft>
              <a:spcPct val="35000"/>
            </a:spcAft>
            <a:buNone/>
          </a:pPr>
          <a:r>
            <a:rPr lang="en-IN" sz="1500" kern="1200"/>
            <a:t>Load the dataset into a variable</a:t>
          </a:r>
        </a:p>
      </dsp:txBody>
      <dsp:txXfrm rot="5400000">
        <a:off x="4912" y="810259"/>
        <a:ext cx="1178718" cy="2430780"/>
      </dsp:txXfrm>
    </dsp:sp>
    <dsp:sp modelId="{A42CE901-EEF1-4C48-BCF1-B3DA35F8BF2E}">
      <dsp:nvSpPr>
        <dsp:cNvPr id="0" name=""/>
        <dsp:cNvSpPr/>
      </dsp:nvSpPr>
      <dsp:spPr>
        <a:xfrm rot="16200000">
          <a:off x="-164256" y="1436290"/>
          <a:ext cx="4051300" cy="1178718"/>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0" rIns="93990" bIns="0" numCol="1" spcCol="1270" anchor="ctr" anchorCtr="0">
          <a:noAutofit/>
        </a:bodyPr>
        <a:lstStyle/>
        <a:p>
          <a:pPr marL="0" lvl="0" indent="0" algn="ctr" defTabSz="666750">
            <a:lnSpc>
              <a:spcPct val="90000"/>
            </a:lnSpc>
            <a:spcBef>
              <a:spcPct val="0"/>
            </a:spcBef>
            <a:spcAft>
              <a:spcPct val="35000"/>
            </a:spcAft>
            <a:buNone/>
          </a:pPr>
          <a:r>
            <a:rPr lang="en-IN" sz="1500" kern="1200"/>
            <a:t>Extract date info from the date feature of the dataset</a:t>
          </a:r>
          <a:endParaRPr lang="en-IN" sz="1500" kern="1200" dirty="0"/>
        </a:p>
      </dsp:txBody>
      <dsp:txXfrm rot="5400000">
        <a:off x="1272035" y="810259"/>
        <a:ext cx="1178718" cy="2430780"/>
      </dsp:txXfrm>
    </dsp:sp>
    <dsp:sp modelId="{D6249B7F-02A0-4AB4-AC68-ADD1A5D14014}">
      <dsp:nvSpPr>
        <dsp:cNvPr id="0" name=""/>
        <dsp:cNvSpPr/>
      </dsp:nvSpPr>
      <dsp:spPr>
        <a:xfrm rot="16200000">
          <a:off x="1102866" y="1436290"/>
          <a:ext cx="4051300" cy="1178718"/>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0" rIns="93990" bIns="0" numCol="1" spcCol="1270" anchor="ctr" anchorCtr="0">
          <a:noAutofit/>
        </a:bodyPr>
        <a:lstStyle/>
        <a:p>
          <a:pPr marL="0" lvl="0" indent="0" algn="ctr" defTabSz="666750">
            <a:lnSpc>
              <a:spcPct val="90000"/>
            </a:lnSpc>
            <a:spcBef>
              <a:spcPct val="0"/>
            </a:spcBef>
            <a:spcAft>
              <a:spcPct val="35000"/>
            </a:spcAft>
            <a:buNone/>
          </a:pPr>
          <a:r>
            <a:rPr lang="en-IN" sz="1500" kern="1200" dirty="0"/>
            <a:t>Use this date, to create new feature called Time index</a:t>
          </a:r>
        </a:p>
      </dsp:txBody>
      <dsp:txXfrm rot="5400000">
        <a:off x="2539157" y="810259"/>
        <a:ext cx="1178718" cy="2430780"/>
      </dsp:txXfrm>
    </dsp:sp>
    <dsp:sp modelId="{FD4FC004-4B54-4D3A-BC7C-F1FA1C402418}">
      <dsp:nvSpPr>
        <dsp:cNvPr id="0" name=""/>
        <dsp:cNvSpPr/>
      </dsp:nvSpPr>
      <dsp:spPr>
        <a:xfrm rot="16200000">
          <a:off x="2369988" y="1436290"/>
          <a:ext cx="4051300" cy="1178718"/>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0" rIns="93990" bIns="0" numCol="1" spcCol="1270" anchor="ctr" anchorCtr="0">
          <a:noAutofit/>
        </a:bodyPr>
        <a:lstStyle/>
        <a:p>
          <a:pPr marL="0" lvl="0" indent="0" algn="ctr" defTabSz="666750">
            <a:lnSpc>
              <a:spcPct val="90000"/>
            </a:lnSpc>
            <a:spcBef>
              <a:spcPct val="0"/>
            </a:spcBef>
            <a:spcAft>
              <a:spcPct val="35000"/>
            </a:spcAft>
            <a:buNone/>
          </a:pPr>
          <a:r>
            <a:rPr lang="en-IN" sz="1500" kern="1200"/>
            <a:t>Pick region and commodity to do analysis</a:t>
          </a:r>
          <a:endParaRPr lang="en-IN" sz="1500" kern="1200" dirty="0"/>
        </a:p>
      </dsp:txBody>
      <dsp:txXfrm rot="5400000">
        <a:off x="3806279" y="810259"/>
        <a:ext cx="1178718" cy="2430780"/>
      </dsp:txXfrm>
    </dsp:sp>
    <dsp:sp modelId="{591229F1-0699-4348-A0D9-063795A6F249}">
      <dsp:nvSpPr>
        <dsp:cNvPr id="0" name=""/>
        <dsp:cNvSpPr/>
      </dsp:nvSpPr>
      <dsp:spPr>
        <a:xfrm rot="16200000">
          <a:off x="3637111" y="1436290"/>
          <a:ext cx="4051300" cy="1178718"/>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0" rIns="93990" bIns="0" numCol="1" spcCol="1270" anchor="ctr" anchorCtr="0">
          <a:noAutofit/>
        </a:bodyPr>
        <a:lstStyle/>
        <a:p>
          <a:pPr marL="0" lvl="0" indent="0" algn="ctr" defTabSz="666750">
            <a:lnSpc>
              <a:spcPct val="90000"/>
            </a:lnSpc>
            <a:spcBef>
              <a:spcPct val="0"/>
            </a:spcBef>
            <a:spcAft>
              <a:spcPct val="35000"/>
            </a:spcAft>
            <a:buNone/>
          </a:pPr>
          <a:r>
            <a:rPr lang="en-IN" sz="1500" kern="1200"/>
            <a:t>Create new data frame for the analysis containing only required region and commodity</a:t>
          </a:r>
          <a:endParaRPr lang="en-IN" sz="1500" kern="1200" dirty="0"/>
        </a:p>
      </dsp:txBody>
      <dsp:txXfrm rot="5400000">
        <a:off x="5073402" y="810259"/>
        <a:ext cx="1178718" cy="2430780"/>
      </dsp:txXfrm>
    </dsp:sp>
    <dsp:sp modelId="{E0B7DB7B-24DC-4B5E-8C4E-89EC06D3AFD6}">
      <dsp:nvSpPr>
        <dsp:cNvPr id="0" name=""/>
        <dsp:cNvSpPr/>
      </dsp:nvSpPr>
      <dsp:spPr>
        <a:xfrm rot="16200000">
          <a:off x="4904233" y="1436290"/>
          <a:ext cx="4051300" cy="1178718"/>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0" rIns="93990" bIns="0" numCol="1" spcCol="1270" anchor="ctr" anchorCtr="0">
          <a:noAutofit/>
        </a:bodyPr>
        <a:lstStyle/>
        <a:p>
          <a:pPr marL="0" lvl="0" indent="0" algn="ctr" defTabSz="666750">
            <a:lnSpc>
              <a:spcPct val="90000"/>
            </a:lnSpc>
            <a:spcBef>
              <a:spcPct val="0"/>
            </a:spcBef>
            <a:spcAft>
              <a:spcPct val="35000"/>
            </a:spcAft>
            <a:buNone/>
          </a:pPr>
          <a:r>
            <a:rPr lang="en-IN" sz="1500" kern="1200"/>
            <a:t>Extract month-year from this Time index</a:t>
          </a:r>
          <a:endParaRPr lang="en-IN" sz="1500" kern="1200" dirty="0"/>
        </a:p>
      </dsp:txBody>
      <dsp:txXfrm rot="5400000">
        <a:off x="6340524" y="810259"/>
        <a:ext cx="1178718" cy="2430780"/>
      </dsp:txXfrm>
    </dsp:sp>
    <dsp:sp modelId="{68EE1E15-B90E-4F2E-8C43-01DB15DD92C6}">
      <dsp:nvSpPr>
        <dsp:cNvPr id="0" name=""/>
        <dsp:cNvSpPr/>
      </dsp:nvSpPr>
      <dsp:spPr>
        <a:xfrm rot="16200000">
          <a:off x="6171356" y="1436290"/>
          <a:ext cx="4051300" cy="1178718"/>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0" rIns="93990" bIns="0" numCol="1" spcCol="1270" anchor="ctr" anchorCtr="0">
          <a:noAutofit/>
        </a:bodyPr>
        <a:lstStyle/>
        <a:p>
          <a:pPr marL="0" lvl="0" indent="0" algn="ctr" defTabSz="666750">
            <a:lnSpc>
              <a:spcPct val="90000"/>
            </a:lnSpc>
            <a:spcBef>
              <a:spcPct val="0"/>
            </a:spcBef>
            <a:spcAft>
              <a:spcPct val="35000"/>
            </a:spcAft>
            <a:buNone/>
          </a:pPr>
          <a:r>
            <a:rPr lang="en-IN" sz="1500" kern="1200"/>
            <a:t>Use group by function to level the data frame to the monthly level</a:t>
          </a:r>
          <a:endParaRPr lang="en-IN" sz="1500" kern="1200" dirty="0"/>
        </a:p>
      </dsp:txBody>
      <dsp:txXfrm rot="5400000">
        <a:off x="7607647" y="810259"/>
        <a:ext cx="1178718" cy="2430780"/>
      </dsp:txXfrm>
    </dsp:sp>
    <dsp:sp modelId="{E904D2D2-E994-4E0F-B10A-762234A7E9F6}">
      <dsp:nvSpPr>
        <dsp:cNvPr id="0" name=""/>
        <dsp:cNvSpPr/>
      </dsp:nvSpPr>
      <dsp:spPr>
        <a:xfrm rot="16200000">
          <a:off x="7438479" y="1436290"/>
          <a:ext cx="4051300" cy="1178718"/>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0" rIns="93990" bIns="0" numCol="1" spcCol="1270" anchor="ctr" anchorCtr="0">
          <a:noAutofit/>
        </a:bodyPr>
        <a:lstStyle/>
        <a:p>
          <a:pPr marL="0" lvl="0" indent="0" algn="ctr" defTabSz="666750">
            <a:lnSpc>
              <a:spcPct val="90000"/>
            </a:lnSpc>
            <a:spcBef>
              <a:spcPct val="0"/>
            </a:spcBef>
            <a:spcAft>
              <a:spcPct val="35000"/>
            </a:spcAft>
            <a:buNone/>
          </a:pPr>
          <a:r>
            <a:rPr lang="en-IN" sz="1500" kern="1200" dirty="0"/>
            <a:t>Create month and year features in the data frame by extracting them from time index for further analysis</a:t>
          </a:r>
        </a:p>
      </dsp:txBody>
      <dsp:txXfrm rot="5400000">
        <a:off x="8874770" y="810259"/>
        <a:ext cx="1178718" cy="24307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5E9608-A061-42A4-8647-AA68880D28F3}">
      <dsp:nvSpPr>
        <dsp:cNvPr id="0" name=""/>
        <dsp:cNvSpPr/>
      </dsp:nvSpPr>
      <dsp:spPr>
        <a:xfrm>
          <a:off x="8310324" y="2713213"/>
          <a:ext cx="1061611" cy="505230"/>
        </a:xfrm>
        <a:custGeom>
          <a:avLst/>
          <a:gdLst/>
          <a:ahLst/>
          <a:cxnLst/>
          <a:rect l="0" t="0" r="0" b="0"/>
          <a:pathLst>
            <a:path>
              <a:moveTo>
                <a:pt x="0" y="0"/>
              </a:moveTo>
              <a:lnTo>
                <a:pt x="0" y="344299"/>
              </a:lnTo>
              <a:lnTo>
                <a:pt x="1061611" y="344299"/>
              </a:lnTo>
              <a:lnTo>
                <a:pt x="1061611" y="50523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57360C-53E4-47ED-8CA7-DE5FE8DAAF3D}">
      <dsp:nvSpPr>
        <dsp:cNvPr id="0" name=""/>
        <dsp:cNvSpPr/>
      </dsp:nvSpPr>
      <dsp:spPr>
        <a:xfrm>
          <a:off x="7248712" y="2713213"/>
          <a:ext cx="1061611" cy="505230"/>
        </a:xfrm>
        <a:custGeom>
          <a:avLst/>
          <a:gdLst/>
          <a:ahLst/>
          <a:cxnLst/>
          <a:rect l="0" t="0" r="0" b="0"/>
          <a:pathLst>
            <a:path>
              <a:moveTo>
                <a:pt x="1061611" y="0"/>
              </a:moveTo>
              <a:lnTo>
                <a:pt x="1061611" y="344299"/>
              </a:lnTo>
              <a:lnTo>
                <a:pt x="0" y="344299"/>
              </a:lnTo>
              <a:lnTo>
                <a:pt x="0" y="50523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68E9D3-6D95-45D1-8010-7021451EE01D}">
      <dsp:nvSpPr>
        <dsp:cNvPr id="0" name=""/>
        <dsp:cNvSpPr/>
      </dsp:nvSpPr>
      <dsp:spPr>
        <a:xfrm>
          <a:off x="5656296" y="1104872"/>
          <a:ext cx="2654028" cy="505230"/>
        </a:xfrm>
        <a:custGeom>
          <a:avLst/>
          <a:gdLst/>
          <a:ahLst/>
          <a:cxnLst/>
          <a:rect l="0" t="0" r="0" b="0"/>
          <a:pathLst>
            <a:path>
              <a:moveTo>
                <a:pt x="0" y="0"/>
              </a:moveTo>
              <a:lnTo>
                <a:pt x="0" y="344299"/>
              </a:lnTo>
              <a:lnTo>
                <a:pt x="2654028" y="344299"/>
              </a:lnTo>
              <a:lnTo>
                <a:pt x="2654028" y="50523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3EF0ED-4D2D-44BF-971B-2C467EABF697}">
      <dsp:nvSpPr>
        <dsp:cNvPr id="0" name=""/>
        <dsp:cNvSpPr/>
      </dsp:nvSpPr>
      <dsp:spPr>
        <a:xfrm>
          <a:off x="3002267" y="2713213"/>
          <a:ext cx="2123222" cy="505230"/>
        </a:xfrm>
        <a:custGeom>
          <a:avLst/>
          <a:gdLst/>
          <a:ahLst/>
          <a:cxnLst/>
          <a:rect l="0" t="0" r="0" b="0"/>
          <a:pathLst>
            <a:path>
              <a:moveTo>
                <a:pt x="0" y="0"/>
              </a:moveTo>
              <a:lnTo>
                <a:pt x="0" y="344299"/>
              </a:lnTo>
              <a:lnTo>
                <a:pt x="2123222" y="344299"/>
              </a:lnTo>
              <a:lnTo>
                <a:pt x="2123222" y="50523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216A56-D7A4-4769-832C-6304D71110AB}">
      <dsp:nvSpPr>
        <dsp:cNvPr id="0" name=""/>
        <dsp:cNvSpPr/>
      </dsp:nvSpPr>
      <dsp:spPr>
        <a:xfrm>
          <a:off x="2956547" y="2713213"/>
          <a:ext cx="91440" cy="505230"/>
        </a:xfrm>
        <a:custGeom>
          <a:avLst/>
          <a:gdLst/>
          <a:ahLst/>
          <a:cxnLst/>
          <a:rect l="0" t="0" r="0" b="0"/>
          <a:pathLst>
            <a:path>
              <a:moveTo>
                <a:pt x="45720" y="0"/>
              </a:moveTo>
              <a:lnTo>
                <a:pt x="45720" y="50523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F8FE21-DA69-4A61-9BA4-D10E202C73BF}">
      <dsp:nvSpPr>
        <dsp:cNvPr id="0" name=""/>
        <dsp:cNvSpPr/>
      </dsp:nvSpPr>
      <dsp:spPr>
        <a:xfrm>
          <a:off x="879045" y="2713213"/>
          <a:ext cx="2123222" cy="505230"/>
        </a:xfrm>
        <a:custGeom>
          <a:avLst/>
          <a:gdLst/>
          <a:ahLst/>
          <a:cxnLst/>
          <a:rect l="0" t="0" r="0" b="0"/>
          <a:pathLst>
            <a:path>
              <a:moveTo>
                <a:pt x="2123222" y="0"/>
              </a:moveTo>
              <a:lnTo>
                <a:pt x="2123222" y="344299"/>
              </a:lnTo>
              <a:lnTo>
                <a:pt x="0" y="344299"/>
              </a:lnTo>
              <a:lnTo>
                <a:pt x="0" y="50523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99C39F-431B-4701-ABFB-D0EE335C75B6}">
      <dsp:nvSpPr>
        <dsp:cNvPr id="0" name=""/>
        <dsp:cNvSpPr/>
      </dsp:nvSpPr>
      <dsp:spPr>
        <a:xfrm>
          <a:off x="3002267" y="1104872"/>
          <a:ext cx="2654028" cy="505230"/>
        </a:xfrm>
        <a:custGeom>
          <a:avLst/>
          <a:gdLst/>
          <a:ahLst/>
          <a:cxnLst/>
          <a:rect l="0" t="0" r="0" b="0"/>
          <a:pathLst>
            <a:path>
              <a:moveTo>
                <a:pt x="2654028" y="0"/>
              </a:moveTo>
              <a:lnTo>
                <a:pt x="2654028" y="344299"/>
              </a:lnTo>
              <a:lnTo>
                <a:pt x="0" y="344299"/>
              </a:lnTo>
              <a:lnTo>
                <a:pt x="0" y="50523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EC26AA-83EF-4348-A18F-0070822FA245}">
      <dsp:nvSpPr>
        <dsp:cNvPr id="0" name=""/>
        <dsp:cNvSpPr/>
      </dsp:nvSpPr>
      <dsp:spPr>
        <a:xfrm>
          <a:off x="4787704" y="1761"/>
          <a:ext cx="1737182" cy="11031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268329-58E0-4E70-8411-BE967B07D207}">
      <dsp:nvSpPr>
        <dsp:cNvPr id="0" name=""/>
        <dsp:cNvSpPr/>
      </dsp:nvSpPr>
      <dsp:spPr>
        <a:xfrm>
          <a:off x="4980725" y="185131"/>
          <a:ext cx="1737182" cy="110311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Timeseries Modelling</a:t>
          </a:r>
        </a:p>
      </dsp:txBody>
      <dsp:txXfrm>
        <a:off x="5013034" y="217440"/>
        <a:ext cx="1672564" cy="1038492"/>
      </dsp:txXfrm>
    </dsp:sp>
    <dsp:sp modelId="{6EB4187C-470B-4F51-B99C-B70316DE4EA7}">
      <dsp:nvSpPr>
        <dsp:cNvPr id="0" name=""/>
        <dsp:cNvSpPr/>
      </dsp:nvSpPr>
      <dsp:spPr>
        <a:xfrm>
          <a:off x="2133676" y="1610103"/>
          <a:ext cx="1737182" cy="11031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7E186C-7CC4-445C-BE22-DBFE4158C74E}">
      <dsp:nvSpPr>
        <dsp:cNvPr id="0" name=""/>
        <dsp:cNvSpPr/>
      </dsp:nvSpPr>
      <dsp:spPr>
        <a:xfrm>
          <a:off x="2326697" y="1793472"/>
          <a:ext cx="1737182" cy="110311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Decomposition</a:t>
          </a:r>
        </a:p>
      </dsp:txBody>
      <dsp:txXfrm>
        <a:off x="2359006" y="1825781"/>
        <a:ext cx="1672564" cy="1038492"/>
      </dsp:txXfrm>
    </dsp:sp>
    <dsp:sp modelId="{C52CF0B6-A247-4908-8AE6-BB454DFDD0C9}">
      <dsp:nvSpPr>
        <dsp:cNvPr id="0" name=""/>
        <dsp:cNvSpPr/>
      </dsp:nvSpPr>
      <dsp:spPr>
        <a:xfrm>
          <a:off x="10454" y="3218444"/>
          <a:ext cx="1737182" cy="11031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500905-3904-47C6-A6D0-AADF1ABA8FE1}">
      <dsp:nvSpPr>
        <dsp:cNvPr id="0" name=""/>
        <dsp:cNvSpPr/>
      </dsp:nvSpPr>
      <dsp:spPr>
        <a:xfrm>
          <a:off x="203474" y="3401813"/>
          <a:ext cx="1737182" cy="110311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Simple Exponential Smoothing</a:t>
          </a:r>
        </a:p>
      </dsp:txBody>
      <dsp:txXfrm>
        <a:off x="235783" y="3434122"/>
        <a:ext cx="1672564" cy="1038492"/>
      </dsp:txXfrm>
    </dsp:sp>
    <dsp:sp modelId="{D106BAAF-6E4A-4979-B8DB-DCCF4A3D8841}">
      <dsp:nvSpPr>
        <dsp:cNvPr id="0" name=""/>
        <dsp:cNvSpPr/>
      </dsp:nvSpPr>
      <dsp:spPr>
        <a:xfrm>
          <a:off x="2133676" y="3218444"/>
          <a:ext cx="1737182" cy="11031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C97CC6-22B2-4604-A141-FF4D056AA2F3}">
      <dsp:nvSpPr>
        <dsp:cNvPr id="0" name=""/>
        <dsp:cNvSpPr/>
      </dsp:nvSpPr>
      <dsp:spPr>
        <a:xfrm>
          <a:off x="2326697" y="3401813"/>
          <a:ext cx="1737182" cy="110311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Holts Model</a:t>
          </a:r>
        </a:p>
      </dsp:txBody>
      <dsp:txXfrm>
        <a:off x="2359006" y="3434122"/>
        <a:ext cx="1672564" cy="1038492"/>
      </dsp:txXfrm>
    </dsp:sp>
    <dsp:sp modelId="{565AB8CD-6334-4303-B52C-B30279BE58A3}">
      <dsp:nvSpPr>
        <dsp:cNvPr id="0" name=""/>
        <dsp:cNvSpPr/>
      </dsp:nvSpPr>
      <dsp:spPr>
        <a:xfrm>
          <a:off x="4256899" y="3218444"/>
          <a:ext cx="1737182" cy="11031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1C83D3-3FE3-455E-91DB-577083891761}">
      <dsp:nvSpPr>
        <dsp:cNvPr id="0" name=""/>
        <dsp:cNvSpPr/>
      </dsp:nvSpPr>
      <dsp:spPr>
        <a:xfrm>
          <a:off x="4449919" y="3401813"/>
          <a:ext cx="1737182" cy="110311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Holts-Winter Model</a:t>
          </a:r>
        </a:p>
      </dsp:txBody>
      <dsp:txXfrm>
        <a:off x="4482228" y="3434122"/>
        <a:ext cx="1672564" cy="1038492"/>
      </dsp:txXfrm>
    </dsp:sp>
    <dsp:sp modelId="{F89A0400-0468-4918-AD2A-5C82137DE831}">
      <dsp:nvSpPr>
        <dsp:cNvPr id="0" name=""/>
        <dsp:cNvSpPr/>
      </dsp:nvSpPr>
      <dsp:spPr>
        <a:xfrm>
          <a:off x="7441733" y="1610103"/>
          <a:ext cx="1737182" cy="11031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039CC5-EC5A-4D2F-B1DA-CE49C26433DC}">
      <dsp:nvSpPr>
        <dsp:cNvPr id="0" name=""/>
        <dsp:cNvSpPr/>
      </dsp:nvSpPr>
      <dsp:spPr>
        <a:xfrm>
          <a:off x="7634753" y="1793472"/>
          <a:ext cx="1737182" cy="110311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Regression (auto)</a:t>
          </a:r>
        </a:p>
      </dsp:txBody>
      <dsp:txXfrm>
        <a:off x="7667062" y="1825781"/>
        <a:ext cx="1672564" cy="1038492"/>
      </dsp:txXfrm>
    </dsp:sp>
    <dsp:sp modelId="{6A848296-2E8A-4911-A8A1-E94499EC73F1}">
      <dsp:nvSpPr>
        <dsp:cNvPr id="0" name=""/>
        <dsp:cNvSpPr/>
      </dsp:nvSpPr>
      <dsp:spPr>
        <a:xfrm>
          <a:off x="6380121" y="3218444"/>
          <a:ext cx="1737182" cy="11031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1C5F6C-5366-4B2B-BB76-AAF48B050603}">
      <dsp:nvSpPr>
        <dsp:cNvPr id="0" name=""/>
        <dsp:cNvSpPr/>
      </dsp:nvSpPr>
      <dsp:spPr>
        <a:xfrm>
          <a:off x="6573142" y="3401813"/>
          <a:ext cx="1737182" cy="110311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ARIMA model</a:t>
          </a:r>
        </a:p>
      </dsp:txBody>
      <dsp:txXfrm>
        <a:off x="6605451" y="3434122"/>
        <a:ext cx="1672564" cy="1038492"/>
      </dsp:txXfrm>
    </dsp:sp>
    <dsp:sp modelId="{DFDD3A36-511E-4C90-8F9A-3E6B60FA18D3}">
      <dsp:nvSpPr>
        <dsp:cNvPr id="0" name=""/>
        <dsp:cNvSpPr/>
      </dsp:nvSpPr>
      <dsp:spPr>
        <a:xfrm>
          <a:off x="8503344" y="3218444"/>
          <a:ext cx="1737182" cy="11031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2A609C-05D6-41D9-87FA-A929E767B522}">
      <dsp:nvSpPr>
        <dsp:cNvPr id="0" name=""/>
        <dsp:cNvSpPr/>
      </dsp:nvSpPr>
      <dsp:spPr>
        <a:xfrm>
          <a:off x="8696364" y="3401813"/>
          <a:ext cx="1737182" cy="110311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SARIMA model</a:t>
          </a:r>
        </a:p>
      </dsp:txBody>
      <dsp:txXfrm>
        <a:off x="8728673" y="3434122"/>
        <a:ext cx="1672564" cy="103849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384CA-716C-403A-9B94-8556C482BE72}" type="datetimeFigureOut">
              <a:rPr lang="en-IN" smtClean="0"/>
              <a:t>17-03-2019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2DA87E-CD7B-45C8-8CDE-5EBAFC0F2A08}" type="slidenum">
              <a:rPr lang="en-IN" smtClean="0"/>
              <a:t>‹#›</a:t>
            </a:fld>
            <a:endParaRPr lang="en-IN"/>
          </a:p>
        </p:txBody>
      </p:sp>
    </p:spTree>
    <p:extLst>
      <p:ext uri="{BB962C8B-B14F-4D97-AF65-F5344CB8AC3E}">
        <p14:creationId xmlns:p14="http://schemas.microsoft.com/office/powerpoint/2010/main" val="1094910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B2DA87E-CD7B-45C8-8CDE-5EBAFC0F2A08}" type="slidenum">
              <a:rPr lang="en-IN" smtClean="0"/>
              <a:t>11</a:t>
            </a:fld>
            <a:endParaRPr lang="en-IN"/>
          </a:p>
        </p:txBody>
      </p:sp>
    </p:spTree>
    <p:extLst>
      <p:ext uri="{BB962C8B-B14F-4D97-AF65-F5344CB8AC3E}">
        <p14:creationId xmlns:p14="http://schemas.microsoft.com/office/powerpoint/2010/main" val="145298625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5F40D8-6D3C-41F0-B7AE-2158C108E107}" type="datetimeFigureOut">
              <a:rPr lang="en-IN" smtClean="0"/>
              <a:t>17-03-2019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99C3387-8011-4D1C-AF38-D60698FDF2FC}" type="slidenum">
              <a:rPr lang="en-IN" smtClean="0"/>
              <a:t>‹#›</a:t>
            </a:fld>
            <a:endParaRPr lang="en-IN"/>
          </a:p>
        </p:txBody>
      </p:sp>
    </p:spTree>
    <p:extLst>
      <p:ext uri="{BB962C8B-B14F-4D97-AF65-F5344CB8AC3E}">
        <p14:creationId xmlns:p14="http://schemas.microsoft.com/office/powerpoint/2010/main" val="2313558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5F40D8-6D3C-41F0-B7AE-2158C108E107}" type="datetimeFigureOut">
              <a:rPr lang="en-IN" smtClean="0"/>
              <a:t>17-03-2019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9C3387-8011-4D1C-AF38-D60698FDF2FC}" type="slidenum">
              <a:rPr lang="en-IN" smtClean="0"/>
              <a:t>‹#›</a:t>
            </a:fld>
            <a:endParaRPr lang="en-IN"/>
          </a:p>
        </p:txBody>
      </p:sp>
    </p:spTree>
    <p:extLst>
      <p:ext uri="{BB962C8B-B14F-4D97-AF65-F5344CB8AC3E}">
        <p14:creationId xmlns:p14="http://schemas.microsoft.com/office/powerpoint/2010/main" val="2596049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5F40D8-6D3C-41F0-B7AE-2158C108E107}" type="datetimeFigureOut">
              <a:rPr lang="en-IN" smtClean="0"/>
              <a:t>17-03-2019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9C3387-8011-4D1C-AF38-D60698FDF2FC}" type="slidenum">
              <a:rPr lang="en-IN" smtClean="0"/>
              <a:t>‹#›</a:t>
            </a:fld>
            <a:endParaRPr lang="en-IN"/>
          </a:p>
        </p:txBody>
      </p:sp>
    </p:spTree>
    <p:extLst>
      <p:ext uri="{BB962C8B-B14F-4D97-AF65-F5344CB8AC3E}">
        <p14:creationId xmlns:p14="http://schemas.microsoft.com/office/powerpoint/2010/main" val="1267323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5F40D8-6D3C-41F0-B7AE-2158C108E107}" type="datetimeFigureOut">
              <a:rPr lang="en-IN" smtClean="0"/>
              <a:t>17-03-2019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9C3387-8011-4D1C-AF38-D60698FDF2FC}" type="slidenum">
              <a:rPr lang="en-IN" smtClean="0"/>
              <a:t>‹#›</a:t>
            </a:fld>
            <a:endParaRPr lang="en-IN"/>
          </a:p>
        </p:txBody>
      </p:sp>
    </p:spTree>
    <p:extLst>
      <p:ext uri="{BB962C8B-B14F-4D97-AF65-F5344CB8AC3E}">
        <p14:creationId xmlns:p14="http://schemas.microsoft.com/office/powerpoint/2010/main" val="3082572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65F40D8-6D3C-41F0-B7AE-2158C108E107}" type="datetimeFigureOut">
              <a:rPr lang="en-IN" smtClean="0"/>
              <a:t>17-03-2019</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99C3387-8011-4D1C-AF38-D60698FDF2FC}" type="slidenum">
              <a:rPr lang="en-IN" smtClean="0"/>
              <a:t>‹#›</a:t>
            </a:fld>
            <a:endParaRPr lang="en-IN"/>
          </a:p>
        </p:txBody>
      </p:sp>
    </p:spTree>
    <p:extLst>
      <p:ext uri="{BB962C8B-B14F-4D97-AF65-F5344CB8AC3E}">
        <p14:creationId xmlns:p14="http://schemas.microsoft.com/office/powerpoint/2010/main" val="388921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5F40D8-6D3C-41F0-B7AE-2158C108E107}" type="datetimeFigureOut">
              <a:rPr lang="en-IN" smtClean="0"/>
              <a:t>17-03-2019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9C3387-8011-4D1C-AF38-D60698FDF2FC}" type="slidenum">
              <a:rPr lang="en-IN" smtClean="0"/>
              <a:t>‹#›</a:t>
            </a:fld>
            <a:endParaRPr lang="en-IN"/>
          </a:p>
        </p:txBody>
      </p:sp>
    </p:spTree>
    <p:extLst>
      <p:ext uri="{BB962C8B-B14F-4D97-AF65-F5344CB8AC3E}">
        <p14:creationId xmlns:p14="http://schemas.microsoft.com/office/powerpoint/2010/main" val="2145357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5F40D8-6D3C-41F0-B7AE-2158C108E107}" type="datetimeFigureOut">
              <a:rPr lang="en-IN" smtClean="0"/>
              <a:t>17-03-2019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9C3387-8011-4D1C-AF38-D60698FDF2FC}" type="slidenum">
              <a:rPr lang="en-IN" smtClean="0"/>
              <a:t>‹#›</a:t>
            </a:fld>
            <a:endParaRPr lang="en-IN"/>
          </a:p>
        </p:txBody>
      </p:sp>
    </p:spTree>
    <p:extLst>
      <p:ext uri="{BB962C8B-B14F-4D97-AF65-F5344CB8AC3E}">
        <p14:creationId xmlns:p14="http://schemas.microsoft.com/office/powerpoint/2010/main" val="3690097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5F40D8-6D3C-41F0-B7AE-2158C108E107}" type="datetimeFigureOut">
              <a:rPr lang="en-IN" smtClean="0"/>
              <a:t>17-03-2019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9C3387-8011-4D1C-AF38-D60698FDF2FC}" type="slidenum">
              <a:rPr lang="en-IN" smtClean="0"/>
              <a:t>‹#›</a:t>
            </a:fld>
            <a:endParaRPr lang="en-IN"/>
          </a:p>
        </p:txBody>
      </p:sp>
    </p:spTree>
    <p:extLst>
      <p:ext uri="{BB962C8B-B14F-4D97-AF65-F5344CB8AC3E}">
        <p14:creationId xmlns:p14="http://schemas.microsoft.com/office/powerpoint/2010/main" val="882331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F40D8-6D3C-41F0-B7AE-2158C108E107}" type="datetimeFigureOut">
              <a:rPr lang="en-IN" smtClean="0"/>
              <a:t>17-03-2019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9C3387-8011-4D1C-AF38-D60698FDF2FC}" type="slidenum">
              <a:rPr lang="en-IN" smtClean="0"/>
              <a:t>‹#›</a:t>
            </a:fld>
            <a:endParaRPr lang="en-IN"/>
          </a:p>
        </p:txBody>
      </p:sp>
    </p:spTree>
    <p:extLst>
      <p:ext uri="{BB962C8B-B14F-4D97-AF65-F5344CB8AC3E}">
        <p14:creationId xmlns:p14="http://schemas.microsoft.com/office/powerpoint/2010/main" val="4115037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5F40D8-6D3C-41F0-B7AE-2158C108E107}" type="datetimeFigureOut">
              <a:rPr lang="en-IN" smtClean="0"/>
              <a:t>17-03-2019</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99C3387-8011-4D1C-AF38-D60698FDF2FC}" type="slidenum">
              <a:rPr lang="en-IN" smtClean="0"/>
              <a:t>‹#›</a:t>
            </a:fld>
            <a:endParaRPr lang="en-IN"/>
          </a:p>
        </p:txBody>
      </p:sp>
    </p:spTree>
    <p:extLst>
      <p:ext uri="{BB962C8B-B14F-4D97-AF65-F5344CB8AC3E}">
        <p14:creationId xmlns:p14="http://schemas.microsoft.com/office/powerpoint/2010/main" val="2380177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5F40D8-6D3C-41F0-B7AE-2158C108E107}" type="datetimeFigureOut">
              <a:rPr lang="en-IN" smtClean="0"/>
              <a:t>17-03-2019</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99C3387-8011-4D1C-AF38-D60698FDF2FC}" type="slidenum">
              <a:rPr lang="en-IN" smtClean="0"/>
              <a:t>‹#›</a:t>
            </a:fld>
            <a:endParaRPr lang="en-IN"/>
          </a:p>
        </p:txBody>
      </p:sp>
    </p:spTree>
    <p:extLst>
      <p:ext uri="{BB962C8B-B14F-4D97-AF65-F5344CB8AC3E}">
        <p14:creationId xmlns:p14="http://schemas.microsoft.com/office/powerpoint/2010/main" val="2338718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65F40D8-6D3C-41F0-B7AE-2158C108E107}" type="datetimeFigureOut">
              <a:rPr lang="en-IN" smtClean="0"/>
              <a:t>17-03-2019</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99C3387-8011-4D1C-AF38-D60698FDF2FC}" type="slidenum">
              <a:rPr lang="en-IN" smtClean="0"/>
              <a:t>‹#›</a:t>
            </a:fld>
            <a:endParaRPr lang="en-IN"/>
          </a:p>
        </p:txBody>
      </p:sp>
    </p:spTree>
    <p:extLst>
      <p:ext uri="{BB962C8B-B14F-4D97-AF65-F5344CB8AC3E}">
        <p14:creationId xmlns:p14="http://schemas.microsoft.com/office/powerpoint/2010/main" val="131953861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F71F-9CB3-4CB4-A33A-73DAE9954A5A}"/>
              </a:ext>
            </a:extLst>
          </p:cNvPr>
          <p:cNvSpPr>
            <a:spLocks noGrp="1"/>
          </p:cNvSpPr>
          <p:nvPr>
            <p:ph type="ctrTitle"/>
          </p:nvPr>
        </p:nvSpPr>
        <p:spPr/>
        <p:txBody>
          <a:bodyPr/>
          <a:lstStyle/>
          <a:p>
            <a:r>
              <a:rPr lang="en-IN" dirty="0"/>
              <a:t>TIMESERIES- COMMODITY PROBLEM</a:t>
            </a:r>
          </a:p>
        </p:txBody>
      </p:sp>
      <p:sp>
        <p:nvSpPr>
          <p:cNvPr id="3" name="Subtitle 2">
            <a:extLst>
              <a:ext uri="{FF2B5EF4-FFF2-40B4-BE49-F238E27FC236}">
                <a16:creationId xmlns:a16="http://schemas.microsoft.com/office/drawing/2014/main" id="{A4768619-0575-4469-BBC7-D2219B7F45BE}"/>
              </a:ext>
            </a:extLst>
          </p:cNvPr>
          <p:cNvSpPr>
            <a:spLocks noGrp="1"/>
          </p:cNvSpPr>
          <p:nvPr>
            <p:ph type="subTitle" idx="1"/>
          </p:nvPr>
        </p:nvSpPr>
        <p:spPr>
          <a:xfrm>
            <a:off x="1069849" y="4389120"/>
            <a:ext cx="2466454" cy="947990"/>
          </a:xfrm>
        </p:spPr>
        <p:txBody>
          <a:bodyPr>
            <a:normAutofit fontScale="92500"/>
          </a:bodyPr>
          <a:lstStyle/>
          <a:p>
            <a:r>
              <a:rPr lang="en-IN" dirty="0"/>
              <a:t>Moderated by:</a:t>
            </a:r>
          </a:p>
          <a:p>
            <a:r>
              <a:rPr lang="en-IN" dirty="0"/>
              <a:t>Mr </a:t>
            </a:r>
            <a:r>
              <a:rPr lang="en-IN" dirty="0" err="1"/>
              <a:t>Srikar</a:t>
            </a:r>
            <a:r>
              <a:rPr lang="en-IN" dirty="0"/>
              <a:t> </a:t>
            </a:r>
            <a:r>
              <a:rPr lang="en-IN" dirty="0" err="1"/>
              <a:t>Muppidi</a:t>
            </a:r>
            <a:endParaRPr lang="en-IN" dirty="0"/>
          </a:p>
        </p:txBody>
      </p:sp>
      <p:sp>
        <p:nvSpPr>
          <p:cNvPr id="4" name="Subtitle 2">
            <a:extLst>
              <a:ext uri="{FF2B5EF4-FFF2-40B4-BE49-F238E27FC236}">
                <a16:creationId xmlns:a16="http://schemas.microsoft.com/office/drawing/2014/main" id="{B902BB16-2A2C-4932-979F-0B0FFF411234}"/>
              </a:ext>
            </a:extLst>
          </p:cNvPr>
          <p:cNvSpPr txBox="1">
            <a:spLocks/>
          </p:cNvSpPr>
          <p:nvPr/>
        </p:nvSpPr>
        <p:spPr>
          <a:xfrm>
            <a:off x="5906215" y="4415780"/>
            <a:ext cx="4749343" cy="1975689"/>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IN" dirty="0"/>
              <a:t>Presented by:</a:t>
            </a:r>
          </a:p>
          <a:p>
            <a:pPr marL="342900" lvl="0" indent="-342900">
              <a:buFont typeface="Wingdings" panose="05000000000000000000" pitchFamily="2" charset="2"/>
              <a:buChar char="q"/>
            </a:pPr>
            <a:r>
              <a:rPr lang="en-IN" dirty="0"/>
              <a:t>Kevin Rajkumar</a:t>
            </a:r>
          </a:p>
          <a:p>
            <a:pPr marL="342900" lvl="0" indent="-342900">
              <a:buFont typeface="Wingdings" panose="05000000000000000000" pitchFamily="2" charset="2"/>
              <a:buChar char="q"/>
            </a:pPr>
            <a:r>
              <a:rPr lang="en-IN" dirty="0" err="1"/>
              <a:t>Sukalp</a:t>
            </a:r>
            <a:r>
              <a:rPr lang="en-IN" dirty="0"/>
              <a:t> </a:t>
            </a:r>
            <a:r>
              <a:rPr lang="en-IN" dirty="0" err="1"/>
              <a:t>Shivam</a:t>
            </a:r>
            <a:endParaRPr lang="en-IN" dirty="0"/>
          </a:p>
          <a:p>
            <a:pPr marL="342900" lvl="0" indent="-342900">
              <a:buFont typeface="Wingdings" panose="05000000000000000000" pitchFamily="2" charset="2"/>
              <a:buChar char="q"/>
            </a:pPr>
            <a:r>
              <a:rPr lang="en-IN" dirty="0" err="1"/>
              <a:t>Manas</a:t>
            </a:r>
            <a:r>
              <a:rPr lang="en-IN" dirty="0"/>
              <a:t> Ghosh</a:t>
            </a:r>
          </a:p>
          <a:p>
            <a:pPr marL="342900" lvl="0" indent="-342900">
              <a:buFont typeface="Wingdings" panose="05000000000000000000" pitchFamily="2" charset="2"/>
              <a:buChar char="q"/>
            </a:pPr>
            <a:r>
              <a:rPr lang="en-IN" dirty="0"/>
              <a:t>Gaurav Garhewal</a:t>
            </a:r>
          </a:p>
        </p:txBody>
      </p:sp>
    </p:spTree>
    <p:extLst>
      <p:ext uri="{BB962C8B-B14F-4D97-AF65-F5344CB8AC3E}">
        <p14:creationId xmlns:p14="http://schemas.microsoft.com/office/powerpoint/2010/main" val="710194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22A01-14F7-48BA-940C-BB19FAF76D64}"/>
              </a:ext>
            </a:extLst>
          </p:cNvPr>
          <p:cNvSpPr>
            <a:spLocks noGrp="1"/>
          </p:cNvSpPr>
          <p:nvPr>
            <p:ph type="title"/>
          </p:nvPr>
        </p:nvSpPr>
        <p:spPr/>
        <p:txBody>
          <a:bodyPr/>
          <a:lstStyle/>
          <a:p>
            <a:r>
              <a:rPr lang="en-IN" dirty="0"/>
              <a:t>Trend- north region- with null</a:t>
            </a:r>
          </a:p>
        </p:txBody>
      </p:sp>
      <p:pic>
        <p:nvPicPr>
          <p:cNvPr id="5" name="Content Placeholder 4">
            <a:extLst>
              <a:ext uri="{FF2B5EF4-FFF2-40B4-BE49-F238E27FC236}">
                <a16:creationId xmlns:a16="http://schemas.microsoft.com/office/drawing/2014/main" id="{48F19DC3-B64F-4FDB-AE54-76D7C3F28B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273" y="1791478"/>
            <a:ext cx="11019453" cy="4436706"/>
          </a:xfrm>
        </p:spPr>
      </p:pic>
    </p:spTree>
    <p:extLst>
      <p:ext uri="{BB962C8B-B14F-4D97-AF65-F5344CB8AC3E}">
        <p14:creationId xmlns:p14="http://schemas.microsoft.com/office/powerpoint/2010/main" val="1777425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E0AC9-F28B-4919-A021-58A3BCD9B1D6}"/>
              </a:ext>
            </a:extLst>
          </p:cNvPr>
          <p:cNvSpPr>
            <a:spLocks noGrp="1"/>
          </p:cNvSpPr>
          <p:nvPr>
            <p:ph type="title"/>
          </p:nvPr>
        </p:nvSpPr>
        <p:spPr/>
        <p:txBody>
          <a:bodyPr/>
          <a:lstStyle/>
          <a:p>
            <a:r>
              <a:rPr lang="en-IN" dirty="0"/>
              <a:t>seasonality</a:t>
            </a:r>
          </a:p>
        </p:txBody>
      </p:sp>
      <p:pic>
        <p:nvPicPr>
          <p:cNvPr id="5" name="Content Placeholder 4">
            <a:extLst>
              <a:ext uri="{FF2B5EF4-FFF2-40B4-BE49-F238E27FC236}">
                <a16:creationId xmlns:a16="http://schemas.microsoft.com/office/drawing/2014/main" id="{BB446A9A-9BA1-429B-A6F3-EEFAA55F65E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5821" y="1670180"/>
            <a:ext cx="11159412" cy="4572000"/>
          </a:xfrm>
        </p:spPr>
      </p:pic>
    </p:spTree>
    <p:extLst>
      <p:ext uri="{BB962C8B-B14F-4D97-AF65-F5344CB8AC3E}">
        <p14:creationId xmlns:p14="http://schemas.microsoft.com/office/powerpoint/2010/main" val="1605439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22A01-14F7-48BA-940C-BB19FAF76D64}"/>
              </a:ext>
            </a:extLst>
          </p:cNvPr>
          <p:cNvSpPr>
            <a:spLocks noGrp="1"/>
          </p:cNvSpPr>
          <p:nvPr>
            <p:ph type="title"/>
          </p:nvPr>
        </p:nvSpPr>
        <p:spPr/>
        <p:txBody>
          <a:bodyPr/>
          <a:lstStyle/>
          <a:p>
            <a:r>
              <a:rPr lang="en-IN" dirty="0"/>
              <a:t>Trend- north region</a:t>
            </a:r>
          </a:p>
        </p:txBody>
      </p:sp>
      <p:pic>
        <p:nvPicPr>
          <p:cNvPr id="5" name="Content Placeholder 4">
            <a:extLst>
              <a:ext uri="{FF2B5EF4-FFF2-40B4-BE49-F238E27FC236}">
                <a16:creationId xmlns:a16="http://schemas.microsoft.com/office/drawing/2014/main" id="{48F19DC3-B64F-4FDB-AE54-76D7C3F28B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4483" y="1791478"/>
            <a:ext cx="10599574" cy="4254759"/>
          </a:xfrm>
        </p:spPr>
      </p:pic>
    </p:spTree>
    <p:extLst>
      <p:ext uri="{BB962C8B-B14F-4D97-AF65-F5344CB8AC3E}">
        <p14:creationId xmlns:p14="http://schemas.microsoft.com/office/powerpoint/2010/main" val="1717257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E0904-8039-47DA-902C-DAFF7804AB44}"/>
              </a:ext>
            </a:extLst>
          </p:cNvPr>
          <p:cNvSpPr>
            <a:spLocks noGrp="1"/>
          </p:cNvSpPr>
          <p:nvPr>
            <p:ph type="title"/>
          </p:nvPr>
        </p:nvSpPr>
        <p:spPr/>
        <p:txBody>
          <a:bodyPr/>
          <a:lstStyle/>
          <a:p>
            <a:r>
              <a:rPr lang="en-IN" dirty="0"/>
              <a:t>Model techniques</a:t>
            </a:r>
          </a:p>
        </p:txBody>
      </p:sp>
      <p:graphicFrame>
        <p:nvGraphicFramePr>
          <p:cNvPr id="4" name="Content Placeholder 3">
            <a:extLst>
              <a:ext uri="{FF2B5EF4-FFF2-40B4-BE49-F238E27FC236}">
                <a16:creationId xmlns:a16="http://schemas.microsoft.com/office/drawing/2014/main" id="{4F1FF2DA-7D19-4329-97AD-052DCD377719}"/>
              </a:ext>
            </a:extLst>
          </p:cNvPr>
          <p:cNvGraphicFramePr>
            <a:graphicFrameLocks noGrp="1"/>
          </p:cNvGraphicFramePr>
          <p:nvPr>
            <p:ph idx="1"/>
            <p:extLst>
              <p:ext uri="{D42A27DB-BD31-4B8C-83A1-F6EECF244321}">
                <p14:modId xmlns:p14="http://schemas.microsoft.com/office/powerpoint/2010/main" val="1499584578"/>
              </p:ext>
            </p:extLst>
          </p:nvPr>
        </p:nvGraphicFramePr>
        <p:xfrm>
          <a:off x="1069974" y="1726163"/>
          <a:ext cx="10444001" cy="4506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5671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625AB-2A06-4D40-91E3-D5F3BCF9B713}"/>
              </a:ext>
            </a:extLst>
          </p:cNvPr>
          <p:cNvSpPr>
            <a:spLocks noGrp="1"/>
          </p:cNvSpPr>
          <p:nvPr>
            <p:ph type="title"/>
          </p:nvPr>
        </p:nvSpPr>
        <p:spPr>
          <a:xfrm>
            <a:off x="2777350" y="2416069"/>
            <a:ext cx="6926486" cy="1609344"/>
          </a:xfrm>
        </p:spPr>
        <p:txBody>
          <a:bodyPr>
            <a:noAutofit/>
          </a:bodyPr>
          <a:lstStyle/>
          <a:p>
            <a:r>
              <a:rPr lang="en-IN" sz="11300" dirty="0"/>
              <a:t>Thank you</a:t>
            </a:r>
          </a:p>
        </p:txBody>
      </p:sp>
    </p:spTree>
    <p:extLst>
      <p:ext uri="{BB962C8B-B14F-4D97-AF65-F5344CB8AC3E}">
        <p14:creationId xmlns:p14="http://schemas.microsoft.com/office/powerpoint/2010/main" val="3333446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E9C26-DBD1-441F-B4FD-1EF11A63868C}"/>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4C6A63F6-56AB-4DD0-B32A-253710832DB3}"/>
              </a:ext>
            </a:extLst>
          </p:cNvPr>
          <p:cNvSpPr>
            <a:spLocks noGrp="1"/>
          </p:cNvSpPr>
          <p:nvPr>
            <p:ph idx="1"/>
          </p:nvPr>
        </p:nvSpPr>
        <p:spPr>
          <a:xfrm>
            <a:off x="1214227" y="2807208"/>
            <a:ext cx="10058400" cy="1956817"/>
          </a:xfrm>
        </p:spPr>
        <p:txBody>
          <a:bodyPr>
            <a:normAutofit/>
          </a:bodyPr>
          <a:lstStyle/>
          <a:p>
            <a:pPr marL="0" indent="0" algn="ctr">
              <a:buNone/>
            </a:pPr>
            <a:r>
              <a:rPr lang="en-IN" sz="3200" dirty="0"/>
              <a:t>The objective is to study the monthly trend of most important commodities and then forecast for the next 12 months in each region of India.</a:t>
            </a:r>
          </a:p>
          <a:p>
            <a:pPr marL="0" indent="0" algn="ctr">
              <a:buNone/>
            </a:pPr>
            <a:endParaRPr lang="en-IN" sz="3200" dirty="0"/>
          </a:p>
        </p:txBody>
      </p:sp>
    </p:spTree>
    <p:extLst>
      <p:ext uri="{BB962C8B-B14F-4D97-AF65-F5344CB8AC3E}">
        <p14:creationId xmlns:p14="http://schemas.microsoft.com/office/powerpoint/2010/main" val="4024954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AF0A9-F452-405E-A3E6-BBDBD3DFE2DF}"/>
              </a:ext>
            </a:extLst>
          </p:cNvPr>
          <p:cNvSpPr>
            <a:spLocks noGrp="1"/>
          </p:cNvSpPr>
          <p:nvPr>
            <p:ph type="title"/>
          </p:nvPr>
        </p:nvSpPr>
        <p:spPr/>
        <p:txBody>
          <a:bodyPr/>
          <a:lstStyle/>
          <a:p>
            <a:r>
              <a:rPr lang="en-IN" dirty="0"/>
              <a:t>Dataset description</a:t>
            </a:r>
          </a:p>
        </p:txBody>
      </p:sp>
      <p:graphicFrame>
        <p:nvGraphicFramePr>
          <p:cNvPr id="4" name="Diagram 3">
            <a:extLst>
              <a:ext uri="{FF2B5EF4-FFF2-40B4-BE49-F238E27FC236}">
                <a16:creationId xmlns:a16="http://schemas.microsoft.com/office/drawing/2014/main" id="{52747DEB-DB1D-4891-B0DA-D789B4E5A29D}"/>
              </a:ext>
            </a:extLst>
          </p:cNvPr>
          <p:cNvGraphicFramePr/>
          <p:nvPr>
            <p:extLst>
              <p:ext uri="{D42A27DB-BD31-4B8C-83A1-F6EECF244321}">
                <p14:modId xmlns:p14="http://schemas.microsoft.com/office/powerpoint/2010/main" val="3996248615"/>
              </p:ext>
            </p:extLst>
          </p:nvPr>
        </p:nvGraphicFramePr>
        <p:xfrm>
          <a:off x="1069848" y="2341983"/>
          <a:ext cx="9862394" cy="35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2760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1BF4F-C4C2-4CA9-BED5-842925E36263}"/>
              </a:ext>
            </a:extLst>
          </p:cNvPr>
          <p:cNvSpPr>
            <a:spLocks noGrp="1"/>
          </p:cNvSpPr>
          <p:nvPr>
            <p:ph type="title"/>
          </p:nvPr>
        </p:nvSpPr>
        <p:spPr/>
        <p:txBody>
          <a:bodyPr/>
          <a:lstStyle/>
          <a:p>
            <a:r>
              <a:rPr lang="en-IN" dirty="0"/>
              <a:t>Background</a:t>
            </a:r>
          </a:p>
        </p:txBody>
      </p:sp>
      <p:sp>
        <p:nvSpPr>
          <p:cNvPr id="3" name="Content Placeholder 2">
            <a:extLst>
              <a:ext uri="{FF2B5EF4-FFF2-40B4-BE49-F238E27FC236}">
                <a16:creationId xmlns:a16="http://schemas.microsoft.com/office/drawing/2014/main" id="{1948EA93-F6E6-4C92-8C2B-0717F96F5C4A}"/>
              </a:ext>
            </a:extLst>
          </p:cNvPr>
          <p:cNvSpPr>
            <a:spLocks noGrp="1"/>
          </p:cNvSpPr>
          <p:nvPr>
            <p:ph idx="1"/>
          </p:nvPr>
        </p:nvSpPr>
        <p:spPr/>
        <p:txBody>
          <a:bodyPr>
            <a:normAutofit lnSpcReduction="10000"/>
          </a:bodyPr>
          <a:lstStyle/>
          <a:p>
            <a:r>
              <a:rPr lang="en-IN" dirty="0"/>
              <a:t>The dataset contains retail prices for key commodities recorded around 75 key market centres in India.</a:t>
            </a:r>
          </a:p>
          <a:p>
            <a:r>
              <a:rPr lang="en-IN" dirty="0"/>
              <a:t> The granularity of the dataset is at day level. </a:t>
            </a:r>
          </a:p>
          <a:p>
            <a:r>
              <a:rPr lang="en-IN" dirty="0"/>
              <a:t>The country is divided into 5 regions i.e. (North, South, East, West, North-East) and each region has different a centre. </a:t>
            </a:r>
          </a:p>
          <a:p>
            <a:r>
              <a:rPr lang="en-IN" dirty="0"/>
              <a:t>The dataset contains the Prices/rates of commodities of different regions with respect to time which is from 1997 to 2015.</a:t>
            </a:r>
          </a:p>
          <a:p>
            <a:r>
              <a:rPr lang="en-IN" dirty="0"/>
              <a:t>The dataset has 9 commodities i.e. (Onion, Rice, Tea Loose, Tur/</a:t>
            </a:r>
            <a:r>
              <a:rPr lang="en-IN" dirty="0" err="1"/>
              <a:t>Arhar</a:t>
            </a:r>
            <a:r>
              <a:rPr lang="en-IN" dirty="0"/>
              <a:t> Dal, Sugar, Salt Pack, Milk, Tomato, Sunflower oil) and for each commodity we have prices per kg. </a:t>
            </a:r>
          </a:p>
          <a:p>
            <a:r>
              <a:rPr lang="en-IN" dirty="0"/>
              <a:t>The dataset is talking about the trend of each commodity which is increasing and decreasing according to the data. So, we are basically analysing the trend of each commodity with respect to time and will forecast the trend for next 12 months.</a:t>
            </a:r>
          </a:p>
          <a:p>
            <a:endParaRPr lang="en-IN" dirty="0"/>
          </a:p>
        </p:txBody>
      </p:sp>
    </p:spTree>
    <p:extLst>
      <p:ext uri="{BB962C8B-B14F-4D97-AF65-F5344CB8AC3E}">
        <p14:creationId xmlns:p14="http://schemas.microsoft.com/office/powerpoint/2010/main" val="3166505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4EF6-33B9-4E30-9184-BD24DFC49C02}"/>
              </a:ext>
            </a:extLst>
          </p:cNvPr>
          <p:cNvSpPr>
            <a:spLocks noGrp="1"/>
          </p:cNvSpPr>
          <p:nvPr>
            <p:ph type="title"/>
          </p:nvPr>
        </p:nvSpPr>
        <p:spPr/>
        <p:txBody>
          <a:bodyPr/>
          <a:lstStyle/>
          <a:p>
            <a:r>
              <a:rPr lang="en-IN" dirty="0"/>
              <a:t>Factors affecting commodity pricing</a:t>
            </a:r>
          </a:p>
        </p:txBody>
      </p:sp>
      <p:graphicFrame>
        <p:nvGraphicFramePr>
          <p:cNvPr id="5" name="Content Placeholder 4">
            <a:extLst>
              <a:ext uri="{FF2B5EF4-FFF2-40B4-BE49-F238E27FC236}">
                <a16:creationId xmlns:a16="http://schemas.microsoft.com/office/drawing/2014/main" id="{A625F0C3-8DD7-4CDA-8079-9EE2AC0B8A96}"/>
              </a:ext>
            </a:extLst>
          </p:cNvPr>
          <p:cNvGraphicFramePr>
            <a:graphicFrameLocks noGrp="1"/>
          </p:cNvGraphicFramePr>
          <p:nvPr>
            <p:ph idx="1"/>
            <p:extLst>
              <p:ext uri="{D42A27DB-BD31-4B8C-83A1-F6EECF244321}">
                <p14:modId xmlns:p14="http://schemas.microsoft.com/office/powerpoint/2010/main" val="2276908362"/>
              </p:ext>
            </p:extLst>
          </p:nvPr>
        </p:nvGraphicFramePr>
        <p:xfrm>
          <a:off x="1069975" y="2120900"/>
          <a:ext cx="10058400" cy="4051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4872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EB47F-7D18-44F0-BA32-F8A5572E2E7D}"/>
              </a:ext>
            </a:extLst>
          </p:cNvPr>
          <p:cNvSpPr>
            <a:spLocks noGrp="1"/>
          </p:cNvSpPr>
          <p:nvPr>
            <p:ph type="title"/>
          </p:nvPr>
        </p:nvSpPr>
        <p:spPr/>
        <p:txBody>
          <a:bodyPr/>
          <a:lstStyle/>
          <a:p>
            <a:r>
              <a:rPr lang="en-IN" dirty="0"/>
              <a:t>MISSING VALUE treatment</a:t>
            </a:r>
          </a:p>
        </p:txBody>
      </p:sp>
      <p:graphicFrame>
        <p:nvGraphicFramePr>
          <p:cNvPr id="24" name="Content Placeholder 23">
            <a:extLst>
              <a:ext uri="{FF2B5EF4-FFF2-40B4-BE49-F238E27FC236}">
                <a16:creationId xmlns:a16="http://schemas.microsoft.com/office/drawing/2014/main" id="{F7C78F3F-63B9-4F8C-9168-BD5D42557032}"/>
              </a:ext>
            </a:extLst>
          </p:cNvPr>
          <p:cNvGraphicFramePr>
            <a:graphicFrameLocks noGrp="1"/>
          </p:cNvGraphicFramePr>
          <p:nvPr>
            <p:ph idx="1"/>
            <p:extLst>
              <p:ext uri="{D42A27DB-BD31-4B8C-83A1-F6EECF244321}">
                <p14:modId xmlns:p14="http://schemas.microsoft.com/office/powerpoint/2010/main" val="3847858343"/>
              </p:ext>
            </p:extLst>
          </p:nvPr>
        </p:nvGraphicFramePr>
        <p:xfrm>
          <a:off x="1069975" y="2120900"/>
          <a:ext cx="10058400" cy="4051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85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DF41A-51B6-42FF-BB59-4AE7828E5672}"/>
              </a:ext>
            </a:extLst>
          </p:cNvPr>
          <p:cNvSpPr>
            <a:spLocks noGrp="1"/>
          </p:cNvSpPr>
          <p:nvPr>
            <p:ph type="title"/>
          </p:nvPr>
        </p:nvSpPr>
        <p:spPr/>
        <p:txBody>
          <a:bodyPr/>
          <a:lstStyle/>
          <a:p>
            <a:r>
              <a:rPr lang="en-IN" dirty="0"/>
              <a:t>Region-wise commodities</a:t>
            </a:r>
          </a:p>
        </p:txBody>
      </p:sp>
      <p:pic>
        <p:nvPicPr>
          <p:cNvPr id="8" name="Content Placeholder 7">
            <a:extLst>
              <a:ext uri="{FF2B5EF4-FFF2-40B4-BE49-F238E27FC236}">
                <a16:creationId xmlns:a16="http://schemas.microsoft.com/office/drawing/2014/main" id="{5934DEA4-F724-4BB5-A286-613B1E02B0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9127" y="1791478"/>
            <a:ext cx="10273003" cy="4581890"/>
          </a:xfrm>
        </p:spPr>
      </p:pic>
    </p:spTree>
    <p:extLst>
      <p:ext uri="{BB962C8B-B14F-4D97-AF65-F5344CB8AC3E}">
        <p14:creationId xmlns:p14="http://schemas.microsoft.com/office/powerpoint/2010/main" val="3852070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910B-A098-4528-B4DF-648B2AE345F1}"/>
              </a:ext>
            </a:extLst>
          </p:cNvPr>
          <p:cNvSpPr>
            <a:spLocks noGrp="1"/>
          </p:cNvSpPr>
          <p:nvPr>
            <p:ph type="title"/>
          </p:nvPr>
        </p:nvSpPr>
        <p:spPr/>
        <p:txBody>
          <a:bodyPr/>
          <a:lstStyle/>
          <a:p>
            <a:r>
              <a:rPr lang="en-IN" dirty="0"/>
              <a:t>Commodities across regions</a:t>
            </a:r>
          </a:p>
        </p:txBody>
      </p:sp>
      <p:pic>
        <p:nvPicPr>
          <p:cNvPr id="5" name="Content Placeholder 4">
            <a:extLst>
              <a:ext uri="{FF2B5EF4-FFF2-40B4-BE49-F238E27FC236}">
                <a16:creationId xmlns:a16="http://schemas.microsoft.com/office/drawing/2014/main" id="{1D855BF6-4E64-4CE9-BEBD-9FF2D9B6B5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4441" y="1782147"/>
            <a:ext cx="10235681" cy="4591221"/>
          </a:xfrm>
        </p:spPr>
      </p:pic>
    </p:spTree>
    <p:extLst>
      <p:ext uri="{BB962C8B-B14F-4D97-AF65-F5344CB8AC3E}">
        <p14:creationId xmlns:p14="http://schemas.microsoft.com/office/powerpoint/2010/main" val="3178771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BAB14-317C-4385-8395-875661E180F0}"/>
              </a:ext>
            </a:extLst>
          </p:cNvPr>
          <p:cNvSpPr>
            <a:spLocks noGrp="1"/>
          </p:cNvSpPr>
          <p:nvPr>
            <p:ph type="title"/>
          </p:nvPr>
        </p:nvSpPr>
        <p:spPr/>
        <p:txBody>
          <a:bodyPr/>
          <a:lstStyle/>
          <a:p>
            <a:r>
              <a:rPr lang="en-IN" dirty="0"/>
              <a:t>Feature engineering</a:t>
            </a:r>
          </a:p>
        </p:txBody>
      </p:sp>
      <p:graphicFrame>
        <p:nvGraphicFramePr>
          <p:cNvPr id="4" name="Content Placeholder 3">
            <a:extLst>
              <a:ext uri="{FF2B5EF4-FFF2-40B4-BE49-F238E27FC236}">
                <a16:creationId xmlns:a16="http://schemas.microsoft.com/office/drawing/2014/main" id="{22100902-61F4-4519-B86E-3D604D5A15F7}"/>
              </a:ext>
            </a:extLst>
          </p:cNvPr>
          <p:cNvGraphicFramePr>
            <a:graphicFrameLocks noGrp="1"/>
          </p:cNvGraphicFramePr>
          <p:nvPr>
            <p:ph idx="1"/>
            <p:extLst>
              <p:ext uri="{D42A27DB-BD31-4B8C-83A1-F6EECF244321}">
                <p14:modId xmlns:p14="http://schemas.microsoft.com/office/powerpoint/2010/main" val="4204602695"/>
              </p:ext>
            </p:extLst>
          </p:nvPr>
        </p:nvGraphicFramePr>
        <p:xfrm>
          <a:off x="1069975" y="2120900"/>
          <a:ext cx="10058400" cy="4051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36357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0</TotalTime>
  <Words>537</Words>
  <Application>Microsoft Office PowerPoint</Application>
  <PresentationFormat>Widescreen</PresentationFormat>
  <Paragraphs>77</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Rockwell</vt:lpstr>
      <vt:lpstr>Rockwell Condensed</vt:lpstr>
      <vt:lpstr>Wingdings</vt:lpstr>
      <vt:lpstr>Wood Type</vt:lpstr>
      <vt:lpstr>TIMESERIES- COMMODITY PROBLEM</vt:lpstr>
      <vt:lpstr>objective</vt:lpstr>
      <vt:lpstr>Dataset description</vt:lpstr>
      <vt:lpstr>Background</vt:lpstr>
      <vt:lpstr>Factors affecting commodity pricing</vt:lpstr>
      <vt:lpstr>MISSING VALUE treatment</vt:lpstr>
      <vt:lpstr>Region-wise commodities</vt:lpstr>
      <vt:lpstr>Commodities across regions</vt:lpstr>
      <vt:lpstr>Feature engineering</vt:lpstr>
      <vt:lpstr>Trend- north region- with null</vt:lpstr>
      <vt:lpstr>seasonality</vt:lpstr>
      <vt:lpstr>Trend- north region</vt:lpstr>
      <vt:lpstr>Model techniques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TIMESERIES- COMMODITY PROBLEM</dc:title>
  <dc:creator>Gaurav Garhewal</dc:creator>
  <cp:lastModifiedBy>Gaurav Garhewal</cp:lastModifiedBy>
  <cp:revision>8</cp:revision>
  <dcterms:created xsi:type="dcterms:W3CDTF">2019-03-17T14:07:32Z</dcterms:created>
  <dcterms:modified xsi:type="dcterms:W3CDTF">2019-03-17T15:19:31Z</dcterms:modified>
</cp:coreProperties>
</file>