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uravGhandat-23/Steganography/blob/main/README.md" TargetMode="External"/><Relationship Id="rId2" Type="http://schemas.openxmlformats.org/officeDocument/2006/relationships/hyperlink" Target="https://github.com/GauravGhandat-23/Steganograph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ganography-7dvxmx9kaewhhsh7c3aayn.streamlit.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0564" y="457740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GAURAV UTTAM GHANDAT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BRAHMA VALLEY COLLEGE OF ENGINEERING &amp; REASEARCH INSTITUTE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B.E (COMPUTER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https://github.com/GauravGhandat-23/Steganography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https://github.com/GauravGhandat-23/Steganography/blob/main/README.md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https://steganography-7dvxmx9kaewhhsh7c3aayn.streamlit.app/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B948-B31C-4FCE-8C27-94653599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83231"/>
            <a:ext cx="5253316" cy="4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C3B8-C2EC-4BEF-A13A-56CB955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622634"/>
            <a:ext cx="6176682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30265f8-c5e2-4918-b4a1-b977299ca3e2"/>
    <ds:schemaRef ds:uri="http://purl.org/dc/elements/1.1/"/>
    <ds:schemaRef ds:uri="http://schemas.microsoft.com/office/infopath/2007/PartnerControls"/>
    <ds:schemaRef ds:uri="fadb41d3-f9cb-40fb-903c-8cacaba95bb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446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29</cp:revision>
  <dcterms:created xsi:type="dcterms:W3CDTF">2021-05-26T16:50:10Z</dcterms:created>
  <dcterms:modified xsi:type="dcterms:W3CDTF">2025-02-14T05:47:01Z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