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ravGhandat-23/ACITE-PROJECT-Steganography/blob/main/README.md" TargetMode="External"/><Relationship Id="rId2" Type="http://schemas.openxmlformats.org/officeDocument/2006/relationships/hyperlink" Target="https://github.com/GauravGhandat-23/ACITE-PROJECT-Stegan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ganography-7dvxmx9kaewhhsh7c3aayn.streamlit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0564" y="457740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GAURAV UTTAM GHANDAT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BRAHMA VALLEY COLLEGE OF ENGINEERING &amp; REASEARCH INSTITUTE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B.E (COMPUTER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https://github.com/GauravGhandat-23/ACITE-PROJECT-Steganography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https://github.com/GauravGhandat-23/ACITE-PROJECT-Steganography/blob/main/README.md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https://steganography-7dvxmx9kaewhhsh7c3aayn.streamlit.app/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446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30</cp:revision>
  <dcterms:created xsi:type="dcterms:W3CDTF">2021-05-26T16:50:10Z</dcterms:created>
  <dcterms:modified xsi:type="dcterms:W3CDTF">2025-02-14T05:50:15Z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