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804A-EEC8-42F2-BFCB-ED54CFD8D31E}" type="datetimeFigureOut">
              <a:rPr lang="en-US" smtClean="0"/>
              <a:t>25/09/2024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E7E8-09EE-450F-9D02-EEE8CE76A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 :</a:t>
            </a:r>
            <a:br>
              <a:rPr lang="en-US" dirty="0" smtClean="0"/>
            </a:br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1"/>
            <a:ext cx="85343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Unit 2 : Semaphore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 Dange</dc:creator>
  <cp:lastModifiedBy>Rahul Dange</cp:lastModifiedBy>
  <cp:revision>2</cp:revision>
  <dcterms:created xsi:type="dcterms:W3CDTF">2024-09-25T10:25:25Z</dcterms:created>
  <dcterms:modified xsi:type="dcterms:W3CDTF">2024-09-25T10:59:33Z</dcterms:modified>
</cp:coreProperties>
</file>