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notesSlides/notesSlide3.xml" ContentType="application/vnd.openxmlformats-officedocument.presentationml.notesSlide+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26.xml" ContentType="application/inkml+xml"/>
  <Override PartName="/ppt/ink/ink12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70"/>
  </p:notesMasterIdLst>
  <p:sldIdLst>
    <p:sldId id="298" r:id="rId2"/>
    <p:sldId id="297" r:id="rId3"/>
    <p:sldId id="299" r:id="rId4"/>
    <p:sldId id="301" r:id="rId5"/>
    <p:sldId id="302" r:id="rId6"/>
    <p:sldId id="303"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21" r:id="rId22"/>
    <p:sldId id="322" r:id="rId23"/>
    <p:sldId id="323" r:id="rId24"/>
    <p:sldId id="319" r:id="rId25"/>
    <p:sldId id="325" r:id="rId26"/>
    <p:sldId id="370" r:id="rId27"/>
    <p:sldId id="327" r:id="rId28"/>
    <p:sldId id="328" r:id="rId29"/>
    <p:sldId id="329" r:id="rId30"/>
    <p:sldId id="330" r:id="rId31"/>
    <p:sldId id="331" r:id="rId32"/>
    <p:sldId id="340" r:id="rId33"/>
    <p:sldId id="332" r:id="rId34"/>
    <p:sldId id="333" r:id="rId35"/>
    <p:sldId id="341" r:id="rId36"/>
    <p:sldId id="334" r:id="rId37"/>
    <p:sldId id="346" r:id="rId38"/>
    <p:sldId id="342" r:id="rId39"/>
    <p:sldId id="343" r:id="rId40"/>
    <p:sldId id="344" r:id="rId41"/>
    <p:sldId id="345" r:id="rId42"/>
    <p:sldId id="347" r:id="rId43"/>
    <p:sldId id="339" r:id="rId44"/>
    <p:sldId id="348" r:id="rId45"/>
    <p:sldId id="351" r:id="rId46"/>
    <p:sldId id="352" r:id="rId47"/>
    <p:sldId id="350" r:id="rId48"/>
    <p:sldId id="369" r:id="rId49"/>
    <p:sldId id="355" r:id="rId50"/>
    <p:sldId id="356" r:id="rId51"/>
    <p:sldId id="357" r:id="rId52"/>
    <p:sldId id="353" r:id="rId53"/>
    <p:sldId id="354" r:id="rId54"/>
    <p:sldId id="358" r:id="rId55"/>
    <p:sldId id="359" r:id="rId56"/>
    <p:sldId id="360" r:id="rId57"/>
    <p:sldId id="361" r:id="rId58"/>
    <p:sldId id="362" r:id="rId59"/>
    <p:sldId id="363" r:id="rId60"/>
    <p:sldId id="364" r:id="rId61"/>
    <p:sldId id="365" r:id="rId62"/>
    <p:sldId id="366" r:id="rId63"/>
    <p:sldId id="367" r:id="rId64"/>
    <p:sldId id="368" r:id="rId65"/>
    <p:sldId id="371" r:id="rId66"/>
    <p:sldId id="372" r:id="rId67"/>
    <p:sldId id="373" r:id="rId68"/>
    <p:sldId id="374"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9698" autoAdjust="0"/>
  </p:normalViewPr>
  <p:slideViewPr>
    <p:cSldViewPr>
      <p:cViewPr varScale="1">
        <p:scale>
          <a:sx n="89" d="100"/>
          <a:sy n="89" d="100"/>
        </p:scale>
        <p:origin x="1267"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2T06:28:07.767"/>
    </inkml:context>
    <inkml:brush xml:id="br0">
      <inkml:brushProperty name="width" value="0.05" units="cm"/>
      <inkml:brushProperty name="height" value="0.05" units="cm"/>
    </inkml:brush>
  </inkml:definitions>
  <inkml:trace contextRef="#ctx0" brushRef="#br0">12 14 372 0 0,'0'0'6576'0'0,"-9"-8"-7060"0"0,8 7 254 0 0,-1-3 386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8:52.573"/>
    </inkml:context>
    <inkml:brush xml:id="br0">
      <inkml:brushProperty name="width" value="0.05" units="cm"/>
      <inkml:brushProperty name="height" value="0.05" units="cm"/>
    </inkml:brush>
  </inkml:definitions>
  <inkml:trace contextRef="#ctx0" brushRef="#br0">19 127 1512 0 0,'-4'-7'2576'0'0,"2"5"-2061"0"0,1 0-1 0 0,-1 0 0 0 0,1-1 0 0 0,0 1 1 0 0,-1-1-1 0 0,1 1 0 0 0,0-1 0 0 0,0 1 0 0 0,1-1 1 0 0,-1 0-1 0 0,1 1 0 0 0,-1-1 0 0 0,1 0 1 0 0,0-4-1 0 0,0 5-214 0 0,12-8 313 0 0,13-1-595 0 0,0 2-1 0 0,50-11 1 0 0,14-5-7119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57.148"/>
    </inkml:context>
    <inkml:brush xml:id="br0">
      <inkml:brushProperty name="width" value="0.05" units="cm"/>
      <inkml:brushProperty name="height" value="0.05" units="cm"/>
    </inkml:brush>
  </inkml:definitions>
  <inkml:trace contextRef="#ctx0" brushRef="#br0">1 62 892 0 0,'3'-30'6393'0'0,"-1"1"-3589"0"0,0 26-2258 0 0,0 20-657 0 0,33 349 1699 0 0,-35-361-1570 0 0,5 43-935 0 0,-5-46 280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57.555"/>
    </inkml:context>
    <inkml:brush xml:id="br0">
      <inkml:brushProperty name="width" value="0.05" units="cm"/>
      <inkml:brushProperty name="height" value="0.05" units="cm"/>
    </inkml:brush>
  </inkml:definitions>
  <inkml:trace contextRef="#ctx0" brushRef="#br0">4 27 1420 0 0,'-3'-27'9796'0'0,"20"365"-8945"0"0,-8-263-765 0 0,-9-73-81 0 0,0 6 13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58.043"/>
    </inkml:context>
    <inkml:brush xml:id="br0">
      <inkml:brushProperty name="width" value="0.05" units="cm"/>
      <inkml:brushProperty name="height" value="0.05" units="cm"/>
    </inkml:brush>
  </inkml:definitions>
  <inkml:trace contextRef="#ctx0" brushRef="#br0">1 23 640 0 0,'1'-22'8576'0'0,"3"43"-6994"0"0,2 43-1674 0 0,9 58 984 0 0,-8-79-511 0 0,2 64 1 0 0,-4-86 291 0 0,-3-15-2523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58.444"/>
    </inkml:context>
    <inkml:brush xml:id="br0">
      <inkml:brushProperty name="width" value="0.05" units="cm"/>
      <inkml:brushProperty name="height" value="0.05" units="cm"/>
    </inkml:brush>
  </inkml:definitions>
  <inkml:trace contextRef="#ctx0" brushRef="#br0">1 24 1056 0 0,'0'0'1142'0'0,"4"-23"6291"0"0,0 55-6804 0 0,0 46-1 0 0,1 10 304 0 0,29 97-185 0 0,-34-183-798 0 0,1 5-232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58.893"/>
    </inkml:context>
    <inkml:brush xml:id="br0">
      <inkml:brushProperty name="width" value="0.05" units="cm"/>
      <inkml:brushProperty name="height" value="0.05" units="cm"/>
    </inkml:brush>
  </inkml:definitions>
  <inkml:trace contextRef="#ctx0" brushRef="#br0">1 0 1040 0 0,'4'11'9366'0'0,"2"29"-7319"0"0,5 52-1768 0 0,-1-19 186 0 0,-3-35-265 0 0,1 56 0 0 0,-5-82-954 0 0,-1-8-888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59.353"/>
    </inkml:context>
    <inkml:brush xml:id="br0">
      <inkml:brushProperty name="width" value="0.05" units="cm"/>
      <inkml:brushProperty name="height" value="0.05" units="cm"/>
    </inkml:brush>
  </inkml:definitions>
  <inkml:trace contextRef="#ctx0" brushRef="#br0">85 47 1348 0 0,'0'-31'8268'0'0,"0"30"-8221"0"0,0 1 1 0 0,1-1-1 0 0,-1 1 0 0 0,0-1 0 0 0,0 1 0 0 0,0-1 1 0 0,0 1-1 0 0,0-1 0 0 0,0 1 0 0 0,0-1 1 0 0,0 1-1 0 0,0-1 0 0 0,0 1 0 0 0,-1-1 0 0 0,1 1 1 0 0,0-1-1 0 0,0 1 0 0 0,0-1 0 0 0,-1 1 0 0 0,1-1 1 0 0,0 1-1 0 0,0-1 0 0 0,-1 1 0 0 0,1 0 0 0 0,0-1 1 0 0,-1 1-1 0 0,1 0 0 0 0,-1-1 0 0 0,1 1 1 0 0,0 0-1 0 0,-1-1 0 0 0,1 1 0 0 0,-1 0 0 0 0,-14 9 262 0 0,-10 27-303 0 0,18-19 38 0 0,0 1 1 0 0,1 0-1 0 0,1 0 0 0 0,1 0 0 0 0,-3 21 0 0 0,6-30-36 0 0,0 0 0 0 0,0 0 1 0 0,1 0-1 0 0,0 0 0 0 0,1 1 1 0 0,0-1-1 0 0,0 0 0 0 0,1-1 0 0 0,0 1 1 0 0,1 0-1 0 0,-1 0 0 0 0,8 13 0 0 0,-9-20 27 0 0,1 0-1 0 0,-1 0 0 0 0,0 0 1 0 0,1 0-1 0 0,0 0 0 0 0,-1 0 1 0 0,1 0-1 0 0,0-1 0 0 0,0 1 1 0 0,0-1-1 0 0,0 1 0 0 0,0-1 0 0 0,0 0 1 0 0,1 0-1 0 0,-1 0 0 0 0,0 0 1 0 0,1 0-1 0 0,-1-1 0 0 0,1 1 1 0 0,-1 0-1 0 0,0-1 0 0 0,1 0 1 0 0,-1 0-1 0 0,1 0 0 0 0,-1 0 1 0 0,1 0-1 0 0,-1 0 0 0 0,1-1 1 0 0,-1 1-1 0 0,1-1 0 0 0,-1 1 0 0 0,0-1 1 0 0,1 0-1 0 0,-1 0 0 0 0,0 0 1 0 0,0 0-1 0 0,4-3 0 0 0,-1 0 62 0 0,0 1-1 0 0,0-1 0 0 0,0 0 1 0 0,0 0-1 0 0,-1 0 0 0 0,1-1 1 0 0,-1 0-1 0 0,-1 0 1 0 0,1 0-1 0 0,-1 0 0 0 0,1 0 1 0 0,-2-1-1 0 0,1 0 0 0 0,3-8 1 0 0,-4 3 17 0 0,1 0 0 0 0,-1 0 1 0 0,-1 1-1 0 0,0-1 1 0 0,-1 0-1 0 0,0 0 1 0 0,0 0-1 0 0,-5-21 0 0 0,4 28-226 0 0,0-1-1 0 0,0 0 0 0 0,-1 1 0 0 0,0-1 1 0 0,0 1-1 0 0,0-1 0 0 0,0 1 0 0 0,-1 0 1 0 0,0 0-1 0 0,0 0 0 0 0,0 0 1 0 0,0 0-1 0 0,-1 1 0 0 0,1 0 0 0 0,-1-1 1 0 0,0 1-1 0 0,0 1 0 0 0,0-1 0 0 0,0 0 1 0 0,0 1-1 0 0,-6-2 0 0 0,7 3-228 0 0,1 0 0 0 0,-1 1 0 0 0,0 0 0 0 0,0-1 0 0 0,1 1 0 0 0,-1 0 0 0 0,0 0-1 0 0,0 0 1 0 0,1 1 0 0 0,-1-1 0 0 0,-3 2 0 0 0,-1-1-1621 0 0,-7 2-2726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50:14.624"/>
    </inkml:context>
    <inkml:brush xml:id="br0">
      <inkml:brushProperty name="width" value="0.05" units="cm"/>
      <inkml:brushProperty name="height" value="0.05" units="cm"/>
    </inkml:brush>
  </inkml:definitions>
  <inkml:trace contextRef="#ctx0" brushRef="#br0">169 53 1052 0 0,'0'0'2889'0'0,"9"-26"5206"0"0,-10 25-8031 0 0,1 0-61 0 0,-1 0 0 0 0,0 1-1 0 0,1-1 1 0 0,-1 1 0 0 0,0-1-1 0 0,1 0 1 0 0,-1 1 0 0 0,0-1-1 0 0,0 1 1 0 0,0 0-1 0 0,0-1 1 0 0,1 1 0 0 0,-1 0-1 0 0,0-1 1 0 0,0 1 0 0 0,0 0-1 0 0,0 0 1 0 0,0 0 0 0 0,0 0-1 0 0,0 0 1 0 0,0 0 0 0 0,0 0-1 0 0,-1 0 1 0 0,0 0 15 0 0,-2 0-23 0 0,-1 1-1 0 0,1-1 1 0 0,-1 1 0 0 0,1 0 0 0 0,-1 1 0 0 0,1-1-1 0 0,-1 1 1 0 0,-7 4 0 0 0,5-2 2 0 0,0 1 0 0 0,0 0 0 0 0,1 0 0 0 0,-1 1 0 0 0,1 0 1 0 0,0 0-1 0 0,1 0 0 0 0,0 1 0 0 0,0 0 0 0 0,0 0 0 0 0,1 0 0 0 0,0 0 0 0 0,0 1 0 0 0,0 0 0 0 0,-1 8 0 0 0,0-4 4 0 0,2 1-1 0 0,0 0 1 0 0,0 0-1 0 0,1 0 1 0 0,1 0-1 0 0,0 0 1 0 0,1 0-1 0 0,2 25 0 0 0,-2-34 5 0 0,1 0-1 0 0,0 0 0 0 0,0-1 1 0 0,0 1-1 0 0,0 0 0 0 0,1 0 1 0 0,-1-1-1 0 0,1 1 0 0 0,0-1 0 0 0,0 1 1 0 0,0-1-1 0 0,0 0 0 0 0,1 0 1 0 0,-1 0-1 0 0,1 0 0 0 0,0 0 1 0 0,0 0-1 0 0,0-1 0 0 0,0 0 1 0 0,1 1-1 0 0,-1-1 0 0 0,1-1 0 0 0,-1 1 1 0 0,1 0-1 0 0,-1-1 0 0 0,1 1 1 0 0,0-1-1 0 0,0 0 0 0 0,0-1 1 0 0,0 1-1 0 0,0-1 0 0 0,-1 1 0 0 0,1-1 1 0 0,0 0-1 0 0,0-1 0 0 0,8 0 1 0 0,-3-1 85 0 0,0 1 1 0 0,-1-1-1 0 0,1 0 1 0 0,-1-1-1 0 0,1 0 1 0 0,-1 0 0 0 0,0-1-1 0 0,0 0 1 0 0,-1-1-1 0 0,1 1 1 0 0,-1-1-1 0 0,0-1 1 0 0,0 0-1 0 0,-1 0 1 0 0,11-11 0 0 0,-12 8-60 0 0,0 1 0 0 0,0-1 0 0 0,-1 0 1 0 0,0 0-1 0 0,-1 0 0 0 0,0 0 1 0 0,-1-1-1 0 0,0 1 0 0 0,0-1 0 0 0,-1 0 1 0 0,0 1-1 0 0,0-1 0 0 0,-1 0 1 0 0,-1 0-1 0 0,0 0 0 0 0,0 1 0 0 0,-1-1 1 0 0,0 1-1 0 0,0-1 0 0 0,-1 1 1 0 0,-1 0-1 0 0,1 0 0 0 0,-2 0 1 0 0,1 0-1 0 0,-1 1 0 0 0,0-1 0 0 0,-11-12 1 0 0,13 19-666 0 0,1 0 0 0 0,0 0-1 0 0,-1 0 1 0 0,1 1 0 0 0,-1-1 0 0 0,1 1 0 0 0,-1 0 0 0 0,0-1 0 0 0,0 1 0 0 0,1 0 0 0 0,-1 1 0 0 0,0-1 0 0 0,-5 0 0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50:15.002"/>
    </inkml:context>
    <inkml:brush xml:id="br0">
      <inkml:brushProperty name="width" value="0.05" units="cm"/>
      <inkml:brushProperty name="height" value="0.05" units="cm"/>
    </inkml:brush>
  </inkml:definitions>
  <inkml:trace contextRef="#ctx0" brushRef="#br0">1 29 1932 0 0,'0'0'2972'0'0,"4"-28"5720"0"0,5 77-8587 0 0,5 73 0 0 0,-8-59-48 0 0,-2 8 75 0 0,-3-42-1563 0 0,10 58 1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50:15.484"/>
    </inkml:context>
    <inkml:brush xml:id="br0">
      <inkml:brushProperty name="width" value="0.05" units="cm"/>
      <inkml:brushProperty name="height" value="0.05" units="cm"/>
    </inkml:brush>
  </inkml:definitions>
  <inkml:trace contextRef="#ctx0" brushRef="#br0">0 50 748 0 0,'2'-41'8964'0'0,"-2"39"-8020"0"0,0-4-264 0 0,0 15-502 0 0,11 91 1103 0 0,20 157-336 0 0,-19-187-1774 0 0,-11-69 184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50:15.921"/>
    </inkml:context>
    <inkml:brush xml:id="br0">
      <inkml:brushProperty name="width" value="0.05" units="cm"/>
      <inkml:brushProperty name="height" value="0.05" units="cm"/>
    </inkml:brush>
  </inkml:definitions>
  <inkml:trace contextRef="#ctx0" brushRef="#br0">0 2 1220 0 0,'2'-1'9899'0'0,"-2"2"-10222"0"0,2 97 1346 0 0,4 0 1 0 0,24 118 0 0 0,-19-159-870 0 0,-11-55-136 0 0,0 5 1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8:53.423"/>
    </inkml:context>
    <inkml:brush xml:id="br0">
      <inkml:brushProperty name="width" value="0.05" units="cm"/>
      <inkml:brushProperty name="height" value="0.05" units="cm"/>
    </inkml:brush>
  </inkml:definitions>
  <inkml:trace contextRef="#ctx0" brushRef="#br0">81 154 404 0 0,'0'0'4736'0'0,"-34"-14"-230"0"0,-6 11-3296 0 0,34 4-786 0 0,31 2 132 0 0,666 16 2252 0 0,-604-20-2679 0 0,1133-49 220 0 0,-680-5-52 0 0,-223 18 754 0 0,-276 34-1049 0 0,1 1 1 0 0,53 5-1 0 0,66 2 463 0 0,-53-9 891 0 0,-105 4-1298 0 0,15-4-598 0 0,-15-8-9273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50:16.342"/>
    </inkml:context>
    <inkml:brush xml:id="br0">
      <inkml:brushProperty name="width" value="0.05" units="cm"/>
      <inkml:brushProperty name="height" value="0.05" units="cm"/>
    </inkml:brush>
  </inkml:definitions>
  <inkml:trace contextRef="#ctx0" brushRef="#br0">0 7 1748 0 0,'8'-6'8426'0'0,"-2"27"-7975"0"0,-1 0 1 0 0,-1 1 0 0 0,3 42-1 0 0,5 30 344 0 0,3-15-267 0 0,-7-37-263 0 0,23 79 0 0 0,-30-119-255 0 0,0 4-654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50:16.813"/>
    </inkml:context>
    <inkml:brush xml:id="br0">
      <inkml:brushProperty name="width" value="0.05" units="cm"/>
      <inkml:brushProperty name="height" value="0.05" units="cm"/>
    </inkml:brush>
  </inkml:definitions>
  <inkml:trace contextRef="#ctx0" brushRef="#br0">0 1 612 0 0,'0'0'5622'0'0,"10"3"-1590"0"0,-9-1-3947 0 0,0 0 0 0 0,-1 1 1 0 0,1-1-1 0 0,0 0 0 0 0,-1 1 0 0 0,0-1 0 0 0,1 1 0 0 0,-1-1 0 0 0,0 0 0 0 0,0 1 0 0 0,-1 3 1 0 0,1 10 222 0 0,16 137 1446 0 0,-7-52-1209 0 0,10 42-135 0 0,-19-141-404 0 0,2 5-5347 0 0,-3-13 1463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50:17.209"/>
    </inkml:context>
    <inkml:brush xml:id="br0">
      <inkml:brushProperty name="width" value="0.05" units="cm"/>
      <inkml:brushProperty name="height" value="0.05" units="cm"/>
    </inkml:brush>
  </inkml:definitions>
  <inkml:trace contextRef="#ctx0" brushRef="#br0">1 7 464 0 0,'0'0'5871'0'0,"6"-6"-320"0"0,-3 12-5397 0 0,0 1-1 0 0,0 0 0 0 0,-1-1 0 0 0,0 1 0 0 0,0 0 0 0 0,0 0 1 0 0,-1 0-1 0 0,-1 1 0 0 0,1-1 0 0 0,-1 8 0 0 0,3 17 210 0 0,42 253 1320 0 0,-42-264-1938 0 0,3 11-5567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50:17.687"/>
    </inkml:context>
    <inkml:brush xml:id="br0">
      <inkml:brushProperty name="width" value="0.05" units="cm"/>
      <inkml:brushProperty name="height" value="0.05" units="cm"/>
    </inkml:brush>
  </inkml:definitions>
  <inkml:trace contextRef="#ctx0" brushRef="#br0">106 50 688 0 0,'-4'-32'10486'0'0,"3"22"-8932"0"0,0 10-1519 0 0,1-1 0 0 0,0 1-1 0 0,0-1 1 0 0,-1 1-1 0 0,1-1 1 0 0,0 1-1 0 0,0 0 1 0 0,-1-1-1 0 0,1 1 1 0 0,0-1-1 0 0,-1 1 1 0 0,1 0-1 0 0,-1-1 1 0 0,1 1-1 0 0,0 0 1 0 0,-1 0-1 0 0,1-1 1 0 0,-1 1 0 0 0,1 0-1 0 0,-1 0 1 0 0,1 0-1 0 0,-1-1 1 0 0,1 1-1 0 0,-1 0 1 0 0,1 0-1 0 0,-1 0 1 0 0,1 0-1 0 0,-1 0 1 0 0,1 0-1 0 0,-1 0 1 0 0,1 0-1 0 0,-1 0 1 0 0,1 0-1 0 0,-1 0 1 0 0,1 1 0 0 0,-1-1-1 0 0,-17 17 312 0 0,-9 29-289 0 0,27-45-37 0 0,-8 16 10 0 0,2 0 1 0 0,0 1-1 0 0,1-1 0 0 0,1 1 0 0 0,0 1 0 0 0,1-1 0 0 0,0 29 1 0 0,2-39-25 0 0,1 0 1 0 0,0-1 0 0 0,1 1 0 0 0,-1 0 0 0 0,1-1 0 0 0,1 1 0 0 0,0 0 0 0 0,0-1 0 0 0,0 0 0 0 0,1 1 0 0 0,0-1 0 0 0,0 0 0 0 0,1 0 0 0 0,0-1-1 0 0,0 1 1 0 0,0-1 0 0 0,1 0 0 0 0,0 0 0 0 0,0 0 0 0 0,10 7 0 0 0,-12-10 69 0 0,1-1 0 0 0,0 1 0 0 0,0-1 0 0 0,0 0-1 0 0,0 0 1 0 0,1 0 0 0 0,-1-1 0 0 0,0 1 0 0 0,1-1 0 0 0,-1 0 0 0 0,1-1 0 0 0,-1 1-1 0 0,1-1 1 0 0,0 1 0 0 0,-1-2 0 0 0,1 1 0 0 0,-1 0 0 0 0,1-1 0 0 0,-1 0 0 0 0,1 0-1 0 0,-1 0 1 0 0,1 0 0 0 0,-1-1 0 0 0,0 0 0 0 0,0 0 0 0 0,7-4 0 0 0,-6 2 14 0 0,0 0-1 0 0,0-1 1 0 0,0 0 0 0 0,0 0 0 0 0,-1 0 0 0 0,1 0 0 0 0,-1-1 0 0 0,-1 0 0 0 0,1 0 0 0 0,-1 0 0 0 0,0 0 0 0 0,0 0-1 0 0,-1-1 1 0 0,0 1 0 0 0,0-1 0 0 0,0 0 0 0 0,0-6 0 0 0,0-7 16 0 0,0 0 0 0 0,-1 0 0 0 0,-1-1-1 0 0,-1 1 1 0 0,-1 0 0 0 0,-6-29 0 0 0,5 40-423 0 0,1 1 1 0 0,-1 0 0 0 0,0 1-1 0 0,0-1 1 0 0,-1 0-1 0 0,0 1 1 0 0,-10-13-1 0 0,11 16-370 0 0,-1 0-1 0 0,1 1 0 0 0,-1-1 0 0 0,0 1 1 0 0,0 0-1 0 0,-1 0 0 0 0,1 0 0 0 0,-1 0 1 0 0,1 1-1 0 0,-1 0 0 0 0,0 0 0 0 0,0 0 1 0 0,-8-2-1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50:24.599"/>
    </inkml:context>
    <inkml:brush xml:id="br0">
      <inkml:brushProperty name="width" value="0.05" units="cm"/>
      <inkml:brushProperty name="height" value="0.05" units="cm"/>
    </inkml:brush>
  </inkml:definitions>
  <inkml:trace contextRef="#ctx0" brushRef="#br0">63 54 52 0 0,'0'0'4773'0'0,"9"-6"-3623"0"0,-4 0 3368 0 0,-5 6-4470 0 0,0-1 0 0 0,0 0 0 0 0,0 0-1 0 0,0 1 1 0 0,0-1 0 0 0,0 0 0 0 0,0 1 0 0 0,0-1 0 0 0,-1 0-1 0 0,1 0 1 0 0,0 1 0 0 0,0-1 0 0 0,-1 0 0 0 0,1 1 0 0 0,-1-1 0 0 0,1 0-1 0 0,0 1 1 0 0,-1-1 0 0 0,1 1 0 0 0,-1-1 0 0 0,1 1 0 0 0,-1-1-1 0 0,0 1 1 0 0,1-1 0 0 0,-1 1 0 0 0,1 0 0 0 0,-1-1 0 0 0,0 1 0 0 0,1 0-1 0 0,-1-1 1 0 0,0 1 0 0 0,0 0 0 0 0,0 0 0 0 0,-1 0-29 0 0,1 1-1 0 0,-1-1 1 0 0,1 1 0 0 0,-1 0 0 0 0,1-1 0 0 0,-1 1-1 0 0,1 0 1 0 0,-1 0 0 0 0,1 0 0 0 0,0 0 0 0 0,0 0-1 0 0,-1 0 1 0 0,-1 3 0 0 0,-1 2-36 0 0,-1-1-1 0 0,1 1 0 0 0,0 1 1 0 0,0-1-1 0 0,-5 12 1 0 0,6-5 21 0 0,0 1 1 0 0,1 0 0 0 0,0-1-1 0 0,1 24 1 0 0,1-32-2 0 0,1 0 0 0 0,-1 0 0 0 0,1 0 0 0 0,0-1 0 0 0,0 1 0 0 0,0 0 0 0 0,1-1 0 0 0,0 1 1 0 0,0-1-1 0 0,0 1 0 0 0,0-1 0 0 0,1 0 0 0 0,-1 0 0 0 0,1 0 0 0 0,0 0 0 0 0,5 4 0 0 0,-6-6 6 0 0,1 0-1 0 0,0 0 1 0 0,0-1-1 0 0,0 1 0 0 0,0-1 1 0 0,1 1-1 0 0,-1-1 1 0 0,0 0-1 0 0,1 0 1 0 0,-1 0-1 0 0,1-1 1 0 0,-1 1-1 0 0,0-1 1 0 0,1 0-1 0 0,-1 0 1 0 0,1 0-1 0 0,-1-1 1 0 0,1 1-1 0 0,-1-1 0 0 0,1 1 1 0 0,-1-1-1 0 0,0 0 1 0 0,1-1-1 0 0,-1 1 1 0 0,0 0-1 0 0,0-1 1 0 0,0 0-1 0 0,0 0 1 0 0,0 0-1 0 0,3-2 1 0 0,0-1 70 0 0,0 0 1 0 0,0 1 0 0 0,0-2 0 0 0,-1 1-1 0 0,0-1 1 0 0,0 0 0 0 0,0 0 0 0 0,-1 0 0 0 0,1-1-1 0 0,-2 1 1 0 0,1-1 0 0 0,3-10 0 0 0,-5 9 21 0 0,0 0 1 0 0,-1 1-1 0 0,-1-1 1 0 0,1 0 0 0 0,-1 0-1 0 0,-1 1 1 0 0,1-1-1 0 0,-1 0 1 0 0,-1 0 0 0 0,1 1-1 0 0,-1-1 1 0 0,-1 1-1 0 0,-4-12 1 0 0,6 16-147 0 0,-1 0 0 0 0,0-1-1 0 0,0 1 1 0 0,-1 0 0 0 0,1 0 0 0 0,-1 0 0 0 0,1 0-1 0 0,-1 0 1 0 0,0 1 0 0 0,0-1 0 0 0,0 1 0 0 0,-6-4-1 0 0,6 5-255 0 0,-1-1 1 0 0,1 1-1 0 0,-1 0 0 0 0,1 0 0 0 0,-1 1 0 0 0,1-1 0 0 0,-1 1 0 0 0,1-1 0 0 0,-1 1 0 0 0,1 0 0 0 0,-1 1 0 0 0,0-1 1 0 0,1 1-1 0 0,-1-1 0 0 0,-6 3 0 0 0,7-2-160 0 0,-9 3-3172 0 0,0 0 458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50:27.444"/>
    </inkml:context>
    <inkml:brush xml:id="br0">
      <inkml:brushProperty name="width" value="0.05" units="cm"/>
      <inkml:brushProperty name="height" value="0.05" units="cm"/>
    </inkml:brush>
  </inkml:definitions>
  <inkml:trace contextRef="#ctx0" brushRef="#br0">32 1 896 0 0,'0'0'9074'0'0,"-6"32"-8972"0"0,-20 441 1542 0 0,26-471-1613 0 0,2 1-1188 0 0,5-6-3968 0 0,-3-5 2064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50:27.843"/>
    </inkml:context>
    <inkml:brush xml:id="br0">
      <inkml:brushProperty name="width" value="0.05" units="cm"/>
      <inkml:brushProperty name="height" value="0.05" units="cm"/>
    </inkml:brush>
  </inkml:definitions>
  <inkml:trace contextRef="#ctx0" brushRef="#br0">11 8 1264 0 0,'0'0'1350'0'0,"0"-8"5027"0"0,-6 63-5544 0 0,3 1-1 0 0,2-1 1 0 0,9 82-1 0 0,-5-96-629 0 0,2 11 160 0 0,2 12-3524 0 0,2-73-1092 0 0,-4 0 1184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50:28.241"/>
    </inkml:context>
    <inkml:brush xml:id="br0">
      <inkml:brushProperty name="width" value="0.05" units="cm"/>
      <inkml:brushProperty name="height" value="0.05" units="cm"/>
    </inkml:brush>
  </inkml:definitions>
  <inkml:trace contextRef="#ctx0" brushRef="#br0">0 1 80 0 0,'0'1'8152'0'0,"3"65"-6236"0"0,19 108 0 0 0,-9-92-1357 0 0,5 28-730 0 0,-18-109-483 0 0,-1-8-4750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50:28.963"/>
    </inkml:context>
    <inkml:brush xml:id="br0">
      <inkml:brushProperty name="width" value="0.05" units="cm"/>
      <inkml:brushProperty name="height" value="0.05" units="cm"/>
    </inkml:brush>
  </inkml:definitions>
  <inkml:trace contextRef="#ctx0" brushRef="#br0">4 0 748 0 0,'-3'3'10052'0'0,"15"220"-8530"0"0,17 13-841 0 0,-28-235-656 0 0,-1 2-1907 0 0,0-10 465 0 0,4-13-2645 0 0,-1 6 799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50:29.404"/>
    </inkml:context>
    <inkml:brush xml:id="br0">
      <inkml:brushProperty name="width" value="0.05" units="cm"/>
      <inkml:brushProperty name="height" value="0.05" units="cm"/>
    </inkml:brush>
  </inkml:definitions>
  <inkml:trace contextRef="#ctx0" brushRef="#br0">1 9 1160 0 0,'2'-8'6669'0'0,"1"19"-6295"0"0,0 1 1 0 0,0 0-1 0 0,-2 0 0 0 0,1 0 0 0 0,-1 24 0 0 0,1 10 214 0 0,32 227 1363 0 0,-33-263-2260 0 0,6 40 1020 0 0,-5-17-4915 0 0,-7-44-2203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8:54.264"/>
    </inkml:context>
    <inkml:brush xml:id="br0">
      <inkml:brushProperty name="width" value="0.05" units="cm"/>
      <inkml:brushProperty name="height" value="0.05" units="cm"/>
    </inkml:brush>
  </inkml:definitions>
  <inkml:trace contextRef="#ctx0" brushRef="#br0">102 159 764 0 0,'0'0'2240'0'0,"-19"2"527"0"0,-29-2-737 0 0,45 0-1730 0 0,-28 0 1457 0 0,431-24 1057 0 0,-185 6-1993 0 0,484-39 751 0 0,-698 57-1582 0 0,65-11-113 0 0,-62 10-273 0 0,-1 0 1 0 0,1 0 0 0 0,-1 0 0 0 0,0 0-1 0 0,1-1 1 0 0,-1 0 0 0 0,0 1 0 0 0,0-1-1 0 0,0-1 1 0 0,0 1 0 0 0,0 0 0 0 0,-1-1-1 0 0,1 1 1 0 0,4-6 0 0 0,-6 3-2467 0 0,1-9-875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50:29.923"/>
    </inkml:context>
    <inkml:brush xml:id="br0">
      <inkml:brushProperty name="width" value="0.05" units="cm"/>
      <inkml:brushProperty name="height" value="0.05" units="cm"/>
    </inkml:brush>
  </inkml:definitions>
  <inkml:trace contextRef="#ctx0" brushRef="#br0">0 1 1044 0 0,'2'10'7338'0'0,"0"36"-5339"0"0,1 9-1695 0 0,6 64 788 0 0,9 62-570 0 0,-15-156-645 0 0,0 5 831 0 0,0-23-2822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50:32.094"/>
    </inkml:context>
    <inkml:brush xml:id="br0">
      <inkml:brushProperty name="width" value="0.05" units="cm"/>
      <inkml:brushProperty name="height" value="0.05" units="cm"/>
    </inkml:brush>
  </inkml:definitions>
  <inkml:trace contextRef="#ctx0" brushRef="#br0">121 49 608 0 0,'0'0'7032'0'0,"-19"-19"-2887"0"0,19 18-4124 0 0,-1 0 0 0 0,0 1 0 0 0,0-1-1 0 0,0 1 1 0 0,0 0 0 0 0,0-1 0 0 0,0 1 0 0 0,-1 0 0 0 0,1-1-1 0 0,0 1 1 0 0,0 0 0 0 0,0 0 0 0 0,0 0 0 0 0,0 0 0 0 0,0 0-1 0 0,0 0 1 0 0,0 0 0 0 0,0 1 0 0 0,-1-1 0 0 0,1 0 0 0 0,0 1-1 0 0,0-1 1 0 0,0 0 0 0 0,-1 1 0 0 0,-23 23 125 0 0,19-15-139 0 0,0 0-1 0 0,1 1 1 0 0,0-1 0 0 0,-5 15 0 0 0,5-11-4 0 0,2 0 1 0 0,0 0 0 0 0,0 0-1 0 0,1 0 1 0 0,1 0 0 0 0,0 0-1 0 0,1 0 1 0 0,2 17 0 0 0,-2-24 7 0 0,1 0 1 0 0,0 0 0 0 0,0-1 0 0 0,1 1 0 0 0,0 0 0 0 0,0-1-1 0 0,0 1 1 0 0,1-1 0 0 0,-1 0 0 0 0,1 0 0 0 0,0 0 0 0 0,1 0-1 0 0,-1 0 1 0 0,1-1 0 0 0,0 1 0 0 0,0-1 0 0 0,1 0 0 0 0,-1-1-1 0 0,1 1 1 0 0,7 4 0 0 0,-9-7 79 0 0,0 1 0 0 0,0-1-1 0 0,1 1 1 0 0,-1-1 0 0 0,0 0-1 0 0,1-1 1 0 0,-1 1 0 0 0,1 0-1 0 0,-1-1 1 0 0,1 0 0 0 0,0 0-1 0 0,-1 0 1 0 0,1 0 0 0 0,-1 0 0 0 0,1-1-1 0 0,-1 0 1 0 0,1 0 0 0 0,-1 0-1 0 0,1 0 1 0 0,-1 0 0 0 0,0-1-1 0 0,0 1 1 0 0,0-1 0 0 0,0 0-1 0 0,0 0 1 0 0,0 0 0 0 0,0 0 0 0 0,0-1-1 0 0,-1 1 1 0 0,1-1 0 0 0,-1 1-1 0 0,2-4 1 0 0,2-2 37 0 0,0 1 0 0 0,-1-1 0 0 0,0-1 0 0 0,-1 1-1 0 0,0-1 1 0 0,0 1 0 0 0,-1-1 0 0 0,0 0 0 0 0,-1 0 0 0 0,3-18 0 0 0,-4 19-257 0 0,2-12 199 0 0,-2 0 1 0 0,0 0 0 0 0,-2-1 0 0 0,-2-20 0 0 0,2 36-369 0 0,0-1 0 0 0,0 1 0 0 0,-1 0-1 0 0,0 0 1 0 0,0-1 0 0 0,0 1 0 0 0,-1 0-1 0 0,-4-6 1 0 0,5 8-297 0 0,0 0-1 0 0,-1 1 0 0 0,0-1 1 0 0,1 0-1 0 0,-1 1 0 0 0,0 0 1 0 0,0-1-1 0 0,0 1 0 0 0,-1 1 1 0 0,1-1-1 0 0,0 0 1 0 0,-1 1-1 0 0,-6-2 0 0 0,-4-1-3369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50:33.544"/>
    </inkml:context>
    <inkml:brush xml:id="br0">
      <inkml:brushProperty name="width" value="0.05" units="cm"/>
      <inkml:brushProperty name="height" value="0.05" units="cm"/>
    </inkml:brush>
  </inkml:definitions>
  <inkml:trace contextRef="#ctx0" brushRef="#br0">1 2 128 0 0,'0'0'1608'0'0,"12"-2"-2572"0"0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50:41.189"/>
    </inkml:context>
    <inkml:brush xml:id="br0">
      <inkml:brushProperty name="width" value="0.05" units="cm"/>
      <inkml:brushProperty name="height" value="0.05" units="cm"/>
    </inkml:brush>
  </inkml:definitions>
  <inkml:trace contextRef="#ctx0" brushRef="#br0">39 156 152 0 0,'0'0'6186'0'0,"-13"0"-5906"0"0,52 3 142 0 0,0-2 0 0 0,69-7 0 0 0,9 0-358 0 0,273-10 285 0 0,-314 13-318 0 0,0 2-26 0 0,90-8 49 0 0,-147 8-48 0 0,5 1-4 0 0,311-17-154 0 0,-142-3 434 0 0,-182 21-278 0 0,76-11 9 0 0,0 2 332 0 0,-43 5-34 0 0,67-14-1 0 0,-40 10-312 0 0,-5-1 30 0 0,74-4-32 0 0,-103 10 10 0 0,34-1 7 0 0,-22 1-29 0 0,-9 2-119 0 0,-36 0 146 0 0,37 2-54 0 0,104 4 192 0 0,-142-6-134 0 0,37 2 7 0 0,-22-2-17 0 0,36 0-2 0 0,112-4 9 0 0,-139 2-17 0 0,39 0-13 0 0,-38 2 9 0 0,193 0 44 0 0,9 1-20 0 0,371 9-10 0 0,-554-10-4 0 0,211-6 27 0 0,-211 6-9 0 0,23-2-42 0 0,8-3 37 0 0,548-5 55 0 0,-448 11-93 0 0,600 52-191 0 0,11 19 284 0 0,-752-68-77 0 0,423 53 33 0 0,-423-51-6 0 0,52 5 22 0 0,-87-11 11 0 0,21 8 960 0 0,-24 9-1001 0 0,-2 0-1 0 0,0 0 0 0 0,-1 0 1 0 0,-7 19-1 0 0,-7 31 19 0 0,-18 218-1 0 0,14-91 3 0 0,-17-42 2 0 0,25-105-7 0 0,12-38-27 0 0,-1 0-1 0 0,-1-1 1 0 0,0 1-1 0 0,0-1 1 0 0,-9 14-1 0 0,-1 2-26 0 0,13-20 26 0 0,-10 16-9 0 0,0 10 43 0 0,11-28-24 0 0,-21 16-7 0 0,19-17 7 0 0,-1-1 0 0 0,-9 0-8 0 0,7 0 0 0 0,-4 0 12 0 0,3-1-3 0 0,-76-3-57 0 0,3-1 42 0 0,-504-39 107 0 0,573 43-89 0 0,-470-40 477 0 0,291 29 326 0 0,-124-9-288 0 0,239 17-431 0 0,-146-5 16 0 0,165 8-146 0 0,-123 4 72 0 0,157 0-15 0 0,-72 2 41 0 0,-199 14-88 0 0,137-5 47 0 0,-562 15 1700 0 0,395-34-1082 0 0,250 3-521 0 0,-17 0 4 0 0,-310 3 12 0 0,-97-3-176 0 0,484 2 44 0 0,-67 5 37 0 0,61-3-48 0 0,-156 18 35 0 0,-153 19 13 0 0,255-32 6 0 0,26-3-19 0 0,-477 39 988 0 0,164-17-841 0 0,353-26-170 0 0,-79 3 8 0 0,82-3-10 0 0,-43 4 26 0 0,-43 7-31 0 0,74-8 0 0 0,0-2 1 0 0,0 1 0 0 0,-22-2-1 0 0,0 2 14 0 0,-68 4 38 0 0,103-6-38 0 0,-38-2 60 0 0,37 3-69 0 0,-25-5 40 0 0,-17-10-72 0 0,43 14 30 0 0,-7-4 21 0 0,3 3-20 0 0,0-1 0 0 0,0 0 0 0 0,0 0 0 0 0,0 0 1 0 0,1 0-1 0 0,-11-7 0 0 0,4 2-14 0 0,8 4 7 0 0,-1 0 1 0 0,0 0 0 0 0,-1 0 0 0 0,1 1-1 0 0,0 0 1 0 0,-1 0 0 0 0,-6-1-1 0 0,10 3 5 0 0,-8-7 14 0 0,3 5-11 0 0,-29-16 32 0 0,35 18 54 0 0,-19-23 199 0 0,10-48-313 0 0,10 69 32 0 0,2-29-38 0 0,9-40-1 0 0,-10 69 38 0 0,3-32 9 0 0,-3 25-16 0 0,1-2-6 0 0,-1 0 0 0 0,0 0 1 0 0,-1-1-1 0 0,0 1 0 0 0,0-1 1 0 0,-1 1-1 0 0,-4-16 0 0 0,-3-43 12 0 0,7 69-12 0 0,-2-39 6 0 0,3 38 4 0 0,-4-33-12 0 0,3-12-13 0 0,1 45 19 0 0,0-42 3 0 0,5-8-34 0 0,-5 50 41 0 0,3-35-19 0 0,3-40 16 0 0,-6 75-3 0 0,0-47-5 0 0,1 0 9 0 0,0 47-9 0 0,-1-29 55 0 0,1 22-47 0 0,-1-1-9 0 0,1 0 4 0 0,2-31-67 0 0,-3 39 66 0 0,2-28-54 0 0,3-22 42 0 0,-5 50 15 0 0,1-6-64 0 0,-1 7 62 0 0,0 0 0 0 0,0 0 0 0 0,0 0-1 0 0,0 0 1 0 0,0 0 0 0 0,0 0 0 0 0,0 0 0 0 0,0 0-1 0 0,0 1 1 0 0,0-1 0 0 0,1 0 0 0 0,-1 0-1 0 0,0 0 1 0 0,1 0 0 0 0,-1 0 0 0 0,1 0-1 0 0,-1 0 1 0 0,1 0 0 0 0,-1 1 0 0 0,1-1-1 0 0,-1 0 1 0 0,1 0 0 0 0,0 1 0 0 0,0-1-1 0 0,0 0 1 0 0,15-14 98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50:44.144"/>
    </inkml:context>
    <inkml:brush xml:id="br0">
      <inkml:brushProperty name="width" value="0.05" units="cm"/>
      <inkml:brushProperty name="height" value="0.05" units="cm"/>
    </inkml:brush>
  </inkml:definitions>
  <inkml:trace contextRef="#ctx0" brushRef="#br0">4 112 1244 0 0,'-2'-102'8506'0'0,"2"100"-8300"0"0,-2-6 132 0 0,9 151-118 0 0,0-84-3809 0 0,-6-55 1486 0 0,2 4-315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50:44.533"/>
    </inkml:context>
    <inkml:brush xml:id="br0">
      <inkml:brushProperty name="width" value="0.05" units="cm"/>
      <inkml:brushProperty name="height" value="0.05" units="cm"/>
    </inkml:brush>
  </inkml:definitions>
  <inkml:trace contextRef="#ctx0" brushRef="#br0">2 39 424 0 0,'-1'-2'268'0'0,"1"0"0"0"0,0 0 0 0 0,0 1 1 0 0,0-1-1 0 0,0 0 0 0 0,0 0 0 0 0,0 0 0 0 0,0 1 0 0 0,1-1 0 0 0,-1 0 1 0 0,1 0-1 0 0,-1 1 0 0 0,1-1 0 0 0,-1 0 0 0 0,1 1 0 0 0,0-1 1 0 0,0 1-1 0 0,0-1 0 0 0,0 1 0 0 0,2-3 0 0 0,-2 4-219 0 0,1 0 0 0 0,-1 0-1 0 0,0 0 1 0 0,0 0 0 0 0,0 0 0 0 0,0 0 0 0 0,0 1-1 0 0,0-1 1 0 0,1 0 0 0 0,-1 1 0 0 0,0-1 0 0 0,0 1-1 0 0,0-1 1 0 0,0 1 0 0 0,0-1 0 0 0,0 1 0 0 0,0 0-1 0 0,-1-1 1 0 0,1 1 0 0 0,0 0 0 0 0,0 0 0 0 0,0 0-1 0 0,0 1 1 0 0,12 13-209 0 0,-1 0 1 0 0,15 27-1 0 0,-22-35 810 0 0,6 10-259 0 0,-1 0 0 0 0,-1 1 0 0 0,-1 0-1 0 0,0 0 1 0 0,-2 1 0 0 0,9 37 0 0 0,-13-45-169 0 0,0 0 1 0 0,-1 0-1 0 0,-1 0 0 0 0,0 0 0 0 0,0 0 0 0 0,-1 0 0 0 0,0 0 0 0 0,-1 0 0 0 0,0 0 0 0 0,-1 0 0 0 0,-1-1 0 0 0,1 1 0 0 0,-11 17 1 0 0,-44 71 629 0 0,28-50-2265 0 0,1 1-4580 0 0,22-37 1708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3T06:15:13.585"/>
    </inkml:context>
    <inkml:brush xml:id="br0">
      <inkml:brushProperty name="width" value="0.05" units="cm"/>
      <inkml:brushProperty name="height" value="0.05" units="cm"/>
    </inkml:brush>
  </inkml:definitions>
  <inkml:trace contextRef="#ctx0" brushRef="#br0">28 6 520 0 0,'0'0'3356'0'0,"-3"0"-2906"0"0,1 0-1417 0 0,-15-1 5223 0 0,12-4-7591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3T06:15:14.581"/>
    </inkml:context>
    <inkml:brush xml:id="br0">
      <inkml:brushProperty name="width" value="0.05" units="cm"/>
      <inkml:brushProperty name="height" value="0.05" units="cm"/>
    </inkml:brush>
  </inkml:definitions>
  <inkml:trace contextRef="#ctx0" brushRef="#br0">34 8 232 0 0,'0'0'2944'0'0,"-19"-4"-595"0"0,5 0-1409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8:54.703"/>
    </inkml:context>
    <inkml:brush xml:id="br0">
      <inkml:brushProperty name="width" value="0.05" units="cm"/>
      <inkml:brushProperty name="height" value="0.05" units="cm"/>
    </inkml:brush>
  </inkml:definitions>
  <inkml:trace contextRef="#ctx0" brushRef="#br0">24 1 1696 0 0,'0'0'1269'0'0,"-11"-1"310"0"0,5 1 1866 0 0,6 0-3416 0 0,0 0 0 0 0,-1 0 0 0 0,1 0 1 0 0,0 0-1 0 0,0 0 0 0 0,-1 0 0 0 0,1 0 1 0 0,0 0-1 0 0,0 0 0 0 0,-1 0 0 0 0,1 1 1 0 0,0-1-1 0 0,0 0 0 0 0,-1 0 0 0 0,1 0 0 0 0,0 0 1 0 0,0 0-1 0 0,0 1 0 0 0,-1-1 0 0 0,1 0 1 0 0,0 0-1 0 0,0 0 0 0 0,0 1 0 0 0,0-1 1 0 0,-1 0-1 0 0,1 0 0 0 0,0 0 0 0 0,0 1 1 0 0,0-1-1 0 0,0 0 0 0 0,0 0 0 0 0,0 1 0 0 0,0-1 1 0 0,0 0-1 0 0,0 0 0 0 0,0 1 0 0 0,0-1 1 0 0,0 0-1 0 0,0 0 0 0 0,0 1 0 0 0,0-1 1 0 0,0 0-1 0 0,0 0 0 0 0,0 1 0 0 0,0-1 1 0 0,0 0-1 0 0,0 0 0 0 0,0 1 0 0 0,0-1 0 0 0,0 0 1 0 0,1 0-1 0 0,-1 1 0 0 0,0-1 0 0 0,0 0 1 0 0,0 0-1 0 0,0 0 0 0 0,1 1 0 0 0,-1-1 1 0 0,0 0-1 0 0,0 0 0 0 0,0 0 0 0 0,1 0 1 0 0,-1 1-1 0 0,25 22 1006 0 0,35 18 76 0 0,66 32 48 0 0,-82-50-884 0 0,0 3 0 0 0,-2 1-1 0 0,46 38 1 0 0,-87-63-286 0 0,1-1-1 0 0,-1 0 1 0 0,0 1 0 0 0,0 0 0 0 0,1-1-1 0 0,-1 1 1 0 0,0 0 0 0 0,-1-1 0 0 0,1 1-1 0 0,0 0 1 0 0,0 0 0 0 0,-1 0 0 0 0,1 0-1 0 0,-1 0 1 0 0,0-1 0 0 0,1 1 0 0 0,-1 0-1 0 0,0 0 1 0 0,0 0 0 0 0,0 0 0 0 0,0 0-1 0 0,-1 0 1 0 0,1 0 0 0 0,0 0 0 0 0,-1 0-1 0 0,0 0 1 0 0,1 0 0 0 0,-1 0 0 0 0,0-1-1 0 0,0 1 1 0 0,0 0 0 0 0,0-1 0 0 0,0 1-1 0 0,0 0 1 0 0,-1-1 0 0 0,1 1 0 0 0,0-1-1 0 0,-3 2 1 0 0,-7 8-725 0 0,-1 0-1 0 0,0 0 0 0 0,-24 15 1 0 0,21-15-253 0 0,-40 29-3411 0 0,26-20 1314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8:56.895"/>
    </inkml:context>
    <inkml:brush xml:id="br0">
      <inkml:brushProperty name="width" value="0.05" units="cm"/>
      <inkml:brushProperty name="height" value="0.05" units="cm"/>
    </inkml:brush>
  </inkml:definitions>
  <inkml:trace contextRef="#ctx0" brushRef="#br0">11 11 696 0 0,'0'0'3660'0'0,"-10"-11"1438"0"0,17 31-5095 0 0,-1 0 0 0 0,-1 1 0 0 0,0 0 0 0 0,-2 0 0 0 0,2 29 0 0 0,5 30 23 0 0,3-13 51 0 0,58 274 274 0 0,-44-209 2144 0 0,-27-130-1513 0 0,-21-23-651 0 0,8-5-281 0 0,1-1 1 0 0,2 0 0 0 0,0 0-1 0 0,-8-45 1 0 0,-12-116-15 0 0,28 168-20 0 0,1-1 1 0 0,1 1-1 0 0,0-1 1 0 0,2 1-1 0 0,5-28 1 0 0,-4 35-294 0 0,1-1 0 0 0,-1 1 0 0 0,2 1 0 0 0,0-1 1 0 0,1 0-1 0 0,0 1 0 0 0,0 0 0 0 0,17-21 0 0 0,-6 18-1520 0 0,-3 13-2630 0 0,-7 6 1425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8:57.734"/>
    </inkml:context>
    <inkml:brush xml:id="br0">
      <inkml:brushProperty name="width" value="0.05" units="cm"/>
      <inkml:brushProperty name="height" value="0.05" units="cm"/>
    </inkml:brush>
  </inkml:definitions>
  <inkml:trace contextRef="#ctx0" brushRef="#br0">1 266 136 0 0,'0'0'6101'0'0,"0"-12"-4251"0"0,8 2-1621 0 0,0 1 0 0 0,1-1-1 0 0,1 2 1 0 0,-1-1 0 0 0,1 1 0 0 0,0 1-1 0 0,1 0 1 0 0,0 0 0 0 0,0 1-1 0 0,1 0 1 0 0,-1 1 0 0 0,22-6-1 0 0,-28 10-214 0 0,1 1-1 0 0,0 0 1 0 0,-1 0-1 0 0,1 0 0 0 0,-1 1 1 0 0,1-1-1 0 0,0 1 1 0 0,-1 1-1 0 0,1-1 1 0 0,-1 1-1 0 0,0 0 0 0 0,0 0 1 0 0,1 1-1 0 0,-1-1 1 0 0,-1 1-1 0 0,1 0 0 0 0,0 1 1 0 0,-1-1-1 0 0,0 1 1 0 0,7 6-1 0 0,-2-1 6 0 0,0 1 0 0 0,-1 0 0 0 0,0 1 0 0 0,0-1 0 0 0,-1 2 0 0 0,0-1 0 0 0,7 19 0 0 0,-11-24-15 0 0,0 1 0 0 0,-1 0 0 0 0,0 0 0 0 0,0-1 0 0 0,0 1 0 0 0,-1 0 0 0 0,0 0 0 0 0,0 0 0 0 0,-1 1 0 0 0,0-1 0 0 0,0 0 0 0 0,-1 0 0 0 0,-2 11 0 0 0,2-16-79 0 0,1-2-310 0 0,-1 0 378 0 0,1 0-1 0 0,0 0 1 0 0,-1 0 0 0 0,1 0 0 0 0,-1 0-1 0 0,1 0 1 0 0,0 0 0 0 0,-1 0-1 0 0,1 0 1 0 0,0 0 0 0 0,-1-1 0 0 0,1 1-1 0 0,-1 0 1 0 0,1 0 0 0 0,0 0 0 0 0,-1 0-1 0 0,1-1 1 0 0,0 1 0 0 0,-1 0 0 0 0,1 0-1 0 0,0-1 1 0 0,0 1 0 0 0,-1 0 0 0 0,1 0-1 0 0,0-1 1 0 0,0 1 0 0 0,0 0 0 0 0,-1-1-1 0 0,1 1 1 0 0,0 0 0 0 0,0-1-1 0 0,0 1 1 0 0,0-1 0 0 0,0 1 0 0 0,-1 0-1 0 0,1-1 1 0 0,0 1 0 0 0,0 0 0 0 0,0-1-1 0 0,0 1 1 0 0,0-1 0 0 0,0 1 0 0 0,0 0-1 0 0,1-1 1 0 0,-1 1 0 0 0,0-1 0 0 0,0 1-1 0 0,0 0 1 0 0,0-1 0 0 0,1 0 0 0 0,2-23-322 0 0,2 10 266 0 0,0 0 1 0 0,1 1-1 0 0,1-1 0 0 0,0 1 1 0 0,1 1-1 0 0,0-1 1 0 0,1 1-1 0 0,0 1 0 0 0,1 0 1 0 0,1 0-1 0 0,-1 1 1 0 0,2 0-1 0 0,23-16 0 0 0,15-6 151 0 0,0 2 0 0 0,62-25 0 0 0,-102 50-89 0 0,105-45 1418 0 0,-114 49-1321 0 0,16-5 201 0 0,-15 1-122 0 0,-21 10-43 0 0,13-2-130 0 0,0 0 0 0 0,-1 1 0 0 0,1 0 0 0 0,1 0 0 0 0,-1 1 0 0 0,1-1 0 0 0,-1 1 0 0 0,1 0 0 0 0,1 1 0 0 0,-1-1-1 0 0,1 1 1 0 0,0 0 0 0 0,0 0 0 0 0,1 1 0 0 0,-1-1 0 0 0,1 0 0 0 0,1 1 0 0 0,-1 0 0 0 0,1 0 0 0 0,1 0 0 0 0,-1 0 0 0 0,1 0 0 0 0,0 0 0 0 0,1 0 0 0 0,0 12 0 0 0,0-16 15 0 0,0-1 0 0 0,1 1 0 0 0,-1 0 0 0 0,1 0 0 0 0,0-1 0 0 0,0 1 0 0 0,0 0 0 0 0,0-1 0 0 0,0 1 0 0 0,1-1 0 0 0,-1 1 0 0 0,1-1 0 0 0,-1 0 0 0 0,1 1 0 0 0,0-1 0 0 0,0 0 0 0 0,0 0 0 0 0,0 0 0 0 0,0-1 0 0 0,1 1 0 0 0,-1 0 0 0 0,0-1 0 0 0,1 0 0 0 0,0 1 0 0 0,-1-1 0 0 0,1 0 0 0 0,-1 0 0 0 0,1-1 0 0 0,0 1 0 0 0,0 0 0 0 0,0-1 0 0 0,-1 0 0 0 0,1 1 0 0 0,0-1 0 0 0,0 0 0 0 0,0-1 0 0 0,0 1 0 0 0,-1 0 0 0 0,1-1 0 0 0,0 0 0 0 0,0 1 0 0 0,-1-1 0 0 0,6-3 0 0 0,-6 3 29 0 0,1 0 0 0 0,-1 0-1 0 0,0 0 1 0 0,0-1 0 0 0,1 1-1 0 0,-1-1 1 0 0,0 1 0 0 0,0-1-1 0 0,0 0 1 0 0,-1 0 0 0 0,1 0-1 0 0,0 0 1 0 0,-1 0 0 0 0,1 0-1 0 0,-1-1 1 0 0,0 1 0 0 0,0 0-1 0 0,0-1 1 0 0,0 1 0 0 0,0-1-1 0 0,0 1 1 0 0,-1-1 0 0 0,1 1 0 0 0,-1-1-1 0 0,1 0 1 0 0,-1 1 0 0 0,0-4-1 0 0,-4-33-603 0 0,-5 9-3774 0 0,-1 22-2346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8:21.003"/>
    </inkml:context>
    <inkml:brush xml:id="br0">
      <inkml:brushProperty name="width" value="0.05" units="cm"/>
      <inkml:brushProperty name="height" value="0.05" units="cm"/>
    </inkml:brush>
  </inkml:definitions>
  <inkml:trace contextRef="#ctx0" brushRef="#br0">37 1 660 0 0,'0'0'2036'0'0,"-36"-1"1138"0"0,38 5-3152 0 0,0 1 0 0 0,1-1 0 0 0,0 0 0 0 0,0 0 0 0 0,0 0 0 0 0,0-1-1 0 0,0 1 1 0 0,1-1 0 0 0,0 1 0 0 0,-1-1 0 0 0,1 0 0 0 0,1-1 0 0 0,-1 1 0 0 0,0-1 0 0 0,9 4 0 0 0,82 28 171 0 0,-67-25-158 0 0,100 26 145 0 0,1-5 0 0 0,149 14-1 0 0,-216-35-163 0 0,259 47 43 0 0,91 13 137 0 0,561-16 948 0 0,-620-42-1072 0 0,209 21 254 0 0,37 2 501 0 0,723-12 1894 0 0,-1081-31-67 0 0,-238 8-2562 0 0,4 1-40 0 0,13-2-203 0 0,-14-2-3733 0 0,-6-1 312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8:32.613"/>
    </inkml:context>
    <inkml:brush xml:id="br0">
      <inkml:brushProperty name="width" value="0.05" units="cm"/>
      <inkml:brushProperty name="height" value="0.05" units="cm"/>
    </inkml:brush>
  </inkml:definitions>
  <inkml:trace contextRef="#ctx0" brushRef="#br0">107 15 196 0 0,'0'0'531'0'0,"-7"-15"2921"0"0,3 24-3406 0 0,0-1-1 0 0,0 1 1 0 0,1 0-1 0 0,0 0 1 0 0,1 0-1 0 0,0 1 1 0 0,0-1-1 0 0,1 0 1 0 0,0 14-1 0 0,-3 9 75 0 0,-27 215 1712 0 0,3 431 0 0 0,28-676-1758 0 0,0 6-1551 0 0,-6-17-1240 0 0,2-1 823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8:36.565"/>
    </inkml:context>
    <inkml:brush xml:id="br0">
      <inkml:brushProperty name="width" value="0.05" units="cm"/>
      <inkml:brushProperty name="height" value="0.05" units="cm"/>
    </inkml:brush>
  </inkml:definitions>
  <inkml:trace contextRef="#ctx0" brushRef="#br0">1 0 52 0 0,'0'0'867'0'0,"18"1"141"0"0,136 18 884 0 0,111 9-1143 0 0,409-9-114 0 0,-292 13-387 0 0,-342-28-224 0 0,461 14 670 0 0,-482-18-711 0 0,-10 0 28 0 0,63-3 25 0 0,1 1-19 0 0,157-9 285 0 0,-77 1-107 0 0,163-17-41 0 0,-210 18-38 0 0,-46 3-36 0 0,744-24 1002 0 0,-113 49-430 0 0,-674-18-651 0 0,648 41 77 0 0,-309-17-40 0 0,634 32 799 0 0,-73-35-512 0 0,-354-33 45 0 0,-449 6-349 0 0,1249-28 445 0 0,-1269 33-476 0 0,562-8 37 0 0,477 14 94 0 0,-727 4-40 0 0,305 17 169 0 0,-108-2-164 0 0,484-40 22 0 0,-932-1 537 0 0,-153 15 226 0 0,0 2-960 0 0,7 1 35 0 0,-7-1 14 0 0,-1 34 56 0 0,-5 202 314 0 0,-1-143-245 0 0,2 240-261 0 0,3-239-440 0 0,0-93 152 0 0,-12 1-5003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8:12.491"/>
    </inkml:context>
    <inkml:brush xml:id="br0">
      <inkml:brushProperty name="width" value="0.05" units="cm"/>
      <inkml:brushProperty name="height" value="0.05" units="cm"/>
    </inkml:brush>
  </inkml:definitions>
  <inkml:trace contextRef="#ctx0" brushRef="#br0">45 266 36 0 0,'0'0'4446'0'0,"-32"14"-3197"0"0,20-11 68 0 0,33-13-766 0 0,41-18 54 0 0,-60 27-548 0 0,187-89 1494 0 0,88-37-593 0 0,-233 105-913 0 0,-42 22-107 0 0,6-4-142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2T06:29:16.843"/>
    </inkml:context>
    <inkml:brush xml:id="br0">
      <inkml:brushProperty name="width" value="0.05" units="cm"/>
      <inkml:brushProperty name="height" value="0.05" units="cm"/>
      <inkml:brushProperty name="color" value="#E71224"/>
    </inkml:brush>
  </inkml:definitions>
  <inkml:trace contextRef="#ctx0" brushRef="#br0">23 23 1292 0 0,'0'0'1770'0'0,"-18"-17"2244"0"0,13 12-7353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8:12.983"/>
    </inkml:context>
    <inkml:brush xml:id="br0">
      <inkml:brushProperty name="width" value="0.05" units="cm"/>
      <inkml:brushProperty name="height" value="0.05" units="cm"/>
    </inkml:brush>
  </inkml:definitions>
  <inkml:trace contextRef="#ctx0" brushRef="#br0">21 54 804 0 0,'0'0'819'0'0,"-13"-39"4339"0"0,6 24-3829 0 0,12 41-1107 0 0,15 44-224 0 0,37 143 519 0 0,25 83 239 0 0,-66-233-503 0 0,-16-62-301 0 0,-2 2-1819 0 0,2-3 1808 0 0,0 0 1 0 0,0 0-1 0 0,0 0 0 0 0,-1 0 1 0 0,1 1-1 0 0,0-1 1 0 0,0 0-1 0 0,0 0 1 0 0,0 0-1 0 0,-1 0 0 0 0,1 0 1 0 0,0 0-1 0 0,0 1 1 0 0,0-1-1 0 0,-1 0 0 0 0,1 0 1 0 0,0 0-1 0 0,0 0 1 0 0,0 0-1 0 0,-1 0 0 0 0,1 0 1 0 0,0 0-1 0 0,0 0 1 0 0,0 0-1 0 0,-1 0 0 0 0,1 0 1 0 0,0 0-1 0 0,0 0 1 0 0,-1 0-1 0 0,1 0 1 0 0,0 0-1 0 0,0-1 0 0 0,0 1 1 0 0,0 0-1 0 0,-1 0 1 0 0,1 0-1 0 0,0 0 0 0 0,0 0 1 0 0,0 0-1 0 0,0-1 1 0 0,-1 1-1 0 0,1 0 0 0 0,0 0 1 0 0,0 0-1 0 0,0 0 1 0 0,0-1-1 0 0,0 1 0 0 0,0 0 1 0 0,-1 0-1 0 0,1 0 1 0 0,0-1-1 0 0,0 1 1 0 0,0 0-1 0 0,0 0 0 0 0,0-1 1 0 0,-5-7-2198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8:13.434"/>
    </inkml:context>
    <inkml:brush xml:id="br0">
      <inkml:brushProperty name="width" value="0.05" units="cm"/>
      <inkml:brushProperty name="height" value="0.05" units="cm"/>
    </inkml:brush>
  </inkml:definitions>
  <inkml:trace contextRef="#ctx0" brushRef="#br0">159 9 468 0 0,'0'0'2068'0'0,"0"-8"791"0"0,-3 37-2397 0 0,-1-1-1 0 0,-1 1 0 0 0,-14 45 1 0 0,4-16-141 0 0,-73 264 1361 0 0,71-261-1440 0 0,16-60-360 0 0,0 0-846 0 0,1-1 857 0 0,0 0 0 0 0,0 0 1 0 0,-1 0-1 0 0,1 0 1 0 0,0 0-1 0 0,0 0 1 0 0,0 0-1 0 0,0 0 1 0 0,-1 0-1 0 0,1 0 0 0 0,0 0 1 0 0,0 0-1 0 0,0 0 1 0 0,-1 0-1 0 0,1 0 1 0 0,0-1-1 0 0,0 1 0 0 0,0 0 1 0 0,0 0-1 0 0,-1 0 1 0 0,1 0-1 0 0,0 0 1 0 0,0 0-1 0 0,0 0 1 0 0,0 0-1 0 0,0-1 0 0 0,0 1 1 0 0,-1 0-1 0 0,1 0 1 0 0,0 0-1 0 0,0 0 1 0 0,0-1-1 0 0,0 1 1 0 0,0 0-1 0 0,0 0 0 0 0,0 0 1 0 0,0 0-1 0 0,0-1 1 0 0,-1-7-1738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8:13.978"/>
    </inkml:context>
    <inkml:brush xml:id="br0">
      <inkml:brushProperty name="width" value="0.05" units="cm"/>
      <inkml:brushProperty name="height" value="0.05" units="cm"/>
    </inkml:brush>
  </inkml:definitions>
  <inkml:trace contextRef="#ctx0" brushRef="#br0">12 8 756 0 0,'0'0'1716'0'0,"-12"-8"2621"0"0,354 221-1701 0 0,-249-151-2260 0 0,87 54 575 0 0,-179-115-857 0 0,16 8 225 0 0,-13-8-2721 0 0,-3-2 1988 0 0,-3-8-2851 0 0,-4 0 565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8:22.164"/>
    </inkml:context>
    <inkml:brush xml:id="br0">
      <inkml:brushProperty name="width" value="0.05" units="cm"/>
      <inkml:brushProperty name="height" value="0.05" units="cm"/>
    </inkml:brush>
  </inkml:definitions>
  <inkml:trace contextRef="#ctx0" brushRef="#br0">262 105 328 0 0,'1'-3'430'0'0,"-1"0"-1"0"0,1 0 1 0 0,-1 0 0 0 0,0 0 0 0 0,0 0-1 0 0,-1 0 1 0 0,1 0 0 0 0,-1 0-1 0 0,1 0 1 0 0,-1 0 0 0 0,0 0 0 0 0,0 0-1 0 0,0 0 1 0 0,-1 1 0 0 0,1-1-1 0 0,-1 0 1 0 0,-1-2 0 0 0,0 1-282 0 0,-1 0 0 0 0,1 1 0 0 0,-1-1 0 0 0,1 1 0 0 0,-1 0 0 0 0,0 0 0 0 0,-1 0 0 0 0,1 0 0 0 0,0 1 0 0 0,-6-2 0 0 0,5 1-163 0 0,-1 1 1 0 0,1 0 0 0 0,-1 0-1 0 0,0 1 1 0 0,0-1 0 0 0,1 1-1 0 0,-1 1 1 0 0,0-1 0 0 0,0 1 0 0 0,0 0-1 0 0,0 0 1 0 0,0 1 0 0 0,0 0-1 0 0,0 0 1 0 0,0 0 0 0 0,0 1-1 0 0,1 0 1 0 0,-8 3 0 0 0,6-1 30 0 0,1 1 0 0 0,1-1 0 0 0,-1 1 0 0 0,1 1 1 0 0,0-1-1 0 0,0 1 0 0 0,0-1 0 0 0,1 1 0 0 0,0 1 0 0 0,0-1 0 0 0,0 1 1 0 0,1-1-1 0 0,0 1 0 0 0,-2 8 0 0 0,1-4-12 0 0,1 1 1 0 0,1-1-1 0 0,0 1 0 0 0,1-1 0 0 0,0 1 1 0 0,0 0-1 0 0,2 0 0 0 0,-1-1 1 0 0,3 13-1 0 0,-1-15 10 0 0,0 0 1 0 0,0 0-1 0 0,1 0 1 0 0,0 0-1 0 0,0 0 1 0 0,1 0-1 0 0,0-1 0 0 0,1 0 1 0 0,0 0-1 0 0,0 0 1 0 0,9 9-1 0 0,-10-12 21 0 0,1-1 1 0 0,0 0-1 0 0,0 1 0 0 0,0-2 0 0 0,1 1 0 0 0,-1-1 1 0 0,1 0-1 0 0,0 0 0 0 0,0 0 0 0 0,0-1 1 0 0,0 0-1 0 0,0 0 0 0 0,0 0 0 0 0,1-1 0 0 0,-1 0 1 0 0,1 0-1 0 0,8-1 0 0 0,-8 0 18 0 0,-1 0 0 0 0,1-1 0 0 0,-1 0-1 0 0,0 0 1 0 0,1 0 0 0 0,-1-1 0 0 0,0 0 0 0 0,0 0 0 0 0,0-1-1 0 0,0 0 1 0 0,-1 0 0 0 0,1 0 0 0 0,-1 0 0 0 0,0-1 0 0 0,0 0 0 0 0,0 0-1 0 0,0-1 1 0 0,0 1 0 0 0,-1-1 0 0 0,0 0 0 0 0,0 0 0 0 0,-1 0 0 0 0,1-1-1 0 0,-1 1 1 0 0,0-1 0 0 0,-1 0 0 0 0,1 0 0 0 0,-1 0 0 0 0,0 0 0 0 0,-1 0-1 0 0,1-1 1 0 0,0-11 0 0 0,-1 9-44 0 0,0 0 0 0 0,-1 0 0 0 0,0 0-1 0 0,-1-1 1 0 0,0 1 0 0 0,0 0 0 0 0,-1 0 0 0 0,0 0 0 0 0,0 0-1 0 0,-1 1 1 0 0,0-1 0 0 0,-1 1 0 0 0,-5-10 0 0 0,1 6-425 0 0,-1 0 0 0 0,0 1 1 0 0,0 0-1 0 0,-1 1 0 0 0,-1 0 1 0 0,0 0-1 0 0,-18-12 0 0 0,27 21 72 0 0,0 0-1 0 0,0 1 0 0 0,0-1 0 0 0,0 0 0 0 0,0 1 0 0 0,0-1 1 0 0,0 1-1 0 0,0-1 0 0 0,0 1 0 0 0,0 0 0 0 0,0 0 0 0 0,-4 0 0 0 0,4 1 30 0 0,-1-1-1536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8:22.624"/>
    </inkml:context>
    <inkml:brush xml:id="br0">
      <inkml:brushProperty name="width" value="0.05" units="cm"/>
      <inkml:brushProperty name="height" value="0.05" units="cm"/>
    </inkml:brush>
  </inkml:definitions>
  <inkml:trace contextRef="#ctx0" brushRef="#br0">11 29 1172 0 0,'11'-28'7913'0'0,"-29"402"-6312"0"0,16-346-1953 0 0,0-2-5558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8:23.099"/>
    </inkml:context>
    <inkml:brush xml:id="br0">
      <inkml:brushProperty name="width" value="0.05" units="cm"/>
      <inkml:brushProperty name="height" value="0.05" units="cm"/>
    </inkml:brush>
  </inkml:definitions>
  <inkml:trace contextRef="#ctx0" brushRef="#br0">1 8 4 0 0,'0'0'1095'0'0,"5"-8"3646"0"0,-3 15-4619 0 0,1 0 0 0 0,-2-1 1 0 0,1 1-1 0 0,-1 0 0 0 0,1 0 0 0 0,-2 0 0 0 0,1 0 1 0 0,-1 0-1 0 0,-1 11 0 0 0,1-10-21 0 0,0 58 560 0 0,-8 218 986 0 0,5-241-1636 0 0,3-24-4558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8:23.573"/>
    </inkml:context>
    <inkml:brush xml:id="br0">
      <inkml:brushProperty name="width" value="0.05" units="cm"/>
      <inkml:brushProperty name="height" value="0.05" units="cm"/>
    </inkml:brush>
  </inkml:definitions>
  <inkml:trace contextRef="#ctx0" brushRef="#br0">1 0 1228 0 0,'0'0'1939'0'0,"5"1"2917"0"0,-2 1-5190 0 0,-2 8 384 0 0,1-1-1 0 0,-1 1 1 0 0,-1 0 0 0 0,0-1-1 0 0,0 1 1 0 0,-1-1-1 0 0,-3 15 1 0 0,0 10 109 0 0,4 264 1225 0 0,4-213-1693 0 0,-4-84-354 0 0,-6-9-5590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8:24.013"/>
    </inkml:context>
    <inkml:brush xml:id="br0">
      <inkml:brushProperty name="width" value="0.05" units="cm"/>
      <inkml:brushProperty name="height" value="0.05" units="cm"/>
    </inkml:brush>
  </inkml:definitions>
  <inkml:trace contextRef="#ctx0" brushRef="#br0">1 1 740 0 0,'0'0'3315'0'0,"10"3"-1104"0"0,-9 7-2073 0 0,1-1 1 0 0,-1 1-1 0 0,0 0 0 0 0,-1 0 1 0 0,-1-1-1 0 0,-2 21 1 0 0,1-3 95 0 0,1 59 528 0 0,3 0 0 0 0,23 138 1 0 0,-24-213-379 0 0,-1 0-1298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8:24.411"/>
    </inkml:context>
    <inkml:brush xml:id="br0">
      <inkml:brushProperty name="width" value="0.05" units="cm"/>
      <inkml:brushProperty name="height" value="0.05" units="cm"/>
    </inkml:brush>
  </inkml:definitions>
  <inkml:trace contextRef="#ctx0" brushRef="#br0">3 1 748 0 0,'0'0'1883'0'0,"0"36"419"0"0,-1 58-509 0 0,-1-11-857 0 0,4 0 0 0 0,15 102 0 0 0,-3-86-635 0 0,-11-56-4929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8:24.844"/>
    </inkml:context>
    <inkml:brush xml:id="br0">
      <inkml:brushProperty name="width" value="0.05" units="cm"/>
      <inkml:brushProperty name="height" value="0.05" units="cm"/>
    </inkml:brush>
  </inkml:definitions>
  <inkml:trace contextRef="#ctx0" brushRef="#br0">1 0 1116 0 0,'1'3'2573'0'0,"-1"-3"-2485"0"0,0 0 1 0 0,0 0 0 0 0,0 0-1 0 0,0 0 1 0 0,0 0 0 0 0,1 0-1 0 0,-1 0 1 0 0,0 0 0 0 0,2-1 2128 0 0,-2 1-2128 0 0,5 20 986 0 0,0 24-1093 0 0,30 222 2885 0 0,-12-125-2126 0 0,-18-89-768 0 0,-3-19-3629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2T06:30:50.275"/>
    </inkml:context>
    <inkml:brush xml:id="br0">
      <inkml:brushProperty name="width" value="0.05" units="cm"/>
      <inkml:brushProperty name="height" value="0.05" units="cm"/>
      <inkml:brushProperty name="color" value="#E71224"/>
    </inkml:brush>
  </inkml:definitions>
  <inkml:trace contextRef="#ctx0" brushRef="#br0">13 1 1012 0 0,'0'0'3395'0'0,"-13"5"-2153"0"0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8:25.304"/>
    </inkml:context>
    <inkml:brush xml:id="br0">
      <inkml:brushProperty name="width" value="0.05" units="cm"/>
      <inkml:brushProperty name="height" value="0.05" units="cm"/>
    </inkml:brush>
  </inkml:definitions>
  <inkml:trace contextRef="#ctx0" brushRef="#br0">53 157 848 0 0,'0'0'1524'0'0,"7"-37"7003"0"0,-7 36-8012 0 0,0 1-511 0 0,0-1 1 0 0,0 1 0 0 0,0 0 0 0 0,0 0 0 0 0,0 0-1 0 0,0 0 1 0 0,0-1 0 0 0,0 1 0 0 0,0 0-1 0 0,0 0 1 0 0,0 0 0 0 0,0 0 0 0 0,0-1 0 0 0,0 1-1 0 0,0 0 1 0 0,0 0 0 0 0,0 0 0 0 0,0 0-1 0 0,0-1 1 0 0,0 1 0 0 0,0 0 0 0 0,0 0-1 0 0,-1 0 1 0 0,1 0 0 0 0,0 0 0 0 0,0-1 0 0 0,0 1-1 0 0,0 0 1 0 0,0 0 0 0 0,0 0 0 0 0,-1 0-1 0 0,1 0 1 0 0,0 0 0 0 0,0 0 0 0 0,0 0 0 0 0,0 0-1 0 0,0-1 1 0 0,-1 1 0 0 0,1 0 0 0 0,0 0-1 0 0,0 0 1 0 0,0 0 0 0 0,0 0 0 0 0,-1 0-1 0 0,1 0 1 0 0,0 0 0 0 0,0 0 0 0 0,0 0 0 0 0,-1 0-1 0 0,1 0 1 0 0,0 0 0 0 0,0 0 0 0 0,0 1-1 0 0,0-1 1 0 0,0 0 0 0 0,-1 0 0 0 0,1 0 0 0 0,0 0-1 0 0,0 0 1 0 0,0 0 0 0 0,0 0 0 0 0,0 0-1 0 0,-1 0 1 0 0,1 1 0 0 0,-12 14 64 0 0,-6 21-31 0 0,13-22 4 0 0,0 0 0 0 0,2 0 0 0 0,-1 0 0 0 0,2 0 1 0 0,0 0-1 0 0,1 1 0 0 0,0-1 0 0 0,1 1 0 0 0,3 19 0 0 0,-3-29-35 0 0,1 0-1 0 0,0 0 1 0 0,0 0 0 0 0,1 0 0 0 0,0 0-1 0 0,0 0 1 0 0,0 0 0 0 0,0-1-1 0 0,1 1 1 0 0,-1-1 0 0 0,1 0-1 0 0,0 1 1 0 0,1-1 0 0 0,-1-1 0 0 0,1 1-1 0 0,0 0 1 0 0,0-1 0 0 0,0 0-1 0 0,0 0 1 0 0,0 0 0 0 0,1 0 0 0 0,-1-1-1 0 0,1 0 1 0 0,0 0 0 0 0,0 0-1 0 0,-1 0 1 0 0,1-1 0 0 0,1 0-1 0 0,5 1 1 0 0,-4-1 30 0 0,0 0 0 0 0,0-1-1 0 0,0 1 1 0 0,0-1 0 0 0,0-1-1 0 0,0 0 1 0 0,0 0 0 0 0,0 0-1 0 0,0 0 1 0 0,-1-1 0 0 0,1-1 0 0 0,0 1-1 0 0,-1-1 1 0 0,0 0 0 0 0,1 0-1 0 0,-1-1 1 0 0,0 0 0 0 0,-1 0 0 0 0,1 0-1 0 0,-1-1 1 0 0,0 1 0 0 0,0-1-1 0 0,0-1 1 0 0,-1 1 0 0 0,5-7-1 0 0,-3 1 21 0 0,0 1 0 0 0,-1-1 0 0 0,0 0-1 0 0,-1 0 1 0 0,0-1 0 0 0,0 1-1 0 0,-1-1 1 0 0,-1 0 0 0 0,0 0-1 0 0,-1 0 1 0 0,0 0 0 0 0,-1 0 0 0 0,-2-23-1 0 0,1 26-92 0 0,-1-1 0 0 0,0 1 0 0 0,-1-1 0 0 0,1 1 0 0 0,-2 0 0 0 0,1 0 0 0 0,-1 1 0 0 0,-1-1 0 0 0,1 1 0 0 0,-2 0 0 0 0,1 0 0 0 0,-1 0 0 0 0,0 1-1 0 0,-11-11 1 0 0,12 14-222 0 0,-1 0 0 0 0,1 0 0 0 0,-1 0-1 0 0,0 0 1 0 0,0 1 0 0 0,-1 0-1 0 0,1 0 1 0 0,-14-3 0 0 0,13 4-336 0 0,0 1 0 0 0,0 0 1 0 0,0 1-1 0 0,0 0 0 0 0,0 0 0 0 0,0 0 1 0 0,0 1-1 0 0,0 0 0 0 0,-12 3 0 0 0,2 2-2400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8:26.082"/>
    </inkml:context>
    <inkml:brush xml:id="br0">
      <inkml:brushProperty name="width" value="0.05" units="cm"/>
      <inkml:brushProperty name="height" value="0.05" units="cm"/>
    </inkml:brush>
  </inkml:definitions>
  <inkml:trace contextRef="#ctx0" brushRef="#br0">85 4 464 0 0,'0'0'3398'0'0,"5"-4"123"0"0,-10 7-3513 0 0,0 0 0 0 0,0 0-1 0 0,0 1 1 0 0,1 0-1 0 0,-1 0 1 0 0,1 0 0 0 0,0 0-1 0 0,0 0 1 0 0,1 1-1 0 0,-1 0 1 0 0,1 0-1 0 0,0 0 1 0 0,0 0 0 0 0,-3 9-1 0 0,2-4 29 0 0,-1 0-1 0 0,1 1 1 0 0,1-1-1 0 0,0 1 1 0 0,0 0-1 0 0,1 0 1 0 0,0 16-1 0 0,2 13 284 0 0,0-38-309 0 0,1 4-272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8:42.024"/>
    </inkml:context>
    <inkml:brush xml:id="br0">
      <inkml:brushProperty name="width" value="0.05" units="cm"/>
      <inkml:brushProperty name="height" value="0.05" units="cm"/>
    </inkml:brush>
  </inkml:definitions>
  <inkml:trace contextRef="#ctx0" brushRef="#br0">9 847 680 0 0,'0'0'2990'0'0,"-8"-17"-407"0"0,9 16-2539 0 0,98-9 438 0 0,-36 1-262 0 0,536-7 979 0 0,-254 15-432 0 0,162-8-220 0 0,182-6-95 0 0,269-6-18 0 0,-386 12-368 0 0,746 36 82 0 0,-1170-16-141 0 0,844 53 262 0 0,-451-25-211 0 0,-161-10-23 0 0,589 15 336 0 0,1028 30 493 0 0,-1916-70-962 0 0,1119 13 215 0 0,-704-42-161 0 0,510-1 233 0 0,-365 30 383 0 0,-347-6-587 0 0,-75-6 118 0 0,-216 8-124 0 0,38-2 51 0 0,27-4-13 0 0,-66 6-6 0 0,48-5 35 0 0,95-18 310 0 0,-142 23-355 0 0,53-11 591 0 0,-54 10-530 0 0,17-2 1682 0 0,-19-33-1659 0 0,-7 6-133 0 0,7 27 44 0 0,-1 0-1 0 0,1-1 1 0 0,-1 1-1 0 0,0 0 1 0 0,0 1-1 0 0,0-1 1 0 0,-1 0-1 0 0,1 0 1 0 0,0 0-1 0 0,-3-2 1 0 0,0-2-20 0 0,3 6 25 0 0,-17-35-53 0 0,12 24 82 0 0,6 11-18 0 0,-2-3-17 0 0,-1 1 1 0 0,1 0 0 0 0,1-1 0 0 0,-1 0 1 0 0,0 1-1 0 0,1-1 0 0 0,0 0 0 0 0,0 0 1 0 0,0 1-1 0 0,0-1 0 0 0,1-6 0 0 0,-1 9 7 0 0,1-1 20 0 0,-8-22 18 0 0,7 23-36 0 0,-12-43-42 0 0,7-8 83 0 0,6 50-54 0 0,-2-34-34 0 0,4 21 28 0 0,-2 13 10 0 0,0 0 4 0 0,2-8-3 0 0,10-47 12 0 0,-12 55-8 0 0,8-30 1 0 0,1-4-26 0 0,-8 34 3 0 0,1-15 35 0 0,0 11-6 0 0,6-49-95 0 0,-8 54 94 0 0,2-16-13 0 0,-2 15 10 0 0,-5-36-150 0 0,-5-3 61 0 0,-8-5-25 0 0,17 44 92 0 0,-13-32-43 0 0,-4-3 37 0 0,17 35 33 0 0,-7-36-52 0 0,0-12-41 0 0,8 48 72 0 0,0-6-221 0 0,-5-8-9758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03.125"/>
    </inkml:context>
    <inkml:brush xml:id="br0">
      <inkml:brushProperty name="width" value="0.05" units="cm"/>
      <inkml:brushProperty name="height" value="0.05" units="cm"/>
    </inkml:brush>
  </inkml:definitions>
  <inkml:trace contextRef="#ctx0" brushRef="#br0">136 27 888 0 0,'0'0'3547'0'0,"7"-26"654"0"0,-60 258-2143 0 0,-2-64-1439 0 0,21-65-4621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03.595"/>
    </inkml:context>
    <inkml:brush xml:id="br0">
      <inkml:brushProperty name="width" value="0.05" units="cm"/>
      <inkml:brushProperty name="height" value="0.05" units="cm"/>
    </inkml:brush>
  </inkml:definitions>
  <inkml:trace contextRef="#ctx0" brushRef="#br0">1 161 8 0 0,'4'-9'958'0'0,"0"1"-1"0"0,1 0 1 0 0,0 0-1 0 0,0 1 1 0 0,1-1 0 0 0,9-9-1 0 0,-5 9-502 0 0,-1-1-1 0 0,1 1 0 0 0,1 1 0 0 0,14-8 1 0 0,-10 6-442 0 0,2 2 0 0 0,-1 0 0 0 0,1 1 1 0 0,0 1-1 0 0,0 0 0 0 0,35-4 0 0 0,-46 8-661 0 0,1 1 0 0 0,-1 0-1 0 0,1 1 1 0 0,-1-1-1 0 0,0 1 1 0 0,12 3-1 0 0</inkml:trace>
  <inkml:trace contextRef="#ctx0" brushRef="#br0" timeOffset="1">6 424 404 0 0,'-4'34'5345'0'0,"9"-32"-5228"0"0,-1 0 0 0 0,1 0 0 0 0,0 0-1 0 0,-1-1 1 0 0,1 1 0 0 0,0-1 0 0 0,0-1 0 0 0,0 1-1 0 0,0-1 1 0 0,0 0 0 0 0,0 0 0 0 0,5 0 0 0 0,63-11-3500 0 0,-55 7 1902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04.330"/>
    </inkml:context>
    <inkml:brush xml:id="br0">
      <inkml:brushProperty name="width" value="0.05" units="cm"/>
      <inkml:brushProperty name="height" value="0.05" units="cm"/>
    </inkml:brush>
  </inkml:definitions>
  <inkml:trace contextRef="#ctx0" brushRef="#br0">127 58 1360 0 0,'5'-23'7579'0'0,"-54"155"-6278"0"0,30-86-1176 0 0,2 0 0 0 0,2 2 0 0 0,-15 75 0 0 0,30-119-135 0 0,-1 0 0 0 0,1 0 0 0 0,-1 0 1 0 0,1-1-1 0 0,0 1 0 0 0,1 0 1 0 0,-1 0-1 0 0,0 0 0 0 0,1-1 0 0 0,0 1 1 0 0,0 0-1 0 0,0-1 0 0 0,1 1 0 0 0,-1-1 1 0 0,1 1-1 0 0,0-1 0 0 0,0 0 1 0 0,2 5-1 0 0,-1-6-83 0 0,0 0 1 0 0,0 0-1 0 0,-1 1 1 0 0,1-2 0 0 0,0 1-1 0 0,1 0 1 0 0,-1-1-1 0 0,0 1 1 0 0,0-1-1 0 0,1 0 1 0 0,-1 0-1 0 0,1 0 1 0 0,-1 0-1 0 0,1-1 1 0 0,-1 0 0 0 0,5 1-1 0 0,4-2-103 0 0,0 0 0 0 0,0 0 1 0 0,-1-1-1 0 0,1 0 0 0 0,0-1 0 0 0,-1-1 0 0 0,1 0 0 0 0,-1 0 0 0 0,0-1 0 0 0,15-9 1 0 0,-6 0 306 0 0,1-1 0 0 0,-2-1 0 0 0,0-1 0 0 0,30-35 0 0 0,-25 24 1389 0 0,-2-2-1 0 0,30-53 1 0 0,-36 60-786 0 0,-15 32-418 0 0,-16 46-288 0 0,10-39 14 0 0,-20 65-5 0 0,12-43 158 0 0,-14 66-1 0 0,75-202 264 0 0,-25 34-288 0 0,3 0 0 0 0,3 2 0 0 0,2 1 0 0 0,56-81 0 0 0,-86 141-146 0 0,0-1 0 0 0,0 1 0 0 0,1 0 0 0 0,-1-1 0 0 0,0 1 0 0 0,0 0 0 0 0,1 0 0 0 0,-1 0 0 0 0,1 0 0 0 0,-1 0 0 0 0,1 0 0 0 0,-1 0 0 0 0,1 0 0 0 0,0 0 0 0 0,-1 1 0 0 0,1-1 0 0 0,0 1 1 0 0,0-1-1 0 0,-1 1 0 0 0,1 0 0 0 0,0 0 0 0 0,2 0 0 0 0,0 0 2 0 0,-1 1 0 0 0,0 0 0 0 0,0 0 0 0 0,0 0 0 0 0,0 0 0 0 0,0 0 0 0 0,0 1 0 0 0,0-1 0 0 0,-1 1 0 0 0,1 0 0 0 0,4 3 0 0 0,4 7 18 0 0,1-1 0 0 0,-1 1 0 0 0,17 26 1 0 0,-27-36-23 0 0,15 23-179 0 0,0 1-1 0 0,-2 1 1 0 0,20 55-1 0 0,2 31-3726 0 0,-27-65-998 0 0,-9-35 2081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04.790"/>
    </inkml:context>
    <inkml:brush xml:id="br0">
      <inkml:brushProperty name="width" value="0.05" units="cm"/>
      <inkml:brushProperty name="height" value="0.05" units="cm"/>
    </inkml:brush>
  </inkml:definitions>
  <inkml:trace contextRef="#ctx0" brushRef="#br0">36 132 1084 0 0,'-3'-3'699'0'0,"-1"-1"0"0"0,0 1 0 0 0,0-1 0 0 0,1 1 0 0 0,0-1 0 0 0,0 0 0 0 0,0-1 0 0 0,0 1 0 0 0,-2-6 0 0 0,5 8-676 0 0,0 0 0 0 0,-1 1 0 0 0,1-1 0 0 0,0 0 0 0 0,0 0 0 0 0,1 1 0 0 0,-1-1 0 0 0,0 0 0 0 0,0 1 1 0 0,1-1-1 0 0,-1 0 0 0 0,1 0 0 0 0,0 1 0 0 0,-1-1 0 0 0,1 1 0 0 0,0-1 0 0 0,0 1 0 0 0,0-1 0 0 0,0 1 0 0 0,0 0 0 0 0,0-1 0 0 0,1 1 0 0 0,-1 0 0 0 0,0 0 0 0 0,1 0 0 0 0,-1 0 0 0 0,0 0 0 0 0,1 0 0 0 0,-1 0 0 0 0,1 0 0 0 0,2 0 0 0 0,13-8-1635 0 0,0 1-1 0 0,34-10 0 0 0,-29 11 44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05.273"/>
    </inkml:context>
    <inkml:brush xml:id="br0">
      <inkml:brushProperty name="width" value="0.05" units="cm"/>
      <inkml:brushProperty name="height" value="0.05" units="cm"/>
    </inkml:brush>
  </inkml:definitions>
  <inkml:trace contextRef="#ctx0" brushRef="#br0">250 99 936 0 0,'2'-2'460'0'0,"0"0"1"0"0,-1 0-1 0 0,1 0 1 0 0,-1 0-1 0 0,0 0 0 0 0,0 0 1 0 0,1 0-1 0 0,-1 0 0 0 0,-1 0 1 0 0,1-1-1 0 0,0 1 0 0 0,-1 0 1 0 0,1-1-1 0 0,-1 1 0 0 0,1-4 1 0 0,-1 2-153 0 0,-1 1 0 0 0,0-1 0 0 0,1 1 0 0 0,-1-1 0 0 0,0 1 1 0 0,-1-1-1 0 0,1 1 0 0 0,-1 0 0 0 0,1 0 0 0 0,-1 0 0 0 0,0-1 0 0 0,0 2 1 0 0,0-1-1 0 0,-4-4 0 0 0,4 6-287 0 0,1 0 0 0 0,0 0 1 0 0,-1 1-1 0 0,1-1 0 0 0,-1 0 1 0 0,0 1-1 0 0,1-1 0 0 0,-1 1 1 0 0,1 0-1 0 0,-1-1 0 0 0,0 1 1 0 0,1 0-1 0 0,-1 0 0 0 0,0 0 1 0 0,1 0-1 0 0,-1 0 0 0 0,0 0 0 0 0,1 1 1 0 0,-1-1-1 0 0,0 0 0 0 0,1 1 1 0 0,-1 0-1 0 0,1-1 0 0 0,-1 1 1 0 0,1 0-1 0 0,-1 0 0 0 0,1-1 1 0 0,-3 3-1 0 0,-38 28 64 0 0,41-31-79 0 0,-14 14 13 0 0,1 0 1 0 0,1 1 0 0 0,0 1-1 0 0,1 0 1 0 0,0 0 0 0 0,2 1-1 0 0,-10 21 1 0 0,13-24 6 0 0,0 1 0 0 0,1 0 0 0 0,1 0 0 0 0,0 0 0 0 0,2 1 0 0 0,-1 0 0 0 0,2-1 1 0 0,0 1-1 0 0,1 23 0 0 0,1-35-12 0 0,0 1 0 0 0,0-1 0 0 0,1 1 0 0 0,0-1 0 0 0,0 1 0 0 0,0-1 1 0 0,1 0-1 0 0,-1 1 0 0 0,1-1 0 0 0,0 0 0 0 0,0 0 0 0 0,0 0 0 0 0,1 0 0 0 0,0-1 1 0 0,-1 1-1 0 0,1-1 0 0 0,0 0 0 0 0,1 1 0 0 0,-1-1 0 0 0,1-1 0 0 0,-1 1 0 0 0,1 0 1 0 0,6 2-1 0 0,-6-3-11 0 0,0-1 1 0 0,0 0 0 0 0,0 0 0 0 0,0-1 0 0 0,0 1-1 0 0,0-1 1 0 0,0 0 0 0 0,0 0 0 0 0,0 0 0 0 0,0 0-1 0 0,1-1 1 0 0,-1 0 0 0 0,0 0 0 0 0,0 0-1 0 0,-1 0 1 0 0,1 0 0 0 0,0-1 0 0 0,0 0 0 0 0,-1 0-1 0 0,1 0 1 0 0,-1 0 0 0 0,1-1 0 0 0,-1 1-1 0 0,0-1 1 0 0,5-5 0 0 0,3-4 39 0 0,-2 0 0 0 0,0 0 0 0 0,0-1 0 0 0,-1 0 0 0 0,-1 0 1 0 0,8-18-1 0 0,20-36 912 0 0,-34 66-944 0 0,0 2-10 0 0,-1 0 0 0 0,0 0 0 0 0,1 0 0 0 0,-1 1 0 0 0,0-1 0 0 0,0 0 0 0 0,0 0 0 0 0,0 0 0 0 0,0 1 0 0 0,0-1 1 0 0,0 0-1 0 0,0 0 0 0 0,-1 0 0 0 0,1 1 0 0 0,0-1 0 0 0,-1 0 0 0 0,0 1 0 0 0,-10 45 46 0 0,-11 86 1 0 0,19-94-3430 0 0,0 0-3546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05.705"/>
    </inkml:context>
    <inkml:brush xml:id="br0">
      <inkml:brushProperty name="width" value="0.05" units="cm"/>
      <inkml:brushProperty name="height" value="0.05" units="cm"/>
    </inkml:brush>
  </inkml:definitions>
  <inkml:trace contextRef="#ctx0" brushRef="#br0">3 111 1100 0 0,'-2'-33'8644'0'0,"5"31"-8456"0"0,1-1 0 0 0,0 1 1 0 0,-1 0-1 0 0,1 0 1 0 0,0 0-1 0 0,1 0 1 0 0,-1 1-1 0 0,0 0 0 0 0,0 0 1 0 0,0 0-1 0 0,10-1 1 0 0,-3 0 142 0 0,242-48 2772 0 0,-251 49-3539 0 0,5-1 144 0 0,-5 1-1525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06.104"/>
    </inkml:context>
    <inkml:brush xml:id="br0">
      <inkml:brushProperty name="width" value="0.05" units="cm"/>
      <inkml:brushProperty name="height" value="0.05" units="cm"/>
    </inkml:brush>
  </inkml:definitions>
  <inkml:trace contextRef="#ctx0" brushRef="#br0">51 11 776 0 0,'-25'-4'3151'0'0,"23"3"-2546"0"0,-22-4 4803 0 0,48 10-4977 0 0,0-1 1 0 0,0-2 0 0 0,0 0 0 0 0,43-3 0 0 0,16 2 309 0 0,-15-4-1395 0 0,-66 3 158 0 0,10-1-1995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2T06:32:57.522"/>
    </inkml:context>
    <inkml:brush xml:id="br0">
      <inkml:brushProperty name="width" value="0.05" units="cm"/>
      <inkml:brushProperty name="height" value="0.05" units="cm"/>
      <inkml:brushProperty name="color" value="#E71224"/>
    </inkml:brush>
  </inkml:definitions>
  <inkml:trace contextRef="#ctx0" brushRef="#br0">86 19 1220 0 0,'0'0'917'0'0,"-4"0"-224"0"0,-14 2-147 0 0,13-2-122 0 0,2 0-66 0 0,-30 0 514 0 0,30 0-680 0 0,-1 0-164 0 0,3-1-32 0 0,0 2 6 0 0,1-1 1 0 0,-1 0-1 0 0,1 0 1 0 0,-1 0-1 0 0,1 0 1 0 0,-1 0-1 0 0,1 0 1 0 0,-1 0-1 0 0,1-1 1 0 0,-1 1-1 0 0,1 0 1 0 0,-1 0-1 0 0,1 0 0 0 0,-1 0 1 0 0,1-1-1 0 0,0 1 1 0 0,-1 0-1 0 0,1 0 1 0 0,-1-1-1 0 0,1 1 1 0 0,-1 0-1 0 0,1-1 1 0 0,0 1-1 0 0,-1 0 1 0 0,1-1-1 0 0,0 1 1 0 0,0-1-1 0 0,-1 1 1 0 0,1-1-1 0 0,0 1 1 0 0,0-1-1 0 0,-1 1 0 0 0,1 0 1 0 0,0-1-1 0 0,0 1 1 0 0,0-1-1 0 0,0 0 1 0 0,0-1-77 0 0,8-6-2340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06.534"/>
    </inkml:context>
    <inkml:brush xml:id="br0">
      <inkml:brushProperty name="width" value="0.05" units="cm"/>
      <inkml:brushProperty name="height" value="0.05" units="cm"/>
    </inkml:brush>
  </inkml:definitions>
  <inkml:trace contextRef="#ctx0" brushRef="#br0">283 109 1160 0 0,'0'0'2742'0'0,"6"-31"4095"0"0,-8 29-6801 0 0,1 0 0 0 0,-1 0 0 0 0,0 0 1 0 0,0 0-1 0 0,0 0 0 0 0,-1 0 0 0 0,1 0 0 0 0,0 1 1 0 0,-1-1-1 0 0,1 1 0 0 0,-1 0 0 0 0,1-1 0 0 0,-1 1 0 0 0,1 0 1 0 0,-1 1-1 0 0,0-1 0 0 0,0 0 0 0 0,1 1 0 0 0,-1 0 0 0 0,0-1 1 0 0,0 1-1 0 0,0 0 0 0 0,1 1 0 0 0,-1-1 0 0 0,0 0 0 0 0,0 1 1 0 0,0-1-1 0 0,1 1 0 0 0,-6 2 0 0 0,-2 0-43 0 0,-1 1-1 0 0,1 0 1 0 0,0 1-1 0 0,0 0 1 0 0,1 0-1 0 0,-16 13 1 0 0,13-8 4 0 0,1 1 1 0 0,0 0-1 0 0,1 0 1 0 0,0 2 0 0 0,1-1-1 0 0,0 1 1 0 0,1 0-1 0 0,1 1 1 0 0,0 0-1 0 0,1 0 1 0 0,0 1-1 0 0,-4 18 1 0 0,8-27 44 0 0,0 0 0 0 0,1 1 0 0 0,0-1 0 0 0,0 0 0 0 0,0 0 0 0 0,1 1 0 0 0,0-1 0 0 0,0 0 0 0 0,1 0 0 0 0,0 1 0 0 0,0-1 0 0 0,0 0 0 0 0,1 0 0 0 0,0 0 0 0 0,0 0 0 0 0,0 0 0 0 0,1-1 0 0 0,0 1 0 0 0,0-1 0 0 0,1 1 0 0 0,-1-1 0 0 0,1 0 0 0 0,0 0 0 0 0,0-1 0 0 0,1 1 0 0 0,-1-1 0 0 0,1 0 0 0 0,0 0 0 0 0,0-1 1 0 0,1 1-1 0 0,-1-1 0 0 0,9 3 0 0 0,-9-4 59 0 0,-1 0 0 0 0,1 0 1 0 0,0 0-1 0 0,0-1 0 0 0,0 0 1 0 0,0 0-1 0 0,0-1 0 0 0,0 1 1 0 0,0-1-1 0 0,0 0 0 0 0,0 0 1 0 0,0-1-1 0 0,0 1 0 0 0,0-1 1 0 0,0 0-1 0 0,0-1 0 0 0,-1 1 1 0 0,1-1-1 0 0,0 0 0 0 0,-1 0 1 0 0,6-4-1 0 0,-3 2-34 0 0,-2 0 1 0 0,1-1 0 0 0,0 0-1 0 0,-1-1 1 0 0,0 1 0 0 0,0-1-1 0 0,-1 0 1 0 0,1 0 0 0 0,-1 0-1 0 0,0-1 1 0 0,-1 1 0 0 0,0-1-1 0 0,5-13 1 0 0,-4 2-11 0 0,0 1 0 0 0,0-1 0 0 0,-2 0 0 0 0,0 0 0 0 0,-1 0 0 0 0,-1-1 0 0 0,-1 1 0 0 0,-3-20 0 0 0,2 27-329 0 0,0-1 0 0 0,0 0 0 0 0,-1 1 1 0 0,0 0-1 0 0,-1-1 0 0 0,-1 1 0 0 0,0 1 0 0 0,0-1 0 0 0,-1 1 0 0 0,0 0 0 0 0,-1 0 0 0 0,0 1 0 0 0,-12-13 0 0 0,0 9-1839 0 0,3 8-2944 0 0,5 4 1616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07.007"/>
    </inkml:context>
    <inkml:brush xml:id="br0">
      <inkml:brushProperty name="width" value="0.05" units="cm"/>
      <inkml:brushProperty name="height" value="0.05" units="cm"/>
    </inkml:brush>
  </inkml:definitions>
  <inkml:trace contextRef="#ctx0" brushRef="#br0">9 24 1100 0 0,'0'0'2680'0'0,"-9"-24"5500"0"0,65 502-7700 0 0,-54-442-61 0 0,-2-31-2176 0 0,0 2-3615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07.374"/>
    </inkml:context>
    <inkml:brush xml:id="br0">
      <inkml:brushProperty name="width" value="0.05" units="cm"/>
      <inkml:brushProperty name="height" value="0.05" units="cm"/>
    </inkml:brush>
  </inkml:definitions>
  <inkml:trace contextRef="#ctx0" brushRef="#br0">0 33 1080 0 0,'14'-32'10651'0'0,"-12"34"-10629"0"0,-1 0 1 0 0,1 0-1 0 0,-1 0 1 0 0,0 0-1 0 0,1 1 0 0 0,-1-1 1 0 0,0 1-1 0 0,0-1 0 0 0,-1 1 1 0 0,1-1-1 0 0,0 1 1 0 0,-1-1-1 0 0,1 5 0 0 0,3 46 271 0 0,-3-37-219 0 0,55 367 1616 0 0,-53-365-1551 0 0,0 1-1186 0 0,0-6-5321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07.825"/>
    </inkml:context>
    <inkml:brush xml:id="br0">
      <inkml:brushProperty name="width" value="0.05" units="cm"/>
      <inkml:brushProperty name="height" value="0.05" units="cm"/>
    </inkml:brush>
  </inkml:definitions>
  <inkml:trace contextRef="#ctx0" brushRef="#br0">1 45 268 0 0,'12'-43'11565'0'0,"-12"41"-11074"0"0,2 39-448 0 0,0 67 543 0 0,4 0 1 0 0,38 191-1 0 0,-38-250-2112 0 0,-6-43 509 0 0,-4-13-8162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08.744"/>
    </inkml:context>
    <inkml:brush xml:id="br0">
      <inkml:brushProperty name="width" value="0.05" units="cm"/>
      <inkml:brushProperty name="height" value="0.05" units="cm"/>
    </inkml:brush>
  </inkml:definitions>
  <inkml:trace contextRef="#ctx0" brushRef="#br0">0 0 1220 0 0,'0'0'8308'0'0,"10"3"-6817"0"0,-7 9-1464 0 0,0-1 0 0 0,-1 1-1 0 0,-1-1 1 0 0,0 1 0 0 0,-1 0 0 0 0,0 14-1 0 0,0 21 114 0 0,26 252 985 0 0,-25-287-1285 0 0,2 8 348 0 0,-3-7-6325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09.514"/>
    </inkml:context>
    <inkml:brush xml:id="br0">
      <inkml:brushProperty name="width" value="0.05" units="cm"/>
      <inkml:brushProperty name="height" value="0.05" units="cm"/>
    </inkml:brush>
  </inkml:definitions>
  <inkml:trace contextRef="#ctx0" brushRef="#br0">0 2 1072 0 0,'2'-2'11261'0'0,"0"3"-11706"0"0,0 4 461 0 0,-1 0 0 0 0,1-1-1 0 0,-1 1 1 0 0,0 0-1 0 0,0 0 1 0 0,-1 0-1 0 0,0 0 1 0 0,0 8-1 0 0,0-6 11 0 0,22 341 627 0 0,-18-312-414 0 0,0 2-676 0 0,-3-12-5732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10.340"/>
    </inkml:context>
    <inkml:brush xml:id="br0">
      <inkml:brushProperty name="width" value="0.05" units="cm"/>
      <inkml:brushProperty name="height" value="0.05" units="cm"/>
    </inkml:brush>
  </inkml:definitions>
  <inkml:trace contextRef="#ctx0" brushRef="#br0">7 11 924 0 0,'0'0'2600'0'0,"11"-10"4035"0"0,-11 10-6482 0 0,0 0 0 0 0,1 0 0 0 0,-1 0-1 0 0,0-1 1 0 0,0 1 0 0 0,0 0-1 0 0,1 0 1 0 0,-1 0 0 0 0,0 0-1 0 0,0 0 1 0 0,0 0 0 0 0,1 0-1 0 0,-1 0 1 0 0,0 0 0 0 0,0 0-1 0 0,1 0 1 0 0,-1 0 0 0 0,0 0-1 0 0,0 0 1 0 0,0 0 0 0 0,1 0 0 0 0,1 2 1679 0 0,-2-2-1680 0 0,-19 417 70 0 0,16-384 45 0 0,1-19-2585 0 0,1-1-5476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10.844"/>
    </inkml:context>
    <inkml:brush xml:id="br0">
      <inkml:brushProperty name="width" value="0.05" units="cm"/>
      <inkml:brushProperty name="height" value="0.05" units="cm"/>
    </inkml:brush>
  </inkml:definitions>
  <inkml:trace contextRef="#ctx0" brushRef="#br0">114 116 580 0 0,'23'-25'8801'0'0,"-14"7"-6026"0"0,-9 17-2330 0 0,0 1-412 0 0,-1 0 0 0 0,1 1 0 0 0,-1-1 0 0 0,1 1 0 0 0,-1-1 0 0 0,1 0 0 0 0,-1 1 0 0 0,1-1 0 0 0,-1 0 0 0 0,1 0 0 0 0,-1 0-1 0 0,1 1 1 0 0,-1-1 0 0 0,1 0 0 0 0,-1 0 0 0 0,0 0 0 0 0,1 0 0 0 0,-1 0 0 0 0,1 0 0 0 0,-1 0 0 0 0,0 0 0 0 0,1 0 0 0 0,-1 0 0 0 0,1 0 0 0 0,-1 0 0 0 0,1-1 0 0 0,-1 1 0 0 0,0 0 0 0 0,1 0-1 0 0,-1 0 1 0 0,1-1 0 0 0,-1 1 0 0 0,1 0 0 0 0,-1-1 0 0 0,1 1 0 0 0,0-1 0 0 0,-1 1 0 0 0,1 0 0 0 0,-1-1 0 0 0,1 1 0 0 0,0-1 0 0 0,-1 1 0 0 0,1-1 0 0 0,0 1 0 0 0,0-1 0 0 0,-1 1 0 0 0,1-1-1 0 0,0 0 1 0 0,0 1 0 0 0,0-1 0 0 0,0 1 0 0 0,-1-1 0 0 0,1 1 0 0 0,0-1 0 0 0,0 0 0 0 0,0 1 0 0 0,0-1 0 0 0,1 1 0 0 0,-1-1 0 0 0,0 0 0 0 0,0 1 0 0 0,0-1 0 0 0,0 1 0 0 0,1-1 0 0 0,-1 1-1 0 0,0-1 1 0 0,1 0 0 0 0,-11 9-26 0 0,1 0 0 0 0,0 1 0 0 0,0 0 0 0 0,1 0 0 0 0,0 1 0 0 0,0 0 0 0 0,1 1 0 0 0,1-1 0 0 0,0 2 0 0 0,0-1 0 0 0,1 0 0 0 0,-5 17 0 0 0,5-11 22 0 0,0 1-1 0 0,0 0 1 0 0,2 0-1 0 0,0 0 1 0 0,1 0-1 0 0,1 1 1 0 0,3 33-1 0 0,-2-47 1 0 0,1-1 1 0 0,-1 1-1 0 0,1 0 0 0 0,0 0 0 0 0,1-1 1 0 0,-1 1-1 0 0,1-1 0 0 0,0 1 1 0 0,0-1-1 0 0,1 0 0 0 0,-1 0 1 0 0,1 0-1 0 0,0 0 0 0 0,0 0 0 0 0,0-1 1 0 0,0 1-1 0 0,1-1 0 0 0,-1 0 1 0 0,1 0-1 0 0,0 0 0 0 0,0 0 0 0 0,0-1 1 0 0,0 1-1 0 0,0-1 0 0 0,1 0 1 0 0,-1-1-1 0 0,1 1 0 0 0,0-1 0 0 0,-1 0 1 0 0,9 1-1 0 0,-4-1 49 0 0,-1-1 0 0 0,0 0 0 0 0,1 0 1 0 0,-1-1-1 0 0,0 0 0 0 0,1-1 0 0 0,-1 0 0 0 0,0 0 0 0 0,0 0 0 0 0,0-1 0 0 0,0-1 1 0 0,-1 1-1 0 0,0-1 0 0 0,1-1 0 0 0,-1 1 0 0 0,12-11 0 0 0,-8 3 53 0 0,0 1-1 0 0,-1-2 0 0 0,0 1 0 0 0,-2-1 1 0 0,1-1-1 0 0,-1 1 0 0 0,-1-1 0 0 0,-1-1 1 0 0,0 1-1 0 0,0-1 0 0 0,-2-1 1 0 0,0 1-1 0 0,3-20 0 0 0,-6 24-140 0 0,0 0 1 0 0,-1 0-1 0 0,0 0 0 0 0,0 0 0 0 0,-1 0 1 0 0,-1 0-1 0 0,1 0 0 0 0,-8-19 0 0 0,7 22-251 0 0,-1 1-1 0 0,-1 0 1 0 0,1 0-1 0 0,-1 1 1 0 0,0-1-1 0 0,-1 1 1 0 0,0 0-1 0 0,0 0 1 0 0,0 0-1 0 0,-1 1 0 0 0,1-1 1 0 0,-1 2-1 0 0,-10-8 1 0 0,12 10-395 0 0,0 0 1 0 0,0 1 0 0 0,0-1-1 0 0,0 1 1 0 0,-1-1 0 0 0,1 1-1 0 0,0 1 1 0 0,-1-1 0 0 0,1 0-1 0 0,0 1 1 0 0,-1 0 0 0 0,-7 1-1 0 0,-4 1-3891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12.999"/>
    </inkml:context>
    <inkml:brush xml:id="br0">
      <inkml:brushProperty name="width" value="0.05" units="cm"/>
      <inkml:brushProperty name="height" value="0.05" units="cm"/>
    </inkml:brush>
  </inkml:definitions>
  <inkml:trace contextRef="#ctx0" brushRef="#br0">6 15 508 0 0,'0'0'589'0'0,"0"0"-356"0"0,-1-1-1 0 0,1 1 1 0 0,-1-1 0 0 0,1 1 0 0 0,-1-1-1 0 0,1 1 1 0 0,0-1 0 0 0,-1 0 0 0 0,1 1 0 0 0,0-1-1 0 0,-1 1 1 0 0,1-1 0 0 0,0 0 0 0 0,0 1-1 0 0,0-1 1 0 0,-1 0 0 0 0,1 1 0 0 0,0-1 0 0 0,0 0-1 0 0,0 1 1 0 0,0-2 0 0 0,39 4 252 0 0,56 11-1 0 0,-8 0-163 0 0,679 34 1067 0 0,133-34-432 0 0,91-20 165 0 0,-647-2-662 0 0,102-11 782 0 0,-274 10-102 0 0,-115 6 5 0 0,-34 1-2583 0 0,-45-1-9674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14.627"/>
    </inkml:context>
    <inkml:brush xml:id="br0">
      <inkml:brushProperty name="width" value="0.05" units="cm"/>
      <inkml:brushProperty name="height" value="0.05" units="cm"/>
    </inkml:brush>
  </inkml:definitions>
  <inkml:trace contextRef="#ctx0" brushRef="#br0">136 74 1132 0 0,'0'-33'6064'0'0,"1"30"-5809"0"0,-1 1 0 0 0,0-1 0 0 0,1 1-1 0 0,-1 0 1 0 0,0-1 0 0 0,0 1 0 0 0,0 0 0 0 0,0-1 0 0 0,-1 1 0 0 0,1-1-1 0 0,-1-2 309 0 0,-20-3-165 0 0,16 14-386 0 0,1 0 0 0 0,0 1 0 0 0,0-1 0 0 0,0 1 0 0 0,1 0 0 0 0,0 0 0 0 0,0 0 0 0 0,-1 9 0 0 0,-14 67 155 0 0,12-51-130 0 0,-51 276 1261 0 0,57-306-1184 0 0,4-66-90 0 0,3-1 1 0 0,3 1-1 0 0,2 0 0 0 0,4 1 1 0 0,24-66-1 0 0,-40 128-28 0 0,0 0 1 0 0,0 0 0 0 0,1 0-1 0 0,-1 0 1 0 0,0 0-1 0 0,1 1 1 0 0,-1-1-1 0 0,0 0 1 0 0,1 0-1 0 0,-1 0 1 0 0,1 0-1 0 0,-1 1 1 0 0,1-1 0 0 0,0 0-1 0 0,-1 0 1 0 0,1 1-1 0 0,0-1 1 0 0,0 1-1 0 0,-1-1 1 0 0,1 0-1 0 0,0 1 1 0 0,0-1 0 0 0,0 1-1 0 0,0 0 1 0 0,-1-1-1 0 0,1 1 1 0 0,0 0-1 0 0,0 0 1 0 0,0-1-1 0 0,0 1 1 0 0,0 0 0 0 0,0 0-1 0 0,0 0 1 0 0,0 0-1 0 0,1 0 1 0 0,1 1 7 0 0,0 1 1 0 0,-1-1 0 0 0,1 1 0 0 0,-1-1-1 0 0,1 1 1 0 0,-1 0 0 0 0,1 0 0 0 0,-1 0-1 0 0,0 0 1 0 0,0 1 0 0 0,2 2 0 0 0,7 11 70 0 0,0-1 1 0 0,13 29 0 0 0,5 11 130 0 0,-2-4-1009 0 0,-12-16-3528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8:50.247"/>
    </inkml:context>
    <inkml:brush xml:id="br0">
      <inkml:brushProperty name="width" value="0.05" units="cm"/>
      <inkml:brushProperty name="height" value="0.05" units="cm"/>
    </inkml:brush>
  </inkml:definitions>
  <inkml:trace contextRef="#ctx0" brushRef="#br0">145 120 1868 0 0,'-8'-14'2073'0'0,"0"1"0"0"0,1-2-1 0 0,-6-17 1 0 0,-5-12-108 0 0,17 43-1891 0 0,-5 12-75 0 0,-25 237 334 0 0,8-54 30 0 0,15-124-305 0 0,-2 12-452 0 0,-1-32-3804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15.023"/>
    </inkml:context>
    <inkml:brush xml:id="br0">
      <inkml:brushProperty name="width" value="0.05" units="cm"/>
      <inkml:brushProperty name="height" value="0.05" units="cm"/>
    </inkml:brush>
  </inkml:definitions>
  <inkml:trace contextRef="#ctx0" brushRef="#br0">21 125 1752 0 0,'0'0'2834'0'0,"-21"4"3945"0"0,44-13-6160 0 0,-2-1-1 0 0,1 0 1 0 0,-1-2 0 0 0,27-20-1 0 0,25-14 129 0 0,-72 46-757 0 0,11-10-2009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21.734"/>
    </inkml:context>
    <inkml:brush xml:id="br0">
      <inkml:brushProperty name="width" value="0.05" units="cm"/>
      <inkml:brushProperty name="height" value="0.05" units="cm"/>
    </inkml:brush>
  </inkml:definitions>
  <inkml:trace contextRef="#ctx0" brushRef="#br0">171 78 108 0 0,'0'0'5839'0'0,"-15"-14"-3909"0"0,11 14-1927 0 0,-1 0 1 0 0,1 1-1 0 0,0-1 1 0 0,0 1-1 0 0,-1 0 1 0 0,1 1 0 0 0,0-1-1 0 0,0 1 1 0 0,0-1-1 0 0,0 1 1 0 0,1 1-1 0 0,-1-1 1 0 0,0 0-1 0 0,1 1 1 0 0,-5 4 0 0 0,2-1 14 0 0,0 1 0 0 0,0 0 0 0 0,0 1 0 0 0,1-1 0 0 0,0 1 1 0 0,-8 16-1 0 0,5-5 11 0 0,1 0 0 0 0,1 0 0 0 0,1 0 0 0 0,0 0 0 0 0,2 1 1 0 0,-2 24-1 0 0,4-34-1 0 0,1 0-1 0 0,0 0 1 0 0,1 0 0 0 0,0 0 0 0 0,0 0-1 0 0,1-1 1 0 0,1 1 0 0 0,0-1 0 0 0,0 1-1 0 0,0-1 1 0 0,7 12 0 0 0,-7-17-11 0 0,-1 0-1 0 0,1-1 1 0 0,0 0 0 0 0,0 0-1 0 0,0 1 1 0 0,0-2-1 0 0,0 1 1 0 0,0 0 0 0 0,1-1-1 0 0,0 1 1 0 0,-1-1 0 0 0,1 0-1 0 0,0 0 1 0 0,0-1 0 0 0,0 1-1 0 0,0-1 1 0 0,0 0 0 0 0,0 0-1 0 0,1 0 1 0 0,-1-1 0 0 0,0 1-1 0 0,1-1 1 0 0,-1 0 0 0 0,0 0-1 0 0,0-1 1 0 0,1 1 0 0 0,-1-1-1 0 0,5-1 1 0 0,1 0-11 0 0,0-1 0 0 0,0 0 0 0 0,-1 0 0 0 0,1-1 1 0 0,-1-1-1 0 0,0 1 0 0 0,0-1 0 0 0,0-1 0 0 0,0 0 0 0 0,-1 0 1 0 0,13-13-1 0 0,-10 7-13 0 0,-2 1 1 0 0,1-1 0 0 0,-2-1-1 0 0,1 0 1 0 0,-2 0 0 0 0,0-1-1 0 0,7-17 1 0 0,-3-2 307 0 0,-2 0-1 0 0,0-1 1 0 0,-3 0 0 0 0,-1 0-1 0 0,-1 0 1 0 0,-2-45-1 0 0,-2 55-241 0 0,-1 29-21 0 0,-1 41-16 0 0,2-25-36 0 0,-1 46 96 0 0,4 0 0 0 0,2-1 1 0 0,19 92-1 0 0,-24-157-75 0 0,0 0 0 0 0,0 0 1 0 0,0-1-1 0 0,0 1 0 0 0,0 0 0 0 0,1 0 1 0 0,-1 0-1 0 0,0 0 0 0 0,0 0 1 0 0,1 0-1 0 0,-1 0 0 0 0,0-1 0 0 0,1 1 1 0 0,-1 0-1 0 0,1 0 0 0 0,-1-1 0 0 0,1 1 1 0 0,-1 0-1 0 0,1 0 0 0 0,0-1 1 0 0,-1 1-1 0 0,1-1 0 0 0,0 1 0 0 0,-1 0 1 0 0,1-1-1 0 0,0 0 0 0 0,0 1 1 0 0,0-1-1 0 0,0 1 0 0 0,-1-1 0 0 0,3 1 1 0 0,-2-2-6 0 0,1 1 0 0 0,0-1 0 0 0,0 0 1 0 0,-1 1-1 0 0,1-1 0 0 0,0 0 0 0 0,-1 0 1 0 0,1 0-1 0 0,-1 0 0 0 0,1 0 0 0 0,-1-1 1 0 0,0 1-1 0 0,1 0 0 0 0,0-2 0 0 0,37-54-65 0 0,-30 41 49 0 0,-5 7-21 0 0,0 0-1 0 0,1 1 1 0 0,0-1-1 0 0,1 1 1 0 0,0 0 0 0 0,0 0-1 0 0,1 0 1 0 0,-1 1-1 0 0,2 0 1 0 0,14-11 0 0 0,-20 17 28 0 0,0 1 1 0 0,1 0-1 0 0,-1-1 1 0 0,0 1-1 0 0,0 0 1 0 0,1 0-1 0 0,-1 0 1 0 0,0 0-1 0 0,1 1 1 0 0,-1-1-1 0 0,0 1 1 0 0,0-1-1 0 0,0 1 1 0 0,0 0-1 0 0,1 0 1 0 0,1 1-1 0 0,43 22-24 0 0,-23-10 17 0 0,-2-5 24 0 0,0 0 0 0 0,0-1-1 0 0,1-1 1 0 0,0-2 0 0 0,0 0 0 0 0,1-1 0 0 0,34 0 0 0 0,-43-4-1 0 0,-1 0 0 0 0,1-1-1 0 0,-1-1 1 0 0,0-1 0 0 0,1 0 0 0 0,-1-1 0 0 0,0 0-1 0 0,-1-1 1 0 0,1-1 0 0 0,-1 0 0 0 0,0 0 0 0 0,0-2 0 0 0,15-11-1 0 0,-23 14 13 0 0,0 0 0 0 0,0-1-1 0 0,0 1 1 0 0,-1-1-1 0 0,0 0 1 0 0,0 0-1 0 0,0-1 1 0 0,-1 1 0 0 0,0-1-1 0 0,0 0 1 0 0,-1 0-1 0 0,0 0 1 0 0,0 0 0 0 0,0 0-1 0 0,-1 0 1 0 0,0 0-1 0 0,-1-1 1 0 0,0 1 0 0 0,0 0-1 0 0,0-1 1 0 0,-1 1-1 0 0,0 0 1 0 0,-2-8-1 0 0,3 15-24 0 0,-7-12-14 0 0,5 11 17 0 0,1 1 0 0 0,-1-1 0 0 0,1 1 0 0 0,-1-1 0 0 0,1 1 0 0 0,-1 0 0 0 0,0 0 0 0 0,1 0 0 0 0,-1 0 0 0 0,1 0 0 0 0,-1 0 0 0 0,0 0 0 0 0,1 0 0 0 0,-1 1 0 0 0,1-1 0 0 0,-1 1 0 0 0,1-1 0 0 0,-2 2 0 0 0,-2 0-1 0 0,0 1 1 0 0,0-1-1 0 0,1 1 0 0 0,-1 1 1 0 0,1-1-1 0 0,0 0 0 0 0,0 1 0 0 0,0 0 1 0 0,0 0-1 0 0,1 0 0 0 0,-1 1 1 0 0,1-1-1 0 0,0 1 0 0 0,1 0 1 0 0,-1 0-1 0 0,1 0 0 0 0,0 0 1 0 0,0 0-1 0 0,1 0 0 0 0,-3 9 0 0 0,3-8 1 0 0,-1 1 0 0 0,1-1 0 0 0,0 1 0 0 0,1-1 0 0 0,-1 1 0 0 0,1-1 0 0 0,1 1 0 0 0,-1-1 0 0 0,1 1 0 0 0,0-1 0 0 0,0 0 0 0 0,1 1 0 0 0,0-1 0 0 0,0 0 0 0 0,1 0 0 0 0,4 9 0 0 0,-6-14 4 0 0,1 0 1 0 0,-1 0-1 0 0,0 0 0 0 0,0 0 1 0 0,1-1-1 0 0,-1 1 1 0 0,0 0-1 0 0,1-1 0 0 0,-1 1 1 0 0,0-1-1 0 0,1 1 0 0 0,-1-1 1 0 0,1 0-1 0 0,-1 0 1 0 0,1 0-1 0 0,-1 0 0 0 0,1 0 1 0 0,-1 0-1 0 0,1 0 1 0 0,-1 0-1 0 0,1 0 0 0 0,-1-1 1 0 0,1 1-1 0 0,-1-1 1 0 0,0 1-1 0 0,1-1 0 0 0,-1 1 1 0 0,0-1-1 0 0,1 0 1 0 0,-1 0-1 0 0,0 0 0 0 0,0 1 1 0 0,1-1-1 0 0,-1 0 1 0 0,0-1-1 0 0,1-1 0 0 0,5-3 110 0 0,0 0 0 0 0,0 0 0 0 0,-1-1 0 0 0,9-12 0 0 0,23-40 1482 0 0,-37 58-1589 0 0,1 2-18 0 0,0 0-27 0 0,0 0 1 0 0,-1 0-1 0 0,1 1 0 0 0,0-1 0 0 0,-1 1 0 0 0,1 0 1 0 0,-1-1-1 0 0,1 1 0 0 0,-1 0 0 0 0,0 0 0 0 0,0 0 0 0 0,0 0 1 0 0,0 0-1 0 0,0 0 0 0 0,0 0 0 0 0,0 0 0 0 0,-1 0 1 0 0,1 0-1 0 0,-1 0 0 0 0,1 1 0 0 0,-1-1 0 0 0,0 0 0 0 0,0 5 1 0 0,1 3-361 0 0,16 70-5392 0 0,-16-72 4441 0 0,2 7-1942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22.125"/>
    </inkml:context>
    <inkml:brush xml:id="br0">
      <inkml:brushProperty name="width" value="0.05" units="cm"/>
      <inkml:brushProperty name="height" value="0.05" units="cm"/>
    </inkml:brush>
  </inkml:definitions>
  <inkml:trace contextRef="#ctx0" brushRef="#br0">0 285 408 0 0,'1'-12'1512'0'0,"0"-1"-1"0"0,0 0 1 0 0,1 0-1 0 0,1 0 1 0 0,7-24-1 0 0,-8 31-1348 0 0,1 1-1 0 0,-1-1 1 0 0,1 0 0 0 0,0 1-1 0 0,0 0 1 0 0,1 0 0 0 0,-1 0-1 0 0,1 0 1 0 0,0 0 0 0 0,0 1-1 0 0,1 0 1 0 0,-1-1 0 0 0,1 2-1 0 0,6-5 1 0 0,-9 7-144 0 0,0 0-1 0 0,-1 0 1 0 0,1 1-1 0 0,0-1 1 0 0,0 0-1 0 0,-1 1 1 0 0,1-1-1 0 0,0 1 1 0 0,0 0-1 0 0,0-1 1 0 0,0 1-1 0 0,0 0 1 0 0,0 0-1 0 0,0 0 1 0 0,0 1-1 0 0,0-1 1 0 0,-1 0 0 0 0,1 1-1 0 0,0-1 1 0 0,0 1-1 0 0,2 1 1 0 0,0 0-1 0 0,-2 0 0 0 0,1 0-1 0 0,0 0 1 0 0,0 1 0 0 0,-1-1 0 0 0,1 1 0 0 0,-1 0 0 0 0,0-1 0 0 0,0 1 0 0 0,3 6 0 0 0,2 5 24 0 0,0 0 0 0 0,-2 1 1 0 0,8 29-1 0 0,-12-41-31 0 0,8 54 836 0 0,-9-55-171 0 0,0-43-286 0 0,2 12-439 0 0,2-1 0 0 0,11-43 0 0 0,-12 60-573 0 0,2 0 0 0 0,-1 1 0 0 0,2-1 0 0 0,10-18 0 0 0,11 4-5062 0 0,-17 22 2414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31.549"/>
    </inkml:context>
    <inkml:brush xml:id="br0">
      <inkml:brushProperty name="width" value="0.05" units="cm"/>
      <inkml:brushProperty name="height" value="0.05" units="cm"/>
    </inkml:brush>
  </inkml:definitions>
  <inkml:trace contextRef="#ctx0" brushRef="#br0">6 40 2528 0 0,'0'0'2010'0'0,"-5"-38"11061"0"0,5 36-12422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31.993"/>
    </inkml:context>
    <inkml:brush xml:id="br0">
      <inkml:brushProperty name="width" value="0.05" units="cm"/>
      <inkml:brushProperty name="height" value="0.05" units="cm"/>
    </inkml:brush>
  </inkml:definitions>
  <inkml:trace contextRef="#ctx0" brushRef="#br0">43 1 1920 0 0,'-1'8'948'0'0,"-1"0"0"0"0,2 0 0 0 0,-1 1 0 0 0,1-1 0 0 0,0 0 0 0 0,1 0 0 0 0,0 0 0 0 0,3 14 0 0 0,-2-12-803 0 0,0 1-1 0 0,-1 0 1 0 0,0-1-1 0 0,-2 16 1 0 0,1-22-451 0 0,-1-1 0 0 0,1 1 1 0 0,-1-1-1 0 0,0 0 1 0 0,0 0-1 0 0,-1 1 1 0 0,1-1-1 0 0,-1 0 1 0 0,1 0-1 0 0,-1 0 1 0 0,0 0-1 0 0,0-1 0 0 0,-1 1 1 0 0,1 0-1 0 0,0-1 1 0 0,-1 0-1 0 0,1 1 1 0 0,-4 1-1 0 0,-9 6-2659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22.674"/>
    </inkml:context>
    <inkml:brush xml:id="br0">
      <inkml:brushProperty name="width" value="0.05" units="cm"/>
      <inkml:brushProperty name="height" value="0.05" units="cm"/>
    </inkml:brush>
  </inkml:definitions>
  <inkml:trace contextRef="#ctx0" brushRef="#br0">18 75 880 0 0,'-12'-64'10314'0'0,"11"62"-9924"0"0,1-6 199 0 0,-2 208 3580 0 0,-1 5-8839 0 0,4-196 3829 0 0,0 4-3849 0 0,-1-1 953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23.093"/>
    </inkml:context>
    <inkml:brush xml:id="br0">
      <inkml:brushProperty name="width" value="0.05" units="cm"/>
      <inkml:brushProperty name="height" value="0.05" units="cm"/>
    </inkml:brush>
  </inkml:definitions>
  <inkml:trace contextRef="#ctx0" brushRef="#br0">49 200 32 0 0,'1'-11'930'0'0,"1"0"0"0"0,0 0 0 0 0,1 0 0 0 0,0 0 0 0 0,1 1 0 0 0,0 0 0 0 0,0-1 0 0 0,1 1 0 0 0,1 1 0 0 0,7-12 0 0 0,-8 15-932 0 0,1-1 0 0 0,0 1-1 0 0,0 0 1 0 0,0 0 0 0 0,1 0-1 0 0,0 1 1 0 0,0 0 0 0 0,0 1-1 0 0,1-1 1 0 0,-1 1 0 0 0,1 1-1 0 0,0-1 1 0 0,12-2 0 0 0,-19 6-236 0 0,1-1 1 0 0,-1 1 0 0 0,0 0 0 0 0,1 0 0 0 0,-1 0-1 0 0,0 0 1 0 0,1 0 0 0 0,-1 1 0 0 0,0-1-1 0 0,1 0 1 0 0,-1 0 0 0 0,0 1 0 0 0,0-1 0 0 0,0 1-1 0 0,1-1 1 0 0,-1 1 0 0 0,0 0 0 0 0,0-1 0 0 0,0 1-1 0 0,2 1 1 0 0,-3-2 137 0 0</inkml:trace>
  <inkml:trace contextRef="#ctx0" brushRef="#br0" timeOffset="1">13 396 1324 0 0,'-1'1'200'0'0,"1"0"0"0"0,-1-1-1 0 0,0 1 1 0 0,0-1 0 0 0,0 1 0 0 0,1 0 0 0 0,-1 0-1 0 0,0-1 1 0 0,1 1 0 0 0,-1 0 0 0 0,0 0 0 0 0,1 0-1 0 0,-1 0 1 0 0,1 0 0 0 0,-1 0 0 0 0,1 0-1 0 0,0 0 1 0 0,-1 0 0 0 0,1 0 0 0 0,0 0 0 0 0,0 0-1 0 0,0 0 1 0 0,0 0 0 0 0,0 0 0 0 0,0 0-1 0 0,0 0 1 0 0,0 0 0 0 0,0 0 0 0 0,0 0 0 0 0,1 0-1 0 0,-1 0 1 0 0,0 0 0 0 0,1 1 0 0 0,1 0 82 0 0,43-7-64 0 0,27-16-4313 0 0,-52 13 1977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23.753"/>
    </inkml:context>
    <inkml:brush xml:id="br0">
      <inkml:brushProperty name="width" value="0.05" units="cm"/>
      <inkml:brushProperty name="height" value="0.05" units="cm"/>
    </inkml:brush>
  </inkml:definitions>
  <inkml:trace contextRef="#ctx0" brushRef="#br0">75 88 816 0 0,'3'-7'1277'0'0,"-1"-1"1"0"0,1 1-1 0 0,-1-1 0 0 0,0 0 0 0 0,-1 0 1 0 0,0 0-1 0 0,0-9 0 0 0,-1 15-1047 0 0,-23 36 93 0 0,11-8-246 0 0,1 1-1 0 0,2 0 1 0 0,0 0 0 0 0,2 1-1 0 0,0 0 1 0 0,3 0 0 0 0,0 0-1 0 0,1 1 1 0 0,2 0 0 0 0,4 42-1 0 0,-3-65-112 0 0,2 0-1 0 0,-1 0 1 0 0,1 0-1 0 0,-1 0 0 0 0,1 0 1 0 0,1 0-1 0 0,-1-1 0 0 0,1 1 1 0 0,0-1-1 0 0,1 0 0 0 0,-1 0 1 0 0,1 0-1 0 0,0 0 1 0 0,0 0-1 0 0,1-1 0 0 0,-1 0 1 0 0,1 0-1 0 0,0 0 0 0 0,0-1 1 0 0,0 1-1 0 0,0-1 0 0 0,7 2 1 0 0,-5-2-72 0 0,-1-1 0 0 0,1 0 0 0 0,0-1 0 0 0,0 1-1 0 0,1-2 1 0 0,-1 1 0 0 0,0-1 0 0 0,0 0 0 0 0,0 0 0 0 0,0-1 0 0 0,0 0 0 0 0,1 0 0 0 0,-1 0 0 0 0,-1-1 0 0 0,1-1 0 0 0,0 1-1 0 0,0-1 1 0 0,-1 0 0 0 0,7-4 0 0 0,-5 2 108 0 0,0-1 0 0 0,0 0 0 0 0,0 0 0 0 0,-1-1 0 0 0,1 0 0 0 0,-2 0 0 0 0,1 0 0 0 0,-1-1-1 0 0,0 0 1 0 0,7-14 0 0 0,1-7 745 0 0,21-58-1 0 0,-6 14 848 0 0,-18 51-1270 0 0,-11 22-320 0 0,0 0 0 0 0,0 0 1 0 0,0 0-1 0 0,0 0 0 0 0,0 0 0 0 0,0 0 1 0 0,0 0-1 0 0,0 0 0 0 0,1-1 0 0 0,-1 1 1 0 0,0 0-1 0 0,0 0 0 0 0,0 0 1 0 0,0 0-1 0 0,0 0 0 0 0,0 0 0 0 0,0 0 1 0 0,0 0-1 0 0,0 0 0 0 0,0 0 1 0 0,1 0-1 0 0,-1 0 0 0 0,0 0 0 0 0,0 0 1 0 0,0 0-1 0 0,0 0 0 0 0,0 0 0 0 0,0 0 1 0 0,0 0-1 0 0,0 0 0 0 0,1 0 1 0 0,-1 0-1 0 0,0 0 0 0 0,0 0 0 0 0,0 0 1 0 0,0 0-1 0 0,0 0 0 0 0,0 0 1 0 0,0 0-1 0 0,0 0 0 0 0,1 0 0 0 0,-1 0 1 0 0,0 0-1 0 0,0 0 0 0 0,0 0 0 0 0,0 0 1 0 0,0 0-1 0 0,0 0 0 0 0,0 0 1 0 0,0 0-1 0 0,0 0 0 0 0,0 1 0 0 0,0-1 1 0 0,1 0-1 0 0,-1 0 0 0 0,0 0 1 0 0,0 0-1 0 0,0 0 0 0 0,0 0 0 0 0,0 0 1 0 0,0 0-1 0 0,0 1 0 0 0,0-1 1 0 0,0 0-1 0 0,0 0 0 0 0,0 0 0 0 0,0 0 1 0 0,0 0-1 0 0,0 0 0 0 0,-2 37 80 0 0,1-18-44 0 0,-3 32 119 0 0,0-12 34 0 0,2 0 1 0 0,2 0-1 0 0,6 48 0 0 0,-6-86 24 0 0,21-22-102 0 0,-11-9-130 0 0,-1-1 0 0 0,-1 1 0 0 0,4-35 0 0 0,-2 11 69 0 0,32-179 1818 0 0,-41 222-1783 0 0,-1 9-80 0 0,0 0 1 0 0,0 0-1 0 0,0 0 0 0 0,0 0 1 0 0,1 0-1 0 0,-1 0 0 0 0,1 0 1 0 0,-1 0-1 0 0,1 0 0 0 0,0 0 1 0 0,0 0-1 0 0,0 1 0 0 0,0-1 1 0 0,0 0-1 0 0,2-2 1 0 0,-2 2 5 0 0,1 3-9 0 0,1-1 0 0 0,-1 1 0 0 0,0 0-1 0 0,1 0 1 0 0,-1 0 0 0 0,0 0 0 0 0,0 0 0 0 0,0 0 0 0 0,0 1 0 0 0,0-1 0 0 0,0 1 0 0 0,0 0 0 0 0,-1-1-1 0 0,1 1 1 0 0,-1 0 0 0 0,1 0 0 0 0,-1 0 0 0 0,1 0 0 0 0,-1 0 0 0 0,1 4 0 0 0,26 55 48 0 0,-20-42-50 0 0,48 115-1339 0 0,-21-43-4591 0 0,-26-69 3233 0 0,-4-7-1506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24.244"/>
    </inkml:context>
    <inkml:brush xml:id="br0">
      <inkml:brushProperty name="width" value="0.05" units="cm"/>
      <inkml:brushProperty name="height" value="0.05" units="cm"/>
    </inkml:brush>
  </inkml:definitions>
  <inkml:trace contextRef="#ctx0" brushRef="#br0">19 154 2172 0 0,'-19'-32'6771'0'0,"22"28"-6728"0"0,0-1 0 0 0,0 1-1 0 0,0 0 1 0 0,0 1 0 0 0,1-1-1 0 0,-1 1 1 0 0,1-1-1 0 0,0 1 1 0 0,0 0 0 0 0,0 0-1 0 0,1 1 1 0 0,-1-1-1 0 0,1 1 1 0 0,-1 0 0 0 0,8-2-1 0 0,85-24-2001 0 0,-72 22 1361 0 0,89-22-2950 0 0,-86 21 2432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24.704"/>
    </inkml:context>
    <inkml:brush xml:id="br0">
      <inkml:brushProperty name="width" value="0.05" units="cm"/>
      <inkml:brushProperty name="height" value="0.05" units="cm"/>
    </inkml:brush>
  </inkml:definitions>
  <inkml:trace contextRef="#ctx0" brushRef="#br0">121 165 784 0 0,'5'-2'708'0'0,"0"-1"0"0"0,0 1-1 0 0,0-1 1 0 0,0 0 0 0 0,0 0 0 0 0,0-1-1 0 0,-1 1 1 0 0,1-1 0 0 0,-1 0 0 0 0,0-1-1 0 0,6-7 1 0 0,-9 9-403 0 0,1-1 0 0 0,-1 1-1 0 0,1-1 1 0 0,-1 1 0 0 0,0-1 0 0 0,-1 0 0 0 0,1 1-1 0 0,0-1 1 0 0,-1 0 0 0 0,0 0 0 0 0,0 0-1 0 0,0 1 1 0 0,0-1 0 0 0,-1 0 0 0 0,0 0 0 0 0,1 1-1 0 0,-1-1 1 0 0,-1 1 0 0 0,-1-6 0 0 0,-18-29 877 0 0,20 37-1137 0 0,-28 6 63 0 0,19 2-98 0 0,0 1 0 0 0,1 0-1 0 0,1 1 1 0 0,-1 0 0 0 0,1 1-1 0 0,1-1 1 0 0,0 1 0 0 0,0 1-1 0 0,1-1 1 0 0,0 1-1 0 0,-6 18 1 0 0,5-11 6 0 0,0 1 1 0 0,2-1-1 0 0,0 1 0 0 0,2 0 1 0 0,0 0-1 0 0,-1 31 0 0 0,4-43-15 0 0,0-1-1 0 0,1 0 0 0 0,-1 0 1 0 0,1 1-1 0 0,1-1 1 0 0,-1 0-1 0 0,1 0 0 0 0,0 0 1 0 0,1-1-1 0 0,-1 1 1 0 0,1 0-1 0 0,0-1 0 0 0,1 0 1 0 0,-1 0-1 0 0,1 0 1 0 0,0 0-1 0 0,9 8 0 0 0,-9-10-31 0 0,0 0-1 0 0,0 0 0 0 0,0-1 0 0 0,1 1 0 0 0,-1-1 0 0 0,1 0 0 0 0,0 0 0 0 0,0-1 0 0 0,-1 1 1 0 0,1-1-1 0 0,0 0 0 0 0,0-1 0 0 0,0 1 0 0 0,0-1 0 0 0,0 0 0 0 0,1 0 0 0 0,-1 0 1 0 0,0-1-1 0 0,0 0 0 0 0,0 0 0 0 0,-1 0 0 0 0,10-3 0 0 0,-6 0 14 0 0,-1 1 0 0 0,1-1 0 0 0,-1-1 0 0 0,0 1 0 0 0,0-1 0 0 0,0-1 0 0 0,-1 1 0 0 0,1-1 0 0 0,-1 0 0 0 0,-1 0 0 0 0,7-9 0 0 0,5-9 661 0 0,25-50 1 0 0,-26 44 170 0 0,-15 28-799 0 0,6-4-15 0 0,-4 13-26 0 0,0 0 0 0 0,-1 0 0 0 0,1 0 0 0 0,-1 1 0 0 0,-1-1-1 0 0,1 1 1 0 0,-1-1 0 0 0,0 1 0 0 0,-1 9 0 0 0,5 29-1614 0 0,8 21-3946 0 0,-10-51 1432 0 0</inkml:trace>
  <inkml:trace contextRef="#ctx0" brushRef="#br0" timeOffset="1">318 349 1516 0 0,'-4'-8'1708'0'0,"1"0"0"0"0,0 0 0 0 0,0 0 0 0 0,-2-14 0 0 0,4 18-1370 0 0,1 0 0 0 0,0 0 0 0 0,0-1 0 0 0,0 1 0 0 0,0 0 0 0 0,0 0 0 0 0,1 0 1 0 0,0 1-1 0 0,1-6 0 0 0,1 4-408 0 0,-1 0 1 0 0,1 0-1 0 0,0 0 0 0 0,0 1 1 0 0,1 0-1 0 0,-1-1 0 0 0,1 1 1 0 0,0 0-1 0 0,0 1 1 0 0,1-1-1 0 0,-1 1 0 0 0,1 0 1 0 0,-1 0-1 0 0,1 0 0 0 0,0 1 1 0 0,7-4-1 0 0,52-19-5708 0 0,-38 16 1707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8:50.663"/>
    </inkml:context>
    <inkml:brush xml:id="br0">
      <inkml:brushProperty name="width" value="0.05" units="cm"/>
      <inkml:brushProperty name="height" value="0.05" units="cm"/>
    </inkml:brush>
  </inkml:definitions>
  <inkml:trace contextRef="#ctx0" brushRef="#br0">3 189 1376 0 0,'0'-3'418'0'0,"-1"-1"-1"0"0,0 0 0 0 0,1 0 1 0 0,-1 0-1 0 0,1 1 1 0 0,0-1-1 0 0,1 0 0 0 0,-1 0 1 0 0,1 0-1 0 0,-1 1 1 0 0,1-1-1 0 0,0 0 0 0 0,0 1 1 0 0,1-1-1 0 0,-1 1 1 0 0,3-5-1 0 0,0 3-293 0 0,1 0 1 0 0,0 0-1 0 0,0 0 0 0 0,0 0 0 0 0,0 1 1 0 0,1 0-1 0 0,12-7 0 0 0,1 0-87 0 0,0 1 0 0 0,1 0 0 0 0,1 1-1 0 0,-1 2 1 0 0,2 0 0 0 0,23-4 0 0 0,34 0-4885 0 0,-60 10 2376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25.165"/>
    </inkml:context>
    <inkml:brush xml:id="br0">
      <inkml:brushProperty name="width" value="0.05" units="cm"/>
      <inkml:brushProperty name="height" value="0.05" units="cm"/>
    </inkml:brush>
  </inkml:definitions>
  <inkml:trace contextRef="#ctx0" brushRef="#br0">144 119 1920 0 0,'-6'-32'8205'0'0,"7"28"-8096"0"0,0 1-1 0 0,0-1 1 0 0,0 1-1 0 0,1 0 1 0 0,-1-1-1 0 0,1 1 1 0 0,0 0 0 0 0,0 0-1 0 0,0 0 1 0 0,1 0-1 0 0,-1 1 1 0 0,1-1 0 0 0,-1 0-1 0 0,1 1 1 0 0,0 0-1 0 0,0 0 1 0 0,6-3-1 0 0,27-14-1258 0 0,2 9-4185 0 0,-22 7 2145 0 0</inkml:trace>
  <inkml:trace contextRef="#ctx0" brushRef="#br0" timeOffset="1">111 69 872 0 0,'-20'2'6873'0'0,"-3"5"-1220"0"0,22-5-5629 0 0,0 0 0 0 0,0-1 0 0 0,-1 1 0 0 0,1 0 0 0 0,1 0 0 0 0,-1 0 0 0 0,0 0 0 0 0,0 0 0 0 0,1 0 0 0 0,-1 0 0 0 0,1 0 0 0 0,0 0 1 0 0,-1 4-1 0 0,-24 148 262 0 0,14-102-160 0 0,2 0-1 0 0,3 0 1 0 0,1 1-1 0 0,4 61 1 0 0,2-111-134 0 0,-1 0 0 0 0,0-1 1 0 0,1 1-1 0 0,0-1 1 0 0,0 1-1 0 0,0-1 1 0 0,0 1-1 0 0,0-1 0 0 0,0 0 1 0 0,1 1-1 0 0,-1-1 1 0 0,1 0-1 0 0,-1 0 0 0 0,1 0 1 0 0,0 0-1 0 0,0 0 1 0 0,0 0-1 0 0,0-1 0 0 0,0 1 1 0 0,0-1-1 0 0,1 1 1 0 0,-1-1-1 0 0,0 0 0 0 0,5 2 1 0 0,-1-1-769 0 0,0 0 0 0 0,0-1 0 0 0,0 0 0 0 0,0 0 0 0 0,0 0 0 0 0,0-1 0 0 0,0 0 0 0 0,0 0 0 0 0,12-2 0 0 0,2-2-3519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25.724"/>
    </inkml:context>
    <inkml:brush xml:id="br0">
      <inkml:brushProperty name="width" value="0.05" units="cm"/>
      <inkml:brushProperty name="height" value="0.05" units="cm"/>
    </inkml:brush>
  </inkml:definitions>
  <inkml:trace contextRef="#ctx0" brushRef="#br0">167 104 2476 0 0,'-10'-49'9054'0'0,"9"48"-8991"0"0,1-1 16 0 0,-1 0 0 0 0,0 0 1 0 0,0 0-1 0 0,0 1 0 0 0,0-1 0 0 0,0 0 0 0 0,0 1 0 0 0,-1-1 1 0 0,1 1-1 0 0,0-1 0 0 0,-1 1 0 0 0,1-1 0 0 0,-1 1 0 0 0,0 0 0 0 0,1 0 1 0 0,-1 0-1 0 0,0 0 0 0 0,0 0 0 0 0,0 0 0 0 0,0 0 0 0 0,-3 0 1 0 0,4 1-66 0 0,-33 4 38 0 0,31-2-53 0 0,0 0-1 0 0,0 1 1 0 0,0-1 0 0 0,0 1 0 0 0,1-1 0 0 0,-1 1 0 0 0,1 0 0 0 0,0 0 0 0 0,-1 0 0 0 0,2 0 0 0 0,-1 0 0 0 0,0 1 0 0 0,0-1 0 0 0,1 0 0 0 0,0 1 0 0 0,0-1 0 0 0,0 1 0 0 0,0 0 0 0 0,0-1 0 0 0,1 1 0 0 0,0 0 0 0 0,-1-1 0 0 0,1 1 0 0 0,1 0 0 0 0,-1-1 0 0 0,0 1 0 0 0,1 0 0 0 0,0-1 0 0 0,0 1 0 0 0,0 0-1 0 0,0-1 1 0 0,1 0 0 0 0,2 5 0 0 0,6 14 22 0 0,2-1-1 0 0,1 0 1 0 0,0-1-1 0 0,19 21 1 0 0,-7-9 6 0 0,-19-23-38 0 0,0-1 54 0 0,0 0 0 0 0,-1 0 0 0 0,0 0 0 0 0,8 18-1 0 0,-12-24-27 0 0,-1 0-1 0 0,1 0 0 0 0,-1 0 0 0 0,1 0 0 0 0,-1 1 0 0 0,0-1 1 0 0,0 0-1 0 0,0 0 0 0 0,0 0 0 0 0,0 0 0 0 0,0 0 0 0 0,0 0 1 0 0,-1 0-1 0 0,1 1 0 0 0,-1-1 0 0 0,1 0 0 0 0,-1 0 0 0 0,0-1 1 0 0,0 1-1 0 0,0 0 0 0 0,0 0 0 0 0,0 0 0 0 0,-1 0 0 0 0,1-1 1 0 0,0 1-1 0 0,-1-1 0 0 0,1 1 0 0 0,-3 1 0 0 0,-4 3 29 0 0,0 0 0 0 0,0-1 0 0 0,0-1 0 0 0,-1 1 0 0 0,1-1-1 0 0,-1 0 1 0 0,-18 4 0 0 0,23-7-67 0 0,0 0 0 0 0,0 0 0 0 0,0 0-1 0 0,0-1 1 0 0,0 0 0 0 0,-1 0 0 0 0,1 0 0 0 0,0 0-1 0 0,0-1 1 0 0,0 1 0 0 0,0-1 0 0 0,0 0 0 0 0,0 0-1 0 0,0-1 1 0 0,0 1 0 0 0,0-1 0 0 0,0 0 0 0 0,1 0-1 0 0,-1 0 1 0 0,-5-4 0 0 0,8 4-6 0 0,-1-1 1 0 0,1 1-1 0 0,-1 0 0 0 0,1-1 1 0 0,0 1-1 0 0,0 0 0 0 0,0-1 1 0 0,0 0-1 0 0,0 1 1 0 0,1-1-1 0 0,-1 0 0 0 0,1 1 1 0 0,-1-1-1 0 0,1 0 0 0 0,0 1 1 0 0,0-1-1 0 0,0 0 0 0 0,1 1 1 0 0,-1-1-1 0 0,1 0 0 0 0,-1 1 1 0 0,1-1-1 0 0,0 0 1 0 0,0 1-1 0 0,2-5 0 0 0,4-8-10 0 0,0 0-1 0 0,17-25 1 0 0,-21 34 22 0 0,19-28 62 0 0,-6 11 368 0 0,-1 0 0 0 0,-1-1 0 0 0,-1 0 0 0 0,-1-1 0 0 0,-1-1 0 0 0,12-46-1 0 0,-20 46-2060 0 0,-1 2-6134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26.224"/>
    </inkml:context>
    <inkml:brush xml:id="br0">
      <inkml:brushProperty name="width" value="0.05" units="cm"/>
      <inkml:brushProperty name="height" value="0.05" units="cm"/>
    </inkml:brush>
  </inkml:definitions>
  <inkml:trace contextRef="#ctx0" brushRef="#br0">0 97 104 0 0,'11'-9'5296'0'0,"17"-14"-1831"0"0,44-25 0 0 0,-61 41-3129 0 0,-10 6-322 0 0,0 0 0 0 0,1 0 0 0 0,-1 0 0 0 0,1 0 0 0 0,0 0 1 0 0,-1 0-1 0 0,1 1 0 0 0,-1-1 0 0 0,1 1 0 0 0,0-1 0 0 0,0 1 0 0 0,-1 0 0 0 0,1-1 0 0 0,0 1 1 0 0,0 0-1 0 0,0 0 0 0 0,-1 0 0 0 0,1 0 0 0 0,0 1 0 0 0,0-1 0 0 0,-1 0 0 0 0,1 1 1 0 0,0 0-1 0 0,-1-1 0 0 0,1 1 0 0 0,0 0 0 0 0,-1 0 0 0 0,1-1 0 0 0,-1 1 0 0 0,1 0 0 0 0,-1 1 1 0 0,0-1-1 0 0,1 0 0 0 0,-1 0 0 0 0,0 1 0 0 0,0-1 0 0 0,0 0 0 0 0,0 1 0 0 0,0-1 0 0 0,0 1 1 0 0,0 0-1 0 0,0-1 0 0 0,-1 1 0 0 0,1-1 0 0 0,0 3 0 0 0,4 10-21 0 0,0 1 0 0 0,-1 0 0 0 0,-1-1 0 0 0,2 20-1 0 0,-3-20 65 0 0,112 508 470 0 0,-111-513-355 0 0,0 1-1 0 0,-1-1 1 0 0,0 1-1 0 0,-1 0 1 0 0,1 18-1 0 0,-2-24-109 0 0,0-1-1 0 0,-1 1 1 0 0,0-1-1 0 0,0 0 1 0 0,0 0-1 0 0,0 1 1 0 0,-1-1-1 0 0,1 0 0 0 0,-1 0 1 0 0,1 0-1 0 0,-1 0 1 0 0,0-1-1 0 0,0 1 1 0 0,-1-1-1 0 0,1 1 1 0 0,-1-1-1 0 0,1 1 0 0 0,-1-1 1 0 0,1 0-1 0 0,-5 2 1 0 0,5-3-171 0 0,-50 30 833 0 0,24-22-2620 0 0,1-10-5523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26.674"/>
    </inkml:context>
    <inkml:brush xml:id="br0">
      <inkml:brushProperty name="width" value="0.05" units="cm"/>
      <inkml:brushProperty name="height" value="0.05" units="cm"/>
    </inkml:brush>
  </inkml:definitions>
  <inkml:trace contextRef="#ctx0" brushRef="#br0">1 62 1556 0 0,'0'0'2710'0'0,"9"-17"6280"0"0,-2 6-6815 0 0,6 5-1971 0 0,0 0 1 0 0,0 2 0 0 0,0-1 0 0 0,1 2-1 0 0,-1 0 1 0 0,1 0 0 0 0,0 1-1 0 0,16 0 1 0 0,44 3-2690 0 0,-6 4-5442 0 0</inkml:trace>
  <inkml:trace contextRef="#ctx0" brushRef="#br0" timeOffset="1">112 182 444 0 0,'-15'9'1923'0'0,"8"-6"-1127"0"0,0 0-1 0 0,0 1 0 0 0,1 0 0 0 0,-1 0 1 0 0,1 1-1 0 0,0 0 0 0 0,1 0 1 0 0,-7 7-1 0 0,11-10-399 0 0,9 2-378 0 0,0-1 0 0 0,1 0 0 0 0,0 0 0 0 0,0-1 0 0 0,16 3 0 0 0,50-5-4979 0 0,-48-3 2297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27.097"/>
    </inkml:context>
    <inkml:brush xml:id="br0">
      <inkml:brushProperty name="width" value="0.05" units="cm"/>
      <inkml:brushProperty name="height" value="0.05" units="cm"/>
    </inkml:brush>
  </inkml:definitions>
  <inkml:trace contextRef="#ctx0" brushRef="#br0">23 71 1140 0 0,'-18'-34'9669'0'0,"14"-1"-2894"0"0,3 34-6567 0 0,7 26-111 0 0,-2 36-2287 0 0,-7-15-7139 0 0,2-34 5363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27.563"/>
    </inkml:context>
    <inkml:brush xml:id="br0">
      <inkml:brushProperty name="width" value="0.05" units="cm"/>
      <inkml:brushProperty name="height" value="0.05" units="cm"/>
    </inkml:brush>
  </inkml:definitions>
  <inkml:trace contextRef="#ctx0" brushRef="#br0">0 70 564 0 0,'29'-70'16285'0'0,"-21"104"-17121"0"0,-6 9-2082 0 0,-1-5-3088 0 0,0-24 1321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27.991"/>
    </inkml:context>
    <inkml:brush xml:id="br0">
      <inkml:brushProperty name="width" value="0.05" units="cm"/>
      <inkml:brushProperty name="height" value="0.05" units="cm"/>
    </inkml:brush>
  </inkml:definitions>
  <inkml:trace contextRef="#ctx0" brushRef="#br0">64 118 1880 0 0,'26'-40'10144'0'0,"-25"39"-9878"0"0,0-1 0 0 0,0 1 0 0 0,-1-1 0 0 0,1 1 0 0 0,0-1 0 0 0,-1 1 0 0 0,0-1-1 0 0,1 0 1 0 0,-1 1 0 0 0,0-1 0 0 0,0 0 0 0 0,0 1 0 0 0,0-1 0 0 0,0 0-1 0 0,0-2 1 0 0,-15 13 834 0 0,-23 40-1206 0 0,32-38 121 0 0,0 1 1 0 0,0 0-1 0 0,1 1 1 0 0,1-1-1 0 0,0 1 1 0 0,1 0 0 0 0,0 0-1 0 0,1 0 1 0 0,0 0-1 0 0,1 16 1 0 0,1-24-4 0 0,0 0 0 0 0,0 0-1 0 0,0-1 1 0 0,1 1 0 0 0,0 0 0 0 0,0 0 0 0 0,0 0 0 0 0,1-1 0 0 0,0 1 0 0 0,0-1-1 0 0,0 1 1 0 0,0-1 0 0 0,1 0 0 0 0,-1 0 0 0 0,1 0 0 0 0,0 0 0 0 0,0 0 0 0 0,1 0-1 0 0,-1-1 1 0 0,1 0 0 0 0,0 0 0 0 0,0 0 0 0 0,0 0 0 0 0,0 0 0 0 0,0-1 0 0 0,1 0-1 0 0,-1 0 1 0 0,1 0 0 0 0,-1 0 0 0 0,7 1 0 0 0,-3-1 34 0 0,-1-1 1 0 0,1 1-1 0 0,-1-1 0 0 0,1-1 0 0 0,0 1 1 0 0,-1-1-1 0 0,1-1 0 0 0,0 1 0 0 0,-1-1 1 0 0,1-1-1 0 0,0 1 0 0 0,-1-1 1 0 0,0-1-1 0 0,1 1 0 0 0,-1-1 0 0 0,0-1 1 0 0,0 1-1 0 0,-1-1 0 0 0,9-6 0 0 0,-9 5-4 0 0,-1 0 0 0 0,0 0 0 0 0,-1-1 0 0 0,1 1 0 0 0,-1-1-1 0 0,0 0 1 0 0,0 0 0 0 0,-1-1 0 0 0,0 1 0 0 0,0-1-1 0 0,0 1 1 0 0,-1-1 0 0 0,0 0 0 0 0,0 0 0 0 0,-1 0 0 0 0,0 0-1 0 0,0 0 1 0 0,-1 0 0 0 0,0-1 0 0 0,0 1 0 0 0,-1-8-1 0 0,-1 7-49 0 0,1 0 1 0 0,-1 0-1 0 0,-1 0 0 0 0,0 1 0 0 0,0-1 0 0 0,0 1 0 0 0,-1-1 0 0 0,0 1 0 0 0,0 0 0 0 0,-1 1 0 0 0,0-1 0 0 0,-7-7 0 0 0,8 9-335 0 0,-1 1 0 0 0,1 0 0 0 0,-1 0 1 0 0,1 1-1 0 0,-1-1 0 0 0,0 1 0 0 0,-1 0 0 0 0,1 1 1 0 0,0-1-1 0 0,-10-2 0 0 0,-19 3-4288 0 0,21 6 197 0 0,0 1 121 0 0</inkml:trace>
  <inkml:trace contextRef="#ctx0" brushRef="#br0" timeOffset="1">533 39 952 0 0,'17'-35'14985'0'0,"-9"31"-13694"0"0,-3 15-865 0 0,1 28-574 0 0,-5-29 281 0 0,8 57 314 0 0,-2 95 0 0 0,-7-64-2951 0 0,0-40-2083 0 0,1-47-283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28.493"/>
    </inkml:context>
    <inkml:brush xml:id="br0">
      <inkml:brushProperty name="width" value="0.05" units="cm"/>
      <inkml:brushProperty name="height" value="0.05" units="cm"/>
    </inkml:brush>
  </inkml:definitions>
  <inkml:trace contextRef="#ctx0" brushRef="#br0">1 65 1904 0 0,'13'-59'11725'0'0,"-12"57"-11188"0"0,-1 2-491 0 0,0 0 1 0 0,0 0-1 0 0,0-1 1 0 0,0 1-1 0 0,1 0 1 0 0,-1 0-1 0 0,0 0 0 0 0,0-1 1 0 0,0 1-1 0 0,0 0 1 0 0,1 0-1 0 0,-1 0 1 0 0,0 0-1 0 0,0 0 1 0 0,0-1-1 0 0,1 1 0 0 0,-1 0 1 0 0,0 0-1 0 0,0 0 1 0 0,1 0-1 0 0,-1 0 1 0 0,0 0-1 0 0,0 0 0 0 0,1 0 1 0 0,-1 0-1 0 0,0 0 1 0 0,0 0-1 0 0,1 0 1 0 0,-1 0-1 0 0,0 0 1 0 0,0 0-1 0 0,0 0 0 0 0,1 0 1 0 0,-1 0-1 0 0,0 0 1 0 0,1 0-1 0 0,2 14 6 0 0,0-1-1 0 0,-1 1 0 0 0,-1 0 1 0 0,0 0-1 0 0,-1 21 0 0 0,0 3 12 0 0,1 35-74 0 0,-1-33-648 0 0,2 0 0 0 0,10 65 0 0 0,-9-87-2319 0 0,-2-11-2068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28.904"/>
    </inkml:context>
    <inkml:brush xml:id="br0">
      <inkml:brushProperty name="width" value="0.05" units="cm"/>
      <inkml:brushProperty name="height" value="0.05" units="cm"/>
    </inkml:brush>
  </inkml:definitions>
  <inkml:trace contextRef="#ctx0" brushRef="#br0">1 63 940 0 0,'10'-44'11233'0'0,"-10"42"-10613"0"0,6-14 1498 0 0,-1 27-2012 0 0,0 1 0 0 0,-1 0-1 0 0,-1 0 1 0 0,0 1-1 0 0,-1-1 1 0 0,0 1-1 0 0,-1-1 1 0 0,0 20 0 0 0,2 15 338 0 0,4 5-306 0 0,9 86 1006 0 0,-12-48-4219 0 0,-3-83 1372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29.394"/>
    </inkml:context>
    <inkml:brush xml:id="br0">
      <inkml:brushProperty name="width" value="0.05" units="cm"/>
      <inkml:brushProperty name="height" value="0.05" units="cm"/>
    </inkml:brush>
  </inkml:definitions>
  <inkml:trace contextRef="#ctx0" brushRef="#br0">18 22 1264 0 0,'0'0'2494'0'0,"-18"-22"6265"0"0,22 102-5979 0 0,-2-14-2754 0 0,9 228 672 0 0,-10-285-2071 0 0,6-29-7134 0 0,-5 8 4770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8:51.134"/>
    </inkml:context>
    <inkml:brush xml:id="br0">
      <inkml:brushProperty name="width" value="0.05" units="cm"/>
      <inkml:brushProperty name="height" value="0.05" units="cm"/>
    </inkml:brush>
  </inkml:definitions>
  <inkml:trace contextRef="#ctx0" brushRef="#br0">28 1 200 0 0,'-5'6'915'0'0,"1"0"0"0"0,0 1 0 0 0,0 0 0 0 0,0 0 0 0 0,-2 7 1 0 0,5-13-875 0 0,1-1 0 0 0,0 1 0 0 0,0 0 1 0 0,1-1-1 0 0,-1 1 0 0 0,0-1 0 0 0,0 1 1 0 0,0-1-1 0 0,0 1 0 0 0,0-1 1 0 0,1 1-1 0 0,-1-1 0 0 0,0 1 0 0 0,0-1 1 0 0,1 1-1 0 0,-1-1 0 0 0,0 1 0 0 0,1-1 1 0 0,-1 1-1 0 0,1-1 0 0 0,-1 1 1 0 0,0-1-1 0 0,1 0 0 0 0,-1 1 0 0 0,1-1 1 0 0,-1 0-1 0 0,1 0 0 0 0,-1 1 0 0 0,1-1 1 0 0,-1 0-1 0 0,1 0 0 0 0,-1 0 1 0 0,1 0-1 0 0,0 1 0 0 0,0-1 0 0 0,16 4 251 0 0,-17-4-260 0 0,13 1-303 0 0,-1 0 1 0 0,0-1-1 0 0,1-1 1 0 0,-1 0-1 0 0,0 0 1 0 0,18-5-1 0 0,-11 2-1247 0 0,4-1-166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29.874"/>
    </inkml:context>
    <inkml:brush xml:id="br0">
      <inkml:brushProperty name="width" value="0.05" units="cm"/>
      <inkml:brushProperty name="height" value="0.05" units="cm"/>
    </inkml:brush>
  </inkml:definitions>
  <inkml:trace contextRef="#ctx0" brushRef="#br0">0 48 836 0 0,'29'-46'10668'0'0,"-28"45"-10430"0"0,5 18-11 0 0,-1 0 0 0 0,0 1 1 0 0,-2 0-1 0 0,0 0 0 0 0,-1 0 0 0 0,-1 1 0 0 0,-1 31 0 0 0,1 12 593 0 0,1-35-483 0 0,31 295 2398 0 0,-31-289-3018 0 0</inkml:trace>
  <inkml:trace contextRef="#ctx0" brushRef="#br0" timeOffset="1">425 99 740 0 0,'2'-14'9690'0'0,"4"27"-7587"0"0,4 29-1783 0 0,-2 27 438 0 0,-3 0-1 0 0,-3 0 0 0 0,-10 96 1 0 0,5-136-2514 0 0,0-1-5682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30.314"/>
    </inkml:context>
    <inkml:brush xml:id="br0">
      <inkml:brushProperty name="width" value="0.05" units="cm"/>
      <inkml:brushProperty name="height" value="0.05" units="cm"/>
    </inkml:brush>
  </inkml:definitions>
  <inkml:trace contextRef="#ctx0" brushRef="#br0">116 119 496 0 0,'-5'-62'14387'0'0,"5"61"-13735"0"0,-5-1-163 0 0,-2 6-287 0 0,-6 17-164 0 0,0 0 1 0 0,2 1-1 0 0,0 0 0 0 0,2 1 0 0 0,1 0 0 0 0,0 0 1 0 0,2 1-1 0 0,0 0 0 0 0,-2 28 0 0 0,6-38-10 0 0,0 0 0 0 0,1 1 0 0 0,1 0 0 0 0,2 22 0 0 0,-2-33 9 0 0,1 0 0 0 0,0 0 0 0 0,0 0 0 0 0,0 0 0 0 0,0 0 0 0 0,0 0 0 0 0,1 0 0 0 0,0 0 0 0 0,0-1-1 0 0,0 1 1 0 0,0-1 0 0 0,0 1 0 0 0,1-1 0 0 0,0 0 0 0 0,-1 0 0 0 0,1 0 0 0 0,0 0 0 0 0,1 0 0 0 0,-1-1 0 0 0,4 3 0 0 0,-3-4 19 0 0,1 0 1 0 0,-1 0-1 0 0,1-1 1 0 0,-1 1-1 0 0,0-1 1 0 0,1 0-1 0 0,-1 0 1 0 0,1-1 0 0 0,-1 1-1 0 0,0-1 1 0 0,1 0-1 0 0,-1 0 1 0 0,0 0-1 0 0,0-1 1 0 0,7-3-1 0 0,-3 0-29 0 0,-1 0 0 0 0,1-1 0 0 0,-1 0 0 0 0,0-1 0 0 0,-1 0 0 0 0,0 0-1 0 0,0 0 1 0 0,0-1 0 0 0,-1 1 0 0 0,0-1 0 0 0,0-1 0 0 0,-1 1 0 0 0,0-1 0 0 0,-1 1-1 0 0,0-1 1 0 0,0 0 0 0 0,1-12 0 0 0,1 0-85 0 0,-2 0 0 0 0,0 0 0 0 0,-1 0-1 0 0,-2 0 1 0 0,0-1 0 0 0,-5-32 0 0 0,4 43-208 0 0,-1 0 0 0 0,-1 0 0 0 0,0 0 0 0 0,0 0 0 0 0,-1 0 0 0 0,-8-14 0 0 0,-17-9-2888 0 0,25 30 2315 0 0,0 1 1 0 0,0 1-1 0 0,-1-1 1 0 0,1 1-1 0 0,-1-1 1 0 0,0 1-1 0 0,-5-1 1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30.683"/>
    </inkml:context>
    <inkml:brush xml:id="br0">
      <inkml:brushProperty name="width" value="0.05" units="cm"/>
      <inkml:brushProperty name="height" value="0.05" units="cm"/>
    </inkml:brush>
  </inkml:definitions>
  <inkml:trace contextRef="#ctx0" brushRef="#br0">1 38 1676 0 0,'13'-38'10152'0'0,"-13"38"-10140"0"0,0 1 1 0 0,0-1-1 0 0,0 0 0 0 0,0 0 1 0 0,0 0-1 0 0,0 0 1 0 0,0 0-1 0 0,0 1 1 0 0,0-1-1 0 0,0 0 0 0 0,0 0 1 0 0,1 0-1 0 0,-1 0 1 0 0,0 0-1 0 0,0 1 1 0 0,0-1-1 0 0,0 0 0 0 0,0 0 1 0 0,0 0-1 0 0,0 0 1 0 0,0 0-1 0 0,1 0 1 0 0,-1 0-1 0 0,0 1 1 0 0,0-1-1 0 0,0 0 0 0 0,0 0 1 0 0,0 0-1 0 0,1 0 1 0 0,-1 0-1 0 0,0 0 1 0 0,0 0-1 0 0,0 0 0 0 0,0 0 1 0 0,1 0-1 0 0,-1 0 1 0 0,0 0-1 0 0,0 0 1 0 0,0 0-1 0 0,0 0 0 0 0,1 0 1 0 0,-1 0-1 0 0,0 0 1 0 0,0 0-1 0 0,0 0 1 0 0,0 0-1 0 0,0 0 0 0 0,1-1 1 0 0,-1 1-1 0 0,0 0 1 0 0,0 0-1 0 0,0 0 1 0 0,0 0-1 0 0,0 0 0 0 0,0 0 1 0 0,1 0-1 0 0,-1 0 1 0 0,0-1-1 0 0,0 1 1 0 0,0 0-1 0 0,0 0 0 0 0,0 0 1 0 0,0 0-1 0 0,0 0 1 0 0,0-1-1 0 0,0 1 1 0 0,2 24 222 0 0,-5 30-939 0 0,-5-23-1257 0 0,4-14-2478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31.085"/>
    </inkml:context>
    <inkml:brush xml:id="br0">
      <inkml:brushProperty name="width" value="0.05" units="cm"/>
      <inkml:brushProperty name="height" value="0.05" units="cm"/>
    </inkml:brush>
  </inkml:definitions>
  <inkml:trace contextRef="#ctx0" brushRef="#br0">0 41 212 0 0,'12'-40'13619'0'0,"-11"41"-13697"0"0,0 0-1 0 0,0 0 1 0 0,0 1 0 0 0,0-1-1 0 0,-1 0 1 0 0,1 1-1 0 0,0-1 1 0 0,-1 0 0 0 0,1 1-1 0 0,-1-1 1 0 0,0 1-1 0 0,1-1 1 0 0,-1 1 0 0 0,0-1-1 0 0,0 1 1 0 0,0-1-1 0 0,0 0 1 0 0,0 1 0 0 0,0-1-1 0 0,0 1 1 0 0,-1 2-1 0 0,1-4 55 0 0,-3 36-5501 0 0,0-23 1372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33.211"/>
    </inkml:context>
    <inkml:brush xml:id="br0">
      <inkml:brushProperty name="width" value="0.05" units="cm"/>
      <inkml:brushProperty name="height" value="0.05" units="cm"/>
    </inkml:brush>
  </inkml:definitions>
  <inkml:trace contextRef="#ctx0" brushRef="#br0">1 27 20 0 0,'3'6'8303'0'0,"1"-4"-8689"0"0,-2-2 672 0 0,54-8 1507 0 0,103-16-456 0 0,-156 23-1524 0 0,7 0-829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33.704"/>
    </inkml:context>
    <inkml:brush xml:id="br0">
      <inkml:brushProperty name="width" value="0.05" units="cm"/>
      <inkml:brushProperty name="height" value="0.05" units="cm"/>
    </inkml:brush>
  </inkml:definitions>
  <inkml:trace contextRef="#ctx0" brushRef="#br0">4 15 1020 0 0,'12'-14'5718'0'0,"-6"14"-3712"0"0,-3 28-2649 0 0,-2-10 1258 0 0,1 99-85 0 0,-19 176 0 0 0,13-253-390 0 0,2-12-99 0 0,-2 6 121 0 0,4-10-2835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34.103"/>
    </inkml:context>
    <inkml:brush xml:id="br0">
      <inkml:brushProperty name="width" value="0.05" units="cm"/>
      <inkml:brushProperty name="height" value="0.05" units="cm"/>
    </inkml:brush>
  </inkml:definitions>
  <inkml:trace contextRef="#ctx0" brushRef="#br0">1 40 572 0 0,'0'0'5453'0'0,"18"-2"-3932"0"0,189-24 2666 0 0,-205 26-4030 0 0,7-2-133 0 0,18-3 500 0 0,-19 3-7406 0 0,-17 0 3730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36.429"/>
    </inkml:context>
    <inkml:brush xml:id="br0">
      <inkml:brushProperty name="width" value="0.05" units="cm"/>
      <inkml:brushProperty name="height" value="0.05" units="cm"/>
    </inkml:brush>
  </inkml:definitions>
  <inkml:trace contextRef="#ctx0" brushRef="#br0">8 35 460 0 0,'0'0'8045'0'0,"0"-34"-2723"0"0,5 97-5205 0 0,-5 126 1 0 0,-4-69 27 0 0,-1 19 18 0 0,5-137-156 0 0,0 4 17 0 0,-1-2-15 0 0,0 0 0 0 0,0 0 0 0 0,1 0 0 0 0,-1 0 0 0 0,1 0 0 0 0,0 0 0 0 0,1 0 0 0 0,0 7 0 0 0,-1-10 586 0 0,45-22-517 0 0,73-30-144 0 0,-71 32 85 0 0,-45 18-19 0 0,40-14 497 0 0,-40 15-421 0 0,-11-12-9645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37.007"/>
    </inkml:context>
    <inkml:brush xml:id="br0">
      <inkml:brushProperty name="width" value="0.05" units="cm"/>
      <inkml:brushProperty name="height" value="0.05" units="cm"/>
    </inkml:brush>
  </inkml:definitions>
  <inkml:trace contextRef="#ctx0" brushRef="#br0">0 8 1188 0 0,'0'0'3334'0'0,"3"-8"1362"0"0,1 21-4653 0 0,0 0 0 0 0,-1 0 0 0 0,-1 0-1 0 0,0 0 1 0 0,-1 1 0 0 0,0-1 0 0 0,-1 0 0 0 0,-2 17-1 0 0,2-5-3 0 0,-3 69-103 0 0,3 56 187 0 0,4-94-46 0 0,-3-55 3 0 0,8 19 1191 0 0,1-19-1001 0 0,0-1 0 0 0,0 0 0 0 0,0 0 1 0 0,0-1-1 0 0,0 0 0 0 0,0-1 0 0 0,0 0 0 0 0,0 0 0 0 0,14-7 1 0 0,-22 9-192 0 0,18-8-52 0 0,-8 0-3568 0 0,-11 6 2985 0 0,2-1-80 0 0,-2-2-2717 0 0,0-3-94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37.991"/>
    </inkml:context>
    <inkml:brush xml:id="br0">
      <inkml:brushProperty name="width" value="0.05" units="cm"/>
      <inkml:brushProperty name="height" value="0.05" units="cm"/>
    </inkml:brush>
  </inkml:definitions>
  <inkml:trace contextRef="#ctx0" brushRef="#br0">49 104 656 0 0,'0'0'4688'0'0,"0"-37"607"0"0,-21 295-5101 0 0,12-181-94 0 0,-10 69 997 0 0,19-145-798 0 0,24-204 388 0 0,22 1-861 0 0,-25 118 358 0 0,-20 79-186 0 0,1 1 1 0 0,0-1-1 0 0,0 1 0 0 0,0 0 1 0 0,0-1-1 0 0,0 1 0 0 0,1 0 1 0 0,5-7-1 0 0,-7 10-6 0 0,-1 1 6 0 0,0-1 0 0 0,0 1 0 0 0,0 0 0 0 0,0-1 0 0 0,0 1 0 0 0,0-1 1 0 0,0 1-1 0 0,0-1 0 0 0,0 1 0 0 0,0-1 0 0 0,0 1 0 0 0,0 0 1 0 0,1-1-1 0 0,-1 1 0 0 0,0-1 0 0 0,0 1 0 0 0,0 0 0 0 0,0-1 1 0 0,1 1-1 0 0,-1-1 0 0 0,0 1 0 0 0,1 0 0 0 0,-1-1 0 0 0,0 1 1 0 0,1 0-1 0 0,-1-1 0 0 0,0 1 0 0 0,1 0 0 0 0,-1 0 0 0 0,0-1 1 0 0,1 1-1 0 0,-1 0 0 0 0,1 0 0 0 0,15 5-2 0 0,12 20 35 0 0,-14-6 65 0 0,-2 0 0 0 0,0 1 0 0 0,-1 0 0 0 0,-1 1 0 0 0,11 33 0 0 0,-4-2-415 0 0,11 63 0 0 0,-28-113-17 0 0,4 25-1892 0 0,-7-12-2374 0 0,-1-10 1267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8:51.591"/>
    </inkml:context>
    <inkml:brush xml:id="br0">
      <inkml:brushProperty name="width" value="0.05" units="cm"/>
      <inkml:brushProperty name="height" value="0.05" units="cm"/>
    </inkml:brush>
  </inkml:definitions>
  <inkml:trace contextRef="#ctx0" brushRef="#br0">118 46 448 0 0,'-5'-29'8275'0'0,"-5"45"-8062"0"0,0 0-1 0 0,2 0 1 0 0,0 1-1 0 0,0 0 0 0 0,2 0 1 0 0,-9 37-1 0 0,6-24 5 0 0,3-13-106 0 0,-3 13 248 0 0,-11 55-1 0 0,18-79-388 0 0,1 0 1 0 0,1 1-1 0 0,-1-1 0 0 0,1 1 0 0 0,0-1 0 0 0,1 1 0 0 0,-1-1 0 0 0,1 1 0 0 0,1-1 0 0 0,-1 1 1 0 0,1-1-1 0 0,0 0 0 0 0,0 0 0 0 0,7 12 0 0 0,-8-16-95 0 0,1 0-1 0 0,0 0 1 0 0,0 0-1 0 0,0 0 1 0 0,0 0 0 0 0,0-1-1 0 0,0 1 1 0 0,1-1-1 0 0,-1 1 1 0 0,0-1-1 0 0,1 0 1 0 0,-1 0 0 0 0,1 0-1 0 0,0 0 1 0 0,-1 0-1 0 0,1 0 1 0 0,3 0 0 0 0,1-1-150 0 0,-1 0 1 0 0,1 0 0 0 0,-1 0 0 0 0,0-1 0 0 0,1 0 0 0 0,-1 0 0 0 0,7-2-1 0 0,7-4-521 0 0,-1 0 0 0 0,0-1 0 0 0,28-17 0 0 0,-9 1 1546 0 0,55-43 0 0 0,25-35 5144 0 0,-113 97-5552 0 0,-5 4-310 0 0,1 1 0 0 0,-1-1 0 0 0,1 0-1 0 0,-1 1 1 0 0,1-1 0 0 0,-1 1-1 0 0,1-1 1 0 0,0 1 0 0 0,-1-1 0 0 0,1 1-1 0 0,0-1 1 0 0,-1 1 0 0 0,1 0-1 0 0,0-1 1 0 0,0 1 0 0 0,-1 0 0 0 0,1 0-1 0 0,0-1 1 0 0,0 1 0 0 0,0 0 0 0 0,-1 0-1 0 0,1 0 1 0 0,0 0 0 0 0,0 0-1 0 0,1 0 1 0 0,0 18 277 0 0,-19 45-293 0 0,12-46 108 0 0,-24 70 44 0 0,19-59-20 0 0,1-1 0 0 0,-7 36 1 0 0,41-136 389 0 0,61-126 1 0 0,-73 172-551 0 0,2-9 262 0 0,3 1-1 0 0,1 0 0 0 0,40-55 0 0 0,-58 89-244 0 0,-1 1 0 0 0,1-1 0 0 0,0 0 0 0 0,0 0 0 0 0,0 0 1 0 0,0 0-1 0 0,0 0 0 0 0,0 1 0 0 0,0-1 0 0 0,0 0 0 0 0,0 1 0 0 0,0-1 0 0 0,0 1 0 0 0,0-1 0 0 0,0 1 0 0 0,1 0 0 0 0,-1-1 0 0 0,0 1 0 0 0,0 0 0 0 0,0 0 0 0 0,1 0 0 0 0,-1 0 0 0 0,0 0 0 0 0,0 0 0 0 0,1 0 0 0 0,1 1 0 0 0,-1 0 5 0 0,1 0 0 0 0,0 0 0 0 0,-1 1 0 0 0,1-1 0 0 0,-1 1-1 0 0,1 0 1 0 0,-1 0 0 0 0,0 0 0 0 0,0 0 0 0 0,4 4 0 0 0,2 6 29 0 0,1-1 0 0 0,-1 2 0 0 0,7 16 0 0 0,-15-29-38 0 0,15 31-60 0 0,-2 1-1 0 0,14 49 1 0 0,-7 19-3243 0 0,-19-97 2789 0 0,-1 1 0 0 0,0 0-1 0 0,0 0 1 0 0,0 0 0 0 0,-1-1 0 0 0,0 1-1 0 0,1 0 1 0 0,-1-1 0 0 0,0 1 0 0 0,-1 0 0 0 0,1-1-1 0 0,-3 5 1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38.413"/>
    </inkml:context>
    <inkml:brush xml:id="br0">
      <inkml:brushProperty name="width" value="0.05" units="cm"/>
      <inkml:brushProperty name="height" value="0.05" units="cm"/>
    </inkml:brush>
  </inkml:definitions>
  <inkml:trace contextRef="#ctx0" brushRef="#br0">1 78 1604 0 0,'0'0'1276'0'0,"7"-19"2695"0"0,2 14-3825 0 0,0-1 0 0 0,0 1 1 0 0,1 1-1 0 0,0 0 0 0 0,15-4 1 0 0,31-13-3882 0 0,-44 15 2145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39.011"/>
    </inkml:context>
    <inkml:brush xml:id="br0">
      <inkml:brushProperty name="width" value="0.05" units="cm"/>
      <inkml:brushProperty name="height" value="0.05" units="cm"/>
    </inkml:brush>
  </inkml:definitions>
  <inkml:trace contextRef="#ctx0" brushRef="#br0">189 23 1500 0 0,'0'0'4997'0'0,"-28"-14"-1410"0"0,26 13-3555 0 0,0-1 0 0 0,0 1 0 0 0,-1 0 0 0 0,1 1 0 0 0,0-1 0 0 0,0 0 0 0 0,-1 0-1 0 0,1 1 1 0 0,0 0 0 0 0,0-1 0 0 0,-1 1 0 0 0,1 0 0 0 0,-1 0 0 0 0,1 0 0 0 0,0 0 0 0 0,-1 1-1 0 0,1-1 1 0 0,0 1 0 0 0,0-1 0 0 0,-1 1 0 0 0,1 0 0 0 0,0 0 0 0 0,0 0 0 0 0,-3 1 0 0 0,1 2-32 0 0,-1-1 0 0 0,1 1 0 0 0,0-1 0 0 0,0 1 0 0 0,0 1 0 0 0,0-1 0 0 0,1 0 0 0 0,0 1 0 0 0,-5 8 0 0 0,-2 5 22 0 0,2 0-1 0 0,0 0 1 0 0,1 1-1 0 0,1-1 1 0 0,1 2 0 0 0,0-1-1 0 0,2 0 1 0 0,0 1-1 0 0,1 0 1 0 0,1 0-1 0 0,1-1 1 0 0,3 35-1 0 0,-2-50-10 0 0,-1 0-1 0 0,1 0 1 0 0,0 0-1 0 0,0 0 1 0 0,1-1-1 0 0,-1 1 1 0 0,1-1-1 0 0,-1 1 1 0 0,1-1-1 0 0,0 1 0 0 0,0-1 1 0 0,1 0-1 0 0,-1 0 1 0 0,1 0-1 0 0,-1 0 1 0 0,1 0-1 0 0,0-1 1 0 0,0 1-1 0 0,1-1 1 0 0,-1 0-1 0 0,0 0 1 0 0,1 0-1 0 0,-1 0 1 0 0,1 0-1 0 0,-1-1 0 0 0,1 0 1 0 0,0 0-1 0 0,0 0 1 0 0,-1 0-1 0 0,1 0 1 0 0,0-1-1 0 0,0 0 1 0 0,0 0-1 0 0,5 0 1 0 0,1-1-3 0 0,0 0 0 0 0,0-1 0 0 0,0 0 0 0 0,-1 0 1 0 0,1-1-1 0 0,0-1 0 0 0,-1 1 0 0 0,0-2 0 0 0,0 1 1 0 0,0-1-1 0 0,-1 0 0 0 0,11-9 0 0 0,-8 3 110 0 0,0 0-1 0 0,-1 0 1 0 0,0-1 0 0 0,-1 0-1 0 0,0-1 1 0 0,-1 0-1 0 0,8-18 1 0 0,-4 8 689 0 0,7-21 960 0 0,-18 42-1719 0 0,-1 1-19 0 0,3-3-15 0 0,-3 3-26 0 0,10 43-140 0 0,10 84-391 0 0,-9-73-8593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39.385"/>
    </inkml:context>
    <inkml:brush xml:id="br0">
      <inkml:brushProperty name="width" value="0.05" units="cm"/>
      <inkml:brushProperty name="height" value="0.05" units="cm"/>
    </inkml:brush>
  </inkml:definitions>
  <inkml:trace contextRef="#ctx0" brushRef="#br0">1 69 1824 0 0,'0'0'4204'0'0,"25"-23"882"0"0,66-14-2305 0 0,-89 37-2883 0 0,12-9-2117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51.394"/>
    </inkml:context>
    <inkml:brush xml:id="br0">
      <inkml:brushProperty name="width" value="0.05" units="cm"/>
      <inkml:brushProperty name="height" value="0.05" units="cm"/>
    </inkml:brush>
  </inkml:definitions>
  <inkml:trace contextRef="#ctx0" brushRef="#br0">239 64 452 0 0,'0'0'2607'0'0,"44"-18"798"0"0,-42 17-3164 0 0,2-1 181 0 0,-1-1 0 0 0,1 0 1 0 0,-1 0-1 0 0,0 0 0 0 0,1 0 1 0 0,-1-1-1 0 0,-1 1 0 0 0,1-1 1 0 0,0 0-1 0 0,3-7 0 0 0,-6 10-281 0 0,-3 14-112 0 0,-28 37 8 0 0,-37 83 0 0 0,2-5 3 0 0,33-69 27 0 0,-74 116 470 0 0,105-174-400 0 0,1-1-4 0 0,1 1-129 0 0,0-1 1 0 0,-1 0-1 0 0,1 0 0 0 0,-1 0 1 0 0,1 0-1 0 0,0 0 0 0 0,-1 0 0 0 0,1 0 1 0 0,-1 0-1 0 0,1-1 0 0 0,0 1 1 0 0,-1 0-1 0 0,1 0 0 0 0,-1 0 1 0 0,1 0-1 0 0,0-1 0 0 0,-1 1 0 0 0,1 0 1 0 0,0 0-1 0 0,-1 0 0 0 0,1-1 1 0 0,0 1-1 0 0,-1 0 0 0 0,1-1 0 0 0,0 1 1 0 0,0 0-1 0 0,-1-1 0 0 0,1 1 1 0 0,0 0-1 0 0,0-1 0 0 0,0 1 0 0 0,-1 0 1 0 0,1-1-1 0 0,0 1 0 0 0,0-1 1 0 0,0 1-1 0 0,0 0 0 0 0,0-1 1 0 0,0 1-1 0 0,0-1 0 0 0,0 1 0 0 0,0 0 1 0 0,0-1-1 0 0,0 1 0 0 0,0-1 1 0 0,0 1-1 0 0,0-1 0 0 0,0 1 0 0 0,1 0 1 0 0,-1-1-1 0 0,0 1 0 0 0,0 0 1 0 0,0-1-1 0 0,1 1 0 0 0,-1-1 1 0 0,5-28-18 0 0,1 1 0 0 0,1 0 0 0 0,1 0 0 0 0,14-29 0 0 0,57-106-23 0 0,-57 123 31 0 0,1 1 0 0 0,35-43 0 0 0,-57 81-2 0 0,12-24 84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50:04.931"/>
    </inkml:context>
    <inkml:brush xml:id="br0">
      <inkml:brushProperty name="width" value="0.05" units="cm"/>
      <inkml:brushProperty name="height" value="0.05" units="cm"/>
    </inkml:brush>
  </inkml:definitions>
  <inkml:trace contextRef="#ctx0" brushRef="#br0">367 379 1376 0 0,'0'0'1222'0'0,"16"-35"5346"0"0,-16 31-6501 0 0,0 0 0 0 0,0 0 0 0 0,0 0 0 0 0,-1 0 0 0 0,1 0 0 0 0,-1 0 0 0 0,0 1 0 0 0,0-1 0 0 0,0 0 0 0 0,-1 0 0 0 0,1 1-1 0 0,-1-1 1 0 0,0 1 0 0 0,0 0 0 0 0,0-1 0 0 0,-1 1 0 0 0,1 0 0 0 0,-1 0 0 0 0,1 0 0 0 0,-1 1 0 0 0,0-1 0 0 0,0 1 0 0 0,0-1 0 0 0,-1 1 0 0 0,1 0 0 0 0,-1 0 0 0 0,1 1-1 0 0,-1-1 1 0 0,1 1 0 0 0,-1-1 0 0 0,0 1 0 0 0,0 0 0 0 0,0 1 0 0 0,-4-1 0 0 0,-3-1-60 0 0,-1 1-1 0 0,1 1 1 0 0,0 0 0 0 0,-1 0-1 0 0,1 1 1 0 0,0 1 0 0 0,-1 0-1 0 0,1 0 1 0 0,0 1 0 0 0,0 0 0 0 0,1 1-1 0 0,-1 1 1 0 0,-12 6 0 0 0,13-6 4 0 0,0 1 1 0 0,0 0-1 0 0,1 0 1 0 0,0 1-1 0 0,0 0 1 0 0,1 0-1 0 0,-1 1 1 0 0,2 0-1 0 0,-1 1 1 0 0,1 0-1 0 0,1 0 1 0 0,-1 0-1 0 0,-8 19 1 0 0,14-25-12 0 0,0 0 1 0 0,-1 0 0 0 0,2 0 0 0 0,-1 0-1 0 0,0 0 1 0 0,1 0 0 0 0,-1 1-1 0 0,1-1 1 0 0,0 0 0 0 0,0 0-1 0 0,0 0 1 0 0,0 0 0 0 0,1 1 0 0 0,0 2-1 0 0,0-4 3 0 0,0 0 0 0 0,0 0-1 0 0,0 0 1 0 0,0-1-1 0 0,0 1 1 0 0,0 0 0 0 0,0-1-1 0 0,1 1 1 0 0,-1-1 0 0 0,0 1-1 0 0,1-1 1 0 0,0 0-1 0 0,-1 1 1 0 0,1-1 0 0 0,0 0-1 0 0,-1 0 1 0 0,3 1 0 0 0,2 0 0 0 0,-1-1 0 0 0,1 1 0 0 0,0-1 0 0 0,-1-1 1 0 0,1 1-1 0 0,0-1 0 0 0,0 0 0 0 0,-1 0 1 0 0,1 0-1 0 0,0-1 0 0 0,-1 0 0 0 0,1 0 0 0 0,0 0 1 0 0,8-4-1 0 0,-1-1-21 0 0,0 0-1 0 0,0-2 1 0 0,0 1 0 0 0,-1-2 0 0 0,0 1-1 0 0,0-2 1 0 0,-1 1 0 0 0,-1-2 0 0 0,1 1-1 0 0,-2-2 1 0 0,1 1 0 0 0,-2-1 0 0 0,1 0-1 0 0,-2-1 1 0 0,0 0 0 0 0,7-16 0 0 0,3-14 491 0 0,-1-1 0 0 0,-2 0 0 0 0,16-85 0 0 0,-23 99-263 0 0,-5 43-240 0 0,-5 50-23 0 0,-24 148 276 0 0,7-70-7384 0 0,18-120 2924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50:05.769"/>
    </inkml:context>
    <inkml:brush xml:id="br0">
      <inkml:brushProperty name="width" value="0.05" units="cm"/>
      <inkml:brushProperty name="height" value="0.05" units="cm"/>
    </inkml:brush>
  </inkml:definitions>
  <inkml:trace contextRef="#ctx0" brushRef="#br0">160 239 1116 0 0,'-1'-5'647'0'0,"0"0"0"0"0,0 1-1 0 0,-1-1 1 0 0,1 1 0 0 0,-1 0 0 0 0,-1-1 0 0 0,1 1-1 0 0,-1 0 1 0 0,1 0 0 0 0,-1 0 0 0 0,0 1-1 0 0,-5-5 1 0 0,7 7-509 0 0,-34 7 383 0 0,29-3-502 0 0,0 0-1 0 0,0 1 1 0 0,0 0-1 0 0,1 0 1 0 0,0 0-1 0 0,-1 0 1 0 0,1 1-1 0 0,1 0 1 0 0,-1 0 0 0 0,1 1-1 0 0,0-1 1 0 0,0 1-1 0 0,0 0 1 0 0,1 0-1 0 0,0 0 1 0 0,0 0 0 0 0,0 1-1 0 0,1-1 1 0 0,0 1-1 0 0,1-1 1 0 0,-1 1-1 0 0,1 0 1 0 0,0 0 0 0 0,1 0-1 0 0,0 0 1 0 0,1 11-1 0 0,0-14-29 0 0,6 5 1 0 0,-4-5 11 0 0,9 1-35 0 0,-7-4 14 0 0,-1-1 15 0 0,0-1 0 0 0,1 0 1 0 0,-1 1-1 0 0,0-2 1 0 0,0 1-1 0 0,0 0 0 0 0,0-1 1 0 0,0 1-1 0 0,0-1 1 0 0,0 0-1 0 0,-1-1 0 0 0,1 1 1 0 0,0-1-1 0 0,-1 1 1 0 0,0-1-1 0 0,0 0 0 0 0,0 0 1 0 0,0 0-1 0 0,0-1 1 0 0,-1 1-1 0 0,1-1 0 0 0,-1 0 1 0 0,0 1-1 0 0,0-1 1 0 0,0 0-1 0 0,-1 0 0 0 0,2-4 1 0 0,-1 2-26 0 0,7-14 832 0 0,-2-1 1 0 0,11-42-1 0 0,-18 62-787 0 0,2 36 83 0 0,-1-4 52 0 0,10 55 1 0 0,-11-84-160 0 0,1 0 1 0 0,0 0-1 0 0,0 0 0 0 0,-1-1 1 0 0,1 1-1 0 0,0 0 1 0 0,1-1-1 0 0,-1 1 0 0 0,0-1 1 0 0,0 1-1 0 0,1-1 1 0 0,-1 1-1 0 0,1-1 0 0 0,-1 0 1 0 0,1 0-1 0 0,0 0 1 0 0,-1 0-1 0 0,1 0 0 0 0,0 0 1 0 0,0 0-1 0 0,-1-1 1 0 0,1 1-1 0 0,0 0 0 0 0,0-1 1 0 0,0 0-1 0 0,0 1 1 0 0,0-1-1 0 0,0 0 0 0 0,3 0 1 0 0,2 0-72 0 0,1-1 1 0 0,-1 1-1 0 0,0-1 1 0 0,0 0-1 0 0,0-1 1 0 0,12-4-1 0 0,-9 2 33 0 0,0-1 0 0 0,0-1-1 0 0,-1 0 1 0 0,0 0 0 0 0,0 0 0 0 0,-1-1-1 0 0,0 0 1 0 0,0-1 0 0 0,0 0 0 0 0,-1 0-1 0 0,-1-1 1 0 0,1 0 0 0 0,-1 0 0 0 0,-1 0-1 0 0,8-18 1 0 0,0-4 555 0 0,-2 0 1 0 0,-1-1-1 0 0,11-62 0 0 0,-13 60 209 0 0,-7 31-577 0 0,-4 24-144 0 0,-20 125 312 0 0,0 0-2988 0 0,-1-53-4629 0 0,20-84 4807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50:06.375"/>
    </inkml:context>
    <inkml:brush xml:id="br0">
      <inkml:brushProperty name="width" value="0.05" units="cm"/>
      <inkml:brushProperty name="height" value="0.05" units="cm"/>
    </inkml:brush>
  </inkml:definitions>
  <inkml:trace contextRef="#ctx0" brushRef="#br0">0 191 108 0 0,'4'-7'468'0'0,"0"1"0"0"0,0-1 0 0 0,0 1 1 0 0,1 0-1 0 0,0 1 0 0 0,0-1 0 0 0,0 1 0 0 0,1 0 0 0 0,0 1 1 0 0,11-8-1 0 0,-3 5-143 0 0,0 1-1 0 0,0 0 1 0 0,1 1 0 0 0,18-4 0 0 0,22-3 795 0 0,-41 10-608 0 0,0 0 1 0 0,0-1-1 0 0,0-1 1 0 0,-1 0-1 0 0,1-1 1 0 0,-1-1-1 0 0,21-12 1 0 0,-32 17-307 0 0,-2 1-179 0 0,1 0-1 0 0,0-1 1 0 0,-1 1-1 0 0,1 0 0 0 0,-1-1 1 0 0,1 1-1 0 0,-1 0 0 0 0,1-1 1 0 0,-1 1-1 0 0,1-1 0 0 0,-1 1 1 0 0,1-1-1 0 0,-1 1 0 0 0,1-1 1 0 0,-1 1-1 0 0,0-1 0 0 0,1 0 1 0 0,-1 1-1 0 0,0-1 0 0 0,0 1 1 0 0,1-1-1 0 0,-1 0 0 0 0,0 1 1 0 0,0-1-1 0 0,0 0 0 0 0,0 1 1 0 0,0-1-1 0 0,0 0 1 0 0,0 1-1 0 0,0-1 0 0 0,0 0 1 0 0,0 1-1 0 0,0-1 0 0 0,0 1 1 0 0,-1-1-1 0 0,1 0 0 0 0,0 1 1 0 0,0-1-1 0 0,-1 0 0 0 0,0 0-24 0 0,0 0 0 0 0,1 0 0 0 0,-1 1 0 0 0,0-1 0 0 0,1 1 0 0 0,-1-1 1 0 0,0 1-1 0 0,0-1 0 0 0,1 1 0 0 0,-1-1 0 0 0,0 1 0 0 0,0 0 0 0 0,0-1 0 0 0,0 1 0 0 0,1 0 0 0 0,-1 0 0 0 0,0 0 0 0 0,0 0 0 0 0,0-1 0 0 0,0 1 0 0 0,0 0 0 0 0,0 1 0 0 0,0-1 0 0 0,0 0 0 0 0,0 0 0 0 0,1 0 0 0 0,-1 0 0 0 0,0 1 0 0 0,0-1 0 0 0,0 0 0 0 0,0 1 0 0 0,0 0 0 0 0,-10 4-35 0 0,1 1-1 0 0,0 0 1 0 0,0 1 0 0 0,0 0-1 0 0,1 0 1 0 0,0 1-1 0 0,1 0 1 0 0,0 1-1 0 0,0 0 1 0 0,0 0 0 0 0,2 0-1 0 0,-1 1 1 0 0,1 0-1 0 0,0 1 1 0 0,-8 21 0 0 0,14-31 6 0 0,-1 0 1 0 0,1 1 0 0 0,-1-1 0 0 0,1 0 0 0 0,0 0 0 0 0,0 0 0 0 0,-1 1 0 0 0,1-1 0 0 0,0 0 0 0 0,0 0 0 0 0,0 0 0 0 0,0 1 0 0 0,1-1 0 0 0,-1 0 0 0 0,0 0 0 0 0,0 0 0 0 0,1 1 0 0 0,-1-1 0 0 0,1 0 0 0 0,-1 0 0 0 0,1 0 0 0 0,-1 0 0 0 0,1 0 0 0 0,0 0 0 0 0,1 2-1 0 0,-1-2 12 0 0,1-1 0 0 0,-1 1 0 0 0,1-1 0 0 0,-1 1-1 0 0,1-1 1 0 0,0 0 0 0 0,-1 0 0 0 0,1 0-1 0 0,-1 0 1 0 0,1 0 0 0 0,-1 0 0 0 0,1 0-1 0 0,-1 0 1 0 0,1 0 0 0 0,0-1 0 0 0,-1 1-1 0 0,2-1 1 0 0,5-2-15 0 0,0 0 0 0 0,0 0 0 0 0,-1-1-1 0 0,0 0 1 0 0,1-1 0 0 0,9-7 0 0 0,-3-3 188 0 0,-1-1 0 0 0,0-1 0 0 0,-1 0 0 0 0,0-1 0 0 0,12-27 0 0 0,-11 21 585 0 0,-12 23-712 0 0,-1 1-31 0 0,0 0 0 0 0,0 0 0 0 0,0 0 0 0 0,0 0 0 0 0,0 0 0 0 0,0 0 0 0 0,1 1 0 0 0,-1-1 0 0 0,0 0 0 0 0,0 0 0 0 0,0 0 0 0 0,0 0 0 0 0,0 0-1 0 0,1 0 1 0 0,-1 0 0 0 0,0 0 0 0 0,0 0 0 0 0,0 0 0 0 0,0 0 0 0 0,1 0 0 0 0,-1 0 0 0 0,0 0 0 0 0,0 0 0 0 0,0 0 0 0 0,0 0 0 0 0,1 0 0 0 0,-1 0 0 0 0,0 0 0 0 0,0 0 0 0 0,0 0 0 0 0,0 0 0 0 0,1 0 0 0 0,-1 0 0 0 0,0 0 0 0 0,0 0 0 0 0,0 0 0 0 0,0-1 0 0 0,0 1 0 0 0,0 0 0 0 0,1 0 0 0 0,-1 0 0 0 0,0 0 0 0 0,0 0 0 0 0,0 0 0 0 0,0-1 0 0 0,0 1-1 0 0,0 0 1 0 0,0 0 0 0 0,0 0 0 0 0,0 0 0 0 0,1 0 0 0 0,-1-1 0 0 0,0 1 0 0 0,0 0 0 0 0,0 0 0 0 0,0 0 0 0 0,0 0 0 0 0,0-1 0 0 0,0 1 0 0 0,0 0 0 0 0,0 0 0 0 0,7 20 40 0 0,-10 33 155 0 0,1 14-1626 0 0,5-22-5493 0 0,-1-34 3996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50:06.743"/>
    </inkml:context>
    <inkml:brush xml:id="br0">
      <inkml:brushProperty name="width" value="0.05" units="cm"/>
      <inkml:brushProperty name="height" value="0.05" units="cm"/>
    </inkml:brush>
  </inkml:definitions>
  <inkml:trace contextRef="#ctx0" brushRef="#br0">1 160 408 0 0,'7'-14'1690'0'0,"0"0"0"0"0,2 0 0 0 0,14-20-1 0 0,-17 27-1588 0 0,0 0 0 0 0,1 1 0 0 0,0 0 0 0 0,0 0 0 0 0,1 0 0 0 0,-1 1 0 0 0,1 0 0 0 0,0 1 0 0 0,1-1 0 0 0,-1 2 0 0 0,18-6 0 0 0,-14 5-450 0 0,-6 1-239 0 0,-1 2-1 0 0,1-1 1 0 0,0 0-1 0 0,0 1 1 0 0,0 0-1 0 0,9 0 1 0 0,4 1-919 0 0</inkml:trace>
  <inkml:trace contextRef="#ctx0" brushRef="#br0" timeOffset="1">103 170 1504 0 0,'-12'6'2436'0'0,"3"-1"-147"0"0,2 1-617 0 0,23-2-1864 0 0,3-6-1188 0 0,-7-1-605 0 0,3 1 45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50:07.194"/>
    </inkml:context>
    <inkml:brush xml:id="br0">
      <inkml:brushProperty name="width" value="0.05" units="cm"/>
      <inkml:brushProperty name="height" value="0.05" units="cm"/>
    </inkml:brush>
  </inkml:definitions>
  <inkml:trace contextRef="#ctx0" brushRef="#br0">146 51 36 0 0,'-6'-28'7474'0'0,"6"27"-7366"0"0,-1 0 1 0 0,0-1-1 0 0,1 1 1 0 0,-1 0-1 0 0,0-1 0 0 0,0 1 1 0 0,0 0-1 0 0,0 0 1 0 0,0 0-1 0 0,0 0 1 0 0,0 0-1 0 0,0 0 0 0 0,-1 0 1 0 0,1 0-1 0 0,0 0 1 0 0,-1 0-1 0 0,1 1 0 0 0,0-1 1 0 0,-1 1-1 0 0,1-1 1 0 0,-1 1-1 0 0,1-1 0 0 0,-1 1 1 0 0,1 0-1 0 0,-1 0 1 0 0,1 0-1 0 0,-1 0 0 0 0,-1 0 1 0 0,0 1-57 0 0,-1 0-1 0 0,1 0 1 0 0,0 1 0 0 0,0-1-1 0 0,0 1 1 0 0,-1 0 0 0 0,2-1-1 0 0,-1 1 1 0 0,0 1 0 0 0,0-1-1 0 0,1 0 1 0 0,-3 4 0 0 0,-3 3-42 0 0,0 0 1 0 0,1 1-1 0 0,0 0 1 0 0,0 0 0 0 0,1 1-1 0 0,-8 20 1 0 0,13-27-4 0 0,0-1 0 0 0,0 1 0 0 0,0-1 0 0 0,1 0 0 0 0,-1 1 0 0 0,1-1 1 0 0,0 1-1 0 0,0-1 0 0 0,0 1 0 0 0,1-1 0 0 0,-1 1 0 0 0,1-1 0 0 0,-1 1 0 0 0,1-1 1 0 0,1 0-1 0 0,-1 1 0 0 0,0-1 0 0 0,1 0 0 0 0,-1 0 0 0 0,1 0 0 0 0,0 0 1 0 0,0 0-1 0 0,0 0 0 0 0,1-1 0 0 0,-1 1 0 0 0,1-1 0 0 0,-1 1 0 0 0,1-1 0 0 0,0 0 1 0 0,0 0-1 0 0,0 0 0 0 0,0-1 0 0 0,0 1 0 0 0,0-1 0 0 0,0 1 0 0 0,4 0 0 0 0,-2-1 67 0 0,0 1-1 0 0,-1-1 1 0 0,1 0 0 0 0,0 0-1 0 0,-1-1 1 0 0,1 1-1 0 0,0-1 1 0 0,0 0-1 0 0,0-1 1 0 0,-1 1-1 0 0,1-1 1 0 0,0 0-1 0 0,-1 0 1 0 0,1 0-1 0 0,0-1 1 0 0,-1 1-1 0 0,1-1 1 0 0,-1 0-1 0 0,0-1 1 0 0,0 1-1 0 0,0-1 1 0 0,0 1-1 0 0,0-1 1 0 0,-1-1 0 0 0,1 1-1 0 0,4-6 1 0 0,-4 4-31 0 0,-1 0 0 0 0,1-1 0 0 0,-2 1 1 0 0,1 0-1 0 0,0-1 0 0 0,-1 0 0 0 0,0 0 1 0 0,-1 1-1 0 0,1-1 0 0 0,-1 0 1 0 0,0 0-1 0 0,0-1 0 0 0,-1-11 0 0 0,0 14-316 0 0,-1 0-1 0 0,1 0 1 0 0,-1 1-1 0 0,0-1 1 0 0,-1 0-1 0 0,1 0 1 0 0,0 1 0 0 0,-1-1-1 0 0,0 0 1 0 0,0 1-1 0 0,0 0 1 0 0,0-1-1 0 0,-5-4 1 0 0,-8 0-2457 0 0,9 7 238 0 0,-7-2-308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50:07.634"/>
    </inkml:context>
    <inkml:brush xml:id="br0">
      <inkml:brushProperty name="width" value="0.05" units="cm"/>
      <inkml:brushProperty name="height" value="0.05" units="cm"/>
    </inkml:brush>
  </inkml:definitions>
  <inkml:trace contextRef="#ctx0" brushRef="#br0">1 33 660 0 0,'0'0'2890'0'0,"0"-33"5312"0"0,10 160-7488 0 0,4 104-315 0 0,-13-213-677 0 0,0 5-1782 0 0,2-10-2466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8:52.143"/>
    </inkml:context>
    <inkml:brush xml:id="br0">
      <inkml:brushProperty name="width" value="0.05" units="cm"/>
      <inkml:brushProperty name="height" value="0.05" units="cm"/>
    </inkml:brush>
  </inkml:definitions>
  <inkml:trace contextRef="#ctx0" brushRef="#br0">43 292 508 0 0,'-36'-28'8914'0'0,"35"27"-8449"0"0,1 1-440 0 0,0 0-1 0 0,-1 0 1 0 0,1 0 0 0 0,0 0-1 0 0,0 0 1 0 0,-1 0 0 0 0,1 0 0 0 0,0-1-1 0 0,-1 1 1 0 0,1 0 0 0 0,0 0-1 0 0,0 0 1 0 0,-1-1 0 0 0,1 1 0 0 0,0 0-1 0 0,0 0 1 0 0,0-1 0 0 0,-1 1-1 0 0,1 0 1 0 0,0 0 0 0 0,0-1 0 0 0,0 1-1 0 0,0 0 1 0 0,0-1 0 0 0,0 1-1 0 0,-1 0 1 0 0,1 0 0 0 0,0-1 0 0 0,0 1-1 0 0,0 0 1 0 0,0-1 0 0 0,0 1-1 0 0,0 0 1 0 0,0-1 0 0 0,0 1-1 0 0,0 0 1 0 0,0-1 0 0 0,1 1 0 0 0,-1-1-1 0 0,12-9 36 0 0,21-4-764 0 0,-32 14 689 0 0,32-10-921 0 0,0 3 1 0 0,1 0 0 0 0,66-3-1 0 0,-17 2 365 0 0,-64 6 319 0 0,6-1 640 0 0,1 0 0 0 0,-1-2 0 0 0,0-1-1 0 0,31-11 1 0 0,-51 15-161 0 0,0 0-1 0 0,0 0 0 0 0,-1-1 1 0 0,1 1-1 0 0,-1-1 0 0 0,1 0 1 0 0,-1 0-1 0 0,0 0 0 0 0,0-1 1 0 0,0 0-1 0 0,-1 1 0 0 0,1-1 1 0 0,-1 0-1 0 0,0-1 0 0 0,0 1 1 0 0,0-1-1 0 0,-1 1 0 0 0,0-1 1 0 0,1 0-1 0 0,-2 0 0 0 0,1 0 1 0 0,0 0-1 0 0,-1 0 0 0 0,0 0 1 0 0,-1 0-1 0 0,1-10 0 0 0,0 13-201 0 0,-1 1-1 0 0,0-1 1 0 0,0 1 0 0 0,0 0-1 0 0,0-1 1 0 0,0 1-1 0 0,0-1 1 0 0,0 1-1 0 0,0-1 1 0 0,-1 1-1 0 0,1 0 1 0 0,0-1 0 0 0,-1 1-1 0 0,1 0 1 0 0,-1-1-1 0 0,0 1 1 0 0,1 0-1 0 0,-1 0 1 0 0,0-1 0 0 0,0 1-1 0 0,0 0 1 0 0,0 0-1 0 0,0 0 1 0 0,0 0-1 0 0,-2-1 1 0 0,1 1-19 0 0,1 1 0 0 0,-1 0 0 0 0,0 0 1 0 0,1 0-1 0 0,-1 1 0 0 0,0-1 0 0 0,1 0 0 0 0,-1 1 0 0 0,0-1 1 0 0,1 1-1 0 0,-1-1 0 0 0,1 1 0 0 0,-1 0 0 0 0,1 0 0 0 0,-1-1 1 0 0,1 1-1 0 0,-3 2 0 0 0,-8 7-15 0 0,1 0-1 0 0,0 0 1 0 0,-13 18 0 0 0,13-14 20 0 0,0 1-1 0 0,1 1 1 0 0,1 0-1 0 0,1 0 1 0 0,0 1 0 0 0,1 0-1 0 0,0 0 1 0 0,2 1 0 0 0,0-1-1 0 0,-5 37 1 0 0,9-47-2 0 0,1 0 1 0 0,-1 0-1 0 0,1 1 1 0 0,0-1-1 0 0,1 0 1 0 0,0 0-1 0 0,0 0 1 0 0,0 0-1 0 0,1 0 1 0 0,0-1-1 0 0,0 1 1 0 0,1 0-1 0 0,0-1 1 0 0,0 0-1 0 0,0 1 1 0 0,1-1-1 0 0,0 0 1 0 0,0-1-1 0 0,1 1 1 0 0,-1-1-1 0 0,1 0 1 0 0,0 0-1 0 0,1 0 1 0 0,-1-1-1 0 0,1 0 1 0 0,0 0-1 0 0,0 0 1 0 0,0-1-1 0 0,1 0 1 0 0,-1 0-1 0 0,8 2 1 0 0,-6-2-23 0 0,1-1 0 0 0,-1 0 0 0 0,1 0 0 0 0,0 0 0 0 0,-1-1 1 0 0,1-1-1 0 0,0 1 0 0 0,0-2 0 0 0,0 1 0 0 0,0-1 0 0 0,0 0 0 0 0,-1-1 0 0 0,1 0 1 0 0,-1-1-1 0 0,1 1 0 0 0,-1-2 0 0 0,0 1 0 0 0,0-1 0 0 0,0 0 0 0 0,10-8 1 0 0,-3 1 25 0 0,-1-1 1 0 0,-1-1 0 0 0,0 0 0 0 0,-1-1 0 0 0,0 0-1 0 0,-1-1 1 0 0,-1 0 0 0 0,17-33 0 0 0,14-26 504 0 0,-39 72-534 0 0,-2 8-6 0 0,1 0 28 0 0,-1 0-1 0 0,0-1 1 0 0,0 1 0 0 0,0 0 0 0 0,-2 7 0 0 0,-6 82 521 0 0,4-29-2979 0 0,-1-21-4906 0 0,3-36 3841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50:08.104"/>
    </inkml:context>
    <inkml:brush xml:id="br0">
      <inkml:brushProperty name="width" value="0.05" units="cm"/>
      <inkml:brushProperty name="height" value="0.05" units="cm"/>
    </inkml:brush>
  </inkml:definitions>
  <inkml:trace contextRef="#ctx0" brushRef="#br0">1 51 524 0 0,'1'-38'8619'0'0,"-1"37"-8117"0"0,2-11 1555 0 0,1 29-1722 0 0,1 33-211 0 0,3 197 476 0 0,-1-221-2940 0 0,0-18-2076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50:08.553"/>
    </inkml:context>
    <inkml:brush xml:id="br0">
      <inkml:brushProperty name="width" value="0.05" units="cm"/>
      <inkml:brushProperty name="height" value="0.05" units="cm"/>
    </inkml:brush>
  </inkml:definitions>
  <inkml:trace contextRef="#ctx0" brushRef="#br0">0 17 1380 0 0,'0'0'1245'0'0,"6"-16"5565"0"0,-1 26-6575 0 0,-2 1-1 0 0,1 0 1 0 0,-2 0-1 0 0,1 0 1 0 0,-1 0 0 0 0,-1 0-1 0 0,0 1 1 0 0,-1 11 0 0 0,3 16 93 0 0,1-2-755 0 0,10 63 1589 0 0,1-37-8525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50:09.369"/>
    </inkml:context>
    <inkml:brush xml:id="br0">
      <inkml:brushProperty name="width" value="0.05" units="cm"/>
      <inkml:brushProperty name="height" value="0.05" units="cm"/>
    </inkml:brush>
  </inkml:definitions>
  <inkml:trace contextRef="#ctx0" brushRef="#br0">0 6 688 0 0,'0'0'6463'0'0,"19"-6"-1792"0"0,-15 17-4618 0 0,-1-1 0 0 0,0 1 0 0 0,-1 0 0 0 0,0 0-1 0 0,0 0 1 0 0,-2 1 0 0 0,1-1 0 0 0,-2 14 0 0 0,4 35 273 0 0,3 6-11 0 0,8 49 81 0 0,-13-103-820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50:11.153"/>
    </inkml:context>
    <inkml:brush xml:id="br0">
      <inkml:brushProperty name="width" value="0.05" units="cm"/>
      <inkml:brushProperty name="height" value="0.05" units="cm"/>
    </inkml:brush>
  </inkml:definitions>
  <inkml:trace contextRef="#ctx0" brushRef="#br0">0 0 196 0 0,'0'0'11702'0'0,"3"26"-11684"0"0,1 18 62 0 0,16 267 1229 0 0,-18-296-1095 0 0,-1-8-1664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50:11.653"/>
    </inkml:context>
    <inkml:brush xml:id="br0">
      <inkml:brushProperty name="width" value="0.05" units="cm"/>
      <inkml:brushProperty name="height" value="0.05" units="cm"/>
    </inkml:brush>
  </inkml:definitions>
  <inkml:trace contextRef="#ctx0" brushRef="#br0">0 34 624 0 0,'2'-7'4353'0'0,"4"-19"-272"0"0,-2 36-2663 0 0,-2 28-708 0 0,0 51 160 0 0,3 86-112 0 0,-1-101-5593 0 0,3-66-740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50:12.213"/>
    </inkml:context>
    <inkml:brush xml:id="br0">
      <inkml:brushProperty name="width" value="0.05" units="cm"/>
      <inkml:brushProperty name="height" value="0.05" units="cm"/>
    </inkml:brush>
  </inkml:definitions>
  <inkml:trace contextRef="#ctx0" brushRef="#br0">210 54 1476 0 0,'1'-32'7901'0'0,"-1"31"-7850"0"0,0 0 0 0 0,0 0-1 0 0,0 0 1 0 0,0 0 0 0 0,-1 0 0 0 0,1 0 0 0 0,0 0 0 0 0,-1 0-1 0 0,1 1 1 0 0,-1-1 0 0 0,1 0 0 0 0,-1 0 0 0 0,1 0 0 0 0,-1 1-1 0 0,1-1 1 0 0,-1 0 0 0 0,0 0 0 0 0,0 1 0 0 0,1-1 0 0 0,-1 1-1 0 0,0-1 1 0 0,0 1 0 0 0,0-1 0 0 0,1 1 0 0 0,-1-1 0 0 0,0 1 0 0 0,0 0-1 0 0,0-1 1 0 0,0 1 0 0 0,0 0 0 0 0,-1 0 0 0 0,-1 0-21 0 0,0 0 0 0 0,0 0 0 0 0,0 1 0 0 0,0 0 0 0 0,0-1 0 0 0,0 1 0 0 0,0 0 0 0 0,0 0 0 0 0,1 1 0 0 0,-4 1 0 0 0,-6 4-32 0 0,0 1-1 0 0,1 0 0 0 0,-16 15 1 0 0,16-12 61 0 0,1 0 0 0 0,1 1 0 0 0,-1 0 0 0 0,2 0 0 0 0,0 1 0 0 0,1 0 0 0 0,-10 22 0 0 0,14-29-48 0 0,1 0 0 0 0,0 0 0 0 0,0 1 0 0 0,1-1 0 0 0,0 1 0 0 0,0-1 1 0 0,0 1-1 0 0,1 0 0 0 0,0-1 0 0 0,0 1 0 0 0,1 0 0 0 0,-1-1 0 0 0,2 1 1 0 0,-1-1-1 0 0,1 1 0 0 0,0-1 0 0 0,0 1 0 0 0,0-1 0 0 0,5 7 0 0 0,-3-9 0 0 0,0 1 0 0 0,0 0 0 0 0,1-1 0 0 0,-1 0 0 0 0,1 0-1 0 0,0-1 1 0 0,0 0 0 0 0,1 1 0 0 0,-1-1 0 0 0,1-1 0 0 0,-1 1-1 0 0,1-1 1 0 0,0 0 0 0 0,0-1 0 0 0,0 1 0 0 0,0-1 0 0 0,0 0-1 0 0,11 0 1 0 0,-10 0 156 0 0,0-1-1 0 0,1 0 1 0 0,-1 0-1 0 0,0 0 1 0 0,1-1-1 0 0,-1 0 1 0 0,0-1-1 0 0,1 1 1 0 0,-1-1-1 0 0,0-1 1 0 0,0 1-1 0 0,-1-1 1 0 0,1 0-1 0 0,0-1 1 0 0,7-5-1 0 0,-9 4-43 0 0,0-1-1 0 0,-1 1 1 0 0,1-1-1 0 0,-1 0 1 0 0,0 0-1 0 0,-1 0 1 0 0,1 0 0 0 0,-1-1-1 0 0,-1 1 1 0 0,1-1-1 0 0,-1 0 1 0 0,0 0-1 0 0,-1 0 1 0 0,1 0 0 0 0,-2 0-1 0 0,1 0 1 0 0,-1-1-1 0 0,0 1 1 0 0,-1-8-1 0 0,1 8-341 0 0,-2 1 0 0 0,1-1 0 0 0,-1 1 0 0 0,1 0-1 0 0,-2-1 1 0 0,1 1 0 0 0,-1 0 0 0 0,0 0 0 0 0,-5-7-1 0 0,5 8-407 0 0,0 1-1 0 0,-1 0 0 0 0,0 0 1 0 0,0 0-1 0 0,0 0 1 0 0,0 1-1 0 0,0 0 0 0 0,-1 0 1 0 0,1 0-1 0 0,-1 0 0 0 0,0 1 1 0 0,-6-3-1 0 0,-6 0-3956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54.583"/>
    </inkml:context>
    <inkml:brush xml:id="br0">
      <inkml:brushProperty name="width" value="0.05" units="cm"/>
      <inkml:brushProperty name="height" value="0.05" units="cm"/>
    </inkml:brush>
  </inkml:definitions>
  <inkml:trace contextRef="#ctx0" brushRef="#br0">18 343 1404 0 0,'0'0'8620'0'0,"-16"-8"-5425"0"0,16 6-3099 0 0,-2-37 579 0 0,6 7-168 0 0,15-209 2176 0 0,-19 239-2707 0 0,0-11-761 0 0,0 8-2046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55.223"/>
    </inkml:context>
    <inkml:brush xml:id="br0">
      <inkml:brushProperty name="width" value="0.05" units="cm"/>
      <inkml:brushProperty name="height" value="0.05" units="cm"/>
    </inkml:brush>
  </inkml:definitions>
  <inkml:trace contextRef="#ctx0" brushRef="#br0">247 100 1072 0 0,'0'0'5789'0'0,"-27"-4"-2780"0"0,6 14-2939 0 0,0 0 0 0 0,0 2 0 0 0,1 0 0 0 0,1 1-1 0 0,0 1 1 0 0,1 1 0 0 0,-27 28 0 0 0,11-11 54 0 0,32-31-71 0 0,42-32-32 0 0,-17 7 403 0 0,-1-2 1 0 0,19-30-1 0 0,-25 32 106 0 0,1 1 0 0 0,2 1 0 0 0,21-21 0 0 0,-39 42-526 0 0,3-2 5 0 0,-2 0-9 0 0,17 2 20 0 0,-12 2-11 0 0,0 0 0 0 0,0 1 0 0 0,0 0 0 0 0,0 0 0 0 0,0 0 0 0 0,-1 1 0 0 0,1 0 0 0 0,-1 0 0 0 0,0 1 0 0 0,7 4 0 0 0,61 52-59 0 0,-40-31-475 0 0,-3-4-6748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56.183"/>
    </inkml:context>
    <inkml:brush xml:id="br0">
      <inkml:brushProperty name="width" value="0.05" units="cm"/>
      <inkml:brushProperty name="height" value="0.05" units="cm"/>
    </inkml:brush>
  </inkml:definitions>
  <inkml:trace contextRef="#ctx0" brushRef="#br0">229 77 1056 0 0,'0'0'1663'0'0,"-13"-27"3336"0"0,11 24-4750 0 0,0-1-1 0 0,0 1 1 0 0,0 0-1 0 0,0 0 1 0 0,-1 0-1 0 0,1 0 1 0 0,-1 0-1 0 0,0 0 1 0 0,0 0-1 0 0,0 1 1 0 0,-5-4-1 0 0,7 6-180 0 0,-42-11 220 0 0,35 15-282 0 0,0 0 0 0 0,0 0 0 0 0,1 1 0 0 0,0-1 0 0 0,-1 2 0 0 0,2-1 0 0 0,-1 1 0 0 0,1 0 0 0 0,0 0 0 0 0,0 1 0 0 0,1 0 0 0 0,-1 0 0 0 0,2 0 0 0 0,-1 1 0 0 0,1 0 0 0 0,0 0 0 0 0,-3 9 0 0 0,2-5 1 0 0,1 0 0 0 0,0 0 1 0 0,1 0-1 0 0,0 1 0 0 0,1-1 1 0 0,1 1-1 0 0,-1-1 0 0 0,2 1 1 0 0,0 0-1 0 0,1 0 0 0 0,3 18 1 0 0,-4-27-4 0 0,2 1 1 0 0,-1-1-1 0 0,1 0 0 0 0,-1 1 1 0 0,1-1-1 0 0,0 0 1 0 0,1 0-1 0 0,-1 0 1 0 0,1 0-1 0 0,-1-1 1 0 0,1 1-1 0 0,0-1 0 0 0,1 1 1 0 0,-1-1-1 0 0,0 0 1 0 0,1 0-1 0 0,0-1 1 0 0,0 1-1 0 0,0-1 1 0 0,0 0-1 0 0,0 0 0 0 0,0 0 1 0 0,0 0-1 0 0,1-1 1 0 0,-1 0-1 0 0,7 1 1 0 0,-7-1 36 0 0,1 0 0 0 0,-1-1 0 0 0,1 0 1 0 0,-1 0-1 0 0,0 0 0 0 0,1 0 0 0 0,-1-1 0 0 0,1 0 1 0 0,-1 0-1 0 0,0 0 0 0 0,1 0 0 0 0,-1 0 0 0 0,0-1 1 0 0,0 0-1 0 0,0 0 0 0 0,0 0 0 0 0,-1-1 0 0 0,1 1 1 0 0,0-1-1 0 0,-1 0 0 0 0,0 0 0 0 0,0 0 0 0 0,0 0 1 0 0,0-1-1 0 0,0 1 0 0 0,0-1 0 0 0,-1 0 0 0 0,0 1 1 0 0,4-9-1 0 0,-1 0 107 0 0,-1 1 1 0 0,0-1 0 0 0,0 0-1 0 0,-1 0 1 0 0,-1 0 0 0 0,0-1-1 0 0,-1 1 1 0 0,0 0-1 0 0,-1-17 1 0 0,0 19-219 0 0,-1-1-1 0 0,1 1 1 0 0,-2 0 0 0 0,1 0-1 0 0,-1 0 1 0 0,-1 0 0 0 0,0 0-1 0 0,0 1 1 0 0,-1-1 0 0 0,0 1-1 0 0,-9-15 1 0 0,12 23-243 0 0,-1 1-1 0 0,1-1 1 0 0,0 0 0 0 0,0 1-1 0 0,0-1 1 0 0,-1 0 0 0 0,1 1-1 0 0,0-1 1 0 0,-1 1 0 0 0,1 0-1 0 0,0 0 1 0 0,-1-1 0 0 0,1 1-1 0 0,-1 0 1 0 0,1 0 0 0 0,0 0-1 0 0,-1 0 1 0 0,1 1 0 0 0,-1-1-1 0 0,1 0 1 0 0,0 0 0 0 0,-1 1-1 0 0,-1 0 1 0 0,-7 3-3013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04T05:49:56.683"/>
    </inkml:context>
    <inkml:brush xml:id="br0">
      <inkml:brushProperty name="width" value="0.05" units="cm"/>
      <inkml:brushProperty name="height" value="0.05" units="cm"/>
    </inkml:brush>
  </inkml:definitions>
  <inkml:trace contextRef="#ctx0" brushRef="#br0">0 50 1340 0 0,'0'0'2266'0'0,"5"-45"6030"0"0,-4 41-7771 0 0,1 5-228 0 0,3 15-168 0 0,4 19-165 0 0,-4 2 81 0 0,-1 0 1 0 0,-1 54 0 0 0,3 38 26 0 0,-5-103-1327 0 0,-1-18-4933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610305-1557-4D5F-9D04-A974A852419B}" type="datetimeFigureOut">
              <a:rPr lang="en-IN" smtClean="0"/>
              <a:pPr/>
              <a:t>12-02-2024</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37DA2A-8B8F-41A1-A3AE-CB071BB0E446}" type="slidenum">
              <a:rPr lang="en-IN" smtClean="0"/>
              <a:pPr/>
              <a:t>‹#›</a:t>
            </a:fld>
            <a:endParaRPr lang="en-IN" dirty="0"/>
          </a:p>
        </p:txBody>
      </p:sp>
    </p:spTree>
    <p:extLst>
      <p:ext uri="{BB962C8B-B14F-4D97-AF65-F5344CB8AC3E}">
        <p14:creationId xmlns:p14="http://schemas.microsoft.com/office/powerpoint/2010/main" val="3971515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37DA2A-8B8F-41A1-A3AE-CB071BB0E446}" type="slidenum">
              <a:rPr lang="en-IN" smtClean="0"/>
              <a:pPr/>
              <a:t>5</a:t>
            </a:fld>
            <a:endParaRPr lang="en-IN" dirty="0"/>
          </a:p>
        </p:txBody>
      </p:sp>
    </p:spTree>
    <p:extLst>
      <p:ext uri="{BB962C8B-B14F-4D97-AF65-F5344CB8AC3E}">
        <p14:creationId xmlns:p14="http://schemas.microsoft.com/office/powerpoint/2010/main" val="3321111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Recovery is left to higher layer.</a:t>
            </a:r>
          </a:p>
          <a:p>
            <a:r>
              <a:rPr lang="en-US" dirty="0"/>
              <a:t>Late</a:t>
            </a:r>
            <a:r>
              <a:rPr lang="en-US" baseline="0" dirty="0"/>
              <a:t> data are worse than bad data.[real time traffic]</a:t>
            </a:r>
            <a:endParaRPr lang="en-IN" dirty="0"/>
          </a:p>
        </p:txBody>
      </p:sp>
      <p:sp>
        <p:nvSpPr>
          <p:cNvPr id="4" name="Slide Number Placeholder 3"/>
          <p:cNvSpPr>
            <a:spLocks noGrp="1"/>
          </p:cNvSpPr>
          <p:nvPr>
            <p:ph type="sldNum" sz="quarter" idx="10"/>
          </p:nvPr>
        </p:nvSpPr>
        <p:spPr/>
        <p:txBody>
          <a:bodyPr/>
          <a:lstStyle/>
          <a:p>
            <a:fld id="{8B37DA2A-8B8F-41A1-A3AE-CB071BB0E446}" type="slidenum">
              <a:rPr lang="en-IN" smtClean="0"/>
              <a:pPr/>
              <a:t>7</a:t>
            </a:fld>
            <a:endParaRPr lang="en-IN"/>
          </a:p>
        </p:txBody>
      </p:sp>
    </p:spTree>
    <p:extLst>
      <p:ext uri="{BB962C8B-B14F-4D97-AF65-F5344CB8AC3E}">
        <p14:creationId xmlns:p14="http://schemas.microsoft.com/office/powerpoint/2010/main" val="3524769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 in PPP</a:t>
            </a:r>
            <a:endParaRPr lang="en-IN" dirty="0"/>
          </a:p>
        </p:txBody>
      </p:sp>
      <p:sp>
        <p:nvSpPr>
          <p:cNvPr id="4" name="Slide Number Placeholder 3"/>
          <p:cNvSpPr>
            <a:spLocks noGrp="1"/>
          </p:cNvSpPr>
          <p:nvPr>
            <p:ph type="sldNum" sz="quarter" idx="10"/>
          </p:nvPr>
        </p:nvSpPr>
        <p:spPr/>
        <p:txBody>
          <a:bodyPr/>
          <a:lstStyle/>
          <a:p>
            <a:fld id="{8B37DA2A-8B8F-41A1-A3AE-CB071BB0E446}" type="slidenum">
              <a:rPr lang="en-IN" smtClean="0"/>
              <a:pPr/>
              <a:t>17</a:t>
            </a:fld>
            <a:endParaRPr lang="en-IN"/>
          </a:p>
        </p:txBody>
      </p:sp>
    </p:spTree>
    <p:extLst>
      <p:ext uri="{BB962C8B-B14F-4D97-AF65-F5344CB8AC3E}">
        <p14:creationId xmlns:p14="http://schemas.microsoft.com/office/powerpoint/2010/main" val="2870646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Rate based are only seen as part of</a:t>
            </a:r>
            <a:r>
              <a:rPr lang="en-US" baseline="0" dirty="0"/>
              <a:t> transport layer</a:t>
            </a:r>
          </a:p>
          <a:p>
            <a:r>
              <a:rPr lang="en-US" baseline="0" dirty="0"/>
              <a:t>Feedback are seen at both LL and </a:t>
            </a:r>
            <a:r>
              <a:rPr lang="en-US" baseline="0"/>
              <a:t>higher layers.</a:t>
            </a:r>
            <a:endParaRPr lang="en-IN" dirty="0"/>
          </a:p>
        </p:txBody>
      </p:sp>
      <p:sp>
        <p:nvSpPr>
          <p:cNvPr id="4" name="Slide Number Placeholder 3"/>
          <p:cNvSpPr>
            <a:spLocks noGrp="1"/>
          </p:cNvSpPr>
          <p:nvPr>
            <p:ph type="sldNum" sz="quarter" idx="10"/>
          </p:nvPr>
        </p:nvSpPr>
        <p:spPr/>
        <p:txBody>
          <a:bodyPr/>
          <a:lstStyle/>
          <a:p>
            <a:fld id="{8B37DA2A-8B8F-41A1-A3AE-CB071BB0E446}" type="slidenum">
              <a:rPr lang="en-IN" smtClean="0"/>
              <a:pPr/>
              <a:t>23</a:t>
            </a:fld>
            <a:endParaRPr lang="en-IN"/>
          </a:p>
        </p:txBody>
      </p:sp>
    </p:spTree>
    <p:extLst>
      <p:ext uri="{BB962C8B-B14F-4D97-AF65-F5344CB8AC3E}">
        <p14:creationId xmlns:p14="http://schemas.microsoft.com/office/powerpoint/2010/main" val="3982622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37DA2A-8B8F-41A1-A3AE-CB071BB0E446}" type="slidenum">
              <a:rPr lang="en-IN" smtClean="0"/>
              <a:pPr/>
              <a:t>25</a:t>
            </a:fld>
            <a:endParaRPr lang="en-IN" dirty="0"/>
          </a:p>
        </p:txBody>
      </p:sp>
    </p:spTree>
    <p:extLst>
      <p:ext uri="{BB962C8B-B14F-4D97-AF65-F5344CB8AC3E}">
        <p14:creationId xmlns:p14="http://schemas.microsoft.com/office/powerpoint/2010/main" val="3774920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a:t>Click to edit Master title style</a:t>
            </a:r>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A9D6CFEE-E421-403F-ACDD-224EC86DCE58}" type="datetimeFigureOut">
              <a:rPr lang="en-IN" smtClean="0"/>
              <a:pPr/>
              <a:t>12-02-2024</a:t>
            </a:fld>
            <a:endParaRPr lang="en-IN" dirty="0"/>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IN" dirty="0"/>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EA88CADD-85C3-4509-B419-FC8E2A2EAB50}"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9D6CFEE-E421-403F-ACDD-224EC86DCE58}" type="datetimeFigureOut">
              <a:rPr lang="en-IN" smtClean="0"/>
              <a:pPr/>
              <a:t>12-02-2024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A88CADD-85C3-4509-B419-FC8E2A2EAB50}"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9D6CFEE-E421-403F-ACDD-224EC86DCE58}" type="datetimeFigureOut">
              <a:rPr lang="en-IN" smtClean="0"/>
              <a:pPr/>
              <a:t>12-02-2024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A88CADD-85C3-4509-B419-FC8E2A2EAB50}"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a:t>Click to edit Master title style</a:t>
            </a:r>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A9D6CFEE-E421-403F-ACDD-224EC86DCE58}" type="datetimeFigureOut">
              <a:rPr lang="en-IN" smtClean="0"/>
              <a:pPr/>
              <a:t>12-02-2024</a:t>
            </a:fld>
            <a:endParaRPr lang="en-IN" dirty="0"/>
          </a:p>
        </p:txBody>
      </p:sp>
      <p:sp>
        <p:nvSpPr>
          <p:cNvPr id="5" name="Footer Placeholder 4"/>
          <p:cNvSpPr>
            <a:spLocks noGrp="1"/>
          </p:cNvSpPr>
          <p:nvPr>
            <p:ph type="ftr" sz="quarter" idx="11"/>
          </p:nvPr>
        </p:nvSpPr>
        <p:spPr>
          <a:xfrm>
            <a:off x="457200" y="6480969"/>
            <a:ext cx="4260056" cy="300831"/>
          </a:xfrm>
        </p:spPr>
        <p:txBody>
          <a:bodyPr/>
          <a:lstStyle/>
          <a:p>
            <a:endParaRPr lang="en-IN" dirty="0"/>
          </a:p>
        </p:txBody>
      </p:sp>
      <p:sp>
        <p:nvSpPr>
          <p:cNvPr id="6" name="Slide Number Placeholder 5"/>
          <p:cNvSpPr>
            <a:spLocks noGrp="1"/>
          </p:cNvSpPr>
          <p:nvPr>
            <p:ph type="sldNum" sz="quarter" idx="12"/>
          </p:nvPr>
        </p:nvSpPr>
        <p:spPr/>
        <p:txBody>
          <a:bodyPr/>
          <a:lstStyle/>
          <a:p>
            <a:fld id="{EA88CADD-85C3-4509-B419-FC8E2A2EAB50}"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dirty="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Date Placeholder 3"/>
          <p:cNvSpPr>
            <a:spLocks noGrp="1"/>
          </p:cNvSpPr>
          <p:nvPr>
            <p:ph type="dt" sz="half" idx="10"/>
          </p:nvPr>
        </p:nvSpPr>
        <p:spPr>
          <a:xfrm>
            <a:off x="6955632" y="6477000"/>
            <a:ext cx="2133600" cy="304800"/>
          </a:xfrm>
        </p:spPr>
        <p:txBody>
          <a:bodyPr/>
          <a:lstStyle/>
          <a:p>
            <a:fld id="{A9D6CFEE-E421-403F-ACDD-224EC86DCE58}" type="datetimeFigureOut">
              <a:rPr lang="en-IN" smtClean="0"/>
              <a:pPr/>
              <a:t>12-02-2024</a:t>
            </a:fld>
            <a:endParaRPr lang="en-IN" dirty="0"/>
          </a:p>
        </p:txBody>
      </p:sp>
      <p:sp>
        <p:nvSpPr>
          <p:cNvPr id="5" name="Footer Placeholder 4"/>
          <p:cNvSpPr>
            <a:spLocks noGrp="1"/>
          </p:cNvSpPr>
          <p:nvPr>
            <p:ph type="ftr" sz="quarter" idx="11"/>
          </p:nvPr>
        </p:nvSpPr>
        <p:spPr>
          <a:xfrm>
            <a:off x="2619376" y="6480969"/>
            <a:ext cx="4260056" cy="300831"/>
          </a:xfrm>
        </p:spPr>
        <p:txBody>
          <a:bodyPr/>
          <a:lstStyle/>
          <a:p>
            <a:endParaRPr lang="en-IN" dirty="0"/>
          </a:p>
        </p:txBody>
      </p:sp>
      <p:sp>
        <p:nvSpPr>
          <p:cNvPr id="6" name="Slide Number Placeholder 5"/>
          <p:cNvSpPr>
            <a:spLocks noGrp="1"/>
          </p:cNvSpPr>
          <p:nvPr>
            <p:ph type="sldNum" sz="quarter" idx="12"/>
          </p:nvPr>
        </p:nvSpPr>
        <p:spPr>
          <a:xfrm>
            <a:off x="8451056" y="809624"/>
            <a:ext cx="502920" cy="300831"/>
          </a:xfrm>
        </p:spPr>
        <p:txBody>
          <a:bodyPr/>
          <a:lstStyle/>
          <a:p>
            <a:fld id="{EA88CADD-85C3-4509-B419-FC8E2A2EAB50}" type="slidenum">
              <a:rPr lang="en-IN" smtClean="0"/>
              <a:pPr/>
              <a:t>‹#›</a:t>
            </a:fld>
            <a:endParaRPr lang="en-IN" dirty="0"/>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a:t>Click to edit Master title style</a:t>
            </a:r>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a:t>Click to edit Master title style</a:t>
            </a:r>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A9D6CFEE-E421-403F-ACDD-224EC86DCE58}" type="datetimeFigureOut">
              <a:rPr lang="en-IN" smtClean="0"/>
              <a:pPr/>
              <a:t>12-02-2024</a:t>
            </a:fld>
            <a:endParaRPr lang="en-IN" dirty="0"/>
          </a:p>
        </p:txBody>
      </p:sp>
      <p:sp>
        <p:nvSpPr>
          <p:cNvPr id="6" name="Footer Placeholder 5"/>
          <p:cNvSpPr>
            <a:spLocks noGrp="1"/>
          </p:cNvSpPr>
          <p:nvPr>
            <p:ph type="ftr" sz="quarter" idx="11"/>
          </p:nvPr>
        </p:nvSpPr>
        <p:spPr>
          <a:xfrm>
            <a:off x="457200" y="6480969"/>
            <a:ext cx="4260056" cy="301752"/>
          </a:xfrm>
        </p:spPr>
        <p:txBody>
          <a:bodyPr/>
          <a:lstStyle/>
          <a:p>
            <a:endParaRPr lang="en-IN" dirty="0"/>
          </a:p>
        </p:txBody>
      </p:sp>
      <p:sp>
        <p:nvSpPr>
          <p:cNvPr id="7" name="Slide Number Placeholder 6"/>
          <p:cNvSpPr>
            <a:spLocks noGrp="1"/>
          </p:cNvSpPr>
          <p:nvPr>
            <p:ph type="sldNum" sz="quarter" idx="12"/>
          </p:nvPr>
        </p:nvSpPr>
        <p:spPr>
          <a:xfrm>
            <a:off x="7589520" y="6480969"/>
            <a:ext cx="502920" cy="301752"/>
          </a:xfrm>
        </p:spPr>
        <p:txBody>
          <a:bodyPr/>
          <a:lstStyle/>
          <a:p>
            <a:fld id="{EA88CADD-85C3-4509-B419-FC8E2A2EAB50}"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a:t>Click to edit Master title style</a:t>
            </a:r>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A9D6CFEE-E421-403F-ACDD-224EC86DCE58}" type="datetimeFigureOut">
              <a:rPr lang="en-IN" smtClean="0"/>
              <a:pPr/>
              <a:t>12-02-2024</a:t>
            </a:fld>
            <a:endParaRPr lang="en-IN" dirty="0"/>
          </a:p>
        </p:txBody>
      </p:sp>
      <p:sp>
        <p:nvSpPr>
          <p:cNvPr id="8" name="Footer Placeholder 7"/>
          <p:cNvSpPr>
            <a:spLocks noGrp="1"/>
          </p:cNvSpPr>
          <p:nvPr>
            <p:ph type="ftr" sz="quarter" idx="11"/>
          </p:nvPr>
        </p:nvSpPr>
        <p:spPr>
          <a:xfrm>
            <a:off x="457200" y="6480969"/>
            <a:ext cx="4261104" cy="301752"/>
          </a:xfrm>
        </p:spPr>
        <p:txBody>
          <a:bodyPr/>
          <a:lstStyle/>
          <a:p>
            <a:endParaRPr lang="en-IN" dirty="0"/>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EA88CADD-85C3-4509-B419-FC8E2A2EAB50}"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a:t>Click to edit Master title style</a:t>
            </a:r>
          </a:p>
        </p:txBody>
      </p:sp>
      <p:sp>
        <p:nvSpPr>
          <p:cNvPr id="3" name="Date Placeholder 2"/>
          <p:cNvSpPr>
            <a:spLocks noGrp="1"/>
          </p:cNvSpPr>
          <p:nvPr>
            <p:ph type="dt" sz="half" idx="10"/>
          </p:nvPr>
        </p:nvSpPr>
        <p:spPr/>
        <p:txBody>
          <a:bodyPr/>
          <a:lstStyle/>
          <a:p>
            <a:fld id="{A9D6CFEE-E421-403F-ACDD-224EC86DCE58}" type="datetimeFigureOut">
              <a:rPr lang="en-IN" smtClean="0"/>
              <a:pPr/>
              <a:t>12-02-2024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A88CADD-85C3-4509-B419-FC8E2A2EAB50}"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A9D6CFEE-E421-403F-ACDD-224EC86DCE58}" type="datetimeFigureOut">
              <a:rPr lang="en-IN" smtClean="0"/>
              <a:pPr/>
              <a:t>12-02-2024</a:t>
            </a:fld>
            <a:endParaRPr lang="en-IN" dirty="0"/>
          </a:p>
        </p:txBody>
      </p:sp>
      <p:sp>
        <p:nvSpPr>
          <p:cNvPr id="3" name="Footer Placeholder 2"/>
          <p:cNvSpPr>
            <a:spLocks noGrp="1"/>
          </p:cNvSpPr>
          <p:nvPr>
            <p:ph type="ftr" sz="quarter" idx="11"/>
          </p:nvPr>
        </p:nvSpPr>
        <p:spPr>
          <a:xfrm>
            <a:off x="457200" y="6481890"/>
            <a:ext cx="4260056" cy="300831"/>
          </a:xfrm>
        </p:spPr>
        <p:txBody>
          <a:bodyPr/>
          <a:lstStyle/>
          <a:p>
            <a:endParaRPr lang="en-IN" dirty="0"/>
          </a:p>
        </p:txBody>
      </p:sp>
      <p:sp>
        <p:nvSpPr>
          <p:cNvPr id="4" name="Slide Number Placeholder 3"/>
          <p:cNvSpPr>
            <a:spLocks noGrp="1"/>
          </p:cNvSpPr>
          <p:nvPr>
            <p:ph type="sldNum" sz="quarter" idx="12"/>
          </p:nvPr>
        </p:nvSpPr>
        <p:spPr>
          <a:xfrm>
            <a:off x="7589520" y="6480969"/>
            <a:ext cx="502920" cy="301752"/>
          </a:xfrm>
        </p:spPr>
        <p:txBody>
          <a:bodyPr/>
          <a:lstStyle/>
          <a:p>
            <a:fld id="{EA88CADD-85C3-4509-B419-FC8E2A2EAB50}"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a:t>Click to edit Master title style</a:t>
            </a:r>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A9D6CFEE-E421-403F-ACDD-224EC86DCE58}" type="datetimeFigureOut">
              <a:rPr lang="en-IN" smtClean="0"/>
              <a:pPr/>
              <a:t>12-02-2024</a:t>
            </a:fld>
            <a:endParaRPr lang="en-IN" dirty="0"/>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IN" dirty="0"/>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EA88CADD-85C3-4509-B419-FC8E2A2EAB50}"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a:t>Click to edit Master title style</a:t>
            </a:r>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A9D6CFEE-E421-403F-ACDD-224EC86DCE58}" type="datetimeFigureOut">
              <a:rPr lang="en-IN" smtClean="0"/>
              <a:pPr/>
              <a:t>12-02-2024</a:t>
            </a:fld>
            <a:endParaRPr lang="en-IN" dirty="0"/>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IN" dirty="0"/>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EA88CADD-85C3-4509-B419-FC8E2A2EAB50}"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A9D6CFEE-E421-403F-ACDD-224EC86DCE58}" type="datetimeFigureOut">
              <a:rPr lang="en-IN" smtClean="0"/>
              <a:pPr/>
              <a:t>12-02-2024</a:t>
            </a:fld>
            <a:endParaRPr lang="en-IN" dirty="0"/>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IN" dirty="0"/>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EA88CADD-85C3-4509-B419-FC8E2A2EAB50}" type="slidenum">
              <a:rPr lang="en-IN" smtClean="0"/>
              <a:pPr/>
              <a:t>‹#›</a:t>
            </a:fld>
            <a:endParaRPr lang="en-IN" dirty="0"/>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customXml" Target="../ink/ink8.xml"/><Relationship Id="rId13" Type="http://schemas.openxmlformats.org/officeDocument/2006/relationships/image" Target="../media/image14.png"/><Relationship Id="rId18" Type="http://schemas.openxmlformats.org/officeDocument/2006/relationships/customXml" Target="../ink/ink13.xml"/><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customXml" Target="../ink/ink10.xml"/><Relationship Id="rId17" Type="http://schemas.openxmlformats.org/officeDocument/2006/relationships/image" Target="../media/image16.png"/><Relationship Id="rId2" Type="http://schemas.openxmlformats.org/officeDocument/2006/relationships/customXml" Target="../ink/ink5.xml"/><Relationship Id="rId16" Type="http://schemas.openxmlformats.org/officeDocument/2006/relationships/customXml" Target="../ink/ink12.xml"/><Relationship Id="rId20"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customXml" Target="../ink/ink7.xml"/><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23" Type="http://schemas.openxmlformats.org/officeDocument/2006/relationships/image" Target="../media/image19.png"/><Relationship Id="rId10" Type="http://schemas.openxmlformats.org/officeDocument/2006/relationships/customXml" Target="../ink/ink9.xml"/><Relationship Id="rId19" Type="http://schemas.openxmlformats.org/officeDocument/2006/relationships/image" Target="../media/image17.png"/><Relationship Id="rId4" Type="http://schemas.openxmlformats.org/officeDocument/2006/relationships/customXml" Target="../ink/ink6.xml"/><Relationship Id="rId9" Type="http://schemas.openxmlformats.org/officeDocument/2006/relationships/image" Target="../media/image12.png"/><Relationship Id="rId14" Type="http://schemas.openxmlformats.org/officeDocument/2006/relationships/customXml" Target="../ink/ink11.xml"/><Relationship Id="rId22" Type="http://schemas.openxmlformats.org/officeDocument/2006/relationships/customXml" Target="../ink/ink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3" Type="http://schemas.openxmlformats.org/officeDocument/2006/relationships/image" Target="../media/image26.png"/><Relationship Id="rId18" Type="http://schemas.openxmlformats.org/officeDocument/2006/relationships/customXml" Target="../ink/ink24.xml"/><Relationship Id="rId26" Type="http://schemas.openxmlformats.org/officeDocument/2006/relationships/customXml" Target="../ink/ink28.xml"/><Relationship Id="rId3" Type="http://schemas.openxmlformats.org/officeDocument/2006/relationships/image" Target="../media/image21.png"/><Relationship Id="rId21" Type="http://schemas.openxmlformats.org/officeDocument/2006/relationships/image" Target="../media/image30.png"/><Relationship Id="rId34" Type="http://schemas.openxmlformats.org/officeDocument/2006/relationships/customXml" Target="../ink/ink32.xml"/><Relationship Id="rId7" Type="http://schemas.openxmlformats.org/officeDocument/2006/relationships/image" Target="../media/image23.png"/><Relationship Id="rId12" Type="http://schemas.openxmlformats.org/officeDocument/2006/relationships/customXml" Target="../ink/ink21.xml"/><Relationship Id="rId17" Type="http://schemas.openxmlformats.org/officeDocument/2006/relationships/image" Target="../media/image28.png"/><Relationship Id="rId25" Type="http://schemas.openxmlformats.org/officeDocument/2006/relationships/image" Target="../media/image32.png"/><Relationship Id="rId33" Type="http://schemas.openxmlformats.org/officeDocument/2006/relationships/image" Target="../media/image36.png"/><Relationship Id="rId2" Type="http://schemas.openxmlformats.org/officeDocument/2006/relationships/customXml" Target="../ink/ink16.xml"/><Relationship Id="rId16" Type="http://schemas.openxmlformats.org/officeDocument/2006/relationships/customXml" Target="../ink/ink23.xml"/><Relationship Id="rId20" Type="http://schemas.openxmlformats.org/officeDocument/2006/relationships/customXml" Target="../ink/ink25.xml"/><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customXml" Target="../ink/ink18.xml"/><Relationship Id="rId11" Type="http://schemas.openxmlformats.org/officeDocument/2006/relationships/image" Target="../media/image25.png"/><Relationship Id="rId24" Type="http://schemas.openxmlformats.org/officeDocument/2006/relationships/customXml" Target="../ink/ink27.xml"/><Relationship Id="rId32" Type="http://schemas.openxmlformats.org/officeDocument/2006/relationships/customXml" Target="../ink/ink31.xml"/><Relationship Id="rId5" Type="http://schemas.openxmlformats.org/officeDocument/2006/relationships/image" Target="../media/image22.png"/><Relationship Id="rId15" Type="http://schemas.openxmlformats.org/officeDocument/2006/relationships/image" Target="../media/image27.png"/><Relationship Id="rId23" Type="http://schemas.openxmlformats.org/officeDocument/2006/relationships/image" Target="../media/image31.png"/><Relationship Id="rId28" Type="http://schemas.openxmlformats.org/officeDocument/2006/relationships/customXml" Target="../ink/ink29.xml"/><Relationship Id="rId10" Type="http://schemas.openxmlformats.org/officeDocument/2006/relationships/customXml" Target="../ink/ink20.xml"/><Relationship Id="rId19" Type="http://schemas.openxmlformats.org/officeDocument/2006/relationships/image" Target="../media/image29.png"/><Relationship Id="rId31" Type="http://schemas.openxmlformats.org/officeDocument/2006/relationships/image" Target="../media/image35.png"/><Relationship Id="rId4" Type="http://schemas.openxmlformats.org/officeDocument/2006/relationships/customXml" Target="../ink/ink17.xml"/><Relationship Id="rId9" Type="http://schemas.openxmlformats.org/officeDocument/2006/relationships/image" Target="../media/image24.png"/><Relationship Id="rId14" Type="http://schemas.openxmlformats.org/officeDocument/2006/relationships/customXml" Target="../ink/ink22.xml"/><Relationship Id="rId22" Type="http://schemas.openxmlformats.org/officeDocument/2006/relationships/customXml" Target="../ink/ink26.xml"/><Relationship Id="rId27" Type="http://schemas.openxmlformats.org/officeDocument/2006/relationships/image" Target="../media/image33.png"/><Relationship Id="rId30" Type="http://schemas.openxmlformats.org/officeDocument/2006/relationships/customXml" Target="../ink/ink30.xml"/><Relationship Id="rId35" Type="http://schemas.openxmlformats.org/officeDocument/2006/relationships/image" Target="../media/image37.png"/><Relationship Id="rId8" Type="http://schemas.openxmlformats.org/officeDocument/2006/relationships/customXml" Target="../ink/ink19.xml"/></Relationships>
</file>

<file path=ppt/slides/_rels/slide17.xml.rels><?xml version="1.0" encoding="UTF-8" standalone="yes"?>
<Relationships xmlns="http://schemas.openxmlformats.org/package/2006/relationships"><Relationship Id="rId117" Type="http://schemas.openxmlformats.org/officeDocument/2006/relationships/image" Target="../media/image95.png"/><Relationship Id="rId21" Type="http://schemas.openxmlformats.org/officeDocument/2006/relationships/image" Target="../media/image47.png"/><Relationship Id="rId42" Type="http://schemas.openxmlformats.org/officeDocument/2006/relationships/customXml" Target="../ink/ink52.xml"/><Relationship Id="rId63" Type="http://schemas.openxmlformats.org/officeDocument/2006/relationships/image" Target="../media/image68.png"/><Relationship Id="rId84" Type="http://schemas.openxmlformats.org/officeDocument/2006/relationships/customXml" Target="../ink/ink73.xml"/><Relationship Id="rId138" Type="http://schemas.openxmlformats.org/officeDocument/2006/relationships/image" Target="../media/image105.png"/><Relationship Id="rId159" Type="http://schemas.openxmlformats.org/officeDocument/2006/relationships/customXml" Target="../ink/ink111.xml"/><Relationship Id="rId170" Type="http://schemas.openxmlformats.org/officeDocument/2006/relationships/image" Target="../media/image121.png"/><Relationship Id="rId107" Type="http://schemas.openxmlformats.org/officeDocument/2006/relationships/image" Target="../media/image90.png"/><Relationship Id="rId11" Type="http://schemas.openxmlformats.org/officeDocument/2006/relationships/image" Target="../media/image42.png"/><Relationship Id="rId32" Type="http://schemas.openxmlformats.org/officeDocument/2006/relationships/customXml" Target="../ink/ink47.xml"/><Relationship Id="rId53" Type="http://schemas.openxmlformats.org/officeDocument/2006/relationships/image" Target="../media/image63.png"/><Relationship Id="rId74" Type="http://schemas.openxmlformats.org/officeDocument/2006/relationships/customXml" Target="../ink/ink68.xml"/><Relationship Id="rId128" Type="http://schemas.openxmlformats.org/officeDocument/2006/relationships/image" Target="../media/image100.png"/><Relationship Id="rId149" Type="http://schemas.openxmlformats.org/officeDocument/2006/relationships/customXml" Target="../ink/ink106.xml"/><Relationship Id="rId5" Type="http://schemas.openxmlformats.org/officeDocument/2006/relationships/image" Target="../media/image39.png"/><Relationship Id="rId95" Type="http://schemas.openxmlformats.org/officeDocument/2006/relationships/image" Target="../media/image84.png"/><Relationship Id="rId160" Type="http://schemas.openxmlformats.org/officeDocument/2006/relationships/image" Target="../media/image116.png"/><Relationship Id="rId181" Type="http://schemas.openxmlformats.org/officeDocument/2006/relationships/customXml" Target="../ink/ink122.xml"/><Relationship Id="rId22" Type="http://schemas.openxmlformats.org/officeDocument/2006/relationships/customXml" Target="../ink/ink42.xml"/><Relationship Id="rId43" Type="http://schemas.openxmlformats.org/officeDocument/2006/relationships/image" Target="../media/image58.png"/><Relationship Id="rId64" Type="http://schemas.openxmlformats.org/officeDocument/2006/relationships/customXml" Target="../ink/ink63.xml"/><Relationship Id="rId118" Type="http://schemas.openxmlformats.org/officeDocument/2006/relationships/customXml" Target="../ink/ink90.xml"/><Relationship Id="rId139" Type="http://schemas.openxmlformats.org/officeDocument/2006/relationships/customXml" Target="../ink/ink101.xml"/><Relationship Id="rId85" Type="http://schemas.openxmlformats.org/officeDocument/2006/relationships/image" Target="../media/image79.png"/><Relationship Id="rId150" Type="http://schemas.openxmlformats.org/officeDocument/2006/relationships/image" Target="../media/image111.png"/><Relationship Id="rId171" Type="http://schemas.openxmlformats.org/officeDocument/2006/relationships/customXml" Target="../ink/ink117.xml"/><Relationship Id="rId12" Type="http://schemas.openxmlformats.org/officeDocument/2006/relationships/customXml" Target="../ink/ink37.xml"/><Relationship Id="rId33" Type="http://schemas.openxmlformats.org/officeDocument/2006/relationships/image" Target="../media/image53.png"/><Relationship Id="rId108" Type="http://schemas.openxmlformats.org/officeDocument/2006/relationships/customXml" Target="../ink/ink85.xml"/><Relationship Id="rId129" Type="http://schemas.openxmlformats.org/officeDocument/2006/relationships/customXml" Target="../ink/ink96.xml"/><Relationship Id="rId54" Type="http://schemas.openxmlformats.org/officeDocument/2006/relationships/customXml" Target="../ink/ink58.xml"/><Relationship Id="rId75" Type="http://schemas.openxmlformats.org/officeDocument/2006/relationships/image" Target="../media/image74.png"/><Relationship Id="rId96" Type="http://schemas.openxmlformats.org/officeDocument/2006/relationships/customXml" Target="../ink/ink79.xml"/><Relationship Id="rId140" Type="http://schemas.openxmlformats.org/officeDocument/2006/relationships/image" Target="../media/image106.png"/><Relationship Id="rId161" Type="http://schemas.openxmlformats.org/officeDocument/2006/relationships/customXml" Target="../ink/ink112.xml"/><Relationship Id="rId182" Type="http://schemas.openxmlformats.org/officeDocument/2006/relationships/image" Target="../media/image127.png"/><Relationship Id="rId6" Type="http://schemas.openxmlformats.org/officeDocument/2006/relationships/customXml" Target="../ink/ink34.xml"/><Relationship Id="rId23" Type="http://schemas.openxmlformats.org/officeDocument/2006/relationships/image" Target="../media/image48.png"/><Relationship Id="rId119" Type="http://schemas.openxmlformats.org/officeDocument/2006/relationships/image" Target="../media/image96.png"/><Relationship Id="rId44" Type="http://schemas.openxmlformats.org/officeDocument/2006/relationships/customXml" Target="../ink/ink53.xml"/><Relationship Id="rId65" Type="http://schemas.openxmlformats.org/officeDocument/2006/relationships/image" Target="../media/image69.png"/><Relationship Id="rId86" Type="http://schemas.openxmlformats.org/officeDocument/2006/relationships/customXml" Target="../ink/ink74.xml"/><Relationship Id="rId130" Type="http://schemas.openxmlformats.org/officeDocument/2006/relationships/image" Target="../media/image101.png"/><Relationship Id="rId151" Type="http://schemas.openxmlformats.org/officeDocument/2006/relationships/customXml" Target="../ink/ink107.xml"/><Relationship Id="rId172" Type="http://schemas.openxmlformats.org/officeDocument/2006/relationships/image" Target="../media/image122.png"/><Relationship Id="rId13" Type="http://schemas.openxmlformats.org/officeDocument/2006/relationships/image" Target="../media/image43.png"/><Relationship Id="rId18" Type="http://schemas.openxmlformats.org/officeDocument/2006/relationships/customXml" Target="../ink/ink40.xml"/><Relationship Id="rId39" Type="http://schemas.openxmlformats.org/officeDocument/2006/relationships/image" Target="../media/image56.png"/><Relationship Id="rId109" Type="http://schemas.openxmlformats.org/officeDocument/2006/relationships/image" Target="../media/image91.png"/><Relationship Id="rId34" Type="http://schemas.openxmlformats.org/officeDocument/2006/relationships/customXml" Target="../ink/ink48.xml"/><Relationship Id="rId50" Type="http://schemas.openxmlformats.org/officeDocument/2006/relationships/customXml" Target="../ink/ink56.xml"/><Relationship Id="rId55" Type="http://schemas.openxmlformats.org/officeDocument/2006/relationships/image" Target="../media/image64.png"/><Relationship Id="rId76" Type="http://schemas.openxmlformats.org/officeDocument/2006/relationships/customXml" Target="../ink/ink69.xml"/><Relationship Id="rId97" Type="http://schemas.openxmlformats.org/officeDocument/2006/relationships/image" Target="../media/image85.png"/><Relationship Id="rId104" Type="http://schemas.openxmlformats.org/officeDocument/2006/relationships/customXml" Target="../ink/ink83.xml"/><Relationship Id="rId120" Type="http://schemas.openxmlformats.org/officeDocument/2006/relationships/customXml" Target="../ink/ink91.xml"/><Relationship Id="rId125" Type="http://schemas.openxmlformats.org/officeDocument/2006/relationships/customXml" Target="../ink/ink94.xml"/><Relationship Id="rId141" Type="http://schemas.openxmlformats.org/officeDocument/2006/relationships/customXml" Target="../ink/ink102.xml"/><Relationship Id="rId146" Type="http://schemas.openxmlformats.org/officeDocument/2006/relationships/image" Target="../media/image109.png"/><Relationship Id="rId167" Type="http://schemas.openxmlformats.org/officeDocument/2006/relationships/customXml" Target="../ink/ink115.xml"/><Relationship Id="rId188" Type="http://schemas.openxmlformats.org/officeDocument/2006/relationships/image" Target="../media/image130.png"/><Relationship Id="rId7" Type="http://schemas.openxmlformats.org/officeDocument/2006/relationships/image" Target="../media/image40.png"/><Relationship Id="rId71" Type="http://schemas.openxmlformats.org/officeDocument/2006/relationships/image" Target="../media/image72.png"/><Relationship Id="rId92" Type="http://schemas.openxmlformats.org/officeDocument/2006/relationships/customXml" Target="../ink/ink77.xml"/><Relationship Id="rId162" Type="http://schemas.openxmlformats.org/officeDocument/2006/relationships/image" Target="../media/image117.png"/><Relationship Id="rId183" Type="http://schemas.openxmlformats.org/officeDocument/2006/relationships/customXml" Target="../ink/ink123.xml"/><Relationship Id="rId2" Type="http://schemas.openxmlformats.org/officeDocument/2006/relationships/notesSlide" Target="../notesSlides/notesSlide3.xml"/><Relationship Id="rId29" Type="http://schemas.openxmlformats.org/officeDocument/2006/relationships/image" Target="../media/image51.png"/><Relationship Id="rId24" Type="http://schemas.openxmlformats.org/officeDocument/2006/relationships/customXml" Target="../ink/ink43.xml"/><Relationship Id="rId40" Type="http://schemas.openxmlformats.org/officeDocument/2006/relationships/customXml" Target="../ink/ink51.xml"/><Relationship Id="rId45" Type="http://schemas.openxmlformats.org/officeDocument/2006/relationships/image" Target="../media/image59.png"/><Relationship Id="rId66" Type="http://schemas.openxmlformats.org/officeDocument/2006/relationships/customXml" Target="../ink/ink64.xml"/><Relationship Id="rId87" Type="http://schemas.openxmlformats.org/officeDocument/2006/relationships/image" Target="../media/image80.png"/><Relationship Id="rId110" Type="http://schemas.openxmlformats.org/officeDocument/2006/relationships/customXml" Target="../ink/ink86.xml"/><Relationship Id="rId115" Type="http://schemas.openxmlformats.org/officeDocument/2006/relationships/image" Target="../media/image94.png"/><Relationship Id="rId131" Type="http://schemas.openxmlformats.org/officeDocument/2006/relationships/customXml" Target="../ink/ink97.xml"/><Relationship Id="rId136" Type="http://schemas.openxmlformats.org/officeDocument/2006/relationships/image" Target="../media/image104.png"/><Relationship Id="rId157" Type="http://schemas.openxmlformats.org/officeDocument/2006/relationships/customXml" Target="../ink/ink110.xml"/><Relationship Id="rId178" Type="http://schemas.openxmlformats.org/officeDocument/2006/relationships/image" Target="../media/image125.png"/><Relationship Id="rId61" Type="http://schemas.openxmlformats.org/officeDocument/2006/relationships/image" Target="../media/image67.png"/><Relationship Id="rId82" Type="http://schemas.openxmlformats.org/officeDocument/2006/relationships/customXml" Target="../ink/ink72.xml"/><Relationship Id="rId152" Type="http://schemas.openxmlformats.org/officeDocument/2006/relationships/image" Target="../media/image112.png"/><Relationship Id="rId173" Type="http://schemas.openxmlformats.org/officeDocument/2006/relationships/customXml" Target="../ink/ink118.xml"/><Relationship Id="rId19" Type="http://schemas.openxmlformats.org/officeDocument/2006/relationships/image" Target="../media/image46.png"/><Relationship Id="rId14" Type="http://schemas.openxmlformats.org/officeDocument/2006/relationships/customXml" Target="../ink/ink38.xml"/><Relationship Id="rId30" Type="http://schemas.openxmlformats.org/officeDocument/2006/relationships/customXml" Target="../ink/ink46.xml"/><Relationship Id="rId35" Type="http://schemas.openxmlformats.org/officeDocument/2006/relationships/image" Target="../media/image54.png"/><Relationship Id="rId56" Type="http://schemas.openxmlformats.org/officeDocument/2006/relationships/customXml" Target="../ink/ink59.xml"/><Relationship Id="rId77" Type="http://schemas.openxmlformats.org/officeDocument/2006/relationships/image" Target="../media/image75.png"/><Relationship Id="rId100" Type="http://schemas.openxmlformats.org/officeDocument/2006/relationships/customXml" Target="../ink/ink81.xml"/><Relationship Id="rId105" Type="http://schemas.openxmlformats.org/officeDocument/2006/relationships/image" Target="../media/image89.png"/><Relationship Id="rId126" Type="http://schemas.openxmlformats.org/officeDocument/2006/relationships/image" Target="../media/image99.png"/><Relationship Id="rId147" Type="http://schemas.openxmlformats.org/officeDocument/2006/relationships/customXml" Target="../ink/ink105.xml"/><Relationship Id="rId168" Type="http://schemas.openxmlformats.org/officeDocument/2006/relationships/image" Target="../media/image120.png"/><Relationship Id="rId8" Type="http://schemas.openxmlformats.org/officeDocument/2006/relationships/customXml" Target="../ink/ink35.xml"/><Relationship Id="rId51" Type="http://schemas.openxmlformats.org/officeDocument/2006/relationships/image" Target="../media/image62.png"/><Relationship Id="rId72" Type="http://schemas.openxmlformats.org/officeDocument/2006/relationships/customXml" Target="../ink/ink67.xml"/><Relationship Id="rId93" Type="http://schemas.openxmlformats.org/officeDocument/2006/relationships/image" Target="../media/image83.png"/><Relationship Id="rId98" Type="http://schemas.openxmlformats.org/officeDocument/2006/relationships/customXml" Target="../ink/ink80.xml"/><Relationship Id="rId121" Type="http://schemas.openxmlformats.org/officeDocument/2006/relationships/image" Target="../media/image97.png"/><Relationship Id="rId142" Type="http://schemas.openxmlformats.org/officeDocument/2006/relationships/image" Target="../media/image107.png"/><Relationship Id="rId163" Type="http://schemas.openxmlformats.org/officeDocument/2006/relationships/customXml" Target="../ink/ink113.xml"/><Relationship Id="rId184" Type="http://schemas.openxmlformats.org/officeDocument/2006/relationships/image" Target="../media/image128.png"/><Relationship Id="rId3" Type="http://schemas.openxmlformats.org/officeDocument/2006/relationships/image" Target="../media/image38.png"/><Relationship Id="rId25" Type="http://schemas.openxmlformats.org/officeDocument/2006/relationships/image" Target="../media/image49.png"/><Relationship Id="rId46" Type="http://schemas.openxmlformats.org/officeDocument/2006/relationships/customXml" Target="../ink/ink54.xml"/><Relationship Id="rId67" Type="http://schemas.openxmlformats.org/officeDocument/2006/relationships/image" Target="../media/image70.png"/><Relationship Id="rId116" Type="http://schemas.openxmlformats.org/officeDocument/2006/relationships/customXml" Target="../ink/ink89.xml"/><Relationship Id="rId137" Type="http://schemas.openxmlformats.org/officeDocument/2006/relationships/customXml" Target="../ink/ink100.xml"/><Relationship Id="rId158" Type="http://schemas.openxmlformats.org/officeDocument/2006/relationships/image" Target="../media/image115.png"/><Relationship Id="rId20" Type="http://schemas.openxmlformats.org/officeDocument/2006/relationships/customXml" Target="../ink/ink41.xml"/><Relationship Id="rId41" Type="http://schemas.openxmlformats.org/officeDocument/2006/relationships/image" Target="../media/image57.png"/><Relationship Id="rId62" Type="http://schemas.openxmlformats.org/officeDocument/2006/relationships/customXml" Target="../ink/ink62.xml"/><Relationship Id="rId83" Type="http://schemas.openxmlformats.org/officeDocument/2006/relationships/image" Target="../media/image78.png"/><Relationship Id="rId88" Type="http://schemas.openxmlformats.org/officeDocument/2006/relationships/customXml" Target="../ink/ink75.xml"/><Relationship Id="rId111" Type="http://schemas.openxmlformats.org/officeDocument/2006/relationships/image" Target="../media/image92.png"/><Relationship Id="rId132" Type="http://schemas.openxmlformats.org/officeDocument/2006/relationships/image" Target="../media/image102.png"/><Relationship Id="rId153" Type="http://schemas.openxmlformats.org/officeDocument/2006/relationships/customXml" Target="../ink/ink108.xml"/><Relationship Id="rId174" Type="http://schemas.openxmlformats.org/officeDocument/2006/relationships/image" Target="../media/image123.png"/><Relationship Id="rId179" Type="http://schemas.openxmlformats.org/officeDocument/2006/relationships/customXml" Target="../ink/ink121.xml"/><Relationship Id="rId15" Type="http://schemas.openxmlformats.org/officeDocument/2006/relationships/image" Target="../media/image44.png"/><Relationship Id="rId36" Type="http://schemas.openxmlformats.org/officeDocument/2006/relationships/customXml" Target="../ink/ink49.xml"/><Relationship Id="rId57" Type="http://schemas.openxmlformats.org/officeDocument/2006/relationships/image" Target="../media/image65.png"/><Relationship Id="rId106" Type="http://schemas.openxmlformats.org/officeDocument/2006/relationships/customXml" Target="../ink/ink84.xml"/><Relationship Id="rId127" Type="http://schemas.openxmlformats.org/officeDocument/2006/relationships/customXml" Target="../ink/ink95.xml"/><Relationship Id="rId10" Type="http://schemas.openxmlformats.org/officeDocument/2006/relationships/customXml" Target="../ink/ink36.xml"/><Relationship Id="rId31" Type="http://schemas.openxmlformats.org/officeDocument/2006/relationships/image" Target="../media/image52.png"/><Relationship Id="rId52" Type="http://schemas.openxmlformats.org/officeDocument/2006/relationships/customXml" Target="../ink/ink57.xml"/><Relationship Id="rId73" Type="http://schemas.openxmlformats.org/officeDocument/2006/relationships/image" Target="../media/image73.png"/><Relationship Id="rId78" Type="http://schemas.openxmlformats.org/officeDocument/2006/relationships/customXml" Target="../ink/ink70.xml"/><Relationship Id="rId94" Type="http://schemas.openxmlformats.org/officeDocument/2006/relationships/customXml" Target="../ink/ink78.xml"/><Relationship Id="rId99" Type="http://schemas.openxmlformats.org/officeDocument/2006/relationships/image" Target="../media/image86.png"/><Relationship Id="rId101" Type="http://schemas.openxmlformats.org/officeDocument/2006/relationships/image" Target="../media/image87.png"/><Relationship Id="rId122" Type="http://schemas.openxmlformats.org/officeDocument/2006/relationships/customXml" Target="../ink/ink92.xml"/><Relationship Id="rId143" Type="http://schemas.openxmlformats.org/officeDocument/2006/relationships/customXml" Target="../ink/ink103.xml"/><Relationship Id="rId148" Type="http://schemas.openxmlformats.org/officeDocument/2006/relationships/image" Target="../media/image110.png"/><Relationship Id="rId164" Type="http://schemas.openxmlformats.org/officeDocument/2006/relationships/image" Target="../media/image118.png"/><Relationship Id="rId169" Type="http://schemas.openxmlformats.org/officeDocument/2006/relationships/customXml" Target="../ink/ink116.xml"/><Relationship Id="rId185" Type="http://schemas.openxmlformats.org/officeDocument/2006/relationships/customXml" Target="../ink/ink124.xml"/><Relationship Id="rId4" Type="http://schemas.openxmlformats.org/officeDocument/2006/relationships/customXml" Target="../ink/ink33.xml"/><Relationship Id="rId9" Type="http://schemas.openxmlformats.org/officeDocument/2006/relationships/image" Target="../media/image41.png"/><Relationship Id="rId180" Type="http://schemas.openxmlformats.org/officeDocument/2006/relationships/image" Target="../media/image126.png"/><Relationship Id="rId26" Type="http://schemas.openxmlformats.org/officeDocument/2006/relationships/customXml" Target="../ink/ink44.xml"/><Relationship Id="rId47" Type="http://schemas.openxmlformats.org/officeDocument/2006/relationships/image" Target="../media/image60.png"/><Relationship Id="rId68" Type="http://schemas.openxmlformats.org/officeDocument/2006/relationships/customXml" Target="../ink/ink65.xml"/><Relationship Id="rId89" Type="http://schemas.openxmlformats.org/officeDocument/2006/relationships/image" Target="../media/image81.png"/><Relationship Id="rId112" Type="http://schemas.openxmlformats.org/officeDocument/2006/relationships/customXml" Target="../ink/ink87.xml"/><Relationship Id="rId133" Type="http://schemas.openxmlformats.org/officeDocument/2006/relationships/customXml" Target="../ink/ink98.xml"/><Relationship Id="rId154" Type="http://schemas.openxmlformats.org/officeDocument/2006/relationships/image" Target="../media/image113.png"/><Relationship Id="rId175" Type="http://schemas.openxmlformats.org/officeDocument/2006/relationships/customXml" Target="../ink/ink119.xml"/><Relationship Id="rId16" Type="http://schemas.openxmlformats.org/officeDocument/2006/relationships/customXml" Target="../ink/ink39.xml"/><Relationship Id="rId37" Type="http://schemas.openxmlformats.org/officeDocument/2006/relationships/image" Target="../media/image55.png"/><Relationship Id="rId58" Type="http://schemas.openxmlformats.org/officeDocument/2006/relationships/customXml" Target="../ink/ink60.xml"/><Relationship Id="rId79" Type="http://schemas.openxmlformats.org/officeDocument/2006/relationships/image" Target="../media/image76.png"/><Relationship Id="rId102" Type="http://schemas.openxmlformats.org/officeDocument/2006/relationships/customXml" Target="../ink/ink82.xml"/><Relationship Id="rId123" Type="http://schemas.openxmlformats.org/officeDocument/2006/relationships/image" Target="../media/image98.png"/><Relationship Id="rId144" Type="http://schemas.openxmlformats.org/officeDocument/2006/relationships/image" Target="../media/image108.png"/><Relationship Id="rId90" Type="http://schemas.openxmlformats.org/officeDocument/2006/relationships/customXml" Target="../ink/ink76.xml"/><Relationship Id="rId165" Type="http://schemas.openxmlformats.org/officeDocument/2006/relationships/customXml" Target="../ink/ink114.xml"/><Relationship Id="rId186" Type="http://schemas.openxmlformats.org/officeDocument/2006/relationships/image" Target="../media/image129.png"/><Relationship Id="rId27" Type="http://schemas.openxmlformats.org/officeDocument/2006/relationships/image" Target="../media/image50.png"/><Relationship Id="rId48" Type="http://schemas.openxmlformats.org/officeDocument/2006/relationships/customXml" Target="../ink/ink55.xml"/><Relationship Id="rId69" Type="http://schemas.openxmlformats.org/officeDocument/2006/relationships/image" Target="../media/image71.png"/><Relationship Id="rId113" Type="http://schemas.openxmlformats.org/officeDocument/2006/relationships/image" Target="../media/image93.png"/><Relationship Id="rId134" Type="http://schemas.openxmlformats.org/officeDocument/2006/relationships/image" Target="../media/image103.png"/><Relationship Id="rId80" Type="http://schemas.openxmlformats.org/officeDocument/2006/relationships/customXml" Target="../ink/ink71.xml"/><Relationship Id="rId155" Type="http://schemas.openxmlformats.org/officeDocument/2006/relationships/customXml" Target="../ink/ink109.xml"/><Relationship Id="rId176" Type="http://schemas.openxmlformats.org/officeDocument/2006/relationships/image" Target="../media/image124.png"/><Relationship Id="rId17" Type="http://schemas.openxmlformats.org/officeDocument/2006/relationships/image" Target="../media/image45.png"/><Relationship Id="rId38" Type="http://schemas.openxmlformats.org/officeDocument/2006/relationships/customXml" Target="../ink/ink50.xml"/><Relationship Id="rId59" Type="http://schemas.openxmlformats.org/officeDocument/2006/relationships/image" Target="../media/image66.png"/><Relationship Id="rId103" Type="http://schemas.openxmlformats.org/officeDocument/2006/relationships/image" Target="../media/image88.png"/><Relationship Id="rId124" Type="http://schemas.openxmlformats.org/officeDocument/2006/relationships/customXml" Target="../ink/ink93.xml"/><Relationship Id="rId70" Type="http://schemas.openxmlformats.org/officeDocument/2006/relationships/customXml" Target="../ink/ink66.xml"/><Relationship Id="rId91" Type="http://schemas.openxmlformats.org/officeDocument/2006/relationships/image" Target="../media/image82.png"/><Relationship Id="rId145" Type="http://schemas.openxmlformats.org/officeDocument/2006/relationships/customXml" Target="../ink/ink104.xml"/><Relationship Id="rId166" Type="http://schemas.openxmlformats.org/officeDocument/2006/relationships/image" Target="../media/image119.png"/><Relationship Id="rId187" Type="http://schemas.openxmlformats.org/officeDocument/2006/relationships/customXml" Target="../ink/ink125.xml"/><Relationship Id="rId1" Type="http://schemas.openxmlformats.org/officeDocument/2006/relationships/slideLayout" Target="../slideLayouts/slideLayout2.xml"/><Relationship Id="rId28" Type="http://schemas.openxmlformats.org/officeDocument/2006/relationships/customXml" Target="../ink/ink45.xml"/><Relationship Id="rId49" Type="http://schemas.openxmlformats.org/officeDocument/2006/relationships/image" Target="../media/image61.png"/><Relationship Id="rId114" Type="http://schemas.openxmlformats.org/officeDocument/2006/relationships/customXml" Target="../ink/ink88.xml"/><Relationship Id="rId60" Type="http://schemas.openxmlformats.org/officeDocument/2006/relationships/customXml" Target="../ink/ink61.xml"/><Relationship Id="rId81" Type="http://schemas.openxmlformats.org/officeDocument/2006/relationships/image" Target="../media/image77.png"/><Relationship Id="rId135" Type="http://schemas.openxmlformats.org/officeDocument/2006/relationships/customXml" Target="../ink/ink99.xml"/><Relationship Id="rId156" Type="http://schemas.openxmlformats.org/officeDocument/2006/relationships/image" Target="../media/image114.png"/><Relationship Id="rId177" Type="http://schemas.openxmlformats.org/officeDocument/2006/relationships/customXml" Target="../ink/ink1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10.png"/><Relationship Id="rId2" Type="http://schemas.openxmlformats.org/officeDocument/2006/relationships/customXml" Target="../ink/ink126.xml"/><Relationship Id="rId1" Type="http://schemas.openxmlformats.org/officeDocument/2006/relationships/slideLayout" Target="../slideLayouts/slideLayout2.xml"/><Relationship Id="rId4" Type="http://schemas.openxmlformats.org/officeDocument/2006/relationships/customXml" Target="../ink/ink1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image" Target="../media/image1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4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5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5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5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image" Target="../media/image15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2.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customXml" Target="../ink/ink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2564904"/>
            <a:ext cx="8062912" cy="1470025"/>
          </a:xfrm>
        </p:spPr>
        <p:txBody>
          <a:bodyPr/>
          <a:lstStyle/>
          <a:p>
            <a:r>
              <a:rPr lang="en-US" dirty="0"/>
              <a:t>Data Link Layer</a:t>
            </a:r>
            <a:endParaRPr lang="en-IN" dirty="0"/>
          </a:p>
        </p:txBody>
      </p:sp>
    </p:spTree>
    <p:extLst>
      <p:ext uri="{BB962C8B-B14F-4D97-AF65-F5344CB8AC3E}">
        <p14:creationId xmlns:p14="http://schemas.microsoft.com/office/powerpoint/2010/main" val="3188470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p:txBody>
          <a:bodyPr/>
          <a:lstStyle/>
          <a:p>
            <a:r>
              <a:rPr dirty="0">
                <a:latin typeface="Arial" charset="0"/>
                <a:cs typeface="Arial" charset="0"/>
              </a:rPr>
              <a:t>Acknowledged Connection Oriented  Service</a:t>
            </a:r>
          </a:p>
        </p:txBody>
      </p:sp>
      <p:sp>
        <p:nvSpPr>
          <p:cNvPr id="21507" name="Content Placeholder 4"/>
          <p:cNvSpPr>
            <a:spLocks noGrp="1"/>
          </p:cNvSpPr>
          <p:nvPr>
            <p:ph idx="1"/>
          </p:nvPr>
        </p:nvSpPr>
        <p:spPr/>
        <p:txBody>
          <a:bodyPr>
            <a:normAutofit/>
          </a:bodyPr>
          <a:lstStyle/>
          <a:p>
            <a:r>
              <a:rPr lang="en-US" sz="2400" b="1" dirty="0">
                <a:latin typeface="Arial" charset="0"/>
                <a:cs typeface="Arial" charset="0"/>
              </a:rPr>
              <a:t>Three distinct phases:</a:t>
            </a:r>
          </a:p>
          <a:p>
            <a:pPr marL="914400" lvl="1" indent="-457200">
              <a:buFont typeface="Calibri" pitchFamily="34" charset="0"/>
              <a:buAutoNum type="arabicPeriod"/>
            </a:pPr>
            <a:r>
              <a:rPr lang="en-US" sz="2400" b="1" dirty="0"/>
              <a:t>Connection is established </a:t>
            </a:r>
            <a:r>
              <a:rPr lang="en-US" sz="2400" dirty="0"/>
              <a:t>by having both side initialize variables and counters needed to keep track of which frames have been received and which ones have not.</a:t>
            </a:r>
          </a:p>
          <a:p>
            <a:pPr marL="914400" lvl="1" indent="-457200">
              <a:buFont typeface="Calibri" pitchFamily="34" charset="0"/>
              <a:buAutoNum type="arabicPeriod"/>
            </a:pPr>
            <a:r>
              <a:rPr lang="en-US" sz="2400" dirty="0"/>
              <a:t>One or more frames are </a:t>
            </a:r>
            <a:r>
              <a:rPr lang="en-US" sz="2400" b="1" dirty="0"/>
              <a:t>transmitted</a:t>
            </a:r>
            <a:r>
              <a:rPr lang="en-US" sz="2400" dirty="0"/>
              <a:t>.</a:t>
            </a:r>
          </a:p>
          <a:p>
            <a:pPr marL="914400" lvl="1" indent="-457200">
              <a:buFont typeface="Calibri" pitchFamily="34" charset="0"/>
              <a:buAutoNum type="arabicPeriod"/>
            </a:pPr>
            <a:r>
              <a:rPr lang="en-US" sz="2400" dirty="0"/>
              <a:t>Finally, the connection is </a:t>
            </a:r>
            <a:r>
              <a:rPr lang="en-US" sz="2400" b="1" dirty="0"/>
              <a:t>released </a:t>
            </a:r>
            <a:r>
              <a:rPr lang="en-US" sz="2400" dirty="0"/>
              <a:t>– freeing up the variables, buffers, and other resources used to maintain the connection. </a:t>
            </a:r>
          </a:p>
          <a:p>
            <a:endParaRPr lang="en-US" sz="2400" dirty="0">
              <a:latin typeface="Arial" charset="0"/>
              <a:cs typeface="Arial" charset="0"/>
            </a:endParaRPr>
          </a:p>
        </p:txBody>
      </p:sp>
    </p:spTree>
    <p:extLst>
      <p:ext uri="{BB962C8B-B14F-4D97-AF65-F5344CB8AC3E}">
        <p14:creationId xmlns:p14="http://schemas.microsoft.com/office/powerpoint/2010/main" val="2581983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a:latin typeface="Arial" charset="0"/>
                <a:cs typeface="Arial" charset="0"/>
              </a:rPr>
              <a:t>Framing</a:t>
            </a:r>
          </a:p>
        </p:txBody>
      </p:sp>
      <p:sp>
        <p:nvSpPr>
          <p:cNvPr id="22531" name="Content Placeholder 4"/>
          <p:cNvSpPr>
            <a:spLocks noGrp="1"/>
          </p:cNvSpPr>
          <p:nvPr>
            <p:ph idx="1"/>
          </p:nvPr>
        </p:nvSpPr>
        <p:spPr>
          <a:xfrm>
            <a:off x="457200" y="1412776"/>
            <a:ext cx="8229600" cy="5042032"/>
          </a:xfrm>
        </p:spPr>
        <p:txBody>
          <a:bodyPr>
            <a:normAutofit/>
          </a:bodyPr>
          <a:lstStyle/>
          <a:p>
            <a:r>
              <a:rPr lang="en-US" sz="2400" dirty="0">
                <a:latin typeface="Arial" charset="0"/>
                <a:cs typeface="Arial" charset="0"/>
              </a:rPr>
              <a:t>To provide service to the network layer the data link layer must use the service provided to it by physical layer.</a:t>
            </a:r>
          </a:p>
          <a:p>
            <a:r>
              <a:rPr lang="en-US" sz="2400" dirty="0">
                <a:latin typeface="Arial" charset="0"/>
                <a:cs typeface="Arial" charset="0"/>
              </a:rPr>
              <a:t>Stream of data bits provided to data link layer is not guaranteed to be without errors.</a:t>
            </a:r>
          </a:p>
          <a:p>
            <a:r>
              <a:rPr lang="en-US" sz="2400" dirty="0">
                <a:latin typeface="Arial" charset="0"/>
                <a:cs typeface="Arial" charset="0"/>
              </a:rPr>
              <a:t>Errors could be:</a:t>
            </a:r>
          </a:p>
          <a:p>
            <a:pPr lvl="1"/>
            <a:r>
              <a:rPr lang="en-US" sz="2400" dirty="0"/>
              <a:t>Number of received bits does not match number of transmitted bits (deletion or insertion) </a:t>
            </a:r>
          </a:p>
          <a:p>
            <a:r>
              <a:rPr lang="en-US" sz="2400" dirty="0">
                <a:latin typeface="Arial" charset="0"/>
                <a:cs typeface="Arial" charset="0"/>
              </a:rPr>
              <a:t>It is up to data link layer to detect the error and correct the errors if necessary.</a:t>
            </a:r>
          </a:p>
        </p:txBody>
      </p:sp>
    </p:spTree>
    <p:extLst>
      <p:ext uri="{BB962C8B-B14F-4D97-AF65-F5344CB8AC3E}">
        <p14:creationId xmlns:p14="http://schemas.microsoft.com/office/powerpoint/2010/main" val="1329707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3"/>
          <p:cNvSpPr>
            <a:spLocks noGrp="1"/>
          </p:cNvSpPr>
          <p:nvPr>
            <p:ph type="title"/>
          </p:nvPr>
        </p:nvSpPr>
        <p:spPr>
          <a:xfrm>
            <a:off x="457200" y="267494"/>
            <a:ext cx="8229600" cy="929258"/>
          </a:xfrm>
        </p:spPr>
        <p:txBody>
          <a:bodyPr/>
          <a:lstStyle/>
          <a:p>
            <a:r>
              <a:rPr dirty="0">
                <a:latin typeface="Arial" charset="0"/>
                <a:cs typeface="Arial" charset="0"/>
              </a:rPr>
              <a:t>Framing</a:t>
            </a:r>
          </a:p>
        </p:txBody>
      </p:sp>
      <p:sp>
        <p:nvSpPr>
          <p:cNvPr id="23555" name="Content Placeholder 4"/>
          <p:cNvSpPr>
            <a:spLocks noGrp="1"/>
          </p:cNvSpPr>
          <p:nvPr>
            <p:ph idx="1"/>
          </p:nvPr>
        </p:nvSpPr>
        <p:spPr>
          <a:xfrm>
            <a:off x="457200" y="1412776"/>
            <a:ext cx="8229600" cy="5042032"/>
          </a:xfrm>
        </p:spPr>
        <p:txBody>
          <a:bodyPr>
            <a:noAutofit/>
          </a:bodyPr>
          <a:lstStyle/>
          <a:p>
            <a:r>
              <a:rPr lang="en-US" sz="2400" dirty="0">
                <a:latin typeface="Arial" charset="0"/>
                <a:cs typeface="Arial" charset="0"/>
              </a:rPr>
              <a:t>Transmission of the data link layer starts with breaking up the bit stream </a:t>
            </a:r>
          </a:p>
          <a:p>
            <a:pPr lvl="1"/>
            <a:r>
              <a:rPr lang="en-US" sz="2400" dirty="0"/>
              <a:t>into discrete frames</a:t>
            </a:r>
          </a:p>
          <a:p>
            <a:pPr lvl="1"/>
            <a:r>
              <a:rPr lang="en-US" sz="2400" dirty="0"/>
              <a:t>Computation of a checksum for each frame, and</a:t>
            </a:r>
          </a:p>
          <a:p>
            <a:pPr lvl="1"/>
            <a:r>
              <a:rPr lang="en-US" sz="2400" dirty="0"/>
              <a:t>Include the checksum into the frame before it is transmitted.</a:t>
            </a:r>
          </a:p>
          <a:p>
            <a:r>
              <a:rPr lang="en-US" sz="2400" dirty="0">
                <a:latin typeface="Arial" charset="0"/>
                <a:cs typeface="Arial" charset="0"/>
              </a:rPr>
              <a:t>Receiver computes its checksum error for a receiving frame and if it is different from the checksum that is being transmitted will have to deal with the error.</a:t>
            </a:r>
          </a:p>
          <a:p>
            <a:endParaRPr lang="en-US" sz="2400" dirty="0">
              <a:latin typeface="Arial" charset="0"/>
              <a:cs typeface="Arial" charset="0"/>
            </a:endParaRPr>
          </a:p>
          <a:p>
            <a:r>
              <a:rPr lang="en-US" sz="2400" dirty="0">
                <a:latin typeface="Arial" charset="0"/>
                <a:cs typeface="Arial" charset="0"/>
              </a:rPr>
              <a:t>Framing is more difficult than one could think!</a:t>
            </a:r>
          </a:p>
        </p:txBody>
      </p:sp>
    </p:spTree>
    <p:extLst>
      <p:ext uri="{BB962C8B-B14F-4D97-AF65-F5344CB8AC3E}">
        <p14:creationId xmlns:p14="http://schemas.microsoft.com/office/powerpoint/2010/main" val="2886088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314325"/>
            <a:ext cx="9144000" cy="1143000"/>
          </a:xfrm>
        </p:spPr>
        <p:txBody>
          <a:bodyPr/>
          <a:lstStyle/>
          <a:p>
            <a:pPr eaLnBrk="1" hangingPunct="1"/>
            <a:r>
              <a:rPr lang="en-US">
                <a:latin typeface="Arial" charset="0"/>
                <a:cs typeface="Arial" charset="0"/>
              </a:rPr>
              <a:t>Framing Methods</a:t>
            </a:r>
          </a:p>
        </p:txBody>
      </p:sp>
      <p:sp>
        <p:nvSpPr>
          <p:cNvPr id="24579" name="Rectangle 3"/>
          <p:cNvSpPr>
            <a:spLocks noGrp="1" noChangeArrowheads="1"/>
          </p:cNvSpPr>
          <p:nvPr>
            <p:ph idx="1"/>
          </p:nvPr>
        </p:nvSpPr>
        <p:spPr>
          <a:xfrm>
            <a:off x="1116013" y="2033588"/>
            <a:ext cx="8027987" cy="4519612"/>
          </a:xfrm>
        </p:spPr>
        <p:txBody>
          <a:bodyPr/>
          <a:lstStyle/>
          <a:p>
            <a:pPr>
              <a:buFont typeface="Times New Roman" pitchFamily="18" charset="0"/>
              <a:buAutoNum type="arabicPeriod"/>
            </a:pPr>
            <a:r>
              <a:rPr lang="en-US" sz="3200">
                <a:latin typeface="Arial" charset="0"/>
                <a:cs typeface="Arial" charset="0"/>
              </a:rPr>
              <a:t>Byte count.</a:t>
            </a:r>
          </a:p>
          <a:p>
            <a:pPr>
              <a:buFont typeface="Times New Roman" pitchFamily="18" charset="0"/>
              <a:buAutoNum type="arabicPeriod"/>
            </a:pPr>
            <a:r>
              <a:rPr lang="en-US" sz="3200">
                <a:latin typeface="Arial" charset="0"/>
                <a:cs typeface="Arial" charset="0"/>
              </a:rPr>
              <a:t>Flag bytes with byte stuffing.</a:t>
            </a:r>
          </a:p>
          <a:p>
            <a:pPr>
              <a:buFont typeface="Times New Roman" pitchFamily="18" charset="0"/>
              <a:buAutoNum type="arabicPeriod"/>
            </a:pPr>
            <a:r>
              <a:rPr lang="en-US" sz="3200">
                <a:latin typeface="Arial" charset="0"/>
                <a:cs typeface="Arial" charset="0"/>
              </a:rPr>
              <a:t>Flag bits with bit stuffing.</a:t>
            </a:r>
          </a:p>
          <a:p>
            <a:pPr>
              <a:buFont typeface="Times New Roman" pitchFamily="18" charset="0"/>
              <a:buAutoNum type="arabicPeriod"/>
            </a:pPr>
            <a:r>
              <a:rPr lang="en-US" sz="3200">
                <a:latin typeface="Arial" charset="0"/>
                <a:cs typeface="Arial" charset="0"/>
              </a:rPr>
              <a:t>Physical layer coding violations.</a:t>
            </a:r>
          </a:p>
        </p:txBody>
      </p:sp>
      <p:grpSp>
        <p:nvGrpSpPr>
          <p:cNvPr id="11" name="Group 10">
            <a:extLst>
              <a:ext uri="{FF2B5EF4-FFF2-40B4-BE49-F238E27FC236}">
                <a16:creationId xmlns:a16="http://schemas.microsoft.com/office/drawing/2014/main" id="{A509E29F-FC0E-4FB9-B95C-0720861D07D4}"/>
              </a:ext>
            </a:extLst>
          </p:cNvPr>
          <p:cNvGrpSpPr/>
          <p:nvPr/>
        </p:nvGrpSpPr>
        <p:grpSpPr>
          <a:xfrm>
            <a:off x="5069622" y="1127609"/>
            <a:ext cx="1699920" cy="392400"/>
            <a:chOff x="5069622" y="1127609"/>
            <a:chExt cx="1699920" cy="39240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AE5E424E-A8BD-4740-B18E-474E59632185}"/>
                    </a:ext>
                  </a:extLst>
                </p14:cNvPr>
                <p14:cNvContentPartPr/>
                <p14:nvPr/>
              </p14:nvContentPartPr>
              <p14:xfrm>
                <a:off x="5238822" y="1186649"/>
                <a:ext cx="52200" cy="236520"/>
              </p14:xfrm>
            </p:contentPart>
          </mc:Choice>
          <mc:Fallback xmlns="">
            <p:pic>
              <p:nvPicPr>
                <p:cNvPr id="2" name="Ink 1">
                  <a:extLst>
                    <a:ext uri="{FF2B5EF4-FFF2-40B4-BE49-F238E27FC236}">
                      <a16:creationId xmlns:a16="http://schemas.microsoft.com/office/drawing/2014/main" id="{AE5E424E-A8BD-4740-B18E-474E59632185}"/>
                    </a:ext>
                  </a:extLst>
                </p:cNvPr>
                <p:cNvPicPr/>
                <p:nvPr/>
              </p:nvPicPr>
              <p:blipFill>
                <a:blip r:embed="rId3"/>
                <a:stretch>
                  <a:fillRect/>
                </a:stretch>
              </p:blipFill>
              <p:spPr>
                <a:xfrm>
                  <a:off x="5230182" y="1178009"/>
                  <a:ext cx="6984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824921F6-5979-4F06-B4EC-09AB7C65B6A6}"/>
                    </a:ext>
                  </a:extLst>
                </p14:cNvPr>
                <p14:cNvContentPartPr/>
                <p14:nvPr/>
              </p14:nvContentPartPr>
              <p14:xfrm>
                <a:off x="5242782" y="1142729"/>
                <a:ext cx="118800" cy="68400"/>
              </p14:xfrm>
            </p:contentPart>
          </mc:Choice>
          <mc:Fallback xmlns="">
            <p:pic>
              <p:nvPicPr>
                <p:cNvPr id="3" name="Ink 2">
                  <a:extLst>
                    <a:ext uri="{FF2B5EF4-FFF2-40B4-BE49-F238E27FC236}">
                      <a16:creationId xmlns:a16="http://schemas.microsoft.com/office/drawing/2014/main" id="{824921F6-5979-4F06-B4EC-09AB7C65B6A6}"/>
                    </a:ext>
                  </a:extLst>
                </p:cNvPr>
                <p:cNvPicPr/>
                <p:nvPr/>
              </p:nvPicPr>
              <p:blipFill>
                <a:blip r:embed="rId5"/>
                <a:stretch>
                  <a:fillRect/>
                </a:stretch>
              </p:blipFill>
              <p:spPr>
                <a:xfrm>
                  <a:off x="5233782" y="1134089"/>
                  <a:ext cx="13644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DD128CE5-8AC9-42EB-AE3B-05DB44C625E1}"/>
                    </a:ext>
                  </a:extLst>
                </p14:cNvPr>
                <p14:cNvContentPartPr/>
                <p14:nvPr/>
              </p14:nvContentPartPr>
              <p14:xfrm>
                <a:off x="5216142" y="1307609"/>
                <a:ext cx="63720" cy="24840"/>
              </p14:xfrm>
            </p:contentPart>
          </mc:Choice>
          <mc:Fallback xmlns="">
            <p:pic>
              <p:nvPicPr>
                <p:cNvPr id="4" name="Ink 3">
                  <a:extLst>
                    <a:ext uri="{FF2B5EF4-FFF2-40B4-BE49-F238E27FC236}">
                      <a16:creationId xmlns:a16="http://schemas.microsoft.com/office/drawing/2014/main" id="{DD128CE5-8AC9-42EB-AE3B-05DB44C625E1}"/>
                    </a:ext>
                  </a:extLst>
                </p:cNvPr>
                <p:cNvPicPr/>
                <p:nvPr/>
              </p:nvPicPr>
              <p:blipFill>
                <a:blip r:embed="rId7"/>
                <a:stretch>
                  <a:fillRect/>
                </a:stretch>
              </p:blipFill>
              <p:spPr>
                <a:xfrm>
                  <a:off x="5207142" y="1298969"/>
                  <a:ext cx="8136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D1815325-15C4-47D6-88E2-8FB64DB7657B}"/>
                    </a:ext>
                  </a:extLst>
                </p14:cNvPr>
                <p14:cNvContentPartPr/>
                <p14:nvPr/>
              </p14:nvContentPartPr>
              <p14:xfrm>
                <a:off x="5422782" y="1177289"/>
                <a:ext cx="298440" cy="182880"/>
              </p14:xfrm>
            </p:contentPart>
          </mc:Choice>
          <mc:Fallback xmlns="">
            <p:pic>
              <p:nvPicPr>
                <p:cNvPr id="5" name="Ink 4">
                  <a:extLst>
                    <a:ext uri="{FF2B5EF4-FFF2-40B4-BE49-F238E27FC236}">
                      <a16:creationId xmlns:a16="http://schemas.microsoft.com/office/drawing/2014/main" id="{D1815325-15C4-47D6-88E2-8FB64DB7657B}"/>
                    </a:ext>
                  </a:extLst>
                </p:cNvPr>
                <p:cNvPicPr/>
                <p:nvPr/>
              </p:nvPicPr>
              <p:blipFill>
                <a:blip r:embed="rId9"/>
                <a:stretch>
                  <a:fillRect/>
                </a:stretch>
              </p:blipFill>
              <p:spPr>
                <a:xfrm>
                  <a:off x="5413782" y="1168649"/>
                  <a:ext cx="31608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85AC60FF-195C-47CD-A18A-302D4468BDCA}"/>
                    </a:ext>
                  </a:extLst>
                </p14:cNvPr>
                <p14:cNvContentPartPr/>
                <p14:nvPr/>
              </p14:nvContentPartPr>
              <p14:xfrm>
                <a:off x="5651382" y="1203929"/>
                <a:ext cx="313200" cy="173160"/>
              </p14:xfrm>
            </p:contentPart>
          </mc:Choice>
          <mc:Fallback xmlns="">
            <p:pic>
              <p:nvPicPr>
                <p:cNvPr id="6" name="Ink 5">
                  <a:extLst>
                    <a:ext uri="{FF2B5EF4-FFF2-40B4-BE49-F238E27FC236}">
                      <a16:creationId xmlns:a16="http://schemas.microsoft.com/office/drawing/2014/main" id="{85AC60FF-195C-47CD-A18A-302D4468BDCA}"/>
                    </a:ext>
                  </a:extLst>
                </p:cNvPr>
                <p:cNvPicPr/>
                <p:nvPr/>
              </p:nvPicPr>
              <p:blipFill>
                <a:blip r:embed="rId11"/>
                <a:stretch>
                  <a:fillRect/>
                </a:stretch>
              </p:blipFill>
              <p:spPr>
                <a:xfrm>
                  <a:off x="5642382" y="1194929"/>
                  <a:ext cx="33084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668E9148-E0AD-4053-9307-D5A111AF11B7}"/>
                    </a:ext>
                  </a:extLst>
                </p14:cNvPr>
                <p14:cNvContentPartPr/>
                <p14:nvPr/>
              </p14:nvContentPartPr>
              <p14:xfrm>
                <a:off x="5934702" y="1261529"/>
                <a:ext cx="81720" cy="45720"/>
              </p14:xfrm>
            </p:contentPart>
          </mc:Choice>
          <mc:Fallback xmlns="">
            <p:pic>
              <p:nvPicPr>
                <p:cNvPr id="7" name="Ink 6">
                  <a:extLst>
                    <a:ext uri="{FF2B5EF4-FFF2-40B4-BE49-F238E27FC236}">
                      <a16:creationId xmlns:a16="http://schemas.microsoft.com/office/drawing/2014/main" id="{668E9148-E0AD-4053-9307-D5A111AF11B7}"/>
                    </a:ext>
                  </a:extLst>
                </p:cNvPr>
                <p:cNvPicPr/>
                <p:nvPr/>
              </p:nvPicPr>
              <p:blipFill>
                <a:blip r:embed="rId13"/>
                <a:stretch>
                  <a:fillRect/>
                </a:stretch>
              </p:blipFill>
              <p:spPr>
                <a:xfrm>
                  <a:off x="5926062" y="1252889"/>
                  <a:ext cx="9936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AB89CC60-762D-4AC9-A07C-4E76D22F8CB4}"/>
                    </a:ext>
                  </a:extLst>
                </p14:cNvPr>
                <p14:cNvContentPartPr/>
                <p14:nvPr/>
              </p14:nvContentPartPr>
              <p14:xfrm>
                <a:off x="5069622" y="1462049"/>
                <a:ext cx="1207080" cy="57960"/>
              </p14:xfrm>
            </p:contentPart>
          </mc:Choice>
          <mc:Fallback xmlns="">
            <p:pic>
              <p:nvPicPr>
                <p:cNvPr id="8" name="Ink 7">
                  <a:extLst>
                    <a:ext uri="{FF2B5EF4-FFF2-40B4-BE49-F238E27FC236}">
                      <a16:creationId xmlns:a16="http://schemas.microsoft.com/office/drawing/2014/main" id="{AB89CC60-762D-4AC9-A07C-4E76D22F8CB4}"/>
                    </a:ext>
                  </a:extLst>
                </p:cNvPr>
                <p:cNvPicPr/>
                <p:nvPr/>
              </p:nvPicPr>
              <p:blipFill>
                <a:blip r:embed="rId15"/>
                <a:stretch>
                  <a:fillRect/>
                </a:stretch>
              </p:blipFill>
              <p:spPr>
                <a:xfrm>
                  <a:off x="5060982" y="1453049"/>
                  <a:ext cx="122472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Ink 8">
                  <a:extLst>
                    <a:ext uri="{FF2B5EF4-FFF2-40B4-BE49-F238E27FC236}">
                      <a16:creationId xmlns:a16="http://schemas.microsoft.com/office/drawing/2014/main" id="{CE35A682-9CEB-43BD-8462-97264B1394F4}"/>
                    </a:ext>
                  </a:extLst>
                </p14:cNvPr>
                <p14:cNvContentPartPr/>
                <p14:nvPr/>
              </p14:nvContentPartPr>
              <p14:xfrm>
                <a:off x="6164022" y="1202129"/>
                <a:ext cx="516960" cy="57960"/>
              </p14:xfrm>
            </p:contentPart>
          </mc:Choice>
          <mc:Fallback xmlns="">
            <p:pic>
              <p:nvPicPr>
                <p:cNvPr id="9" name="Ink 8">
                  <a:extLst>
                    <a:ext uri="{FF2B5EF4-FFF2-40B4-BE49-F238E27FC236}">
                      <a16:creationId xmlns:a16="http://schemas.microsoft.com/office/drawing/2014/main" id="{CE35A682-9CEB-43BD-8462-97264B1394F4}"/>
                    </a:ext>
                  </a:extLst>
                </p:cNvPr>
                <p:cNvPicPr/>
                <p:nvPr/>
              </p:nvPicPr>
              <p:blipFill>
                <a:blip r:embed="rId17"/>
                <a:stretch>
                  <a:fillRect/>
                </a:stretch>
              </p:blipFill>
              <p:spPr>
                <a:xfrm>
                  <a:off x="6155382" y="1193129"/>
                  <a:ext cx="53460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 name="Ink 9">
                  <a:extLst>
                    <a:ext uri="{FF2B5EF4-FFF2-40B4-BE49-F238E27FC236}">
                      <a16:creationId xmlns:a16="http://schemas.microsoft.com/office/drawing/2014/main" id="{223C10A6-6BAC-4DF2-A8F5-22C36466E10C}"/>
                    </a:ext>
                  </a:extLst>
                </p14:cNvPr>
                <p14:cNvContentPartPr/>
                <p14:nvPr/>
              </p14:nvContentPartPr>
              <p14:xfrm>
                <a:off x="6608262" y="1127609"/>
                <a:ext cx="161280" cy="176760"/>
              </p14:xfrm>
            </p:contentPart>
          </mc:Choice>
          <mc:Fallback xmlns="">
            <p:pic>
              <p:nvPicPr>
                <p:cNvPr id="10" name="Ink 9">
                  <a:extLst>
                    <a:ext uri="{FF2B5EF4-FFF2-40B4-BE49-F238E27FC236}">
                      <a16:creationId xmlns:a16="http://schemas.microsoft.com/office/drawing/2014/main" id="{223C10A6-6BAC-4DF2-A8F5-22C36466E10C}"/>
                    </a:ext>
                  </a:extLst>
                </p:cNvPr>
                <p:cNvPicPr/>
                <p:nvPr/>
              </p:nvPicPr>
              <p:blipFill>
                <a:blip r:embed="rId19"/>
                <a:stretch>
                  <a:fillRect/>
                </a:stretch>
              </p:blipFill>
              <p:spPr>
                <a:xfrm>
                  <a:off x="6599622" y="1118609"/>
                  <a:ext cx="178920" cy="194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B31129D9-9D83-48D4-8302-BA85A6380992}"/>
                  </a:ext>
                </a:extLst>
              </p14:cNvPr>
              <p14:cNvContentPartPr/>
              <p14:nvPr/>
            </p14:nvContentPartPr>
            <p14:xfrm>
              <a:off x="5771622" y="1616129"/>
              <a:ext cx="55080" cy="279360"/>
            </p14:xfrm>
          </p:contentPart>
        </mc:Choice>
        <mc:Fallback xmlns="">
          <p:pic>
            <p:nvPicPr>
              <p:cNvPr id="12" name="Ink 11">
                <a:extLst>
                  <a:ext uri="{FF2B5EF4-FFF2-40B4-BE49-F238E27FC236}">
                    <a16:creationId xmlns:a16="http://schemas.microsoft.com/office/drawing/2014/main" id="{B31129D9-9D83-48D4-8302-BA85A6380992}"/>
                  </a:ext>
                </a:extLst>
              </p:cNvPr>
              <p:cNvPicPr/>
              <p:nvPr/>
            </p:nvPicPr>
            <p:blipFill>
              <a:blip r:embed="rId21"/>
              <a:stretch>
                <a:fillRect/>
              </a:stretch>
            </p:blipFill>
            <p:spPr>
              <a:xfrm>
                <a:off x="5762982" y="1607129"/>
                <a:ext cx="72720"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3" name="Ink 12">
                <a:extLst>
                  <a:ext uri="{FF2B5EF4-FFF2-40B4-BE49-F238E27FC236}">
                    <a16:creationId xmlns:a16="http://schemas.microsoft.com/office/drawing/2014/main" id="{633DCB66-406F-4D36-A894-D291DC601126}"/>
                  </a:ext>
                </a:extLst>
              </p14:cNvPr>
              <p14:cNvContentPartPr/>
              <p14:nvPr/>
            </p14:nvContentPartPr>
            <p14:xfrm>
              <a:off x="5771262" y="1706849"/>
              <a:ext cx="311040" cy="146160"/>
            </p14:xfrm>
          </p:contentPart>
        </mc:Choice>
        <mc:Fallback xmlns="">
          <p:pic>
            <p:nvPicPr>
              <p:cNvPr id="13" name="Ink 12">
                <a:extLst>
                  <a:ext uri="{FF2B5EF4-FFF2-40B4-BE49-F238E27FC236}">
                    <a16:creationId xmlns:a16="http://schemas.microsoft.com/office/drawing/2014/main" id="{633DCB66-406F-4D36-A894-D291DC601126}"/>
                  </a:ext>
                </a:extLst>
              </p:cNvPr>
              <p:cNvPicPr/>
              <p:nvPr/>
            </p:nvPicPr>
            <p:blipFill>
              <a:blip r:embed="rId23"/>
              <a:stretch>
                <a:fillRect/>
              </a:stretch>
            </p:blipFill>
            <p:spPr>
              <a:xfrm>
                <a:off x="5762622" y="1697849"/>
                <a:ext cx="328680" cy="163800"/>
              </a:xfrm>
              <a:prstGeom prst="rect">
                <a:avLst/>
              </a:prstGeom>
            </p:spPr>
          </p:pic>
        </mc:Fallback>
      </mc:AlternateContent>
    </p:spTree>
    <p:extLst>
      <p:ext uri="{BB962C8B-B14F-4D97-AF65-F5344CB8AC3E}">
        <p14:creationId xmlns:p14="http://schemas.microsoft.com/office/powerpoint/2010/main" val="193434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3"/>
          <p:cNvSpPr>
            <a:spLocks noGrp="1"/>
          </p:cNvSpPr>
          <p:nvPr>
            <p:ph type="title"/>
          </p:nvPr>
        </p:nvSpPr>
        <p:spPr/>
        <p:txBody>
          <a:bodyPr/>
          <a:lstStyle/>
          <a:p>
            <a:r>
              <a:rPr>
                <a:latin typeface="Arial" charset="0"/>
                <a:cs typeface="Arial" charset="0"/>
              </a:rPr>
              <a:t>Byte Count Framing Method</a:t>
            </a:r>
          </a:p>
        </p:txBody>
      </p:sp>
      <p:sp>
        <p:nvSpPr>
          <p:cNvPr id="25603" name="Content Placeholder 4"/>
          <p:cNvSpPr>
            <a:spLocks noGrp="1"/>
          </p:cNvSpPr>
          <p:nvPr>
            <p:ph idx="1"/>
          </p:nvPr>
        </p:nvSpPr>
        <p:spPr/>
        <p:txBody>
          <a:bodyPr>
            <a:normAutofit/>
          </a:bodyPr>
          <a:lstStyle/>
          <a:p>
            <a:r>
              <a:rPr lang="en-US" sz="2400" dirty="0">
                <a:latin typeface="Arial" charset="0"/>
                <a:cs typeface="Arial" charset="0"/>
              </a:rPr>
              <a:t>It uses a field in the header to specify the number of bytes in the frame. </a:t>
            </a:r>
          </a:p>
          <a:p>
            <a:r>
              <a:rPr lang="en-US" sz="2400" dirty="0">
                <a:latin typeface="Arial" charset="0"/>
                <a:cs typeface="Arial" charset="0"/>
              </a:rPr>
              <a:t>Once the header information is being received it will be used to determine end of the frame.</a:t>
            </a:r>
          </a:p>
          <a:p>
            <a:r>
              <a:rPr lang="en-US" sz="2400" dirty="0">
                <a:latin typeface="Arial" charset="0"/>
                <a:cs typeface="Arial" charset="0"/>
              </a:rPr>
              <a:t>See figure in the next slide:</a:t>
            </a:r>
          </a:p>
          <a:p>
            <a:r>
              <a:rPr lang="en-US" sz="2400" dirty="0">
                <a:latin typeface="Arial" charset="0"/>
                <a:cs typeface="Arial" charset="0"/>
              </a:rPr>
              <a:t>Trouble with this algorithm is that when the count is incorrectly received the destination will get out of synch with transmission.</a:t>
            </a:r>
          </a:p>
          <a:p>
            <a:pPr lvl="1"/>
            <a:r>
              <a:rPr lang="en-US" sz="2400" dirty="0"/>
              <a:t>Destination may be able to detect that the frame is in error but it does not have a means (in this algorithm) how to correct it.</a:t>
            </a:r>
          </a:p>
        </p:txBody>
      </p:sp>
    </p:spTree>
    <p:extLst>
      <p:ext uri="{BB962C8B-B14F-4D97-AF65-F5344CB8AC3E}">
        <p14:creationId xmlns:p14="http://schemas.microsoft.com/office/powerpoint/2010/main" val="953663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latin typeface="Arial" charset="0"/>
                <a:cs typeface="Arial" charset="0"/>
              </a:rPr>
              <a:t>Byte Count</a:t>
            </a:r>
          </a:p>
        </p:txBody>
      </p:sp>
      <p:sp>
        <p:nvSpPr>
          <p:cNvPr id="26627" name="Content Placeholder 2"/>
          <p:cNvSpPr>
            <a:spLocks noGrp="1"/>
          </p:cNvSpPr>
          <p:nvPr>
            <p:ph idx="1"/>
          </p:nvPr>
        </p:nvSpPr>
        <p:spPr/>
        <p:txBody>
          <a:bodyPr/>
          <a:lstStyle/>
          <a:p>
            <a:pPr algn="ctr">
              <a:buFontTx/>
              <a:buNone/>
            </a:pPr>
            <a:r>
              <a:rPr lang="en-US">
                <a:latin typeface="Arial" charset="0"/>
                <a:cs typeface="Arial" charset="0"/>
              </a:rPr>
              <a:t>A byte stream. </a:t>
            </a:r>
            <a:r>
              <a:rPr lang="en-US">
                <a:solidFill>
                  <a:srgbClr val="0033CC"/>
                </a:solidFill>
                <a:latin typeface="Arial" charset="0"/>
                <a:cs typeface="Arial" charset="0"/>
              </a:rPr>
              <a:t>(a)</a:t>
            </a:r>
            <a:r>
              <a:rPr lang="en-US">
                <a:latin typeface="Arial" charset="0"/>
                <a:cs typeface="Arial" charset="0"/>
              </a:rPr>
              <a:t> Without errors. </a:t>
            </a:r>
            <a:r>
              <a:rPr lang="en-US">
                <a:solidFill>
                  <a:srgbClr val="0033CC"/>
                </a:solidFill>
                <a:latin typeface="Arial" charset="0"/>
                <a:cs typeface="Arial" charset="0"/>
              </a:rPr>
              <a:t>(b)</a:t>
            </a:r>
            <a:r>
              <a:rPr lang="en-US">
                <a:latin typeface="Arial" charset="0"/>
                <a:cs typeface="Arial" charset="0"/>
              </a:rPr>
              <a:t> With one error.</a:t>
            </a:r>
          </a:p>
        </p:txBody>
      </p:sp>
      <p:pic>
        <p:nvPicPr>
          <p:cNvPr id="2662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5313" y="1371600"/>
            <a:ext cx="79533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2093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3"/>
          <p:cNvSpPr>
            <a:spLocks noGrp="1"/>
          </p:cNvSpPr>
          <p:nvPr>
            <p:ph type="title"/>
          </p:nvPr>
        </p:nvSpPr>
        <p:spPr/>
        <p:txBody>
          <a:bodyPr/>
          <a:lstStyle/>
          <a:p>
            <a:r>
              <a:rPr dirty="0">
                <a:latin typeface="Arial" charset="0"/>
                <a:cs typeface="Arial" charset="0"/>
              </a:rPr>
              <a:t>Flag Bytes with Byte St</a:t>
            </a:r>
            <a:r>
              <a:rPr lang="en-US" dirty="0">
                <a:latin typeface="Arial" charset="0"/>
                <a:cs typeface="Arial" charset="0"/>
              </a:rPr>
              <a:t>u</a:t>
            </a:r>
            <a:r>
              <a:rPr dirty="0">
                <a:latin typeface="Arial" charset="0"/>
                <a:cs typeface="Arial" charset="0"/>
              </a:rPr>
              <a:t>ffing Framing Method</a:t>
            </a:r>
          </a:p>
        </p:txBody>
      </p:sp>
      <p:sp>
        <p:nvSpPr>
          <p:cNvPr id="27651" name="Content Placeholder 4"/>
          <p:cNvSpPr>
            <a:spLocks noGrp="1"/>
          </p:cNvSpPr>
          <p:nvPr>
            <p:ph idx="1"/>
          </p:nvPr>
        </p:nvSpPr>
        <p:spPr/>
        <p:txBody>
          <a:bodyPr>
            <a:normAutofit fontScale="92500" lnSpcReduction="10000"/>
          </a:bodyPr>
          <a:lstStyle/>
          <a:p>
            <a:pPr algn="just"/>
            <a:r>
              <a:rPr lang="en-US" sz="2400" dirty="0">
                <a:latin typeface="Arial" charset="0"/>
                <a:cs typeface="Arial" charset="0"/>
              </a:rPr>
              <a:t>This methods gets around the boundary detection of the frame by having each appended by the frame start and frame end </a:t>
            </a:r>
            <a:r>
              <a:rPr lang="en-US" sz="2400" b="1" dirty="0">
                <a:solidFill>
                  <a:srgbClr val="FF0000"/>
                </a:solidFill>
                <a:latin typeface="Arial" charset="0"/>
                <a:cs typeface="Arial" charset="0"/>
              </a:rPr>
              <a:t>special bytes</a:t>
            </a:r>
            <a:r>
              <a:rPr lang="en-US" sz="2400" dirty="0">
                <a:latin typeface="Arial" charset="0"/>
                <a:cs typeface="Arial" charset="0"/>
              </a:rPr>
              <a:t>.</a:t>
            </a:r>
          </a:p>
          <a:p>
            <a:pPr algn="just"/>
            <a:r>
              <a:rPr lang="en-US" sz="2400" dirty="0">
                <a:latin typeface="Arial" charset="0"/>
                <a:cs typeface="Arial" charset="0"/>
              </a:rPr>
              <a:t>Often the same byte, called </a:t>
            </a:r>
            <a:r>
              <a:rPr lang="en-US" sz="2400" b="1" dirty="0">
                <a:solidFill>
                  <a:srgbClr val="FF0000"/>
                </a:solidFill>
                <a:latin typeface="Arial" charset="0"/>
                <a:cs typeface="Arial" charset="0"/>
              </a:rPr>
              <a:t>flag byte</a:t>
            </a:r>
            <a:r>
              <a:rPr lang="en-US" sz="2400" dirty="0">
                <a:latin typeface="Arial" charset="0"/>
                <a:cs typeface="Arial" charset="0"/>
              </a:rPr>
              <a:t>, is used as both staring and ending delimiter.</a:t>
            </a:r>
          </a:p>
          <a:p>
            <a:pPr algn="just"/>
            <a:r>
              <a:rPr lang="en-US" sz="2400" dirty="0">
                <a:latin typeface="Arial" charset="0"/>
                <a:cs typeface="Arial" charset="0"/>
              </a:rPr>
              <a:t>Two consecutive flag bytes indicate the end of one frame and start of next frame</a:t>
            </a:r>
          </a:p>
          <a:p>
            <a:pPr algn="just"/>
            <a:r>
              <a:rPr lang="en-US" sz="2400" dirty="0">
                <a:latin typeface="Arial" charset="0"/>
                <a:cs typeface="Arial" charset="0"/>
              </a:rPr>
              <a:t>Thus, if the rec ever losses the syn it can just search the two flag bytes to find end and start. </a:t>
            </a:r>
          </a:p>
          <a:p>
            <a:pPr algn="just"/>
            <a:r>
              <a:rPr lang="en-US" sz="2400" dirty="0">
                <a:latin typeface="Arial" charset="0"/>
                <a:cs typeface="Arial" charset="0"/>
              </a:rPr>
              <a:t>If the actual data contains a byte that is identical to the FLAG byte (e.g., picture, data stream, etc.) the convention that can be used is to have </a:t>
            </a:r>
            <a:r>
              <a:rPr lang="en-US" sz="2400" b="1" dirty="0">
                <a:solidFill>
                  <a:srgbClr val="FF0000"/>
                </a:solidFill>
                <a:latin typeface="Arial" charset="0"/>
                <a:cs typeface="Arial" charset="0"/>
              </a:rPr>
              <a:t>escape character</a:t>
            </a:r>
            <a:r>
              <a:rPr lang="en-US" sz="2400" b="1" dirty="0">
                <a:latin typeface="Arial" charset="0"/>
                <a:cs typeface="Arial" charset="0"/>
              </a:rPr>
              <a:t> </a:t>
            </a:r>
            <a:r>
              <a:rPr lang="en-US" sz="2400" dirty="0">
                <a:latin typeface="Arial" charset="0"/>
                <a:cs typeface="Arial" charset="0"/>
              </a:rPr>
              <a:t>inserted just before the “FLAG” character.</a:t>
            </a: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169ACE6B-191A-4F64-9632-AC37E218650A}"/>
                  </a:ext>
                </a:extLst>
              </p14:cNvPr>
              <p14:cNvContentPartPr/>
              <p14:nvPr/>
            </p14:nvContentPartPr>
            <p14:xfrm>
              <a:off x="1077942" y="826289"/>
              <a:ext cx="2017080" cy="178920"/>
            </p14:xfrm>
          </p:contentPart>
        </mc:Choice>
        <mc:Fallback xmlns="">
          <p:pic>
            <p:nvPicPr>
              <p:cNvPr id="8" name="Ink 7">
                <a:extLst>
                  <a:ext uri="{FF2B5EF4-FFF2-40B4-BE49-F238E27FC236}">
                    <a16:creationId xmlns:a16="http://schemas.microsoft.com/office/drawing/2014/main" id="{169ACE6B-191A-4F64-9632-AC37E218650A}"/>
                  </a:ext>
                </a:extLst>
              </p:cNvPr>
              <p:cNvPicPr/>
              <p:nvPr/>
            </p:nvPicPr>
            <p:blipFill>
              <a:blip r:embed="rId3"/>
              <a:stretch>
                <a:fillRect/>
              </a:stretch>
            </p:blipFill>
            <p:spPr>
              <a:xfrm>
                <a:off x="1069302" y="817289"/>
                <a:ext cx="203472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9" name="Ink 18">
                <a:extLst>
                  <a:ext uri="{FF2B5EF4-FFF2-40B4-BE49-F238E27FC236}">
                    <a16:creationId xmlns:a16="http://schemas.microsoft.com/office/drawing/2014/main" id="{F12125BC-6EEE-4672-944D-7E4868B78544}"/>
                  </a:ext>
                </a:extLst>
              </p14:cNvPr>
              <p14:cNvContentPartPr/>
              <p14:nvPr/>
            </p14:nvContentPartPr>
            <p14:xfrm>
              <a:off x="1319862" y="68129"/>
              <a:ext cx="38520" cy="385920"/>
            </p14:xfrm>
          </p:contentPart>
        </mc:Choice>
        <mc:Fallback xmlns="">
          <p:pic>
            <p:nvPicPr>
              <p:cNvPr id="19" name="Ink 18">
                <a:extLst>
                  <a:ext uri="{FF2B5EF4-FFF2-40B4-BE49-F238E27FC236}">
                    <a16:creationId xmlns:a16="http://schemas.microsoft.com/office/drawing/2014/main" id="{F12125BC-6EEE-4672-944D-7E4868B78544}"/>
                  </a:ext>
                </a:extLst>
              </p:cNvPr>
              <p:cNvPicPr/>
              <p:nvPr/>
            </p:nvPicPr>
            <p:blipFill>
              <a:blip r:embed="rId5"/>
              <a:stretch>
                <a:fillRect/>
              </a:stretch>
            </p:blipFill>
            <p:spPr>
              <a:xfrm>
                <a:off x="1311222" y="59129"/>
                <a:ext cx="56160" cy="403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0" name="Ink 19">
                <a:extLst>
                  <a:ext uri="{FF2B5EF4-FFF2-40B4-BE49-F238E27FC236}">
                    <a16:creationId xmlns:a16="http://schemas.microsoft.com/office/drawing/2014/main" id="{6271BEFD-1F02-485B-95C4-BCC97D9DFF0B}"/>
                  </a:ext>
                </a:extLst>
              </p14:cNvPr>
              <p14:cNvContentPartPr/>
              <p14:nvPr/>
            </p14:nvContentPartPr>
            <p14:xfrm>
              <a:off x="1330662" y="86489"/>
              <a:ext cx="5189040" cy="349920"/>
            </p14:xfrm>
          </p:contentPart>
        </mc:Choice>
        <mc:Fallback xmlns="">
          <p:pic>
            <p:nvPicPr>
              <p:cNvPr id="20" name="Ink 19">
                <a:extLst>
                  <a:ext uri="{FF2B5EF4-FFF2-40B4-BE49-F238E27FC236}">
                    <a16:creationId xmlns:a16="http://schemas.microsoft.com/office/drawing/2014/main" id="{6271BEFD-1F02-485B-95C4-BCC97D9DFF0B}"/>
                  </a:ext>
                </a:extLst>
              </p:cNvPr>
              <p:cNvPicPr/>
              <p:nvPr/>
            </p:nvPicPr>
            <p:blipFill>
              <a:blip r:embed="rId7"/>
              <a:stretch>
                <a:fillRect/>
              </a:stretch>
            </p:blipFill>
            <p:spPr>
              <a:xfrm>
                <a:off x="1322022" y="77489"/>
                <a:ext cx="5206680" cy="367560"/>
              </a:xfrm>
              <a:prstGeom prst="rect">
                <a:avLst/>
              </a:prstGeom>
            </p:spPr>
          </p:pic>
        </mc:Fallback>
      </mc:AlternateContent>
      <p:grpSp>
        <p:nvGrpSpPr>
          <p:cNvPr id="23" name="Group 22">
            <a:extLst>
              <a:ext uri="{FF2B5EF4-FFF2-40B4-BE49-F238E27FC236}">
                <a16:creationId xmlns:a16="http://schemas.microsoft.com/office/drawing/2014/main" id="{13C0D077-B9FC-4DE0-8D68-555C15966EAD}"/>
              </a:ext>
            </a:extLst>
          </p:cNvPr>
          <p:cNvGrpSpPr/>
          <p:nvPr/>
        </p:nvGrpSpPr>
        <p:grpSpPr>
          <a:xfrm>
            <a:off x="369102" y="154889"/>
            <a:ext cx="6204600" cy="496440"/>
            <a:chOff x="369102" y="154889"/>
            <a:chExt cx="6204600" cy="496440"/>
          </a:xfrm>
        </p:grpSpPr>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F29B7B24-CD35-4895-984F-3A821F83A181}"/>
                    </a:ext>
                  </a:extLst>
                </p14:cNvPr>
                <p14:cNvContentPartPr/>
                <p14:nvPr/>
              </p14:nvContentPartPr>
              <p14:xfrm>
                <a:off x="392142" y="447929"/>
                <a:ext cx="218520" cy="102240"/>
              </p14:xfrm>
            </p:contentPart>
          </mc:Choice>
          <mc:Fallback xmlns="">
            <p:pic>
              <p:nvPicPr>
                <p:cNvPr id="2" name="Ink 1">
                  <a:extLst>
                    <a:ext uri="{FF2B5EF4-FFF2-40B4-BE49-F238E27FC236}">
                      <a16:creationId xmlns:a16="http://schemas.microsoft.com/office/drawing/2014/main" id="{F29B7B24-CD35-4895-984F-3A821F83A181}"/>
                    </a:ext>
                  </a:extLst>
                </p:cNvPr>
                <p:cNvPicPr/>
                <p:nvPr/>
              </p:nvPicPr>
              <p:blipFill>
                <a:blip r:embed="rId9"/>
                <a:stretch>
                  <a:fillRect/>
                </a:stretch>
              </p:blipFill>
              <p:spPr>
                <a:xfrm>
                  <a:off x="383502" y="439289"/>
                  <a:ext cx="23616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 name="Ink 2">
                  <a:extLst>
                    <a:ext uri="{FF2B5EF4-FFF2-40B4-BE49-F238E27FC236}">
                      <a16:creationId xmlns:a16="http://schemas.microsoft.com/office/drawing/2014/main" id="{885BB849-C763-42D5-A1E6-EA5AFFFEEF2E}"/>
                    </a:ext>
                  </a:extLst>
                </p14:cNvPr>
                <p14:cNvContentPartPr/>
                <p14:nvPr/>
              </p14:nvContentPartPr>
              <p14:xfrm>
                <a:off x="465582" y="408329"/>
                <a:ext cx="65160" cy="243000"/>
              </p14:xfrm>
            </p:contentPart>
          </mc:Choice>
          <mc:Fallback xmlns="">
            <p:pic>
              <p:nvPicPr>
                <p:cNvPr id="3" name="Ink 2">
                  <a:extLst>
                    <a:ext uri="{FF2B5EF4-FFF2-40B4-BE49-F238E27FC236}">
                      <a16:creationId xmlns:a16="http://schemas.microsoft.com/office/drawing/2014/main" id="{885BB849-C763-42D5-A1E6-EA5AFFFEEF2E}"/>
                    </a:ext>
                  </a:extLst>
                </p:cNvPr>
                <p:cNvPicPr/>
                <p:nvPr/>
              </p:nvPicPr>
              <p:blipFill>
                <a:blip r:embed="rId11"/>
                <a:stretch>
                  <a:fillRect/>
                </a:stretch>
              </p:blipFill>
              <p:spPr>
                <a:xfrm>
                  <a:off x="456942" y="399329"/>
                  <a:ext cx="8280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 name="Ink 3">
                  <a:extLst>
                    <a:ext uri="{FF2B5EF4-FFF2-40B4-BE49-F238E27FC236}">
                      <a16:creationId xmlns:a16="http://schemas.microsoft.com/office/drawing/2014/main" id="{3EBD2A70-69AF-456F-8FFD-3D323F8FC0B5}"/>
                    </a:ext>
                  </a:extLst>
                </p14:cNvPr>
                <p14:cNvContentPartPr/>
                <p14:nvPr/>
              </p14:nvContentPartPr>
              <p14:xfrm>
                <a:off x="458382" y="366569"/>
                <a:ext cx="57600" cy="217440"/>
              </p14:xfrm>
            </p:contentPart>
          </mc:Choice>
          <mc:Fallback xmlns="">
            <p:pic>
              <p:nvPicPr>
                <p:cNvPr id="4" name="Ink 3">
                  <a:extLst>
                    <a:ext uri="{FF2B5EF4-FFF2-40B4-BE49-F238E27FC236}">
                      <a16:creationId xmlns:a16="http://schemas.microsoft.com/office/drawing/2014/main" id="{3EBD2A70-69AF-456F-8FFD-3D323F8FC0B5}"/>
                    </a:ext>
                  </a:extLst>
                </p:cNvPr>
                <p:cNvPicPr/>
                <p:nvPr/>
              </p:nvPicPr>
              <p:blipFill>
                <a:blip r:embed="rId13"/>
                <a:stretch>
                  <a:fillRect/>
                </a:stretch>
              </p:blipFill>
              <p:spPr>
                <a:xfrm>
                  <a:off x="449382" y="357929"/>
                  <a:ext cx="7524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 name="Ink 5">
                  <a:extLst>
                    <a:ext uri="{FF2B5EF4-FFF2-40B4-BE49-F238E27FC236}">
                      <a16:creationId xmlns:a16="http://schemas.microsoft.com/office/drawing/2014/main" id="{FD5D6C51-1F0D-4287-A2C5-09699C5A6A74}"/>
                    </a:ext>
                  </a:extLst>
                </p14:cNvPr>
                <p14:cNvContentPartPr/>
                <p14:nvPr/>
              </p14:nvContentPartPr>
              <p14:xfrm>
                <a:off x="369102" y="435689"/>
                <a:ext cx="230040" cy="145080"/>
              </p14:xfrm>
            </p:contentPart>
          </mc:Choice>
          <mc:Fallback xmlns="">
            <p:pic>
              <p:nvPicPr>
                <p:cNvPr id="6" name="Ink 5">
                  <a:extLst>
                    <a:ext uri="{FF2B5EF4-FFF2-40B4-BE49-F238E27FC236}">
                      <a16:creationId xmlns:a16="http://schemas.microsoft.com/office/drawing/2014/main" id="{FD5D6C51-1F0D-4287-A2C5-09699C5A6A74}"/>
                    </a:ext>
                  </a:extLst>
                </p:cNvPr>
                <p:cNvPicPr/>
                <p:nvPr/>
              </p:nvPicPr>
              <p:blipFill>
                <a:blip r:embed="rId15"/>
                <a:stretch>
                  <a:fillRect/>
                </a:stretch>
              </p:blipFill>
              <p:spPr>
                <a:xfrm>
                  <a:off x="360102" y="426689"/>
                  <a:ext cx="24768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Ink 8">
                  <a:extLst>
                    <a:ext uri="{FF2B5EF4-FFF2-40B4-BE49-F238E27FC236}">
                      <a16:creationId xmlns:a16="http://schemas.microsoft.com/office/drawing/2014/main" id="{5AF1A39A-4A03-496B-BF1C-DDA6FEE815F0}"/>
                    </a:ext>
                  </a:extLst>
                </p14:cNvPr>
                <p14:cNvContentPartPr/>
                <p14:nvPr/>
              </p14:nvContentPartPr>
              <p14:xfrm>
                <a:off x="1476822" y="197729"/>
                <a:ext cx="115200" cy="142560"/>
              </p14:xfrm>
            </p:contentPart>
          </mc:Choice>
          <mc:Fallback xmlns="">
            <p:pic>
              <p:nvPicPr>
                <p:cNvPr id="9" name="Ink 8">
                  <a:extLst>
                    <a:ext uri="{FF2B5EF4-FFF2-40B4-BE49-F238E27FC236}">
                      <a16:creationId xmlns:a16="http://schemas.microsoft.com/office/drawing/2014/main" id="{5AF1A39A-4A03-496B-BF1C-DDA6FEE815F0}"/>
                    </a:ext>
                  </a:extLst>
                </p:cNvPr>
                <p:cNvPicPr/>
                <p:nvPr/>
              </p:nvPicPr>
              <p:blipFill>
                <a:blip r:embed="rId17"/>
                <a:stretch>
                  <a:fillRect/>
                </a:stretch>
              </p:blipFill>
              <p:spPr>
                <a:xfrm>
                  <a:off x="1467822" y="188729"/>
                  <a:ext cx="13284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 name="Ink 9">
                  <a:extLst>
                    <a:ext uri="{FF2B5EF4-FFF2-40B4-BE49-F238E27FC236}">
                      <a16:creationId xmlns:a16="http://schemas.microsoft.com/office/drawing/2014/main" id="{0B5CBA4D-959F-41B8-88CA-5E470E170F9B}"/>
                    </a:ext>
                  </a:extLst>
                </p14:cNvPr>
                <p14:cNvContentPartPr/>
                <p14:nvPr/>
              </p14:nvContentPartPr>
              <p14:xfrm>
                <a:off x="1712622" y="179369"/>
                <a:ext cx="7920" cy="154440"/>
              </p14:xfrm>
            </p:contentPart>
          </mc:Choice>
          <mc:Fallback xmlns="">
            <p:pic>
              <p:nvPicPr>
                <p:cNvPr id="10" name="Ink 9">
                  <a:extLst>
                    <a:ext uri="{FF2B5EF4-FFF2-40B4-BE49-F238E27FC236}">
                      <a16:creationId xmlns:a16="http://schemas.microsoft.com/office/drawing/2014/main" id="{0B5CBA4D-959F-41B8-88CA-5E470E170F9B}"/>
                    </a:ext>
                  </a:extLst>
                </p:cNvPr>
                <p:cNvPicPr/>
                <p:nvPr/>
              </p:nvPicPr>
              <p:blipFill>
                <a:blip r:embed="rId19"/>
                <a:stretch>
                  <a:fillRect/>
                </a:stretch>
              </p:blipFill>
              <p:spPr>
                <a:xfrm>
                  <a:off x="1703622" y="170729"/>
                  <a:ext cx="2556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 name="Ink 10">
                  <a:extLst>
                    <a:ext uri="{FF2B5EF4-FFF2-40B4-BE49-F238E27FC236}">
                      <a16:creationId xmlns:a16="http://schemas.microsoft.com/office/drawing/2014/main" id="{480B6D99-EA2F-413D-BD30-D30DC53628F9}"/>
                    </a:ext>
                  </a:extLst>
                </p14:cNvPr>
                <p14:cNvContentPartPr/>
                <p14:nvPr/>
              </p14:nvContentPartPr>
              <p14:xfrm>
                <a:off x="1785342" y="164609"/>
                <a:ext cx="6480" cy="180360"/>
              </p14:xfrm>
            </p:contentPart>
          </mc:Choice>
          <mc:Fallback xmlns="">
            <p:pic>
              <p:nvPicPr>
                <p:cNvPr id="11" name="Ink 10">
                  <a:extLst>
                    <a:ext uri="{FF2B5EF4-FFF2-40B4-BE49-F238E27FC236}">
                      <a16:creationId xmlns:a16="http://schemas.microsoft.com/office/drawing/2014/main" id="{480B6D99-EA2F-413D-BD30-D30DC53628F9}"/>
                    </a:ext>
                  </a:extLst>
                </p:cNvPr>
                <p:cNvPicPr/>
                <p:nvPr/>
              </p:nvPicPr>
              <p:blipFill>
                <a:blip r:embed="rId21"/>
                <a:stretch>
                  <a:fillRect/>
                </a:stretch>
              </p:blipFill>
              <p:spPr>
                <a:xfrm>
                  <a:off x="1776702" y="155609"/>
                  <a:ext cx="2412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2" name="Ink 11">
                  <a:extLst>
                    <a:ext uri="{FF2B5EF4-FFF2-40B4-BE49-F238E27FC236}">
                      <a16:creationId xmlns:a16="http://schemas.microsoft.com/office/drawing/2014/main" id="{B41350D4-4CB2-400F-AB9E-B1F3FC70B10A}"/>
                    </a:ext>
                  </a:extLst>
                </p14:cNvPr>
                <p14:cNvContentPartPr/>
                <p14:nvPr/>
              </p14:nvContentPartPr>
              <p14:xfrm>
                <a:off x="1910982" y="180089"/>
                <a:ext cx="5040" cy="184680"/>
              </p14:xfrm>
            </p:contentPart>
          </mc:Choice>
          <mc:Fallback xmlns="">
            <p:pic>
              <p:nvPicPr>
                <p:cNvPr id="12" name="Ink 11">
                  <a:extLst>
                    <a:ext uri="{FF2B5EF4-FFF2-40B4-BE49-F238E27FC236}">
                      <a16:creationId xmlns:a16="http://schemas.microsoft.com/office/drawing/2014/main" id="{B41350D4-4CB2-400F-AB9E-B1F3FC70B10A}"/>
                    </a:ext>
                  </a:extLst>
                </p:cNvPr>
                <p:cNvPicPr/>
                <p:nvPr/>
              </p:nvPicPr>
              <p:blipFill>
                <a:blip r:embed="rId23"/>
                <a:stretch>
                  <a:fillRect/>
                </a:stretch>
              </p:blipFill>
              <p:spPr>
                <a:xfrm>
                  <a:off x="1902342" y="171089"/>
                  <a:ext cx="2268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3" name="Ink 12">
                  <a:extLst>
                    <a:ext uri="{FF2B5EF4-FFF2-40B4-BE49-F238E27FC236}">
                      <a16:creationId xmlns:a16="http://schemas.microsoft.com/office/drawing/2014/main" id="{530F7FF8-EFE8-42D4-86BD-C3C0F96E1B07}"/>
                    </a:ext>
                  </a:extLst>
                </p14:cNvPr>
                <p14:cNvContentPartPr/>
                <p14:nvPr/>
              </p14:nvContentPartPr>
              <p14:xfrm>
                <a:off x="2027622" y="158849"/>
                <a:ext cx="13320" cy="193680"/>
              </p14:xfrm>
            </p:contentPart>
          </mc:Choice>
          <mc:Fallback xmlns="">
            <p:pic>
              <p:nvPicPr>
                <p:cNvPr id="13" name="Ink 12">
                  <a:extLst>
                    <a:ext uri="{FF2B5EF4-FFF2-40B4-BE49-F238E27FC236}">
                      <a16:creationId xmlns:a16="http://schemas.microsoft.com/office/drawing/2014/main" id="{530F7FF8-EFE8-42D4-86BD-C3C0F96E1B07}"/>
                    </a:ext>
                  </a:extLst>
                </p:cNvPr>
                <p:cNvPicPr/>
                <p:nvPr/>
              </p:nvPicPr>
              <p:blipFill>
                <a:blip r:embed="rId25"/>
                <a:stretch>
                  <a:fillRect/>
                </a:stretch>
              </p:blipFill>
              <p:spPr>
                <a:xfrm>
                  <a:off x="2018982" y="150209"/>
                  <a:ext cx="3096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4" name="Ink 13">
                  <a:extLst>
                    <a:ext uri="{FF2B5EF4-FFF2-40B4-BE49-F238E27FC236}">
                      <a16:creationId xmlns:a16="http://schemas.microsoft.com/office/drawing/2014/main" id="{DBC3FF79-1126-49D7-913E-108821FD6566}"/>
                    </a:ext>
                  </a:extLst>
                </p14:cNvPr>
                <p14:cNvContentPartPr/>
                <p14:nvPr/>
              </p14:nvContentPartPr>
              <p14:xfrm>
                <a:off x="2156142" y="154889"/>
                <a:ext cx="13320" cy="224640"/>
              </p14:xfrm>
            </p:contentPart>
          </mc:Choice>
          <mc:Fallback xmlns="">
            <p:pic>
              <p:nvPicPr>
                <p:cNvPr id="14" name="Ink 13">
                  <a:extLst>
                    <a:ext uri="{FF2B5EF4-FFF2-40B4-BE49-F238E27FC236}">
                      <a16:creationId xmlns:a16="http://schemas.microsoft.com/office/drawing/2014/main" id="{DBC3FF79-1126-49D7-913E-108821FD6566}"/>
                    </a:ext>
                  </a:extLst>
                </p:cNvPr>
                <p:cNvPicPr/>
                <p:nvPr/>
              </p:nvPicPr>
              <p:blipFill>
                <a:blip r:embed="rId27"/>
                <a:stretch>
                  <a:fillRect/>
                </a:stretch>
              </p:blipFill>
              <p:spPr>
                <a:xfrm>
                  <a:off x="2147142" y="146249"/>
                  <a:ext cx="3096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5" name="Ink 14">
                  <a:extLst>
                    <a:ext uri="{FF2B5EF4-FFF2-40B4-BE49-F238E27FC236}">
                      <a16:creationId xmlns:a16="http://schemas.microsoft.com/office/drawing/2014/main" id="{C4ABB257-E966-4A9D-A20D-07391FAC1605}"/>
                    </a:ext>
                  </a:extLst>
                </p14:cNvPr>
                <p14:cNvContentPartPr/>
                <p14:nvPr/>
              </p14:nvContentPartPr>
              <p14:xfrm>
                <a:off x="2272422" y="169289"/>
                <a:ext cx="28800" cy="201240"/>
              </p14:xfrm>
            </p:contentPart>
          </mc:Choice>
          <mc:Fallback xmlns="">
            <p:pic>
              <p:nvPicPr>
                <p:cNvPr id="15" name="Ink 14">
                  <a:extLst>
                    <a:ext uri="{FF2B5EF4-FFF2-40B4-BE49-F238E27FC236}">
                      <a16:creationId xmlns:a16="http://schemas.microsoft.com/office/drawing/2014/main" id="{C4ABB257-E966-4A9D-A20D-07391FAC1605}"/>
                    </a:ext>
                  </a:extLst>
                </p:cNvPr>
                <p:cNvPicPr/>
                <p:nvPr/>
              </p:nvPicPr>
              <p:blipFill>
                <a:blip r:embed="rId29"/>
                <a:stretch>
                  <a:fillRect/>
                </a:stretch>
              </p:blipFill>
              <p:spPr>
                <a:xfrm>
                  <a:off x="2263782" y="160289"/>
                  <a:ext cx="4644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6" name="Ink 15">
                  <a:extLst>
                    <a:ext uri="{FF2B5EF4-FFF2-40B4-BE49-F238E27FC236}">
                      <a16:creationId xmlns:a16="http://schemas.microsoft.com/office/drawing/2014/main" id="{9D47A388-8648-4285-BC15-7F6B99804CB1}"/>
                    </a:ext>
                  </a:extLst>
                </p14:cNvPr>
                <p14:cNvContentPartPr/>
                <p14:nvPr/>
              </p14:nvContentPartPr>
              <p14:xfrm>
                <a:off x="2382942" y="167129"/>
                <a:ext cx="114120" cy="157320"/>
              </p14:xfrm>
            </p:contentPart>
          </mc:Choice>
          <mc:Fallback xmlns="">
            <p:pic>
              <p:nvPicPr>
                <p:cNvPr id="16" name="Ink 15">
                  <a:extLst>
                    <a:ext uri="{FF2B5EF4-FFF2-40B4-BE49-F238E27FC236}">
                      <a16:creationId xmlns:a16="http://schemas.microsoft.com/office/drawing/2014/main" id="{9D47A388-8648-4285-BC15-7F6B99804CB1}"/>
                    </a:ext>
                  </a:extLst>
                </p:cNvPr>
                <p:cNvPicPr/>
                <p:nvPr/>
              </p:nvPicPr>
              <p:blipFill>
                <a:blip r:embed="rId31"/>
                <a:stretch>
                  <a:fillRect/>
                </a:stretch>
              </p:blipFill>
              <p:spPr>
                <a:xfrm>
                  <a:off x="2373942" y="158489"/>
                  <a:ext cx="13176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7" name="Ink 16">
                  <a:extLst>
                    <a:ext uri="{FF2B5EF4-FFF2-40B4-BE49-F238E27FC236}">
                      <a16:creationId xmlns:a16="http://schemas.microsoft.com/office/drawing/2014/main" id="{605DC928-80CA-4525-8F12-A50A0767DA87}"/>
                    </a:ext>
                  </a:extLst>
                </p14:cNvPr>
                <p14:cNvContentPartPr/>
                <p14:nvPr/>
              </p14:nvContentPartPr>
              <p14:xfrm>
                <a:off x="2386542" y="173609"/>
                <a:ext cx="32400" cy="79920"/>
              </p14:xfrm>
            </p:contentPart>
          </mc:Choice>
          <mc:Fallback xmlns="">
            <p:pic>
              <p:nvPicPr>
                <p:cNvPr id="17" name="Ink 16">
                  <a:extLst>
                    <a:ext uri="{FF2B5EF4-FFF2-40B4-BE49-F238E27FC236}">
                      <a16:creationId xmlns:a16="http://schemas.microsoft.com/office/drawing/2014/main" id="{605DC928-80CA-4525-8F12-A50A0767DA87}"/>
                    </a:ext>
                  </a:extLst>
                </p:cNvPr>
                <p:cNvPicPr/>
                <p:nvPr/>
              </p:nvPicPr>
              <p:blipFill>
                <a:blip r:embed="rId33"/>
                <a:stretch>
                  <a:fillRect/>
                </a:stretch>
              </p:blipFill>
              <p:spPr>
                <a:xfrm>
                  <a:off x="2377902" y="164609"/>
                  <a:ext cx="5004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2" name="Ink 21">
                  <a:extLst>
                    <a:ext uri="{FF2B5EF4-FFF2-40B4-BE49-F238E27FC236}">
                      <a16:creationId xmlns:a16="http://schemas.microsoft.com/office/drawing/2014/main" id="{7C54A3B6-1CEB-4305-A714-F8793EB377D7}"/>
                    </a:ext>
                  </a:extLst>
                </p14:cNvPr>
                <p14:cNvContentPartPr/>
                <p14:nvPr/>
              </p14:nvContentPartPr>
              <p14:xfrm>
                <a:off x="1351902" y="155609"/>
                <a:ext cx="5221800" cy="377640"/>
              </p14:xfrm>
            </p:contentPart>
          </mc:Choice>
          <mc:Fallback xmlns="">
            <p:pic>
              <p:nvPicPr>
                <p:cNvPr id="22" name="Ink 21">
                  <a:extLst>
                    <a:ext uri="{FF2B5EF4-FFF2-40B4-BE49-F238E27FC236}">
                      <a16:creationId xmlns:a16="http://schemas.microsoft.com/office/drawing/2014/main" id="{7C54A3B6-1CEB-4305-A714-F8793EB377D7}"/>
                    </a:ext>
                  </a:extLst>
                </p:cNvPr>
                <p:cNvPicPr/>
                <p:nvPr/>
              </p:nvPicPr>
              <p:blipFill>
                <a:blip r:embed="rId35"/>
                <a:stretch>
                  <a:fillRect/>
                </a:stretch>
              </p:blipFill>
              <p:spPr>
                <a:xfrm>
                  <a:off x="1343262" y="146609"/>
                  <a:ext cx="5239440" cy="395280"/>
                </a:xfrm>
                <a:prstGeom prst="rect">
                  <a:avLst/>
                </a:prstGeom>
              </p:spPr>
            </p:pic>
          </mc:Fallback>
        </mc:AlternateContent>
      </p:grpSp>
    </p:spTree>
    <p:extLst>
      <p:ext uri="{BB962C8B-B14F-4D97-AF65-F5344CB8AC3E}">
        <p14:creationId xmlns:p14="http://schemas.microsoft.com/office/powerpoint/2010/main" val="1846110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683568" y="116632"/>
            <a:ext cx="8003232" cy="799306"/>
          </a:xfrm>
        </p:spPr>
        <p:txBody>
          <a:bodyPr/>
          <a:lstStyle/>
          <a:p>
            <a:r>
              <a:rPr lang="en-US" dirty="0">
                <a:latin typeface="Arial" charset="0"/>
                <a:cs typeface="Arial" charset="0"/>
              </a:rPr>
              <a:t>Framing (2)</a:t>
            </a:r>
          </a:p>
        </p:txBody>
      </p:sp>
      <p:sp>
        <p:nvSpPr>
          <p:cNvPr id="28675" name="Content Placeholder 2"/>
          <p:cNvSpPr>
            <a:spLocks noGrp="1"/>
          </p:cNvSpPr>
          <p:nvPr>
            <p:ph idx="1"/>
          </p:nvPr>
        </p:nvSpPr>
        <p:spPr>
          <a:xfrm>
            <a:off x="0" y="5181600"/>
            <a:ext cx="9144000" cy="838200"/>
          </a:xfrm>
        </p:spPr>
        <p:txBody>
          <a:bodyPr/>
          <a:lstStyle/>
          <a:p>
            <a:r>
              <a:rPr lang="en-US" sz="2200">
                <a:latin typeface="Arial" charset="0"/>
                <a:cs typeface="Arial" charset="0"/>
              </a:rPr>
              <a:t>A frame delimited by flag bytes.</a:t>
            </a:r>
          </a:p>
          <a:p>
            <a:r>
              <a:rPr lang="en-US" sz="2200">
                <a:latin typeface="Arial" charset="0"/>
                <a:cs typeface="Arial" charset="0"/>
              </a:rPr>
              <a:t>Four examples of byte sequences before and after byte stuffing.</a:t>
            </a:r>
          </a:p>
        </p:txBody>
      </p:sp>
      <p:pic>
        <p:nvPicPr>
          <p:cNvPr id="2867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1066800"/>
            <a:ext cx="6324600" cy="404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4067944" y="2132856"/>
            <a:ext cx="3384376" cy="2520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5" name="Group 24">
            <a:extLst>
              <a:ext uri="{FF2B5EF4-FFF2-40B4-BE49-F238E27FC236}">
                <a16:creationId xmlns:a16="http://schemas.microsoft.com/office/drawing/2014/main" id="{F599301A-121F-45E0-83ED-2811DD12FE57}"/>
              </a:ext>
            </a:extLst>
          </p:cNvPr>
          <p:cNvGrpSpPr/>
          <p:nvPr/>
        </p:nvGrpSpPr>
        <p:grpSpPr>
          <a:xfrm>
            <a:off x="4474182" y="308969"/>
            <a:ext cx="2527920" cy="324000"/>
            <a:chOff x="4474182" y="308969"/>
            <a:chExt cx="2527920" cy="324000"/>
          </a:xfrm>
        </p:grpSpPr>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D314A509-BFA0-495A-8282-FDB3911A250C}"/>
                    </a:ext>
                  </a:extLst>
                </p14:cNvPr>
                <p14:cNvContentPartPr/>
                <p14:nvPr/>
              </p14:nvContentPartPr>
              <p14:xfrm>
                <a:off x="4474182" y="364409"/>
                <a:ext cx="51840" cy="181800"/>
              </p14:xfrm>
            </p:contentPart>
          </mc:Choice>
          <mc:Fallback xmlns="">
            <p:pic>
              <p:nvPicPr>
                <p:cNvPr id="3" name="Ink 2">
                  <a:extLst>
                    <a:ext uri="{FF2B5EF4-FFF2-40B4-BE49-F238E27FC236}">
                      <a16:creationId xmlns:a16="http://schemas.microsoft.com/office/drawing/2014/main" id="{D314A509-BFA0-495A-8282-FDB3911A250C}"/>
                    </a:ext>
                  </a:extLst>
                </p:cNvPr>
                <p:cNvPicPr/>
                <p:nvPr/>
              </p:nvPicPr>
              <p:blipFill>
                <a:blip r:embed="rId5"/>
                <a:stretch>
                  <a:fillRect/>
                </a:stretch>
              </p:blipFill>
              <p:spPr>
                <a:xfrm>
                  <a:off x="4465542" y="355769"/>
                  <a:ext cx="6948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6C1F5430-5F2E-4B53-BFCF-149F1FDB7DEF}"/>
                    </a:ext>
                  </a:extLst>
                </p14:cNvPr>
                <p14:cNvContentPartPr/>
                <p14:nvPr/>
              </p14:nvContentPartPr>
              <p14:xfrm>
                <a:off x="4501902" y="308969"/>
                <a:ext cx="114480" cy="169920"/>
              </p14:xfrm>
            </p:contentPart>
          </mc:Choice>
          <mc:Fallback xmlns="">
            <p:pic>
              <p:nvPicPr>
                <p:cNvPr id="4" name="Ink 3">
                  <a:extLst>
                    <a:ext uri="{FF2B5EF4-FFF2-40B4-BE49-F238E27FC236}">
                      <a16:creationId xmlns:a16="http://schemas.microsoft.com/office/drawing/2014/main" id="{6C1F5430-5F2E-4B53-BFCF-149F1FDB7DEF}"/>
                    </a:ext>
                  </a:extLst>
                </p:cNvPr>
                <p:cNvPicPr/>
                <p:nvPr/>
              </p:nvPicPr>
              <p:blipFill>
                <a:blip r:embed="rId7"/>
                <a:stretch>
                  <a:fillRect/>
                </a:stretch>
              </p:blipFill>
              <p:spPr>
                <a:xfrm>
                  <a:off x="4493262" y="299969"/>
                  <a:ext cx="13212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0FA667CD-FEFA-4909-8538-9A4E6C1E0007}"/>
                    </a:ext>
                  </a:extLst>
                </p14:cNvPr>
                <p14:cNvContentPartPr/>
                <p14:nvPr/>
              </p14:nvContentPartPr>
              <p14:xfrm>
                <a:off x="4670742" y="319049"/>
                <a:ext cx="319320" cy="189720"/>
              </p14:xfrm>
            </p:contentPart>
          </mc:Choice>
          <mc:Fallback xmlns="">
            <p:pic>
              <p:nvPicPr>
                <p:cNvPr id="5" name="Ink 4">
                  <a:extLst>
                    <a:ext uri="{FF2B5EF4-FFF2-40B4-BE49-F238E27FC236}">
                      <a16:creationId xmlns:a16="http://schemas.microsoft.com/office/drawing/2014/main" id="{0FA667CD-FEFA-4909-8538-9A4E6C1E0007}"/>
                    </a:ext>
                  </a:extLst>
                </p:cNvPr>
                <p:cNvPicPr/>
                <p:nvPr/>
              </p:nvPicPr>
              <p:blipFill>
                <a:blip r:embed="rId9"/>
                <a:stretch>
                  <a:fillRect/>
                </a:stretch>
              </p:blipFill>
              <p:spPr>
                <a:xfrm>
                  <a:off x="4661742" y="310409"/>
                  <a:ext cx="33696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7A6B4998-DFA6-4DA9-8D7E-68FB6E6146B5}"/>
                    </a:ext>
                  </a:extLst>
                </p14:cNvPr>
                <p14:cNvContentPartPr/>
                <p14:nvPr/>
              </p14:nvContentPartPr>
              <p14:xfrm>
                <a:off x="4898622" y="427769"/>
                <a:ext cx="48960" cy="47880"/>
              </p14:xfrm>
            </p:contentPart>
          </mc:Choice>
          <mc:Fallback xmlns="">
            <p:pic>
              <p:nvPicPr>
                <p:cNvPr id="6" name="Ink 5">
                  <a:extLst>
                    <a:ext uri="{FF2B5EF4-FFF2-40B4-BE49-F238E27FC236}">
                      <a16:creationId xmlns:a16="http://schemas.microsoft.com/office/drawing/2014/main" id="{7A6B4998-DFA6-4DA9-8D7E-68FB6E6146B5}"/>
                    </a:ext>
                  </a:extLst>
                </p:cNvPr>
                <p:cNvPicPr/>
                <p:nvPr/>
              </p:nvPicPr>
              <p:blipFill>
                <a:blip r:embed="rId11"/>
                <a:stretch>
                  <a:fillRect/>
                </a:stretch>
              </p:blipFill>
              <p:spPr>
                <a:xfrm>
                  <a:off x="4889622" y="418769"/>
                  <a:ext cx="6660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74230724-F3EA-4DB3-8E6D-85D0AF4F45DB}"/>
                    </a:ext>
                  </a:extLst>
                </p14:cNvPr>
                <p14:cNvContentPartPr/>
                <p14:nvPr/>
              </p14:nvContentPartPr>
              <p14:xfrm>
                <a:off x="5026422" y="354689"/>
                <a:ext cx="96840" cy="192960"/>
              </p14:xfrm>
            </p:contentPart>
          </mc:Choice>
          <mc:Fallback xmlns="">
            <p:pic>
              <p:nvPicPr>
                <p:cNvPr id="7" name="Ink 6">
                  <a:extLst>
                    <a:ext uri="{FF2B5EF4-FFF2-40B4-BE49-F238E27FC236}">
                      <a16:creationId xmlns:a16="http://schemas.microsoft.com/office/drawing/2014/main" id="{74230724-F3EA-4DB3-8E6D-85D0AF4F45DB}"/>
                    </a:ext>
                  </a:extLst>
                </p:cNvPr>
                <p:cNvPicPr/>
                <p:nvPr/>
              </p:nvPicPr>
              <p:blipFill>
                <a:blip r:embed="rId13"/>
                <a:stretch>
                  <a:fillRect/>
                </a:stretch>
              </p:blipFill>
              <p:spPr>
                <a:xfrm>
                  <a:off x="5017782" y="346049"/>
                  <a:ext cx="11448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05C498BD-0DC6-47F4-8222-A7EDB2669C99}"/>
                    </a:ext>
                  </a:extLst>
                </p14:cNvPr>
                <p14:cNvContentPartPr/>
                <p14:nvPr/>
              </p14:nvContentPartPr>
              <p14:xfrm>
                <a:off x="5081862" y="416609"/>
                <a:ext cx="120240" cy="39960"/>
              </p14:xfrm>
            </p:contentPart>
          </mc:Choice>
          <mc:Fallback xmlns="">
            <p:pic>
              <p:nvPicPr>
                <p:cNvPr id="8" name="Ink 7">
                  <a:extLst>
                    <a:ext uri="{FF2B5EF4-FFF2-40B4-BE49-F238E27FC236}">
                      <a16:creationId xmlns:a16="http://schemas.microsoft.com/office/drawing/2014/main" id="{05C498BD-0DC6-47F4-8222-A7EDB2669C99}"/>
                    </a:ext>
                  </a:extLst>
                </p:cNvPr>
                <p:cNvPicPr/>
                <p:nvPr/>
              </p:nvPicPr>
              <p:blipFill>
                <a:blip r:embed="rId15"/>
                <a:stretch>
                  <a:fillRect/>
                </a:stretch>
              </p:blipFill>
              <p:spPr>
                <a:xfrm>
                  <a:off x="5073222" y="407969"/>
                  <a:ext cx="13788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Ink 8">
                  <a:extLst>
                    <a:ext uri="{FF2B5EF4-FFF2-40B4-BE49-F238E27FC236}">
                      <a16:creationId xmlns:a16="http://schemas.microsoft.com/office/drawing/2014/main" id="{854C9515-FB57-44D8-9469-A4BA96A91D90}"/>
                    </a:ext>
                  </a:extLst>
                </p14:cNvPr>
                <p14:cNvContentPartPr/>
                <p14:nvPr/>
              </p14:nvContentPartPr>
              <p14:xfrm>
                <a:off x="5395782" y="422729"/>
                <a:ext cx="118080" cy="5040"/>
              </p14:xfrm>
            </p:contentPart>
          </mc:Choice>
          <mc:Fallback xmlns="">
            <p:pic>
              <p:nvPicPr>
                <p:cNvPr id="9" name="Ink 8">
                  <a:extLst>
                    <a:ext uri="{FF2B5EF4-FFF2-40B4-BE49-F238E27FC236}">
                      <a16:creationId xmlns:a16="http://schemas.microsoft.com/office/drawing/2014/main" id="{854C9515-FB57-44D8-9469-A4BA96A91D90}"/>
                    </a:ext>
                  </a:extLst>
                </p:cNvPr>
                <p:cNvPicPr/>
                <p:nvPr/>
              </p:nvPicPr>
              <p:blipFill>
                <a:blip r:embed="rId17"/>
                <a:stretch>
                  <a:fillRect/>
                </a:stretch>
              </p:blipFill>
              <p:spPr>
                <a:xfrm>
                  <a:off x="5386782" y="414089"/>
                  <a:ext cx="13572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 name="Ink 9">
                  <a:extLst>
                    <a:ext uri="{FF2B5EF4-FFF2-40B4-BE49-F238E27FC236}">
                      <a16:creationId xmlns:a16="http://schemas.microsoft.com/office/drawing/2014/main" id="{E344D16A-7A19-425D-8985-7196493B5990}"/>
                    </a:ext>
                  </a:extLst>
                </p14:cNvPr>
                <p14:cNvContentPartPr/>
                <p14:nvPr/>
              </p14:nvContentPartPr>
              <p14:xfrm>
                <a:off x="5702142" y="336329"/>
                <a:ext cx="104400" cy="171000"/>
              </p14:xfrm>
            </p:contentPart>
          </mc:Choice>
          <mc:Fallback xmlns="">
            <p:pic>
              <p:nvPicPr>
                <p:cNvPr id="10" name="Ink 9">
                  <a:extLst>
                    <a:ext uri="{FF2B5EF4-FFF2-40B4-BE49-F238E27FC236}">
                      <a16:creationId xmlns:a16="http://schemas.microsoft.com/office/drawing/2014/main" id="{E344D16A-7A19-425D-8985-7196493B5990}"/>
                    </a:ext>
                  </a:extLst>
                </p:cNvPr>
                <p:cNvPicPr/>
                <p:nvPr/>
              </p:nvPicPr>
              <p:blipFill>
                <a:blip r:embed="rId19"/>
                <a:stretch>
                  <a:fillRect/>
                </a:stretch>
              </p:blipFill>
              <p:spPr>
                <a:xfrm>
                  <a:off x="5693142" y="327689"/>
                  <a:ext cx="12204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 name="Ink 10">
                  <a:extLst>
                    <a:ext uri="{FF2B5EF4-FFF2-40B4-BE49-F238E27FC236}">
                      <a16:creationId xmlns:a16="http://schemas.microsoft.com/office/drawing/2014/main" id="{EBB3C44B-EC3B-4A4E-8B34-3C440DEAD4F0}"/>
                    </a:ext>
                  </a:extLst>
                </p14:cNvPr>
                <p14:cNvContentPartPr/>
                <p14:nvPr/>
              </p14:nvContentPartPr>
              <p14:xfrm>
                <a:off x="5928222" y="330929"/>
                <a:ext cx="21240" cy="189720"/>
              </p14:xfrm>
            </p:contentPart>
          </mc:Choice>
          <mc:Fallback xmlns="">
            <p:pic>
              <p:nvPicPr>
                <p:cNvPr id="11" name="Ink 10">
                  <a:extLst>
                    <a:ext uri="{FF2B5EF4-FFF2-40B4-BE49-F238E27FC236}">
                      <a16:creationId xmlns:a16="http://schemas.microsoft.com/office/drawing/2014/main" id="{EBB3C44B-EC3B-4A4E-8B34-3C440DEAD4F0}"/>
                    </a:ext>
                  </a:extLst>
                </p:cNvPr>
                <p:cNvPicPr/>
                <p:nvPr/>
              </p:nvPicPr>
              <p:blipFill>
                <a:blip r:embed="rId21"/>
                <a:stretch>
                  <a:fillRect/>
                </a:stretch>
              </p:blipFill>
              <p:spPr>
                <a:xfrm>
                  <a:off x="5919222" y="321929"/>
                  <a:ext cx="3888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2" name="Ink 11">
                  <a:extLst>
                    <a:ext uri="{FF2B5EF4-FFF2-40B4-BE49-F238E27FC236}">
                      <a16:creationId xmlns:a16="http://schemas.microsoft.com/office/drawing/2014/main" id="{34848D34-91C9-44E2-A889-B924E1C82773}"/>
                    </a:ext>
                  </a:extLst>
                </p14:cNvPr>
                <p14:cNvContentPartPr/>
                <p14:nvPr/>
              </p14:nvContentPartPr>
              <p14:xfrm>
                <a:off x="6051702" y="330929"/>
                <a:ext cx="36000" cy="194760"/>
              </p14:xfrm>
            </p:contentPart>
          </mc:Choice>
          <mc:Fallback xmlns="">
            <p:pic>
              <p:nvPicPr>
                <p:cNvPr id="12" name="Ink 11">
                  <a:extLst>
                    <a:ext uri="{FF2B5EF4-FFF2-40B4-BE49-F238E27FC236}">
                      <a16:creationId xmlns:a16="http://schemas.microsoft.com/office/drawing/2014/main" id="{34848D34-91C9-44E2-A889-B924E1C82773}"/>
                    </a:ext>
                  </a:extLst>
                </p:cNvPr>
                <p:cNvPicPr/>
                <p:nvPr/>
              </p:nvPicPr>
              <p:blipFill>
                <a:blip r:embed="rId23"/>
                <a:stretch>
                  <a:fillRect/>
                </a:stretch>
              </p:blipFill>
              <p:spPr>
                <a:xfrm>
                  <a:off x="6042702" y="322289"/>
                  <a:ext cx="5364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3" name="Ink 12">
                  <a:extLst>
                    <a:ext uri="{FF2B5EF4-FFF2-40B4-BE49-F238E27FC236}">
                      <a16:creationId xmlns:a16="http://schemas.microsoft.com/office/drawing/2014/main" id="{CB44DC8F-7FF2-4AB3-BA20-0C588A75D16C}"/>
                    </a:ext>
                  </a:extLst>
                </p14:cNvPr>
                <p14:cNvContentPartPr/>
                <p14:nvPr/>
              </p14:nvContentPartPr>
              <p14:xfrm>
                <a:off x="6208302" y="339929"/>
                <a:ext cx="26280" cy="211680"/>
              </p14:xfrm>
            </p:contentPart>
          </mc:Choice>
          <mc:Fallback xmlns="">
            <p:pic>
              <p:nvPicPr>
                <p:cNvPr id="13" name="Ink 12">
                  <a:extLst>
                    <a:ext uri="{FF2B5EF4-FFF2-40B4-BE49-F238E27FC236}">
                      <a16:creationId xmlns:a16="http://schemas.microsoft.com/office/drawing/2014/main" id="{CB44DC8F-7FF2-4AB3-BA20-0C588A75D16C}"/>
                    </a:ext>
                  </a:extLst>
                </p:cNvPr>
                <p:cNvPicPr/>
                <p:nvPr/>
              </p:nvPicPr>
              <p:blipFill>
                <a:blip r:embed="rId25"/>
                <a:stretch>
                  <a:fillRect/>
                </a:stretch>
              </p:blipFill>
              <p:spPr>
                <a:xfrm>
                  <a:off x="6199662" y="330929"/>
                  <a:ext cx="4392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4" name="Ink 13">
                  <a:extLst>
                    <a:ext uri="{FF2B5EF4-FFF2-40B4-BE49-F238E27FC236}">
                      <a16:creationId xmlns:a16="http://schemas.microsoft.com/office/drawing/2014/main" id="{066B1C05-975E-4475-8395-F5E4C3962355}"/>
                    </a:ext>
                  </a:extLst>
                </p14:cNvPr>
                <p14:cNvContentPartPr/>
                <p14:nvPr/>
              </p14:nvContentPartPr>
              <p14:xfrm>
                <a:off x="6299742" y="370169"/>
                <a:ext cx="18360" cy="176760"/>
              </p14:xfrm>
            </p:contentPart>
          </mc:Choice>
          <mc:Fallback xmlns="">
            <p:pic>
              <p:nvPicPr>
                <p:cNvPr id="14" name="Ink 13">
                  <a:extLst>
                    <a:ext uri="{FF2B5EF4-FFF2-40B4-BE49-F238E27FC236}">
                      <a16:creationId xmlns:a16="http://schemas.microsoft.com/office/drawing/2014/main" id="{066B1C05-975E-4475-8395-F5E4C3962355}"/>
                    </a:ext>
                  </a:extLst>
                </p:cNvPr>
                <p:cNvPicPr/>
                <p:nvPr/>
              </p:nvPicPr>
              <p:blipFill>
                <a:blip r:embed="rId27"/>
                <a:stretch>
                  <a:fillRect/>
                </a:stretch>
              </p:blipFill>
              <p:spPr>
                <a:xfrm>
                  <a:off x="6290742" y="361169"/>
                  <a:ext cx="3600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5" name="Ink 14">
                  <a:extLst>
                    <a:ext uri="{FF2B5EF4-FFF2-40B4-BE49-F238E27FC236}">
                      <a16:creationId xmlns:a16="http://schemas.microsoft.com/office/drawing/2014/main" id="{EA1F7645-0A27-4E10-84AC-255C8DAC6C70}"/>
                    </a:ext>
                  </a:extLst>
                </p14:cNvPr>
                <p14:cNvContentPartPr/>
                <p14:nvPr/>
              </p14:nvContentPartPr>
              <p14:xfrm>
                <a:off x="6413862" y="363689"/>
                <a:ext cx="15480" cy="183240"/>
              </p14:xfrm>
            </p:contentPart>
          </mc:Choice>
          <mc:Fallback xmlns="">
            <p:pic>
              <p:nvPicPr>
                <p:cNvPr id="15" name="Ink 14">
                  <a:extLst>
                    <a:ext uri="{FF2B5EF4-FFF2-40B4-BE49-F238E27FC236}">
                      <a16:creationId xmlns:a16="http://schemas.microsoft.com/office/drawing/2014/main" id="{EA1F7645-0A27-4E10-84AC-255C8DAC6C70}"/>
                    </a:ext>
                  </a:extLst>
                </p:cNvPr>
                <p:cNvPicPr/>
                <p:nvPr/>
              </p:nvPicPr>
              <p:blipFill>
                <a:blip r:embed="rId29"/>
                <a:stretch>
                  <a:fillRect/>
                </a:stretch>
              </p:blipFill>
              <p:spPr>
                <a:xfrm>
                  <a:off x="6404862" y="354689"/>
                  <a:ext cx="3312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6" name="Ink 15">
                  <a:extLst>
                    <a:ext uri="{FF2B5EF4-FFF2-40B4-BE49-F238E27FC236}">
                      <a16:creationId xmlns:a16="http://schemas.microsoft.com/office/drawing/2014/main" id="{2B145CB4-F50B-4EE8-91A4-29D3DDA3AE48}"/>
                    </a:ext>
                  </a:extLst>
                </p14:cNvPr>
                <p14:cNvContentPartPr/>
                <p14:nvPr/>
              </p14:nvContentPartPr>
              <p14:xfrm>
                <a:off x="6564702" y="364049"/>
                <a:ext cx="9360" cy="172800"/>
              </p14:xfrm>
            </p:contentPart>
          </mc:Choice>
          <mc:Fallback xmlns="">
            <p:pic>
              <p:nvPicPr>
                <p:cNvPr id="16" name="Ink 15">
                  <a:extLst>
                    <a:ext uri="{FF2B5EF4-FFF2-40B4-BE49-F238E27FC236}">
                      <a16:creationId xmlns:a16="http://schemas.microsoft.com/office/drawing/2014/main" id="{2B145CB4-F50B-4EE8-91A4-29D3DDA3AE48}"/>
                    </a:ext>
                  </a:extLst>
                </p:cNvPr>
                <p:cNvPicPr/>
                <p:nvPr/>
              </p:nvPicPr>
              <p:blipFill>
                <a:blip r:embed="rId31"/>
                <a:stretch>
                  <a:fillRect/>
                </a:stretch>
              </p:blipFill>
              <p:spPr>
                <a:xfrm>
                  <a:off x="6555702" y="355049"/>
                  <a:ext cx="2700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7" name="Ink 16">
                  <a:extLst>
                    <a:ext uri="{FF2B5EF4-FFF2-40B4-BE49-F238E27FC236}">
                      <a16:creationId xmlns:a16="http://schemas.microsoft.com/office/drawing/2014/main" id="{8D843673-C5CB-4DA0-ABE4-D0016E49B70D}"/>
                    </a:ext>
                  </a:extLst>
                </p14:cNvPr>
                <p14:cNvContentPartPr/>
                <p14:nvPr/>
              </p14:nvContentPartPr>
              <p14:xfrm>
                <a:off x="6661902" y="377009"/>
                <a:ext cx="128880" cy="174600"/>
              </p14:xfrm>
            </p:contentPart>
          </mc:Choice>
          <mc:Fallback xmlns="">
            <p:pic>
              <p:nvPicPr>
                <p:cNvPr id="17" name="Ink 16">
                  <a:extLst>
                    <a:ext uri="{FF2B5EF4-FFF2-40B4-BE49-F238E27FC236}">
                      <a16:creationId xmlns:a16="http://schemas.microsoft.com/office/drawing/2014/main" id="{8D843673-C5CB-4DA0-ABE4-D0016E49B70D}"/>
                    </a:ext>
                  </a:extLst>
                </p:cNvPr>
                <p:cNvPicPr/>
                <p:nvPr/>
              </p:nvPicPr>
              <p:blipFill>
                <a:blip r:embed="rId33"/>
                <a:stretch>
                  <a:fillRect/>
                </a:stretch>
              </p:blipFill>
              <p:spPr>
                <a:xfrm>
                  <a:off x="6652902" y="368009"/>
                  <a:ext cx="14652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Ink 20">
                  <a:extLst>
                    <a:ext uri="{FF2B5EF4-FFF2-40B4-BE49-F238E27FC236}">
                      <a16:creationId xmlns:a16="http://schemas.microsoft.com/office/drawing/2014/main" id="{C5B3EB09-D219-480F-832D-6BDF1C5EBC6D}"/>
                    </a:ext>
                  </a:extLst>
                </p14:cNvPr>
                <p14:cNvContentPartPr/>
                <p14:nvPr/>
              </p14:nvContentPartPr>
              <p14:xfrm>
                <a:off x="5593062" y="600569"/>
                <a:ext cx="1409040" cy="32400"/>
              </p14:xfrm>
            </p:contentPart>
          </mc:Choice>
          <mc:Fallback xmlns="">
            <p:pic>
              <p:nvPicPr>
                <p:cNvPr id="21" name="Ink 20">
                  <a:extLst>
                    <a:ext uri="{FF2B5EF4-FFF2-40B4-BE49-F238E27FC236}">
                      <a16:creationId xmlns:a16="http://schemas.microsoft.com/office/drawing/2014/main" id="{C5B3EB09-D219-480F-832D-6BDF1C5EBC6D}"/>
                    </a:ext>
                  </a:extLst>
                </p:cNvPr>
                <p:cNvPicPr/>
                <p:nvPr/>
              </p:nvPicPr>
              <p:blipFill>
                <a:blip r:embed="rId35"/>
                <a:stretch>
                  <a:fillRect/>
                </a:stretch>
              </p:blipFill>
              <p:spPr>
                <a:xfrm>
                  <a:off x="5584062" y="591929"/>
                  <a:ext cx="1426680" cy="50040"/>
                </a:xfrm>
                <a:prstGeom prst="rect">
                  <a:avLst/>
                </a:prstGeom>
              </p:spPr>
            </p:pic>
          </mc:Fallback>
        </mc:AlternateContent>
      </p:grpSp>
      <p:grpSp>
        <p:nvGrpSpPr>
          <p:cNvPr id="24" name="Group 23">
            <a:extLst>
              <a:ext uri="{FF2B5EF4-FFF2-40B4-BE49-F238E27FC236}">
                <a16:creationId xmlns:a16="http://schemas.microsoft.com/office/drawing/2014/main" id="{321602A0-C474-429C-BC40-BB62E1158803}"/>
              </a:ext>
            </a:extLst>
          </p:cNvPr>
          <p:cNvGrpSpPr/>
          <p:nvPr/>
        </p:nvGrpSpPr>
        <p:grpSpPr>
          <a:xfrm>
            <a:off x="1673382" y="2453489"/>
            <a:ext cx="97200" cy="178560"/>
            <a:chOff x="1673382" y="2453489"/>
            <a:chExt cx="97200" cy="178560"/>
          </a:xfrm>
        </p:grpSpPr>
        <mc:AlternateContent xmlns:mc="http://schemas.openxmlformats.org/markup-compatibility/2006" xmlns:p14="http://schemas.microsoft.com/office/powerpoint/2010/main">
          <mc:Choice Requires="p14">
            <p:contentPart p14:bwMode="auto" r:id="rId36">
              <p14:nvContentPartPr>
                <p14:cNvPr id="22" name="Ink 21">
                  <a:extLst>
                    <a:ext uri="{FF2B5EF4-FFF2-40B4-BE49-F238E27FC236}">
                      <a16:creationId xmlns:a16="http://schemas.microsoft.com/office/drawing/2014/main" id="{D8BFD356-917C-475E-B959-870FBEC22147}"/>
                    </a:ext>
                  </a:extLst>
                </p14:cNvPr>
                <p14:cNvContentPartPr/>
                <p14:nvPr/>
              </p14:nvContentPartPr>
              <p14:xfrm>
                <a:off x="1673382" y="2453489"/>
                <a:ext cx="94680" cy="178560"/>
              </p14:xfrm>
            </p:contentPart>
          </mc:Choice>
          <mc:Fallback xmlns="">
            <p:pic>
              <p:nvPicPr>
                <p:cNvPr id="22" name="Ink 21">
                  <a:extLst>
                    <a:ext uri="{FF2B5EF4-FFF2-40B4-BE49-F238E27FC236}">
                      <a16:creationId xmlns:a16="http://schemas.microsoft.com/office/drawing/2014/main" id="{D8BFD356-917C-475E-B959-870FBEC22147}"/>
                    </a:ext>
                  </a:extLst>
                </p:cNvPr>
                <p:cNvPicPr/>
                <p:nvPr/>
              </p:nvPicPr>
              <p:blipFill>
                <a:blip r:embed="rId37"/>
                <a:stretch>
                  <a:fillRect/>
                </a:stretch>
              </p:blipFill>
              <p:spPr>
                <a:xfrm>
                  <a:off x="1664382" y="2444849"/>
                  <a:ext cx="11232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Ink 22">
                  <a:extLst>
                    <a:ext uri="{FF2B5EF4-FFF2-40B4-BE49-F238E27FC236}">
                      <a16:creationId xmlns:a16="http://schemas.microsoft.com/office/drawing/2014/main" id="{8AB5981B-8C90-4434-BC36-350EA883084D}"/>
                    </a:ext>
                  </a:extLst>
                </p14:cNvPr>
                <p14:cNvContentPartPr/>
                <p14:nvPr/>
              </p14:nvContentPartPr>
              <p14:xfrm>
                <a:off x="1690662" y="2518289"/>
                <a:ext cx="79920" cy="46800"/>
              </p14:xfrm>
            </p:contentPart>
          </mc:Choice>
          <mc:Fallback xmlns="">
            <p:pic>
              <p:nvPicPr>
                <p:cNvPr id="23" name="Ink 22">
                  <a:extLst>
                    <a:ext uri="{FF2B5EF4-FFF2-40B4-BE49-F238E27FC236}">
                      <a16:creationId xmlns:a16="http://schemas.microsoft.com/office/drawing/2014/main" id="{8AB5981B-8C90-4434-BC36-350EA883084D}"/>
                    </a:ext>
                  </a:extLst>
                </p:cNvPr>
                <p:cNvPicPr/>
                <p:nvPr/>
              </p:nvPicPr>
              <p:blipFill>
                <a:blip r:embed="rId39"/>
                <a:stretch>
                  <a:fillRect/>
                </a:stretch>
              </p:blipFill>
              <p:spPr>
                <a:xfrm>
                  <a:off x="1681662" y="2509289"/>
                  <a:ext cx="97560" cy="64440"/>
                </a:xfrm>
                <a:prstGeom prst="rect">
                  <a:avLst/>
                </a:prstGeom>
              </p:spPr>
            </p:pic>
          </mc:Fallback>
        </mc:AlternateContent>
      </p:grpSp>
      <p:grpSp>
        <p:nvGrpSpPr>
          <p:cNvPr id="35" name="Group 34">
            <a:extLst>
              <a:ext uri="{FF2B5EF4-FFF2-40B4-BE49-F238E27FC236}">
                <a16:creationId xmlns:a16="http://schemas.microsoft.com/office/drawing/2014/main" id="{8E280C4E-FCB3-4446-B5BC-CFA8658D9FAC}"/>
              </a:ext>
            </a:extLst>
          </p:cNvPr>
          <p:cNvGrpSpPr/>
          <p:nvPr/>
        </p:nvGrpSpPr>
        <p:grpSpPr>
          <a:xfrm>
            <a:off x="4161702" y="802169"/>
            <a:ext cx="582120" cy="178200"/>
            <a:chOff x="4161702" y="802169"/>
            <a:chExt cx="582120" cy="178200"/>
          </a:xfrm>
        </p:grpSpPr>
        <mc:AlternateContent xmlns:mc="http://schemas.openxmlformats.org/markup-compatibility/2006" xmlns:p14="http://schemas.microsoft.com/office/powerpoint/2010/main">
          <mc:Choice Requires="p14">
            <p:contentPart p14:bwMode="auto" r:id="rId40">
              <p14:nvContentPartPr>
                <p14:cNvPr id="26" name="Ink 25">
                  <a:extLst>
                    <a:ext uri="{FF2B5EF4-FFF2-40B4-BE49-F238E27FC236}">
                      <a16:creationId xmlns:a16="http://schemas.microsoft.com/office/drawing/2014/main" id="{8B235A65-144C-45EA-B3F7-F1E24FEB897E}"/>
                    </a:ext>
                  </a:extLst>
                </p14:cNvPr>
                <p14:cNvContentPartPr/>
                <p14:nvPr/>
              </p14:nvContentPartPr>
              <p14:xfrm>
                <a:off x="4161702" y="802169"/>
                <a:ext cx="450720" cy="178200"/>
              </p14:xfrm>
            </p:contentPart>
          </mc:Choice>
          <mc:Fallback xmlns="">
            <p:pic>
              <p:nvPicPr>
                <p:cNvPr id="26" name="Ink 25">
                  <a:extLst>
                    <a:ext uri="{FF2B5EF4-FFF2-40B4-BE49-F238E27FC236}">
                      <a16:creationId xmlns:a16="http://schemas.microsoft.com/office/drawing/2014/main" id="{8B235A65-144C-45EA-B3F7-F1E24FEB897E}"/>
                    </a:ext>
                  </a:extLst>
                </p:cNvPr>
                <p:cNvPicPr/>
                <p:nvPr/>
              </p:nvPicPr>
              <p:blipFill>
                <a:blip r:embed="rId41"/>
                <a:stretch>
                  <a:fillRect/>
                </a:stretch>
              </p:blipFill>
              <p:spPr>
                <a:xfrm>
                  <a:off x="4153062" y="793169"/>
                  <a:ext cx="46836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Ink 26">
                  <a:extLst>
                    <a:ext uri="{FF2B5EF4-FFF2-40B4-BE49-F238E27FC236}">
                      <a16:creationId xmlns:a16="http://schemas.microsoft.com/office/drawing/2014/main" id="{95526813-0339-4047-9B0F-F3FB44A192B6}"/>
                    </a:ext>
                  </a:extLst>
                </p14:cNvPr>
                <p14:cNvContentPartPr/>
                <p14:nvPr/>
              </p14:nvContentPartPr>
              <p14:xfrm>
                <a:off x="4640862" y="831329"/>
                <a:ext cx="102960" cy="103680"/>
              </p14:xfrm>
            </p:contentPart>
          </mc:Choice>
          <mc:Fallback xmlns="">
            <p:pic>
              <p:nvPicPr>
                <p:cNvPr id="27" name="Ink 26">
                  <a:extLst>
                    <a:ext uri="{FF2B5EF4-FFF2-40B4-BE49-F238E27FC236}">
                      <a16:creationId xmlns:a16="http://schemas.microsoft.com/office/drawing/2014/main" id="{95526813-0339-4047-9B0F-F3FB44A192B6}"/>
                    </a:ext>
                  </a:extLst>
                </p:cNvPr>
                <p:cNvPicPr/>
                <p:nvPr/>
              </p:nvPicPr>
              <p:blipFill>
                <a:blip r:embed="rId43"/>
                <a:stretch>
                  <a:fillRect/>
                </a:stretch>
              </p:blipFill>
              <p:spPr>
                <a:xfrm>
                  <a:off x="4631862" y="822329"/>
                  <a:ext cx="120600" cy="121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4">
            <p14:nvContentPartPr>
              <p14:cNvPr id="49" name="Ink 48">
                <a:extLst>
                  <a:ext uri="{FF2B5EF4-FFF2-40B4-BE49-F238E27FC236}">
                    <a16:creationId xmlns:a16="http://schemas.microsoft.com/office/drawing/2014/main" id="{BFC2A81B-4683-4E86-8A9D-29CF1E4B62B3}"/>
                  </a:ext>
                </a:extLst>
              </p14:cNvPr>
              <p14:cNvContentPartPr/>
              <p14:nvPr/>
            </p14:nvContentPartPr>
            <p14:xfrm>
              <a:off x="7981662" y="806129"/>
              <a:ext cx="2520" cy="14760"/>
            </p14:xfrm>
          </p:contentPart>
        </mc:Choice>
        <mc:Fallback xmlns="">
          <p:pic>
            <p:nvPicPr>
              <p:cNvPr id="49" name="Ink 48">
                <a:extLst>
                  <a:ext uri="{FF2B5EF4-FFF2-40B4-BE49-F238E27FC236}">
                    <a16:creationId xmlns:a16="http://schemas.microsoft.com/office/drawing/2014/main" id="{BFC2A81B-4683-4E86-8A9D-29CF1E4B62B3}"/>
                  </a:ext>
                </a:extLst>
              </p:cNvPr>
              <p:cNvPicPr/>
              <p:nvPr/>
            </p:nvPicPr>
            <p:blipFill>
              <a:blip r:embed="rId45"/>
              <a:stretch>
                <a:fillRect/>
              </a:stretch>
            </p:blipFill>
            <p:spPr>
              <a:xfrm>
                <a:off x="7973022" y="797129"/>
                <a:ext cx="2016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0" name="Ink 49">
                <a:extLst>
                  <a:ext uri="{FF2B5EF4-FFF2-40B4-BE49-F238E27FC236}">
                    <a16:creationId xmlns:a16="http://schemas.microsoft.com/office/drawing/2014/main" id="{A7EC99C4-EE4E-4B42-8C61-53B51088332E}"/>
                  </a:ext>
                </a:extLst>
              </p14:cNvPr>
              <p14:cNvContentPartPr/>
              <p14:nvPr/>
            </p14:nvContentPartPr>
            <p14:xfrm>
              <a:off x="7929102" y="956609"/>
              <a:ext cx="18360" cy="81000"/>
            </p14:xfrm>
          </p:contentPart>
        </mc:Choice>
        <mc:Fallback xmlns="">
          <p:pic>
            <p:nvPicPr>
              <p:cNvPr id="50" name="Ink 49">
                <a:extLst>
                  <a:ext uri="{FF2B5EF4-FFF2-40B4-BE49-F238E27FC236}">
                    <a16:creationId xmlns:a16="http://schemas.microsoft.com/office/drawing/2014/main" id="{A7EC99C4-EE4E-4B42-8C61-53B51088332E}"/>
                  </a:ext>
                </a:extLst>
              </p:cNvPr>
              <p:cNvPicPr/>
              <p:nvPr/>
            </p:nvPicPr>
            <p:blipFill>
              <a:blip r:embed="rId47"/>
              <a:stretch>
                <a:fillRect/>
              </a:stretch>
            </p:blipFill>
            <p:spPr>
              <a:xfrm>
                <a:off x="7920462" y="947969"/>
                <a:ext cx="36000" cy="98640"/>
              </a:xfrm>
              <a:prstGeom prst="rect">
                <a:avLst/>
              </a:prstGeom>
            </p:spPr>
          </p:pic>
        </mc:Fallback>
      </mc:AlternateContent>
      <p:grpSp>
        <p:nvGrpSpPr>
          <p:cNvPr id="62" name="Group 61">
            <a:extLst>
              <a:ext uri="{FF2B5EF4-FFF2-40B4-BE49-F238E27FC236}">
                <a16:creationId xmlns:a16="http://schemas.microsoft.com/office/drawing/2014/main" id="{495DC17F-B026-49CB-B396-1BEF25C6EFA8}"/>
              </a:ext>
            </a:extLst>
          </p:cNvPr>
          <p:cNvGrpSpPr/>
          <p:nvPr/>
        </p:nvGrpSpPr>
        <p:grpSpPr>
          <a:xfrm>
            <a:off x="5062422" y="697049"/>
            <a:ext cx="2710080" cy="341280"/>
            <a:chOff x="5062422" y="697049"/>
            <a:chExt cx="2710080" cy="341280"/>
          </a:xfrm>
        </p:grpSpPr>
        <mc:AlternateContent xmlns:mc="http://schemas.openxmlformats.org/markup-compatibility/2006" xmlns:p14="http://schemas.microsoft.com/office/powerpoint/2010/main">
          <mc:Choice Requires="p14">
            <p:contentPart p14:bwMode="auto" r:id="rId48">
              <p14:nvContentPartPr>
                <p14:cNvPr id="28" name="Ink 27">
                  <a:extLst>
                    <a:ext uri="{FF2B5EF4-FFF2-40B4-BE49-F238E27FC236}">
                      <a16:creationId xmlns:a16="http://schemas.microsoft.com/office/drawing/2014/main" id="{784E500C-43DE-4EAC-B089-0CC08E143A88}"/>
                    </a:ext>
                  </a:extLst>
                </p14:cNvPr>
                <p14:cNvContentPartPr/>
                <p14:nvPr/>
              </p14:nvContentPartPr>
              <p14:xfrm>
                <a:off x="5090502" y="805409"/>
                <a:ext cx="6840" cy="158400"/>
              </p14:xfrm>
            </p:contentPart>
          </mc:Choice>
          <mc:Fallback xmlns="">
            <p:pic>
              <p:nvPicPr>
                <p:cNvPr id="28" name="Ink 27">
                  <a:extLst>
                    <a:ext uri="{FF2B5EF4-FFF2-40B4-BE49-F238E27FC236}">
                      <a16:creationId xmlns:a16="http://schemas.microsoft.com/office/drawing/2014/main" id="{784E500C-43DE-4EAC-B089-0CC08E143A88}"/>
                    </a:ext>
                  </a:extLst>
                </p:cNvPr>
                <p:cNvPicPr/>
                <p:nvPr/>
              </p:nvPicPr>
              <p:blipFill>
                <a:blip r:embed="rId49"/>
                <a:stretch>
                  <a:fillRect/>
                </a:stretch>
              </p:blipFill>
              <p:spPr>
                <a:xfrm>
                  <a:off x="5081502" y="796769"/>
                  <a:ext cx="2448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9" name="Ink 28">
                  <a:extLst>
                    <a:ext uri="{FF2B5EF4-FFF2-40B4-BE49-F238E27FC236}">
                      <a16:creationId xmlns:a16="http://schemas.microsoft.com/office/drawing/2014/main" id="{1E7DAAD4-C887-4F6C-9902-59C4547742E0}"/>
                    </a:ext>
                  </a:extLst>
                </p14:cNvPr>
                <p14:cNvContentPartPr/>
                <p14:nvPr/>
              </p14:nvContentPartPr>
              <p14:xfrm>
                <a:off x="5066742" y="751409"/>
                <a:ext cx="83520" cy="155160"/>
              </p14:xfrm>
            </p:contentPart>
          </mc:Choice>
          <mc:Fallback xmlns="">
            <p:pic>
              <p:nvPicPr>
                <p:cNvPr id="29" name="Ink 28">
                  <a:extLst>
                    <a:ext uri="{FF2B5EF4-FFF2-40B4-BE49-F238E27FC236}">
                      <a16:creationId xmlns:a16="http://schemas.microsoft.com/office/drawing/2014/main" id="{1E7DAAD4-C887-4F6C-9902-59C4547742E0}"/>
                    </a:ext>
                  </a:extLst>
                </p:cNvPr>
                <p:cNvPicPr/>
                <p:nvPr/>
              </p:nvPicPr>
              <p:blipFill>
                <a:blip r:embed="rId51"/>
                <a:stretch>
                  <a:fillRect/>
                </a:stretch>
              </p:blipFill>
              <p:spPr>
                <a:xfrm>
                  <a:off x="5058102" y="742409"/>
                  <a:ext cx="10116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0" name="Ink 29">
                  <a:extLst>
                    <a:ext uri="{FF2B5EF4-FFF2-40B4-BE49-F238E27FC236}">
                      <a16:creationId xmlns:a16="http://schemas.microsoft.com/office/drawing/2014/main" id="{E31974C1-CD4A-4FCA-A353-27CB9813F0CD}"/>
                    </a:ext>
                  </a:extLst>
                </p14:cNvPr>
                <p14:cNvContentPartPr/>
                <p14:nvPr/>
              </p14:nvContentPartPr>
              <p14:xfrm>
                <a:off x="5211462" y="789929"/>
                <a:ext cx="255960" cy="187920"/>
              </p14:xfrm>
            </p:contentPart>
          </mc:Choice>
          <mc:Fallback xmlns="">
            <p:pic>
              <p:nvPicPr>
                <p:cNvPr id="30" name="Ink 29">
                  <a:extLst>
                    <a:ext uri="{FF2B5EF4-FFF2-40B4-BE49-F238E27FC236}">
                      <a16:creationId xmlns:a16="http://schemas.microsoft.com/office/drawing/2014/main" id="{E31974C1-CD4A-4FCA-A353-27CB9813F0CD}"/>
                    </a:ext>
                  </a:extLst>
                </p:cNvPr>
                <p:cNvPicPr/>
                <p:nvPr/>
              </p:nvPicPr>
              <p:blipFill>
                <a:blip r:embed="rId53"/>
                <a:stretch>
                  <a:fillRect/>
                </a:stretch>
              </p:blipFill>
              <p:spPr>
                <a:xfrm>
                  <a:off x="5202462" y="781289"/>
                  <a:ext cx="27360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1" name="Ink 30">
                  <a:extLst>
                    <a:ext uri="{FF2B5EF4-FFF2-40B4-BE49-F238E27FC236}">
                      <a16:creationId xmlns:a16="http://schemas.microsoft.com/office/drawing/2014/main" id="{A6EDE512-DEE4-40D9-ADDF-C9623C6FCDEB}"/>
                    </a:ext>
                  </a:extLst>
                </p14:cNvPr>
                <p14:cNvContentPartPr/>
                <p14:nvPr/>
              </p14:nvContentPartPr>
              <p14:xfrm>
                <a:off x="5401542" y="876329"/>
                <a:ext cx="119880" cy="55800"/>
              </p14:xfrm>
            </p:contentPart>
          </mc:Choice>
          <mc:Fallback xmlns="">
            <p:pic>
              <p:nvPicPr>
                <p:cNvPr id="31" name="Ink 30">
                  <a:extLst>
                    <a:ext uri="{FF2B5EF4-FFF2-40B4-BE49-F238E27FC236}">
                      <a16:creationId xmlns:a16="http://schemas.microsoft.com/office/drawing/2014/main" id="{A6EDE512-DEE4-40D9-ADDF-C9623C6FCDEB}"/>
                    </a:ext>
                  </a:extLst>
                </p:cNvPr>
                <p:cNvPicPr/>
                <p:nvPr/>
              </p:nvPicPr>
              <p:blipFill>
                <a:blip r:embed="rId55"/>
                <a:stretch>
                  <a:fillRect/>
                </a:stretch>
              </p:blipFill>
              <p:spPr>
                <a:xfrm>
                  <a:off x="5392542" y="867329"/>
                  <a:ext cx="13752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2" name="Ink 31">
                  <a:extLst>
                    <a:ext uri="{FF2B5EF4-FFF2-40B4-BE49-F238E27FC236}">
                      <a16:creationId xmlns:a16="http://schemas.microsoft.com/office/drawing/2014/main" id="{4EC74C26-F57B-49C7-8179-1E175484038C}"/>
                    </a:ext>
                  </a:extLst>
                </p14:cNvPr>
                <p14:cNvContentPartPr/>
                <p14:nvPr/>
              </p14:nvContentPartPr>
              <p14:xfrm>
                <a:off x="5556342" y="791369"/>
                <a:ext cx="167760" cy="156960"/>
              </p14:xfrm>
            </p:contentPart>
          </mc:Choice>
          <mc:Fallback xmlns="">
            <p:pic>
              <p:nvPicPr>
                <p:cNvPr id="32" name="Ink 31">
                  <a:extLst>
                    <a:ext uri="{FF2B5EF4-FFF2-40B4-BE49-F238E27FC236}">
                      <a16:creationId xmlns:a16="http://schemas.microsoft.com/office/drawing/2014/main" id="{4EC74C26-F57B-49C7-8179-1E175484038C}"/>
                    </a:ext>
                  </a:extLst>
                </p:cNvPr>
                <p:cNvPicPr/>
                <p:nvPr/>
              </p:nvPicPr>
              <p:blipFill>
                <a:blip r:embed="rId57"/>
                <a:stretch>
                  <a:fillRect/>
                </a:stretch>
              </p:blipFill>
              <p:spPr>
                <a:xfrm>
                  <a:off x="5547702" y="782369"/>
                  <a:ext cx="18540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3" name="Ink 32">
                  <a:extLst>
                    <a:ext uri="{FF2B5EF4-FFF2-40B4-BE49-F238E27FC236}">
                      <a16:creationId xmlns:a16="http://schemas.microsoft.com/office/drawing/2014/main" id="{83F6C2D3-7673-485F-A6E0-63A2F1CF7D7E}"/>
                    </a:ext>
                  </a:extLst>
                </p14:cNvPr>
                <p14:cNvContentPartPr/>
                <p14:nvPr/>
              </p14:nvContentPartPr>
              <p14:xfrm>
                <a:off x="5798262" y="746729"/>
                <a:ext cx="97920" cy="233280"/>
              </p14:xfrm>
            </p:contentPart>
          </mc:Choice>
          <mc:Fallback xmlns="">
            <p:pic>
              <p:nvPicPr>
                <p:cNvPr id="33" name="Ink 32">
                  <a:extLst>
                    <a:ext uri="{FF2B5EF4-FFF2-40B4-BE49-F238E27FC236}">
                      <a16:creationId xmlns:a16="http://schemas.microsoft.com/office/drawing/2014/main" id="{83F6C2D3-7673-485F-A6E0-63A2F1CF7D7E}"/>
                    </a:ext>
                  </a:extLst>
                </p:cNvPr>
                <p:cNvPicPr/>
                <p:nvPr/>
              </p:nvPicPr>
              <p:blipFill>
                <a:blip r:embed="rId59"/>
                <a:stretch>
                  <a:fillRect/>
                </a:stretch>
              </p:blipFill>
              <p:spPr>
                <a:xfrm>
                  <a:off x="5789262" y="737729"/>
                  <a:ext cx="11556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6" name="Ink 35">
                  <a:extLst>
                    <a:ext uri="{FF2B5EF4-FFF2-40B4-BE49-F238E27FC236}">
                      <a16:creationId xmlns:a16="http://schemas.microsoft.com/office/drawing/2014/main" id="{5153F015-6C66-441E-9295-6A09999D8F81}"/>
                    </a:ext>
                  </a:extLst>
                </p14:cNvPr>
                <p14:cNvContentPartPr/>
                <p14:nvPr/>
              </p14:nvContentPartPr>
              <p14:xfrm>
                <a:off x="5981142" y="771209"/>
                <a:ext cx="74880" cy="169560"/>
              </p14:xfrm>
            </p:contentPart>
          </mc:Choice>
          <mc:Fallback xmlns="">
            <p:pic>
              <p:nvPicPr>
                <p:cNvPr id="36" name="Ink 35">
                  <a:extLst>
                    <a:ext uri="{FF2B5EF4-FFF2-40B4-BE49-F238E27FC236}">
                      <a16:creationId xmlns:a16="http://schemas.microsoft.com/office/drawing/2014/main" id="{5153F015-6C66-441E-9295-6A09999D8F81}"/>
                    </a:ext>
                  </a:extLst>
                </p:cNvPr>
                <p:cNvPicPr/>
                <p:nvPr/>
              </p:nvPicPr>
              <p:blipFill>
                <a:blip r:embed="rId61"/>
                <a:stretch>
                  <a:fillRect/>
                </a:stretch>
              </p:blipFill>
              <p:spPr>
                <a:xfrm>
                  <a:off x="5972142" y="762569"/>
                  <a:ext cx="9252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7" name="Ink 36">
                  <a:extLst>
                    <a:ext uri="{FF2B5EF4-FFF2-40B4-BE49-F238E27FC236}">
                      <a16:creationId xmlns:a16="http://schemas.microsoft.com/office/drawing/2014/main" id="{D4E55638-AEED-4954-8D62-676C74C55F37}"/>
                    </a:ext>
                  </a:extLst>
                </p14:cNvPr>
                <p14:cNvContentPartPr/>
                <p14:nvPr/>
              </p14:nvContentPartPr>
              <p14:xfrm>
                <a:off x="6139902" y="697049"/>
                <a:ext cx="122400" cy="302400"/>
              </p14:xfrm>
            </p:contentPart>
          </mc:Choice>
          <mc:Fallback xmlns="">
            <p:pic>
              <p:nvPicPr>
                <p:cNvPr id="37" name="Ink 36">
                  <a:extLst>
                    <a:ext uri="{FF2B5EF4-FFF2-40B4-BE49-F238E27FC236}">
                      <a16:creationId xmlns:a16="http://schemas.microsoft.com/office/drawing/2014/main" id="{D4E55638-AEED-4954-8D62-676C74C55F37}"/>
                    </a:ext>
                  </a:extLst>
                </p:cNvPr>
                <p:cNvPicPr/>
                <p:nvPr/>
              </p:nvPicPr>
              <p:blipFill>
                <a:blip r:embed="rId63"/>
                <a:stretch>
                  <a:fillRect/>
                </a:stretch>
              </p:blipFill>
              <p:spPr>
                <a:xfrm>
                  <a:off x="6130902" y="688049"/>
                  <a:ext cx="14004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8" name="Ink 37">
                  <a:extLst>
                    <a:ext uri="{FF2B5EF4-FFF2-40B4-BE49-F238E27FC236}">
                      <a16:creationId xmlns:a16="http://schemas.microsoft.com/office/drawing/2014/main" id="{19F57EAA-AF53-499A-8D5C-C943B7B0C7ED}"/>
                    </a:ext>
                  </a:extLst>
                </p14:cNvPr>
                <p14:cNvContentPartPr/>
                <p14:nvPr/>
              </p14:nvContentPartPr>
              <p14:xfrm>
                <a:off x="6382542" y="810809"/>
                <a:ext cx="106560" cy="93240"/>
              </p14:xfrm>
            </p:contentPart>
          </mc:Choice>
          <mc:Fallback xmlns="">
            <p:pic>
              <p:nvPicPr>
                <p:cNvPr id="38" name="Ink 37">
                  <a:extLst>
                    <a:ext uri="{FF2B5EF4-FFF2-40B4-BE49-F238E27FC236}">
                      <a16:creationId xmlns:a16="http://schemas.microsoft.com/office/drawing/2014/main" id="{19F57EAA-AF53-499A-8D5C-C943B7B0C7ED}"/>
                    </a:ext>
                  </a:extLst>
                </p:cNvPr>
                <p:cNvPicPr/>
                <p:nvPr/>
              </p:nvPicPr>
              <p:blipFill>
                <a:blip r:embed="rId65"/>
                <a:stretch>
                  <a:fillRect/>
                </a:stretch>
              </p:blipFill>
              <p:spPr>
                <a:xfrm>
                  <a:off x="6373902" y="801809"/>
                  <a:ext cx="12420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9" name="Ink 38">
                  <a:extLst>
                    <a:ext uri="{FF2B5EF4-FFF2-40B4-BE49-F238E27FC236}">
                      <a16:creationId xmlns:a16="http://schemas.microsoft.com/office/drawing/2014/main" id="{AF4EFC72-AAA5-48DB-93C3-2300C1F03072}"/>
                    </a:ext>
                  </a:extLst>
                </p14:cNvPr>
                <p14:cNvContentPartPr/>
                <p14:nvPr/>
              </p14:nvContentPartPr>
              <p14:xfrm>
                <a:off x="6583782" y="751769"/>
                <a:ext cx="8640" cy="52200"/>
              </p14:xfrm>
            </p:contentPart>
          </mc:Choice>
          <mc:Fallback xmlns="">
            <p:pic>
              <p:nvPicPr>
                <p:cNvPr id="39" name="Ink 38">
                  <a:extLst>
                    <a:ext uri="{FF2B5EF4-FFF2-40B4-BE49-F238E27FC236}">
                      <a16:creationId xmlns:a16="http://schemas.microsoft.com/office/drawing/2014/main" id="{AF4EFC72-AAA5-48DB-93C3-2300C1F03072}"/>
                    </a:ext>
                  </a:extLst>
                </p:cNvPr>
                <p:cNvPicPr/>
                <p:nvPr/>
              </p:nvPicPr>
              <p:blipFill>
                <a:blip r:embed="rId67"/>
                <a:stretch>
                  <a:fillRect/>
                </a:stretch>
              </p:blipFill>
              <p:spPr>
                <a:xfrm>
                  <a:off x="6574782" y="743129"/>
                  <a:ext cx="2628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0" name="Ink 39">
                  <a:extLst>
                    <a:ext uri="{FF2B5EF4-FFF2-40B4-BE49-F238E27FC236}">
                      <a16:creationId xmlns:a16="http://schemas.microsoft.com/office/drawing/2014/main" id="{58B295FB-8A80-44D1-8902-C3D79003F17C}"/>
                    </a:ext>
                  </a:extLst>
                </p14:cNvPr>
                <p14:cNvContentPartPr/>
                <p14:nvPr/>
              </p14:nvContentPartPr>
              <p14:xfrm>
                <a:off x="6617982" y="751409"/>
                <a:ext cx="15120" cy="46440"/>
              </p14:xfrm>
            </p:contentPart>
          </mc:Choice>
          <mc:Fallback xmlns="">
            <p:pic>
              <p:nvPicPr>
                <p:cNvPr id="40" name="Ink 39">
                  <a:extLst>
                    <a:ext uri="{FF2B5EF4-FFF2-40B4-BE49-F238E27FC236}">
                      <a16:creationId xmlns:a16="http://schemas.microsoft.com/office/drawing/2014/main" id="{58B295FB-8A80-44D1-8902-C3D79003F17C}"/>
                    </a:ext>
                  </a:extLst>
                </p:cNvPr>
                <p:cNvPicPr/>
                <p:nvPr/>
              </p:nvPicPr>
              <p:blipFill>
                <a:blip r:embed="rId69"/>
                <a:stretch>
                  <a:fillRect/>
                </a:stretch>
              </p:blipFill>
              <p:spPr>
                <a:xfrm>
                  <a:off x="6608982" y="742409"/>
                  <a:ext cx="3276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1" name="Ink 40">
                  <a:extLst>
                    <a:ext uri="{FF2B5EF4-FFF2-40B4-BE49-F238E27FC236}">
                      <a16:creationId xmlns:a16="http://schemas.microsoft.com/office/drawing/2014/main" id="{EA061E66-1820-4AC0-905D-D36274F8E21A}"/>
                    </a:ext>
                  </a:extLst>
                </p14:cNvPr>
                <p14:cNvContentPartPr/>
                <p14:nvPr/>
              </p14:nvContentPartPr>
              <p14:xfrm>
                <a:off x="6738222" y="761489"/>
                <a:ext cx="211680" cy="164520"/>
              </p14:xfrm>
            </p:contentPart>
          </mc:Choice>
          <mc:Fallback xmlns="">
            <p:pic>
              <p:nvPicPr>
                <p:cNvPr id="41" name="Ink 40">
                  <a:extLst>
                    <a:ext uri="{FF2B5EF4-FFF2-40B4-BE49-F238E27FC236}">
                      <a16:creationId xmlns:a16="http://schemas.microsoft.com/office/drawing/2014/main" id="{EA061E66-1820-4AC0-905D-D36274F8E21A}"/>
                    </a:ext>
                  </a:extLst>
                </p:cNvPr>
                <p:cNvPicPr/>
                <p:nvPr/>
              </p:nvPicPr>
              <p:blipFill>
                <a:blip r:embed="rId71"/>
                <a:stretch>
                  <a:fillRect/>
                </a:stretch>
              </p:blipFill>
              <p:spPr>
                <a:xfrm>
                  <a:off x="6729582" y="752489"/>
                  <a:ext cx="22932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2" name="Ink 41">
                  <a:extLst>
                    <a:ext uri="{FF2B5EF4-FFF2-40B4-BE49-F238E27FC236}">
                      <a16:creationId xmlns:a16="http://schemas.microsoft.com/office/drawing/2014/main" id="{7CB036D0-1EEE-47B9-B4D5-BA6291DF906B}"/>
                    </a:ext>
                  </a:extLst>
                </p14:cNvPr>
                <p14:cNvContentPartPr/>
                <p14:nvPr/>
              </p14:nvContentPartPr>
              <p14:xfrm>
                <a:off x="7015422" y="774449"/>
                <a:ext cx="18720" cy="153360"/>
              </p14:xfrm>
            </p:contentPart>
          </mc:Choice>
          <mc:Fallback xmlns="">
            <p:pic>
              <p:nvPicPr>
                <p:cNvPr id="42" name="Ink 41">
                  <a:extLst>
                    <a:ext uri="{FF2B5EF4-FFF2-40B4-BE49-F238E27FC236}">
                      <a16:creationId xmlns:a16="http://schemas.microsoft.com/office/drawing/2014/main" id="{7CB036D0-1EEE-47B9-B4D5-BA6291DF906B}"/>
                    </a:ext>
                  </a:extLst>
                </p:cNvPr>
                <p:cNvPicPr/>
                <p:nvPr/>
              </p:nvPicPr>
              <p:blipFill>
                <a:blip r:embed="rId73"/>
                <a:stretch>
                  <a:fillRect/>
                </a:stretch>
              </p:blipFill>
              <p:spPr>
                <a:xfrm>
                  <a:off x="7006782" y="765809"/>
                  <a:ext cx="3636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3" name="Ink 42">
                  <a:extLst>
                    <a:ext uri="{FF2B5EF4-FFF2-40B4-BE49-F238E27FC236}">
                      <a16:creationId xmlns:a16="http://schemas.microsoft.com/office/drawing/2014/main" id="{4C22D19D-B03A-46F5-A48F-716F66DCEE1C}"/>
                    </a:ext>
                  </a:extLst>
                </p14:cNvPr>
                <p14:cNvContentPartPr/>
                <p14:nvPr/>
              </p14:nvContentPartPr>
              <p14:xfrm>
                <a:off x="7125222" y="772289"/>
                <a:ext cx="26640" cy="167400"/>
              </p14:xfrm>
            </p:contentPart>
          </mc:Choice>
          <mc:Fallback xmlns="">
            <p:pic>
              <p:nvPicPr>
                <p:cNvPr id="43" name="Ink 42">
                  <a:extLst>
                    <a:ext uri="{FF2B5EF4-FFF2-40B4-BE49-F238E27FC236}">
                      <a16:creationId xmlns:a16="http://schemas.microsoft.com/office/drawing/2014/main" id="{4C22D19D-B03A-46F5-A48F-716F66DCEE1C}"/>
                    </a:ext>
                  </a:extLst>
                </p:cNvPr>
                <p:cNvPicPr/>
                <p:nvPr/>
              </p:nvPicPr>
              <p:blipFill>
                <a:blip r:embed="rId75"/>
                <a:stretch>
                  <a:fillRect/>
                </a:stretch>
              </p:blipFill>
              <p:spPr>
                <a:xfrm>
                  <a:off x="7116582" y="763649"/>
                  <a:ext cx="4428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4" name="Ink 43">
                  <a:extLst>
                    <a:ext uri="{FF2B5EF4-FFF2-40B4-BE49-F238E27FC236}">
                      <a16:creationId xmlns:a16="http://schemas.microsoft.com/office/drawing/2014/main" id="{AE161CBE-F11B-4944-9DC8-E13B6E9107A8}"/>
                    </a:ext>
                  </a:extLst>
                </p14:cNvPr>
                <p14:cNvContentPartPr/>
                <p14:nvPr/>
              </p14:nvContentPartPr>
              <p14:xfrm>
                <a:off x="7233582" y="810809"/>
                <a:ext cx="10080" cy="162000"/>
              </p14:xfrm>
            </p:contentPart>
          </mc:Choice>
          <mc:Fallback xmlns="">
            <p:pic>
              <p:nvPicPr>
                <p:cNvPr id="44" name="Ink 43">
                  <a:extLst>
                    <a:ext uri="{FF2B5EF4-FFF2-40B4-BE49-F238E27FC236}">
                      <a16:creationId xmlns:a16="http://schemas.microsoft.com/office/drawing/2014/main" id="{AE161CBE-F11B-4944-9DC8-E13B6E9107A8}"/>
                    </a:ext>
                  </a:extLst>
                </p:cNvPr>
                <p:cNvPicPr/>
                <p:nvPr/>
              </p:nvPicPr>
              <p:blipFill>
                <a:blip r:embed="rId77"/>
                <a:stretch>
                  <a:fillRect/>
                </a:stretch>
              </p:blipFill>
              <p:spPr>
                <a:xfrm>
                  <a:off x="7224582" y="801809"/>
                  <a:ext cx="2772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5" name="Ink 44">
                  <a:extLst>
                    <a:ext uri="{FF2B5EF4-FFF2-40B4-BE49-F238E27FC236}">
                      <a16:creationId xmlns:a16="http://schemas.microsoft.com/office/drawing/2014/main" id="{2989CF6D-E254-470C-A7E5-E7D133DEBD96}"/>
                    </a:ext>
                  </a:extLst>
                </p14:cNvPr>
                <p14:cNvContentPartPr/>
                <p14:nvPr/>
              </p14:nvContentPartPr>
              <p14:xfrm>
                <a:off x="7336542" y="764369"/>
                <a:ext cx="165240" cy="223200"/>
              </p14:xfrm>
            </p:contentPart>
          </mc:Choice>
          <mc:Fallback xmlns="">
            <p:pic>
              <p:nvPicPr>
                <p:cNvPr id="45" name="Ink 44">
                  <a:extLst>
                    <a:ext uri="{FF2B5EF4-FFF2-40B4-BE49-F238E27FC236}">
                      <a16:creationId xmlns:a16="http://schemas.microsoft.com/office/drawing/2014/main" id="{2989CF6D-E254-470C-A7E5-E7D133DEBD96}"/>
                    </a:ext>
                  </a:extLst>
                </p:cNvPr>
                <p:cNvPicPr/>
                <p:nvPr/>
              </p:nvPicPr>
              <p:blipFill>
                <a:blip r:embed="rId79"/>
                <a:stretch>
                  <a:fillRect/>
                </a:stretch>
              </p:blipFill>
              <p:spPr>
                <a:xfrm>
                  <a:off x="7327542" y="755729"/>
                  <a:ext cx="18288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6" name="Ink 45">
                  <a:extLst>
                    <a:ext uri="{FF2B5EF4-FFF2-40B4-BE49-F238E27FC236}">
                      <a16:creationId xmlns:a16="http://schemas.microsoft.com/office/drawing/2014/main" id="{D89BC4E1-B02E-433F-B4D8-FE6B5DD118DD}"/>
                    </a:ext>
                  </a:extLst>
                </p14:cNvPr>
                <p14:cNvContentPartPr/>
                <p14:nvPr/>
              </p14:nvContentPartPr>
              <p14:xfrm>
                <a:off x="7574502" y="802169"/>
                <a:ext cx="84600" cy="175320"/>
              </p14:xfrm>
            </p:contentPart>
          </mc:Choice>
          <mc:Fallback xmlns="">
            <p:pic>
              <p:nvPicPr>
                <p:cNvPr id="46" name="Ink 45">
                  <a:extLst>
                    <a:ext uri="{FF2B5EF4-FFF2-40B4-BE49-F238E27FC236}">
                      <a16:creationId xmlns:a16="http://schemas.microsoft.com/office/drawing/2014/main" id="{D89BC4E1-B02E-433F-B4D8-FE6B5DD118DD}"/>
                    </a:ext>
                  </a:extLst>
                </p:cNvPr>
                <p:cNvPicPr/>
                <p:nvPr/>
              </p:nvPicPr>
              <p:blipFill>
                <a:blip r:embed="rId81"/>
                <a:stretch>
                  <a:fillRect/>
                </a:stretch>
              </p:blipFill>
              <p:spPr>
                <a:xfrm>
                  <a:off x="7565862" y="793529"/>
                  <a:ext cx="10224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7" name="Ink 46">
                  <a:extLst>
                    <a:ext uri="{FF2B5EF4-FFF2-40B4-BE49-F238E27FC236}">
                      <a16:creationId xmlns:a16="http://schemas.microsoft.com/office/drawing/2014/main" id="{3680504A-DF49-4C02-8CE1-04D9A67368DC}"/>
                    </a:ext>
                  </a:extLst>
                </p14:cNvPr>
                <p14:cNvContentPartPr/>
                <p14:nvPr/>
              </p14:nvContentPartPr>
              <p14:xfrm>
                <a:off x="7738302" y="706409"/>
                <a:ext cx="8640" cy="46080"/>
              </p14:xfrm>
            </p:contentPart>
          </mc:Choice>
          <mc:Fallback xmlns="">
            <p:pic>
              <p:nvPicPr>
                <p:cNvPr id="47" name="Ink 46">
                  <a:extLst>
                    <a:ext uri="{FF2B5EF4-FFF2-40B4-BE49-F238E27FC236}">
                      <a16:creationId xmlns:a16="http://schemas.microsoft.com/office/drawing/2014/main" id="{3680504A-DF49-4C02-8CE1-04D9A67368DC}"/>
                    </a:ext>
                  </a:extLst>
                </p:cNvPr>
                <p:cNvPicPr/>
                <p:nvPr/>
              </p:nvPicPr>
              <p:blipFill>
                <a:blip r:embed="rId83"/>
                <a:stretch>
                  <a:fillRect/>
                </a:stretch>
              </p:blipFill>
              <p:spPr>
                <a:xfrm>
                  <a:off x="7729662" y="697409"/>
                  <a:ext cx="2628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8" name="Ink 47">
                  <a:extLst>
                    <a:ext uri="{FF2B5EF4-FFF2-40B4-BE49-F238E27FC236}">
                      <a16:creationId xmlns:a16="http://schemas.microsoft.com/office/drawing/2014/main" id="{1CA68CDB-43F0-4C03-B16B-3FCE71E0FF15}"/>
                    </a:ext>
                  </a:extLst>
                </p14:cNvPr>
                <p14:cNvContentPartPr/>
                <p14:nvPr/>
              </p14:nvContentPartPr>
              <p14:xfrm>
                <a:off x="7764582" y="712889"/>
                <a:ext cx="7920" cy="29880"/>
              </p14:xfrm>
            </p:contentPart>
          </mc:Choice>
          <mc:Fallback xmlns="">
            <p:pic>
              <p:nvPicPr>
                <p:cNvPr id="48" name="Ink 47">
                  <a:extLst>
                    <a:ext uri="{FF2B5EF4-FFF2-40B4-BE49-F238E27FC236}">
                      <a16:creationId xmlns:a16="http://schemas.microsoft.com/office/drawing/2014/main" id="{1CA68CDB-43F0-4C03-B16B-3FCE71E0FF15}"/>
                    </a:ext>
                  </a:extLst>
                </p:cNvPr>
                <p:cNvPicPr/>
                <p:nvPr/>
              </p:nvPicPr>
              <p:blipFill>
                <a:blip r:embed="rId85"/>
                <a:stretch>
                  <a:fillRect/>
                </a:stretch>
              </p:blipFill>
              <p:spPr>
                <a:xfrm>
                  <a:off x="7755582" y="704249"/>
                  <a:ext cx="2556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2" name="Ink 51">
                  <a:extLst>
                    <a:ext uri="{FF2B5EF4-FFF2-40B4-BE49-F238E27FC236}">
                      <a16:creationId xmlns:a16="http://schemas.microsoft.com/office/drawing/2014/main" id="{C9A128D0-4155-43A7-B993-4C8805704A64}"/>
                    </a:ext>
                  </a:extLst>
                </p14:cNvPr>
                <p14:cNvContentPartPr/>
                <p14:nvPr/>
              </p14:nvContentPartPr>
              <p14:xfrm>
                <a:off x="5096622" y="786689"/>
                <a:ext cx="85680" cy="12960"/>
              </p14:xfrm>
            </p:contentPart>
          </mc:Choice>
          <mc:Fallback xmlns="">
            <p:pic>
              <p:nvPicPr>
                <p:cNvPr id="52" name="Ink 51">
                  <a:extLst>
                    <a:ext uri="{FF2B5EF4-FFF2-40B4-BE49-F238E27FC236}">
                      <a16:creationId xmlns:a16="http://schemas.microsoft.com/office/drawing/2014/main" id="{C9A128D0-4155-43A7-B993-4C8805704A64}"/>
                    </a:ext>
                  </a:extLst>
                </p:cNvPr>
                <p:cNvPicPr/>
                <p:nvPr/>
              </p:nvPicPr>
              <p:blipFill>
                <a:blip r:embed="rId87"/>
                <a:stretch>
                  <a:fillRect/>
                </a:stretch>
              </p:blipFill>
              <p:spPr>
                <a:xfrm>
                  <a:off x="5087982" y="778049"/>
                  <a:ext cx="10332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3" name="Ink 52">
                  <a:extLst>
                    <a:ext uri="{FF2B5EF4-FFF2-40B4-BE49-F238E27FC236}">
                      <a16:creationId xmlns:a16="http://schemas.microsoft.com/office/drawing/2014/main" id="{7A559765-B392-4554-815F-E05BD311ED59}"/>
                    </a:ext>
                  </a:extLst>
                </p14:cNvPr>
                <p14:cNvContentPartPr/>
                <p14:nvPr/>
              </p14:nvContentPartPr>
              <p14:xfrm>
                <a:off x="5062422" y="806489"/>
                <a:ext cx="10080" cy="209880"/>
              </p14:xfrm>
            </p:contentPart>
          </mc:Choice>
          <mc:Fallback xmlns="">
            <p:pic>
              <p:nvPicPr>
                <p:cNvPr id="53" name="Ink 52">
                  <a:extLst>
                    <a:ext uri="{FF2B5EF4-FFF2-40B4-BE49-F238E27FC236}">
                      <a16:creationId xmlns:a16="http://schemas.microsoft.com/office/drawing/2014/main" id="{7A559765-B392-4554-815F-E05BD311ED59}"/>
                    </a:ext>
                  </a:extLst>
                </p:cNvPr>
                <p:cNvPicPr/>
                <p:nvPr/>
              </p:nvPicPr>
              <p:blipFill>
                <a:blip r:embed="rId89"/>
                <a:stretch>
                  <a:fillRect/>
                </a:stretch>
              </p:blipFill>
              <p:spPr>
                <a:xfrm>
                  <a:off x="5053782" y="797849"/>
                  <a:ext cx="2772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4" name="Ink 53">
                  <a:extLst>
                    <a:ext uri="{FF2B5EF4-FFF2-40B4-BE49-F238E27FC236}">
                      <a16:creationId xmlns:a16="http://schemas.microsoft.com/office/drawing/2014/main" id="{2D853E5F-20DD-460B-9EB7-C40EE92F9E38}"/>
                    </a:ext>
                  </a:extLst>
                </p14:cNvPr>
                <p14:cNvContentPartPr/>
                <p14:nvPr/>
              </p14:nvContentPartPr>
              <p14:xfrm>
                <a:off x="5075742" y="931049"/>
                <a:ext cx="97920" cy="14760"/>
              </p14:xfrm>
            </p:contentPart>
          </mc:Choice>
          <mc:Fallback xmlns="">
            <p:pic>
              <p:nvPicPr>
                <p:cNvPr id="54" name="Ink 53">
                  <a:extLst>
                    <a:ext uri="{FF2B5EF4-FFF2-40B4-BE49-F238E27FC236}">
                      <a16:creationId xmlns:a16="http://schemas.microsoft.com/office/drawing/2014/main" id="{2D853E5F-20DD-460B-9EB7-C40EE92F9E38}"/>
                    </a:ext>
                  </a:extLst>
                </p:cNvPr>
                <p:cNvPicPr/>
                <p:nvPr/>
              </p:nvPicPr>
              <p:blipFill>
                <a:blip r:embed="rId91"/>
                <a:stretch>
                  <a:fillRect/>
                </a:stretch>
              </p:blipFill>
              <p:spPr>
                <a:xfrm>
                  <a:off x="5067102" y="922409"/>
                  <a:ext cx="11556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6" name="Ink 55">
                  <a:extLst>
                    <a:ext uri="{FF2B5EF4-FFF2-40B4-BE49-F238E27FC236}">
                      <a16:creationId xmlns:a16="http://schemas.microsoft.com/office/drawing/2014/main" id="{A7E7F67C-91C1-4C58-9EBC-F96B148C2870}"/>
                    </a:ext>
                  </a:extLst>
                </p14:cNvPr>
                <p14:cNvContentPartPr/>
                <p14:nvPr/>
              </p14:nvContentPartPr>
              <p14:xfrm>
                <a:off x="5240622" y="827369"/>
                <a:ext cx="93240" cy="203400"/>
              </p14:xfrm>
            </p:contentPart>
          </mc:Choice>
          <mc:Fallback xmlns="">
            <p:pic>
              <p:nvPicPr>
                <p:cNvPr id="56" name="Ink 55">
                  <a:extLst>
                    <a:ext uri="{FF2B5EF4-FFF2-40B4-BE49-F238E27FC236}">
                      <a16:creationId xmlns:a16="http://schemas.microsoft.com/office/drawing/2014/main" id="{A7E7F67C-91C1-4C58-9EBC-F96B148C2870}"/>
                    </a:ext>
                  </a:extLst>
                </p:cNvPr>
                <p:cNvPicPr/>
                <p:nvPr/>
              </p:nvPicPr>
              <p:blipFill>
                <a:blip r:embed="rId93"/>
                <a:stretch>
                  <a:fillRect/>
                </a:stretch>
              </p:blipFill>
              <p:spPr>
                <a:xfrm>
                  <a:off x="5231622" y="818729"/>
                  <a:ext cx="11088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7" name="Ink 56">
                  <a:extLst>
                    <a:ext uri="{FF2B5EF4-FFF2-40B4-BE49-F238E27FC236}">
                      <a16:creationId xmlns:a16="http://schemas.microsoft.com/office/drawing/2014/main" id="{8AC80A04-C94A-432E-BA81-09D385FE79C5}"/>
                    </a:ext>
                  </a:extLst>
                </p14:cNvPr>
                <p14:cNvContentPartPr/>
                <p14:nvPr/>
              </p14:nvContentPartPr>
              <p14:xfrm>
                <a:off x="5244582" y="864449"/>
                <a:ext cx="66240" cy="173880"/>
              </p14:xfrm>
            </p:contentPart>
          </mc:Choice>
          <mc:Fallback xmlns="">
            <p:pic>
              <p:nvPicPr>
                <p:cNvPr id="57" name="Ink 56">
                  <a:extLst>
                    <a:ext uri="{FF2B5EF4-FFF2-40B4-BE49-F238E27FC236}">
                      <a16:creationId xmlns:a16="http://schemas.microsoft.com/office/drawing/2014/main" id="{8AC80A04-C94A-432E-BA81-09D385FE79C5}"/>
                    </a:ext>
                  </a:extLst>
                </p:cNvPr>
                <p:cNvPicPr/>
                <p:nvPr/>
              </p:nvPicPr>
              <p:blipFill>
                <a:blip r:embed="rId95"/>
                <a:stretch>
                  <a:fillRect/>
                </a:stretch>
              </p:blipFill>
              <p:spPr>
                <a:xfrm>
                  <a:off x="5235582" y="855449"/>
                  <a:ext cx="8388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8" name="Ink 57">
                  <a:extLst>
                    <a:ext uri="{FF2B5EF4-FFF2-40B4-BE49-F238E27FC236}">
                      <a16:creationId xmlns:a16="http://schemas.microsoft.com/office/drawing/2014/main" id="{B6816D13-C4E1-448E-9612-4A0433465447}"/>
                    </a:ext>
                  </a:extLst>
                </p14:cNvPr>
                <p14:cNvContentPartPr/>
                <p14:nvPr/>
              </p14:nvContentPartPr>
              <p14:xfrm>
                <a:off x="5375262" y="818009"/>
                <a:ext cx="106920" cy="197640"/>
              </p14:xfrm>
            </p:contentPart>
          </mc:Choice>
          <mc:Fallback xmlns="">
            <p:pic>
              <p:nvPicPr>
                <p:cNvPr id="58" name="Ink 57">
                  <a:extLst>
                    <a:ext uri="{FF2B5EF4-FFF2-40B4-BE49-F238E27FC236}">
                      <a16:creationId xmlns:a16="http://schemas.microsoft.com/office/drawing/2014/main" id="{B6816D13-C4E1-448E-9612-4A0433465447}"/>
                    </a:ext>
                  </a:extLst>
                </p:cNvPr>
                <p:cNvPicPr/>
                <p:nvPr/>
              </p:nvPicPr>
              <p:blipFill>
                <a:blip r:embed="rId97"/>
                <a:stretch>
                  <a:fillRect/>
                </a:stretch>
              </p:blipFill>
              <p:spPr>
                <a:xfrm>
                  <a:off x="5366262" y="809369"/>
                  <a:ext cx="12456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9" name="Ink 58">
                  <a:extLst>
                    <a:ext uri="{FF2B5EF4-FFF2-40B4-BE49-F238E27FC236}">
                      <a16:creationId xmlns:a16="http://schemas.microsoft.com/office/drawing/2014/main" id="{52F5B715-11B4-4942-B42E-17CDB66ACD04}"/>
                    </a:ext>
                  </a:extLst>
                </p14:cNvPr>
                <p14:cNvContentPartPr/>
                <p14:nvPr/>
              </p14:nvContentPartPr>
              <p14:xfrm>
                <a:off x="5400462" y="899729"/>
                <a:ext cx="53640" cy="28440"/>
              </p14:xfrm>
            </p:contentPart>
          </mc:Choice>
          <mc:Fallback xmlns="">
            <p:pic>
              <p:nvPicPr>
                <p:cNvPr id="59" name="Ink 58">
                  <a:extLst>
                    <a:ext uri="{FF2B5EF4-FFF2-40B4-BE49-F238E27FC236}">
                      <a16:creationId xmlns:a16="http://schemas.microsoft.com/office/drawing/2014/main" id="{52F5B715-11B4-4942-B42E-17CDB66ACD04}"/>
                    </a:ext>
                  </a:extLst>
                </p:cNvPr>
                <p:cNvPicPr/>
                <p:nvPr/>
              </p:nvPicPr>
              <p:blipFill>
                <a:blip r:embed="rId99"/>
                <a:stretch>
                  <a:fillRect/>
                </a:stretch>
              </p:blipFill>
              <p:spPr>
                <a:xfrm>
                  <a:off x="5391822" y="890729"/>
                  <a:ext cx="7128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0" name="Ink 59">
                  <a:extLst>
                    <a:ext uri="{FF2B5EF4-FFF2-40B4-BE49-F238E27FC236}">
                      <a16:creationId xmlns:a16="http://schemas.microsoft.com/office/drawing/2014/main" id="{B95B3184-D52A-4482-B0F3-70BD3DC2C426}"/>
                    </a:ext>
                  </a:extLst>
                </p14:cNvPr>
                <p14:cNvContentPartPr/>
                <p14:nvPr/>
              </p14:nvContentPartPr>
              <p14:xfrm>
                <a:off x="5557782" y="829529"/>
                <a:ext cx="142200" cy="151920"/>
              </p14:xfrm>
            </p:contentPart>
          </mc:Choice>
          <mc:Fallback xmlns="">
            <p:pic>
              <p:nvPicPr>
                <p:cNvPr id="60" name="Ink 59">
                  <a:extLst>
                    <a:ext uri="{FF2B5EF4-FFF2-40B4-BE49-F238E27FC236}">
                      <a16:creationId xmlns:a16="http://schemas.microsoft.com/office/drawing/2014/main" id="{B95B3184-D52A-4482-B0F3-70BD3DC2C426}"/>
                    </a:ext>
                  </a:extLst>
                </p:cNvPr>
                <p:cNvPicPr/>
                <p:nvPr/>
              </p:nvPicPr>
              <p:blipFill>
                <a:blip r:embed="rId101"/>
                <a:stretch>
                  <a:fillRect/>
                </a:stretch>
              </p:blipFill>
              <p:spPr>
                <a:xfrm>
                  <a:off x="5549142" y="820529"/>
                  <a:ext cx="15984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1" name="Ink 60">
                  <a:extLst>
                    <a:ext uri="{FF2B5EF4-FFF2-40B4-BE49-F238E27FC236}">
                      <a16:creationId xmlns:a16="http://schemas.microsoft.com/office/drawing/2014/main" id="{B7BC69E4-9FE4-46F4-A172-F9CF1BCCE926}"/>
                    </a:ext>
                  </a:extLst>
                </p14:cNvPr>
                <p14:cNvContentPartPr/>
                <p14:nvPr/>
              </p14:nvContentPartPr>
              <p14:xfrm>
                <a:off x="5655342" y="873809"/>
                <a:ext cx="48240" cy="25200"/>
              </p14:xfrm>
            </p:contentPart>
          </mc:Choice>
          <mc:Fallback xmlns="">
            <p:pic>
              <p:nvPicPr>
                <p:cNvPr id="61" name="Ink 60">
                  <a:extLst>
                    <a:ext uri="{FF2B5EF4-FFF2-40B4-BE49-F238E27FC236}">
                      <a16:creationId xmlns:a16="http://schemas.microsoft.com/office/drawing/2014/main" id="{B7BC69E4-9FE4-46F4-A172-F9CF1BCCE926}"/>
                    </a:ext>
                  </a:extLst>
                </p:cNvPr>
                <p:cNvPicPr/>
                <p:nvPr/>
              </p:nvPicPr>
              <p:blipFill>
                <a:blip r:embed="rId103"/>
                <a:stretch>
                  <a:fillRect/>
                </a:stretch>
              </p:blipFill>
              <p:spPr>
                <a:xfrm>
                  <a:off x="5646702" y="864809"/>
                  <a:ext cx="65880" cy="42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4">
            <p14:nvContentPartPr>
              <p14:cNvPr id="63" name="Ink 62">
                <a:extLst>
                  <a:ext uri="{FF2B5EF4-FFF2-40B4-BE49-F238E27FC236}">
                    <a16:creationId xmlns:a16="http://schemas.microsoft.com/office/drawing/2014/main" id="{7DA99108-D3AA-405F-97F2-80547D5C42FC}"/>
                  </a:ext>
                </a:extLst>
              </p14:cNvPr>
              <p14:cNvContentPartPr/>
              <p14:nvPr/>
            </p14:nvContentPartPr>
            <p14:xfrm>
              <a:off x="7660182" y="1870289"/>
              <a:ext cx="116640" cy="201960"/>
            </p14:xfrm>
          </p:contentPart>
        </mc:Choice>
        <mc:Fallback xmlns="">
          <p:pic>
            <p:nvPicPr>
              <p:cNvPr id="63" name="Ink 62">
                <a:extLst>
                  <a:ext uri="{FF2B5EF4-FFF2-40B4-BE49-F238E27FC236}">
                    <a16:creationId xmlns:a16="http://schemas.microsoft.com/office/drawing/2014/main" id="{7DA99108-D3AA-405F-97F2-80547D5C42FC}"/>
                  </a:ext>
                </a:extLst>
              </p:cNvPr>
              <p:cNvPicPr/>
              <p:nvPr/>
            </p:nvPicPr>
            <p:blipFill>
              <a:blip r:embed="rId105"/>
              <a:stretch>
                <a:fillRect/>
              </a:stretch>
            </p:blipFill>
            <p:spPr>
              <a:xfrm>
                <a:off x="7651542" y="1861649"/>
                <a:ext cx="134280" cy="219600"/>
              </a:xfrm>
              <a:prstGeom prst="rect">
                <a:avLst/>
              </a:prstGeom>
            </p:spPr>
          </p:pic>
        </mc:Fallback>
      </mc:AlternateContent>
      <p:grpSp>
        <p:nvGrpSpPr>
          <p:cNvPr id="28701" name="Group 28700">
            <a:extLst>
              <a:ext uri="{FF2B5EF4-FFF2-40B4-BE49-F238E27FC236}">
                <a16:creationId xmlns:a16="http://schemas.microsoft.com/office/drawing/2014/main" id="{7FCE78A4-7A76-4358-BFB4-5C6D163C18C4}"/>
              </a:ext>
            </a:extLst>
          </p:cNvPr>
          <p:cNvGrpSpPr/>
          <p:nvPr/>
        </p:nvGrpSpPr>
        <p:grpSpPr>
          <a:xfrm>
            <a:off x="7135302" y="131129"/>
            <a:ext cx="1452960" cy="192600"/>
            <a:chOff x="7135302" y="131129"/>
            <a:chExt cx="1452960" cy="192600"/>
          </a:xfrm>
        </p:grpSpPr>
        <mc:AlternateContent xmlns:mc="http://schemas.openxmlformats.org/markup-compatibility/2006" xmlns:p14="http://schemas.microsoft.com/office/powerpoint/2010/main">
          <mc:Choice Requires="p14">
            <p:contentPart p14:bwMode="auto" r:id="rId106">
              <p14:nvContentPartPr>
                <p14:cNvPr id="28687" name="Ink 28686">
                  <a:extLst>
                    <a:ext uri="{FF2B5EF4-FFF2-40B4-BE49-F238E27FC236}">
                      <a16:creationId xmlns:a16="http://schemas.microsoft.com/office/drawing/2014/main" id="{CC9671AF-8DE7-4D2A-84DC-367736547B98}"/>
                    </a:ext>
                  </a:extLst>
                </p14:cNvPr>
                <p14:cNvContentPartPr/>
                <p14:nvPr/>
              </p14:nvContentPartPr>
              <p14:xfrm>
                <a:off x="7135302" y="131129"/>
                <a:ext cx="141480" cy="175320"/>
              </p14:xfrm>
            </p:contentPart>
          </mc:Choice>
          <mc:Fallback xmlns="">
            <p:pic>
              <p:nvPicPr>
                <p:cNvPr id="28687" name="Ink 28686">
                  <a:extLst>
                    <a:ext uri="{FF2B5EF4-FFF2-40B4-BE49-F238E27FC236}">
                      <a16:creationId xmlns:a16="http://schemas.microsoft.com/office/drawing/2014/main" id="{CC9671AF-8DE7-4D2A-84DC-367736547B98}"/>
                    </a:ext>
                  </a:extLst>
                </p:cNvPr>
                <p:cNvPicPr/>
                <p:nvPr/>
              </p:nvPicPr>
              <p:blipFill>
                <a:blip r:embed="rId107"/>
                <a:stretch>
                  <a:fillRect/>
                </a:stretch>
              </p:blipFill>
              <p:spPr>
                <a:xfrm>
                  <a:off x="7126662" y="122489"/>
                  <a:ext cx="15912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28688" name="Ink 28687">
                  <a:extLst>
                    <a:ext uri="{FF2B5EF4-FFF2-40B4-BE49-F238E27FC236}">
                      <a16:creationId xmlns:a16="http://schemas.microsoft.com/office/drawing/2014/main" id="{1373CCFC-901A-4F3D-BB1B-5FCA526FD285}"/>
                    </a:ext>
                  </a:extLst>
                </p14:cNvPr>
                <p14:cNvContentPartPr/>
                <p14:nvPr/>
              </p14:nvContentPartPr>
              <p14:xfrm>
                <a:off x="7314942" y="154169"/>
                <a:ext cx="172080" cy="149400"/>
              </p14:xfrm>
            </p:contentPart>
          </mc:Choice>
          <mc:Fallback xmlns="">
            <p:pic>
              <p:nvPicPr>
                <p:cNvPr id="28688" name="Ink 28687">
                  <a:extLst>
                    <a:ext uri="{FF2B5EF4-FFF2-40B4-BE49-F238E27FC236}">
                      <a16:creationId xmlns:a16="http://schemas.microsoft.com/office/drawing/2014/main" id="{1373CCFC-901A-4F3D-BB1B-5FCA526FD285}"/>
                    </a:ext>
                  </a:extLst>
                </p:cNvPr>
                <p:cNvPicPr/>
                <p:nvPr/>
              </p:nvPicPr>
              <p:blipFill>
                <a:blip r:embed="rId109"/>
                <a:stretch>
                  <a:fillRect/>
                </a:stretch>
              </p:blipFill>
              <p:spPr>
                <a:xfrm>
                  <a:off x="7306302" y="145169"/>
                  <a:ext cx="18972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28689" name="Ink 28688">
                  <a:extLst>
                    <a:ext uri="{FF2B5EF4-FFF2-40B4-BE49-F238E27FC236}">
                      <a16:creationId xmlns:a16="http://schemas.microsoft.com/office/drawing/2014/main" id="{829C5D95-C129-4D2E-BC7D-CE19F4C874C4}"/>
                    </a:ext>
                  </a:extLst>
                </p14:cNvPr>
                <p14:cNvContentPartPr/>
                <p14:nvPr/>
              </p14:nvContentPartPr>
              <p14:xfrm>
                <a:off x="7450662" y="193769"/>
                <a:ext cx="142560" cy="70920"/>
              </p14:xfrm>
            </p:contentPart>
          </mc:Choice>
          <mc:Fallback xmlns="">
            <p:pic>
              <p:nvPicPr>
                <p:cNvPr id="28689" name="Ink 28688">
                  <a:extLst>
                    <a:ext uri="{FF2B5EF4-FFF2-40B4-BE49-F238E27FC236}">
                      <a16:creationId xmlns:a16="http://schemas.microsoft.com/office/drawing/2014/main" id="{829C5D95-C129-4D2E-BC7D-CE19F4C874C4}"/>
                    </a:ext>
                  </a:extLst>
                </p:cNvPr>
                <p:cNvPicPr/>
                <p:nvPr/>
              </p:nvPicPr>
              <p:blipFill>
                <a:blip r:embed="rId111"/>
                <a:stretch>
                  <a:fillRect/>
                </a:stretch>
              </p:blipFill>
              <p:spPr>
                <a:xfrm>
                  <a:off x="7441662" y="185129"/>
                  <a:ext cx="16020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28690" name="Ink 28689">
                  <a:extLst>
                    <a:ext uri="{FF2B5EF4-FFF2-40B4-BE49-F238E27FC236}">
                      <a16:creationId xmlns:a16="http://schemas.microsoft.com/office/drawing/2014/main" id="{87E48C37-24BF-4C2D-8EC3-459ED7ECB251}"/>
                    </a:ext>
                  </a:extLst>
                </p14:cNvPr>
                <p14:cNvContentPartPr/>
                <p14:nvPr/>
              </p14:nvContentPartPr>
              <p14:xfrm>
                <a:off x="7631742" y="173249"/>
                <a:ext cx="84600" cy="68760"/>
              </p14:xfrm>
            </p:contentPart>
          </mc:Choice>
          <mc:Fallback xmlns="">
            <p:pic>
              <p:nvPicPr>
                <p:cNvPr id="28690" name="Ink 28689">
                  <a:extLst>
                    <a:ext uri="{FF2B5EF4-FFF2-40B4-BE49-F238E27FC236}">
                      <a16:creationId xmlns:a16="http://schemas.microsoft.com/office/drawing/2014/main" id="{87E48C37-24BF-4C2D-8EC3-459ED7ECB251}"/>
                    </a:ext>
                  </a:extLst>
                </p:cNvPr>
                <p:cNvPicPr/>
                <p:nvPr/>
              </p:nvPicPr>
              <p:blipFill>
                <a:blip r:embed="rId113"/>
                <a:stretch>
                  <a:fillRect/>
                </a:stretch>
              </p:blipFill>
              <p:spPr>
                <a:xfrm>
                  <a:off x="7623102" y="164249"/>
                  <a:ext cx="10224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28691" name="Ink 28690">
                  <a:extLst>
                    <a:ext uri="{FF2B5EF4-FFF2-40B4-BE49-F238E27FC236}">
                      <a16:creationId xmlns:a16="http://schemas.microsoft.com/office/drawing/2014/main" id="{98AD3F33-D410-404D-A76A-043D03C7A931}"/>
                    </a:ext>
                  </a:extLst>
                </p14:cNvPr>
                <p14:cNvContentPartPr/>
                <p14:nvPr/>
              </p14:nvContentPartPr>
              <p14:xfrm>
                <a:off x="7780422" y="175409"/>
                <a:ext cx="76680" cy="82800"/>
              </p14:xfrm>
            </p:contentPart>
          </mc:Choice>
          <mc:Fallback xmlns="">
            <p:pic>
              <p:nvPicPr>
                <p:cNvPr id="28691" name="Ink 28690">
                  <a:extLst>
                    <a:ext uri="{FF2B5EF4-FFF2-40B4-BE49-F238E27FC236}">
                      <a16:creationId xmlns:a16="http://schemas.microsoft.com/office/drawing/2014/main" id="{98AD3F33-D410-404D-A76A-043D03C7A931}"/>
                    </a:ext>
                  </a:extLst>
                </p:cNvPr>
                <p:cNvPicPr/>
                <p:nvPr/>
              </p:nvPicPr>
              <p:blipFill>
                <a:blip r:embed="rId115"/>
                <a:stretch>
                  <a:fillRect/>
                </a:stretch>
              </p:blipFill>
              <p:spPr>
                <a:xfrm>
                  <a:off x="7771782" y="166769"/>
                  <a:ext cx="9432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28692" name="Ink 28691">
                  <a:extLst>
                    <a:ext uri="{FF2B5EF4-FFF2-40B4-BE49-F238E27FC236}">
                      <a16:creationId xmlns:a16="http://schemas.microsoft.com/office/drawing/2014/main" id="{F165E075-16B5-4D19-BDDB-800578D648FF}"/>
                    </a:ext>
                  </a:extLst>
                </p14:cNvPr>
                <p14:cNvContentPartPr/>
                <p14:nvPr/>
              </p14:nvContentPartPr>
              <p14:xfrm>
                <a:off x="7939902" y="163169"/>
                <a:ext cx="10800" cy="148680"/>
              </p14:xfrm>
            </p:contentPart>
          </mc:Choice>
          <mc:Fallback xmlns="">
            <p:pic>
              <p:nvPicPr>
                <p:cNvPr id="28692" name="Ink 28691">
                  <a:extLst>
                    <a:ext uri="{FF2B5EF4-FFF2-40B4-BE49-F238E27FC236}">
                      <a16:creationId xmlns:a16="http://schemas.microsoft.com/office/drawing/2014/main" id="{F165E075-16B5-4D19-BDDB-800578D648FF}"/>
                    </a:ext>
                  </a:extLst>
                </p:cNvPr>
                <p:cNvPicPr/>
                <p:nvPr/>
              </p:nvPicPr>
              <p:blipFill>
                <a:blip r:embed="rId117"/>
                <a:stretch>
                  <a:fillRect/>
                </a:stretch>
              </p:blipFill>
              <p:spPr>
                <a:xfrm>
                  <a:off x="7931262" y="154169"/>
                  <a:ext cx="2844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28693" name="Ink 28692">
                  <a:extLst>
                    <a:ext uri="{FF2B5EF4-FFF2-40B4-BE49-F238E27FC236}">
                      <a16:creationId xmlns:a16="http://schemas.microsoft.com/office/drawing/2014/main" id="{0656C225-D032-428A-B11C-4564F99FC1B2}"/>
                    </a:ext>
                  </a:extLst>
                </p14:cNvPr>
                <p14:cNvContentPartPr/>
                <p14:nvPr/>
              </p14:nvContentPartPr>
              <p14:xfrm>
                <a:off x="8023062" y="184049"/>
                <a:ext cx="10800" cy="125640"/>
              </p14:xfrm>
            </p:contentPart>
          </mc:Choice>
          <mc:Fallback xmlns="">
            <p:pic>
              <p:nvPicPr>
                <p:cNvPr id="28693" name="Ink 28692">
                  <a:extLst>
                    <a:ext uri="{FF2B5EF4-FFF2-40B4-BE49-F238E27FC236}">
                      <a16:creationId xmlns:a16="http://schemas.microsoft.com/office/drawing/2014/main" id="{0656C225-D032-428A-B11C-4564F99FC1B2}"/>
                    </a:ext>
                  </a:extLst>
                </p:cNvPr>
                <p:cNvPicPr/>
                <p:nvPr/>
              </p:nvPicPr>
              <p:blipFill>
                <a:blip r:embed="rId119"/>
                <a:stretch>
                  <a:fillRect/>
                </a:stretch>
              </p:blipFill>
              <p:spPr>
                <a:xfrm>
                  <a:off x="8014422" y="175049"/>
                  <a:ext cx="2844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28694" name="Ink 28693">
                  <a:extLst>
                    <a:ext uri="{FF2B5EF4-FFF2-40B4-BE49-F238E27FC236}">
                      <a16:creationId xmlns:a16="http://schemas.microsoft.com/office/drawing/2014/main" id="{9E0B6E3C-FB24-4BF0-9926-967FFA46E955}"/>
                    </a:ext>
                  </a:extLst>
                </p14:cNvPr>
                <p14:cNvContentPartPr/>
                <p14:nvPr/>
              </p14:nvContentPartPr>
              <p14:xfrm>
                <a:off x="8126022" y="162809"/>
                <a:ext cx="23040" cy="126360"/>
              </p14:xfrm>
            </p:contentPart>
          </mc:Choice>
          <mc:Fallback xmlns="">
            <p:pic>
              <p:nvPicPr>
                <p:cNvPr id="28694" name="Ink 28693">
                  <a:extLst>
                    <a:ext uri="{FF2B5EF4-FFF2-40B4-BE49-F238E27FC236}">
                      <a16:creationId xmlns:a16="http://schemas.microsoft.com/office/drawing/2014/main" id="{9E0B6E3C-FB24-4BF0-9926-967FFA46E955}"/>
                    </a:ext>
                  </a:extLst>
                </p:cNvPr>
                <p:cNvPicPr/>
                <p:nvPr/>
              </p:nvPicPr>
              <p:blipFill>
                <a:blip r:embed="rId121"/>
                <a:stretch>
                  <a:fillRect/>
                </a:stretch>
              </p:blipFill>
              <p:spPr>
                <a:xfrm>
                  <a:off x="8117022" y="154169"/>
                  <a:ext cx="406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28695" name="Ink 28694">
                  <a:extLst>
                    <a:ext uri="{FF2B5EF4-FFF2-40B4-BE49-F238E27FC236}">
                      <a16:creationId xmlns:a16="http://schemas.microsoft.com/office/drawing/2014/main" id="{4BD014B9-D033-4165-A69D-A0591159931E}"/>
                    </a:ext>
                  </a:extLst>
                </p14:cNvPr>
                <p14:cNvContentPartPr/>
                <p14:nvPr/>
              </p14:nvContentPartPr>
              <p14:xfrm>
                <a:off x="8194422" y="161369"/>
                <a:ext cx="21600" cy="132120"/>
              </p14:xfrm>
            </p:contentPart>
          </mc:Choice>
          <mc:Fallback xmlns="">
            <p:pic>
              <p:nvPicPr>
                <p:cNvPr id="28695" name="Ink 28694">
                  <a:extLst>
                    <a:ext uri="{FF2B5EF4-FFF2-40B4-BE49-F238E27FC236}">
                      <a16:creationId xmlns:a16="http://schemas.microsoft.com/office/drawing/2014/main" id="{4BD014B9-D033-4165-A69D-A0591159931E}"/>
                    </a:ext>
                  </a:extLst>
                </p:cNvPr>
                <p:cNvPicPr/>
                <p:nvPr/>
              </p:nvPicPr>
              <p:blipFill>
                <a:blip r:embed="rId123"/>
                <a:stretch>
                  <a:fillRect/>
                </a:stretch>
              </p:blipFill>
              <p:spPr>
                <a:xfrm>
                  <a:off x="8185422" y="152369"/>
                  <a:ext cx="3924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28697" name="Ink 28696">
                  <a:extLst>
                    <a:ext uri="{FF2B5EF4-FFF2-40B4-BE49-F238E27FC236}">
                      <a16:creationId xmlns:a16="http://schemas.microsoft.com/office/drawing/2014/main" id="{7D2BB833-3F72-4BE1-A74D-C44F68546A7E}"/>
                    </a:ext>
                  </a:extLst>
                </p14:cNvPr>
                <p14:cNvContentPartPr/>
                <p14:nvPr/>
              </p14:nvContentPartPr>
              <p14:xfrm>
                <a:off x="8291982" y="160649"/>
                <a:ext cx="11160" cy="145080"/>
              </p14:xfrm>
            </p:contentPart>
          </mc:Choice>
          <mc:Fallback xmlns="">
            <p:pic>
              <p:nvPicPr>
                <p:cNvPr id="28697" name="Ink 28696">
                  <a:extLst>
                    <a:ext uri="{FF2B5EF4-FFF2-40B4-BE49-F238E27FC236}">
                      <a16:creationId xmlns:a16="http://schemas.microsoft.com/office/drawing/2014/main" id="{7D2BB833-3F72-4BE1-A74D-C44F68546A7E}"/>
                    </a:ext>
                  </a:extLst>
                </p:cNvPr>
                <p:cNvPicPr/>
                <p:nvPr/>
              </p:nvPicPr>
              <p:blipFill>
                <a:blip r:embed="rId117"/>
                <a:stretch>
                  <a:fillRect/>
                </a:stretch>
              </p:blipFill>
              <p:spPr>
                <a:xfrm>
                  <a:off x="8282982" y="151649"/>
                  <a:ext cx="2880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28699" name="Ink 28698">
                  <a:extLst>
                    <a:ext uri="{FF2B5EF4-FFF2-40B4-BE49-F238E27FC236}">
                      <a16:creationId xmlns:a16="http://schemas.microsoft.com/office/drawing/2014/main" id="{E8BEFEDE-55C5-46B2-9F22-6398337BCF94}"/>
                    </a:ext>
                  </a:extLst>
                </p14:cNvPr>
                <p14:cNvContentPartPr/>
                <p14:nvPr/>
              </p14:nvContentPartPr>
              <p14:xfrm>
                <a:off x="8374422" y="181169"/>
                <a:ext cx="11880" cy="142560"/>
              </p14:xfrm>
            </p:contentPart>
          </mc:Choice>
          <mc:Fallback xmlns="">
            <p:pic>
              <p:nvPicPr>
                <p:cNvPr id="28699" name="Ink 28698">
                  <a:extLst>
                    <a:ext uri="{FF2B5EF4-FFF2-40B4-BE49-F238E27FC236}">
                      <a16:creationId xmlns:a16="http://schemas.microsoft.com/office/drawing/2014/main" id="{E8BEFEDE-55C5-46B2-9F22-6398337BCF94}"/>
                    </a:ext>
                  </a:extLst>
                </p:cNvPr>
                <p:cNvPicPr/>
                <p:nvPr/>
              </p:nvPicPr>
              <p:blipFill>
                <a:blip r:embed="rId126"/>
                <a:stretch>
                  <a:fillRect/>
                </a:stretch>
              </p:blipFill>
              <p:spPr>
                <a:xfrm>
                  <a:off x="8365422" y="172529"/>
                  <a:ext cx="2952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28700" name="Ink 28699">
                  <a:extLst>
                    <a:ext uri="{FF2B5EF4-FFF2-40B4-BE49-F238E27FC236}">
                      <a16:creationId xmlns:a16="http://schemas.microsoft.com/office/drawing/2014/main" id="{F8FA60B6-43FA-45B3-8E1F-F654207F35C1}"/>
                    </a:ext>
                  </a:extLst>
                </p14:cNvPr>
                <p14:cNvContentPartPr/>
                <p14:nvPr/>
              </p14:nvContentPartPr>
              <p14:xfrm>
                <a:off x="8479182" y="182609"/>
                <a:ext cx="109080" cy="132480"/>
              </p14:xfrm>
            </p:contentPart>
          </mc:Choice>
          <mc:Fallback xmlns="">
            <p:pic>
              <p:nvPicPr>
                <p:cNvPr id="28700" name="Ink 28699">
                  <a:extLst>
                    <a:ext uri="{FF2B5EF4-FFF2-40B4-BE49-F238E27FC236}">
                      <a16:creationId xmlns:a16="http://schemas.microsoft.com/office/drawing/2014/main" id="{F8FA60B6-43FA-45B3-8E1F-F654207F35C1}"/>
                    </a:ext>
                  </a:extLst>
                </p:cNvPr>
                <p:cNvPicPr/>
                <p:nvPr/>
              </p:nvPicPr>
              <p:blipFill>
                <a:blip r:embed="rId128"/>
                <a:stretch>
                  <a:fillRect/>
                </a:stretch>
              </p:blipFill>
              <p:spPr>
                <a:xfrm>
                  <a:off x="8470542" y="173969"/>
                  <a:ext cx="126720" cy="150120"/>
                </a:xfrm>
                <a:prstGeom prst="rect">
                  <a:avLst/>
                </a:prstGeom>
              </p:spPr>
            </p:pic>
          </mc:Fallback>
        </mc:AlternateContent>
      </p:grpSp>
      <p:grpSp>
        <p:nvGrpSpPr>
          <p:cNvPr id="28726" name="Group 28725">
            <a:extLst>
              <a:ext uri="{FF2B5EF4-FFF2-40B4-BE49-F238E27FC236}">
                <a16:creationId xmlns:a16="http://schemas.microsoft.com/office/drawing/2014/main" id="{05D1A203-0D68-445D-B805-18FAA147B16C}"/>
              </a:ext>
            </a:extLst>
          </p:cNvPr>
          <p:cNvGrpSpPr/>
          <p:nvPr/>
        </p:nvGrpSpPr>
        <p:grpSpPr>
          <a:xfrm>
            <a:off x="1277382" y="1477169"/>
            <a:ext cx="2745000" cy="811800"/>
            <a:chOff x="1277382" y="1477169"/>
            <a:chExt cx="2745000" cy="811800"/>
          </a:xfrm>
        </p:grpSpPr>
        <mc:AlternateContent xmlns:mc="http://schemas.openxmlformats.org/markup-compatibility/2006" xmlns:p14="http://schemas.microsoft.com/office/powerpoint/2010/main">
          <mc:Choice Requires="p14">
            <p:contentPart p14:bwMode="auto" r:id="rId129">
              <p14:nvContentPartPr>
                <p14:cNvPr id="28672" name="Ink 28671">
                  <a:extLst>
                    <a:ext uri="{FF2B5EF4-FFF2-40B4-BE49-F238E27FC236}">
                      <a16:creationId xmlns:a16="http://schemas.microsoft.com/office/drawing/2014/main" id="{5203E9A3-3CB1-46C1-9E01-CB951BDC729E}"/>
                    </a:ext>
                  </a:extLst>
                </p14:cNvPr>
                <p14:cNvContentPartPr/>
                <p14:nvPr/>
              </p14:nvContentPartPr>
              <p14:xfrm>
                <a:off x="1530102" y="2165489"/>
                <a:ext cx="8640" cy="123480"/>
              </p14:xfrm>
            </p:contentPart>
          </mc:Choice>
          <mc:Fallback xmlns="">
            <p:pic>
              <p:nvPicPr>
                <p:cNvPr id="28672" name="Ink 28671">
                  <a:extLst>
                    <a:ext uri="{FF2B5EF4-FFF2-40B4-BE49-F238E27FC236}">
                      <a16:creationId xmlns:a16="http://schemas.microsoft.com/office/drawing/2014/main" id="{5203E9A3-3CB1-46C1-9E01-CB951BDC729E}"/>
                    </a:ext>
                  </a:extLst>
                </p:cNvPr>
                <p:cNvPicPr/>
                <p:nvPr/>
              </p:nvPicPr>
              <p:blipFill>
                <a:blip r:embed="rId130"/>
                <a:stretch>
                  <a:fillRect/>
                </a:stretch>
              </p:blipFill>
              <p:spPr>
                <a:xfrm>
                  <a:off x="1521102" y="2156849"/>
                  <a:ext cx="2628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28673" name="Ink 28672">
                  <a:extLst>
                    <a:ext uri="{FF2B5EF4-FFF2-40B4-BE49-F238E27FC236}">
                      <a16:creationId xmlns:a16="http://schemas.microsoft.com/office/drawing/2014/main" id="{566B5E38-8ED7-4E92-BEA0-BE2FE41858FD}"/>
                    </a:ext>
                  </a:extLst>
                </p14:cNvPr>
                <p14:cNvContentPartPr/>
                <p14:nvPr/>
              </p14:nvContentPartPr>
              <p14:xfrm>
                <a:off x="1446222" y="2106809"/>
                <a:ext cx="167040" cy="93240"/>
              </p14:xfrm>
            </p:contentPart>
          </mc:Choice>
          <mc:Fallback xmlns="">
            <p:pic>
              <p:nvPicPr>
                <p:cNvPr id="28673" name="Ink 28672">
                  <a:extLst>
                    <a:ext uri="{FF2B5EF4-FFF2-40B4-BE49-F238E27FC236}">
                      <a16:creationId xmlns:a16="http://schemas.microsoft.com/office/drawing/2014/main" id="{566B5E38-8ED7-4E92-BEA0-BE2FE41858FD}"/>
                    </a:ext>
                  </a:extLst>
                </p:cNvPr>
                <p:cNvPicPr/>
                <p:nvPr/>
              </p:nvPicPr>
              <p:blipFill>
                <a:blip r:embed="rId132"/>
                <a:stretch>
                  <a:fillRect/>
                </a:stretch>
              </p:blipFill>
              <p:spPr>
                <a:xfrm>
                  <a:off x="1437222" y="2098169"/>
                  <a:ext cx="18468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28677" name="Ink 28676">
                  <a:extLst>
                    <a:ext uri="{FF2B5EF4-FFF2-40B4-BE49-F238E27FC236}">
                      <a16:creationId xmlns:a16="http://schemas.microsoft.com/office/drawing/2014/main" id="{044FC578-70DF-41B9-9426-52C6937948A8}"/>
                    </a:ext>
                  </a:extLst>
                </p14:cNvPr>
                <p14:cNvContentPartPr/>
                <p14:nvPr/>
              </p14:nvContentPartPr>
              <p14:xfrm>
                <a:off x="1336062" y="1831409"/>
                <a:ext cx="84600" cy="134640"/>
              </p14:xfrm>
            </p:contentPart>
          </mc:Choice>
          <mc:Fallback xmlns="">
            <p:pic>
              <p:nvPicPr>
                <p:cNvPr id="28677" name="Ink 28676">
                  <a:extLst>
                    <a:ext uri="{FF2B5EF4-FFF2-40B4-BE49-F238E27FC236}">
                      <a16:creationId xmlns:a16="http://schemas.microsoft.com/office/drawing/2014/main" id="{044FC578-70DF-41B9-9426-52C6937948A8}"/>
                    </a:ext>
                  </a:extLst>
                </p:cNvPr>
                <p:cNvPicPr/>
                <p:nvPr/>
              </p:nvPicPr>
              <p:blipFill>
                <a:blip r:embed="rId134"/>
                <a:stretch>
                  <a:fillRect/>
                </a:stretch>
              </p:blipFill>
              <p:spPr>
                <a:xfrm>
                  <a:off x="1327422" y="1822409"/>
                  <a:ext cx="10224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28678" name="Ink 28677">
                  <a:extLst>
                    <a:ext uri="{FF2B5EF4-FFF2-40B4-BE49-F238E27FC236}">
                      <a16:creationId xmlns:a16="http://schemas.microsoft.com/office/drawing/2014/main" id="{F08695BF-0292-4B42-9ED0-E01BC6277762}"/>
                    </a:ext>
                  </a:extLst>
                </p14:cNvPr>
                <p14:cNvContentPartPr/>
                <p14:nvPr/>
              </p14:nvContentPartPr>
              <p14:xfrm>
                <a:off x="1468542" y="1826369"/>
                <a:ext cx="15120" cy="137160"/>
              </p14:xfrm>
            </p:contentPart>
          </mc:Choice>
          <mc:Fallback xmlns="">
            <p:pic>
              <p:nvPicPr>
                <p:cNvPr id="28678" name="Ink 28677">
                  <a:extLst>
                    <a:ext uri="{FF2B5EF4-FFF2-40B4-BE49-F238E27FC236}">
                      <a16:creationId xmlns:a16="http://schemas.microsoft.com/office/drawing/2014/main" id="{F08695BF-0292-4B42-9ED0-E01BC6277762}"/>
                    </a:ext>
                  </a:extLst>
                </p:cNvPr>
                <p:cNvPicPr/>
                <p:nvPr/>
              </p:nvPicPr>
              <p:blipFill>
                <a:blip r:embed="rId136"/>
                <a:stretch>
                  <a:fillRect/>
                </a:stretch>
              </p:blipFill>
              <p:spPr>
                <a:xfrm>
                  <a:off x="1459542" y="1817729"/>
                  <a:ext cx="3276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28679" name="Ink 28678">
                  <a:extLst>
                    <a:ext uri="{FF2B5EF4-FFF2-40B4-BE49-F238E27FC236}">
                      <a16:creationId xmlns:a16="http://schemas.microsoft.com/office/drawing/2014/main" id="{B2DDCC86-BA79-484C-AB43-54F27BDCDB15}"/>
                    </a:ext>
                  </a:extLst>
                </p14:cNvPr>
                <p14:cNvContentPartPr/>
                <p14:nvPr/>
              </p14:nvContentPartPr>
              <p14:xfrm>
                <a:off x="1545582" y="1812329"/>
                <a:ext cx="18000" cy="158040"/>
              </p14:xfrm>
            </p:contentPart>
          </mc:Choice>
          <mc:Fallback xmlns="">
            <p:pic>
              <p:nvPicPr>
                <p:cNvPr id="28679" name="Ink 28678">
                  <a:extLst>
                    <a:ext uri="{FF2B5EF4-FFF2-40B4-BE49-F238E27FC236}">
                      <a16:creationId xmlns:a16="http://schemas.microsoft.com/office/drawing/2014/main" id="{B2DDCC86-BA79-484C-AB43-54F27BDCDB15}"/>
                    </a:ext>
                  </a:extLst>
                </p:cNvPr>
                <p:cNvPicPr/>
                <p:nvPr/>
              </p:nvPicPr>
              <p:blipFill>
                <a:blip r:embed="rId138"/>
                <a:stretch>
                  <a:fillRect/>
                </a:stretch>
              </p:blipFill>
              <p:spPr>
                <a:xfrm>
                  <a:off x="1536942" y="1803329"/>
                  <a:ext cx="3564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28680" name="Ink 28679">
                  <a:extLst>
                    <a:ext uri="{FF2B5EF4-FFF2-40B4-BE49-F238E27FC236}">
                      <a16:creationId xmlns:a16="http://schemas.microsoft.com/office/drawing/2014/main" id="{F9DAE19F-8122-4CB6-BAAD-8D844C852D7D}"/>
                    </a:ext>
                  </a:extLst>
                </p14:cNvPr>
                <p14:cNvContentPartPr/>
                <p14:nvPr/>
              </p14:nvContentPartPr>
              <p14:xfrm>
                <a:off x="1638822" y="1826729"/>
                <a:ext cx="9720" cy="152280"/>
              </p14:xfrm>
            </p:contentPart>
          </mc:Choice>
          <mc:Fallback xmlns="">
            <p:pic>
              <p:nvPicPr>
                <p:cNvPr id="28680" name="Ink 28679">
                  <a:extLst>
                    <a:ext uri="{FF2B5EF4-FFF2-40B4-BE49-F238E27FC236}">
                      <a16:creationId xmlns:a16="http://schemas.microsoft.com/office/drawing/2014/main" id="{F9DAE19F-8122-4CB6-BAAD-8D844C852D7D}"/>
                    </a:ext>
                  </a:extLst>
                </p:cNvPr>
                <p:cNvPicPr/>
                <p:nvPr/>
              </p:nvPicPr>
              <p:blipFill>
                <a:blip r:embed="rId140"/>
                <a:stretch>
                  <a:fillRect/>
                </a:stretch>
              </p:blipFill>
              <p:spPr>
                <a:xfrm>
                  <a:off x="1630182" y="1817729"/>
                  <a:ext cx="2736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28681" name="Ink 28680">
                  <a:extLst>
                    <a:ext uri="{FF2B5EF4-FFF2-40B4-BE49-F238E27FC236}">
                      <a16:creationId xmlns:a16="http://schemas.microsoft.com/office/drawing/2014/main" id="{A700227B-8DEC-4DCA-B8A7-77E6015E061C}"/>
                    </a:ext>
                  </a:extLst>
                </p14:cNvPr>
                <p14:cNvContentPartPr/>
                <p14:nvPr/>
              </p14:nvContentPartPr>
              <p14:xfrm>
                <a:off x="1723782" y="1824209"/>
                <a:ext cx="18000" cy="138600"/>
              </p14:xfrm>
            </p:contentPart>
          </mc:Choice>
          <mc:Fallback xmlns="">
            <p:pic>
              <p:nvPicPr>
                <p:cNvPr id="28681" name="Ink 28680">
                  <a:extLst>
                    <a:ext uri="{FF2B5EF4-FFF2-40B4-BE49-F238E27FC236}">
                      <a16:creationId xmlns:a16="http://schemas.microsoft.com/office/drawing/2014/main" id="{A700227B-8DEC-4DCA-B8A7-77E6015E061C}"/>
                    </a:ext>
                  </a:extLst>
                </p:cNvPr>
                <p:cNvPicPr/>
                <p:nvPr/>
              </p:nvPicPr>
              <p:blipFill>
                <a:blip r:embed="rId142"/>
                <a:stretch>
                  <a:fillRect/>
                </a:stretch>
              </p:blipFill>
              <p:spPr>
                <a:xfrm>
                  <a:off x="1715142" y="1815569"/>
                  <a:ext cx="3564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28682" name="Ink 28681">
                  <a:extLst>
                    <a:ext uri="{FF2B5EF4-FFF2-40B4-BE49-F238E27FC236}">
                      <a16:creationId xmlns:a16="http://schemas.microsoft.com/office/drawing/2014/main" id="{1100BB68-B351-494C-92EF-BF37E96AA190}"/>
                    </a:ext>
                  </a:extLst>
                </p14:cNvPr>
                <p14:cNvContentPartPr/>
                <p14:nvPr/>
              </p14:nvContentPartPr>
              <p14:xfrm>
                <a:off x="1796142" y="1832129"/>
                <a:ext cx="19440" cy="141480"/>
              </p14:xfrm>
            </p:contentPart>
          </mc:Choice>
          <mc:Fallback xmlns="">
            <p:pic>
              <p:nvPicPr>
                <p:cNvPr id="28682" name="Ink 28681">
                  <a:extLst>
                    <a:ext uri="{FF2B5EF4-FFF2-40B4-BE49-F238E27FC236}">
                      <a16:creationId xmlns:a16="http://schemas.microsoft.com/office/drawing/2014/main" id="{1100BB68-B351-494C-92EF-BF37E96AA190}"/>
                    </a:ext>
                  </a:extLst>
                </p:cNvPr>
                <p:cNvPicPr/>
                <p:nvPr/>
              </p:nvPicPr>
              <p:blipFill>
                <a:blip r:embed="rId144"/>
                <a:stretch>
                  <a:fillRect/>
                </a:stretch>
              </p:blipFill>
              <p:spPr>
                <a:xfrm>
                  <a:off x="1787502" y="1823489"/>
                  <a:ext cx="3708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28683" name="Ink 28682">
                  <a:extLst>
                    <a:ext uri="{FF2B5EF4-FFF2-40B4-BE49-F238E27FC236}">
                      <a16:creationId xmlns:a16="http://schemas.microsoft.com/office/drawing/2014/main" id="{20010776-D602-40F5-A74B-ACD784405F0D}"/>
                    </a:ext>
                  </a:extLst>
                </p14:cNvPr>
                <p14:cNvContentPartPr/>
                <p14:nvPr/>
              </p14:nvContentPartPr>
              <p14:xfrm>
                <a:off x="1888662" y="1845449"/>
                <a:ext cx="18720" cy="131400"/>
              </p14:xfrm>
            </p:contentPart>
          </mc:Choice>
          <mc:Fallback xmlns="">
            <p:pic>
              <p:nvPicPr>
                <p:cNvPr id="28683" name="Ink 28682">
                  <a:extLst>
                    <a:ext uri="{FF2B5EF4-FFF2-40B4-BE49-F238E27FC236}">
                      <a16:creationId xmlns:a16="http://schemas.microsoft.com/office/drawing/2014/main" id="{20010776-D602-40F5-A74B-ACD784405F0D}"/>
                    </a:ext>
                  </a:extLst>
                </p:cNvPr>
                <p:cNvPicPr/>
                <p:nvPr/>
              </p:nvPicPr>
              <p:blipFill>
                <a:blip r:embed="rId146"/>
                <a:stretch>
                  <a:fillRect/>
                </a:stretch>
              </p:blipFill>
              <p:spPr>
                <a:xfrm>
                  <a:off x="1880022" y="1836449"/>
                  <a:ext cx="3636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28684" name="Ink 28683">
                  <a:extLst>
                    <a:ext uri="{FF2B5EF4-FFF2-40B4-BE49-F238E27FC236}">
                      <a16:creationId xmlns:a16="http://schemas.microsoft.com/office/drawing/2014/main" id="{AAAC47E5-6036-4496-8EE2-1ED900769B16}"/>
                    </a:ext>
                  </a:extLst>
                </p14:cNvPr>
                <p14:cNvContentPartPr/>
                <p14:nvPr/>
              </p14:nvContentPartPr>
              <p14:xfrm>
                <a:off x="1969302" y="1847249"/>
                <a:ext cx="64800" cy="120600"/>
              </p14:xfrm>
            </p:contentPart>
          </mc:Choice>
          <mc:Fallback xmlns="">
            <p:pic>
              <p:nvPicPr>
                <p:cNvPr id="28684" name="Ink 28683">
                  <a:extLst>
                    <a:ext uri="{FF2B5EF4-FFF2-40B4-BE49-F238E27FC236}">
                      <a16:creationId xmlns:a16="http://schemas.microsoft.com/office/drawing/2014/main" id="{AAAC47E5-6036-4496-8EE2-1ED900769B16}"/>
                    </a:ext>
                  </a:extLst>
                </p:cNvPr>
                <p:cNvPicPr/>
                <p:nvPr/>
              </p:nvPicPr>
              <p:blipFill>
                <a:blip r:embed="rId148"/>
                <a:stretch>
                  <a:fillRect/>
                </a:stretch>
              </p:blipFill>
              <p:spPr>
                <a:xfrm>
                  <a:off x="1960302" y="1838609"/>
                  <a:ext cx="8244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28702" name="Ink 28701">
                  <a:extLst>
                    <a:ext uri="{FF2B5EF4-FFF2-40B4-BE49-F238E27FC236}">
                      <a16:creationId xmlns:a16="http://schemas.microsoft.com/office/drawing/2014/main" id="{8D0C1378-E376-48A7-9F33-32793487A4E8}"/>
                    </a:ext>
                  </a:extLst>
                </p14:cNvPr>
                <p14:cNvContentPartPr/>
                <p14:nvPr/>
              </p14:nvContentPartPr>
              <p14:xfrm>
                <a:off x="2126982" y="1821329"/>
                <a:ext cx="102960" cy="131760"/>
              </p14:xfrm>
            </p:contentPart>
          </mc:Choice>
          <mc:Fallback xmlns="">
            <p:pic>
              <p:nvPicPr>
                <p:cNvPr id="28702" name="Ink 28701">
                  <a:extLst>
                    <a:ext uri="{FF2B5EF4-FFF2-40B4-BE49-F238E27FC236}">
                      <a16:creationId xmlns:a16="http://schemas.microsoft.com/office/drawing/2014/main" id="{8D0C1378-E376-48A7-9F33-32793487A4E8}"/>
                    </a:ext>
                  </a:extLst>
                </p:cNvPr>
                <p:cNvPicPr/>
                <p:nvPr/>
              </p:nvPicPr>
              <p:blipFill>
                <a:blip r:embed="rId150"/>
                <a:stretch>
                  <a:fillRect/>
                </a:stretch>
              </p:blipFill>
              <p:spPr>
                <a:xfrm>
                  <a:off x="2118342" y="1812689"/>
                  <a:ext cx="12060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28703" name="Ink 28702">
                  <a:extLst>
                    <a:ext uri="{FF2B5EF4-FFF2-40B4-BE49-F238E27FC236}">
                      <a16:creationId xmlns:a16="http://schemas.microsoft.com/office/drawing/2014/main" id="{42728194-7EF8-47D0-AA2C-29C98D3D224E}"/>
                    </a:ext>
                  </a:extLst>
                </p14:cNvPr>
                <p14:cNvContentPartPr/>
                <p14:nvPr/>
              </p14:nvContentPartPr>
              <p14:xfrm>
                <a:off x="2319942" y="1795769"/>
                <a:ext cx="18000" cy="151920"/>
              </p14:xfrm>
            </p:contentPart>
          </mc:Choice>
          <mc:Fallback xmlns="">
            <p:pic>
              <p:nvPicPr>
                <p:cNvPr id="28703" name="Ink 28702">
                  <a:extLst>
                    <a:ext uri="{FF2B5EF4-FFF2-40B4-BE49-F238E27FC236}">
                      <a16:creationId xmlns:a16="http://schemas.microsoft.com/office/drawing/2014/main" id="{42728194-7EF8-47D0-AA2C-29C98D3D224E}"/>
                    </a:ext>
                  </a:extLst>
                </p:cNvPr>
                <p:cNvPicPr/>
                <p:nvPr/>
              </p:nvPicPr>
              <p:blipFill>
                <a:blip r:embed="rId152"/>
                <a:stretch>
                  <a:fillRect/>
                </a:stretch>
              </p:blipFill>
              <p:spPr>
                <a:xfrm>
                  <a:off x="2311302" y="1787129"/>
                  <a:ext cx="3564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28704" name="Ink 28703">
                  <a:extLst>
                    <a:ext uri="{FF2B5EF4-FFF2-40B4-BE49-F238E27FC236}">
                      <a16:creationId xmlns:a16="http://schemas.microsoft.com/office/drawing/2014/main" id="{EF296BBC-7D65-4819-8E3B-8D619276A5D3}"/>
                    </a:ext>
                  </a:extLst>
                </p14:cNvPr>
                <p14:cNvContentPartPr/>
                <p14:nvPr/>
              </p14:nvContentPartPr>
              <p14:xfrm>
                <a:off x="2413902" y="1794329"/>
                <a:ext cx="20520" cy="158040"/>
              </p14:xfrm>
            </p:contentPart>
          </mc:Choice>
          <mc:Fallback xmlns="">
            <p:pic>
              <p:nvPicPr>
                <p:cNvPr id="28704" name="Ink 28703">
                  <a:extLst>
                    <a:ext uri="{FF2B5EF4-FFF2-40B4-BE49-F238E27FC236}">
                      <a16:creationId xmlns:a16="http://schemas.microsoft.com/office/drawing/2014/main" id="{EF296BBC-7D65-4819-8E3B-8D619276A5D3}"/>
                    </a:ext>
                  </a:extLst>
                </p:cNvPr>
                <p:cNvPicPr/>
                <p:nvPr/>
              </p:nvPicPr>
              <p:blipFill>
                <a:blip r:embed="rId154"/>
                <a:stretch>
                  <a:fillRect/>
                </a:stretch>
              </p:blipFill>
              <p:spPr>
                <a:xfrm>
                  <a:off x="2404902" y="1785689"/>
                  <a:ext cx="3816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28705" name="Ink 28704">
                  <a:extLst>
                    <a:ext uri="{FF2B5EF4-FFF2-40B4-BE49-F238E27FC236}">
                      <a16:creationId xmlns:a16="http://schemas.microsoft.com/office/drawing/2014/main" id="{1AE4840B-C428-45E6-8D97-23DECC8F691B}"/>
                    </a:ext>
                  </a:extLst>
                </p14:cNvPr>
                <p14:cNvContentPartPr/>
                <p14:nvPr/>
              </p14:nvContentPartPr>
              <p14:xfrm>
                <a:off x="2538822" y="1777409"/>
                <a:ext cx="18720" cy="173160"/>
              </p14:xfrm>
            </p:contentPart>
          </mc:Choice>
          <mc:Fallback xmlns="">
            <p:pic>
              <p:nvPicPr>
                <p:cNvPr id="28705" name="Ink 28704">
                  <a:extLst>
                    <a:ext uri="{FF2B5EF4-FFF2-40B4-BE49-F238E27FC236}">
                      <a16:creationId xmlns:a16="http://schemas.microsoft.com/office/drawing/2014/main" id="{1AE4840B-C428-45E6-8D97-23DECC8F691B}"/>
                    </a:ext>
                  </a:extLst>
                </p:cNvPr>
                <p:cNvPicPr/>
                <p:nvPr/>
              </p:nvPicPr>
              <p:blipFill>
                <a:blip r:embed="rId156"/>
                <a:stretch>
                  <a:fillRect/>
                </a:stretch>
              </p:blipFill>
              <p:spPr>
                <a:xfrm>
                  <a:off x="2529822" y="1768769"/>
                  <a:ext cx="3636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28706" name="Ink 28705">
                  <a:extLst>
                    <a:ext uri="{FF2B5EF4-FFF2-40B4-BE49-F238E27FC236}">
                      <a16:creationId xmlns:a16="http://schemas.microsoft.com/office/drawing/2014/main" id="{7E428BEC-7695-432B-B32B-35DA96AD9BF6}"/>
                    </a:ext>
                  </a:extLst>
                </p14:cNvPr>
                <p14:cNvContentPartPr/>
                <p14:nvPr/>
              </p14:nvContentPartPr>
              <p14:xfrm>
                <a:off x="2651142" y="1771649"/>
                <a:ext cx="35640" cy="170280"/>
              </p14:xfrm>
            </p:contentPart>
          </mc:Choice>
          <mc:Fallback xmlns="">
            <p:pic>
              <p:nvPicPr>
                <p:cNvPr id="28706" name="Ink 28705">
                  <a:extLst>
                    <a:ext uri="{FF2B5EF4-FFF2-40B4-BE49-F238E27FC236}">
                      <a16:creationId xmlns:a16="http://schemas.microsoft.com/office/drawing/2014/main" id="{7E428BEC-7695-432B-B32B-35DA96AD9BF6}"/>
                    </a:ext>
                  </a:extLst>
                </p:cNvPr>
                <p:cNvPicPr/>
                <p:nvPr/>
              </p:nvPicPr>
              <p:blipFill>
                <a:blip r:embed="rId158"/>
                <a:stretch>
                  <a:fillRect/>
                </a:stretch>
              </p:blipFill>
              <p:spPr>
                <a:xfrm>
                  <a:off x="2642142" y="1763009"/>
                  <a:ext cx="5328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28707" name="Ink 28706">
                  <a:extLst>
                    <a:ext uri="{FF2B5EF4-FFF2-40B4-BE49-F238E27FC236}">
                      <a16:creationId xmlns:a16="http://schemas.microsoft.com/office/drawing/2014/main" id="{F092F2D0-3FC2-41D2-9BF5-4BA987A53763}"/>
                    </a:ext>
                  </a:extLst>
                </p14:cNvPr>
                <p14:cNvContentPartPr/>
                <p14:nvPr/>
              </p14:nvContentPartPr>
              <p14:xfrm>
                <a:off x="2756982" y="1783529"/>
                <a:ext cx="21960" cy="164880"/>
              </p14:xfrm>
            </p:contentPart>
          </mc:Choice>
          <mc:Fallback xmlns="">
            <p:pic>
              <p:nvPicPr>
                <p:cNvPr id="28707" name="Ink 28706">
                  <a:extLst>
                    <a:ext uri="{FF2B5EF4-FFF2-40B4-BE49-F238E27FC236}">
                      <a16:creationId xmlns:a16="http://schemas.microsoft.com/office/drawing/2014/main" id="{F092F2D0-3FC2-41D2-9BF5-4BA987A53763}"/>
                    </a:ext>
                  </a:extLst>
                </p:cNvPr>
                <p:cNvPicPr/>
                <p:nvPr/>
              </p:nvPicPr>
              <p:blipFill>
                <a:blip r:embed="rId160"/>
                <a:stretch>
                  <a:fillRect/>
                </a:stretch>
              </p:blipFill>
              <p:spPr>
                <a:xfrm>
                  <a:off x="2747982" y="1774889"/>
                  <a:ext cx="3960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28708" name="Ink 28707">
                  <a:extLst>
                    <a:ext uri="{FF2B5EF4-FFF2-40B4-BE49-F238E27FC236}">
                      <a16:creationId xmlns:a16="http://schemas.microsoft.com/office/drawing/2014/main" id="{08A0DD13-99DD-4147-BE5C-C896D4A15B1A}"/>
                    </a:ext>
                  </a:extLst>
                </p14:cNvPr>
                <p14:cNvContentPartPr/>
                <p14:nvPr/>
              </p14:nvContentPartPr>
              <p14:xfrm>
                <a:off x="2845542" y="1788569"/>
                <a:ext cx="29880" cy="163800"/>
              </p14:xfrm>
            </p:contentPart>
          </mc:Choice>
          <mc:Fallback xmlns="">
            <p:pic>
              <p:nvPicPr>
                <p:cNvPr id="28708" name="Ink 28707">
                  <a:extLst>
                    <a:ext uri="{FF2B5EF4-FFF2-40B4-BE49-F238E27FC236}">
                      <a16:creationId xmlns:a16="http://schemas.microsoft.com/office/drawing/2014/main" id="{08A0DD13-99DD-4147-BE5C-C896D4A15B1A}"/>
                    </a:ext>
                  </a:extLst>
                </p:cNvPr>
                <p:cNvPicPr/>
                <p:nvPr/>
              </p:nvPicPr>
              <p:blipFill>
                <a:blip r:embed="rId162"/>
                <a:stretch>
                  <a:fillRect/>
                </a:stretch>
              </p:blipFill>
              <p:spPr>
                <a:xfrm>
                  <a:off x="2836902" y="1779929"/>
                  <a:ext cx="4752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28709" name="Ink 28708">
                  <a:extLst>
                    <a:ext uri="{FF2B5EF4-FFF2-40B4-BE49-F238E27FC236}">
                      <a16:creationId xmlns:a16="http://schemas.microsoft.com/office/drawing/2014/main" id="{A92336D4-E301-41CF-9052-C1EEADE46976}"/>
                    </a:ext>
                  </a:extLst>
                </p14:cNvPr>
                <p14:cNvContentPartPr/>
                <p14:nvPr/>
              </p14:nvContentPartPr>
              <p14:xfrm>
                <a:off x="2949582" y="1813049"/>
                <a:ext cx="92880" cy="149040"/>
              </p14:xfrm>
            </p:contentPart>
          </mc:Choice>
          <mc:Fallback xmlns="">
            <p:pic>
              <p:nvPicPr>
                <p:cNvPr id="28709" name="Ink 28708">
                  <a:extLst>
                    <a:ext uri="{FF2B5EF4-FFF2-40B4-BE49-F238E27FC236}">
                      <a16:creationId xmlns:a16="http://schemas.microsoft.com/office/drawing/2014/main" id="{A92336D4-E301-41CF-9052-C1EEADE46976}"/>
                    </a:ext>
                  </a:extLst>
                </p:cNvPr>
                <p:cNvPicPr/>
                <p:nvPr/>
              </p:nvPicPr>
              <p:blipFill>
                <a:blip r:embed="rId164"/>
                <a:stretch>
                  <a:fillRect/>
                </a:stretch>
              </p:blipFill>
              <p:spPr>
                <a:xfrm>
                  <a:off x="2940582" y="1804049"/>
                  <a:ext cx="11052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28711" name="Ink 28710">
                  <a:extLst>
                    <a:ext uri="{FF2B5EF4-FFF2-40B4-BE49-F238E27FC236}">
                      <a16:creationId xmlns:a16="http://schemas.microsoft.com/office/drawing/2014/main" id="{03484005-D628-4BC4-AE7C-2417A7D6AE29}"/>
                    </a:ext>
                  </a:extLst>
                </p14:cNvPr>
                <p14:cNvContentPartPr/>
                <p14:nvPr/>
              </p14:nvContentPartPr>
              <p14:xfrm>
                <a:off x="3124902" y="1839329"/>
                <a:ext cx="75960" cy="99000"/>
              </p14:xfrm>
            </p:contentPart>
          </mc:Choice>
          <mc:Fallback xmlns="">
            <p:pic>
              <p:nvPicPr>
                <p:cNvPr id="28711" name="Ink 28710">
                  <a:extLst>
                    <a:ext uri="{FF2B5EF4-FFF2-40B4-BE49-F238E27FC236}">
                      <a16:creationId xmlns:a16="http://schemas.microsoft.com/office/drawing/2014/main" id="{03484005-D628-4BC4-AE7C-2417A7D6AE29}"/>
                    </a:ext>
                  </a:extLst>
                </p:cNvPr>
                <p:cNvPicPr/>
                <p:nvPr/>
              </p:nvPicPr>
              <p:blipFill>
                <a:blip r:embed="rId166"/>
                <a:stretch>
                  <a:fillRect/>
                </a:stretch>
              </p:blipFill>
              <p:spPr>
                <a:xfrm>
                  <a:off x="3115902" y="1830329"/>
                  <a:ext cx="9360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28712" name="Ink 28711">
                  <a:extLst>
                    <a:ext uri="{FF2B5EF4-FFF2-40B4-BE49-F238E27FC236}">
                      <a16:creationId xmlns:a16="http://schemas.microsoft.com/office/drawing/2014/main" id="{CD43849E-3AFA-4FFF-8EC6-F859E7ACA1C3}"/>
                    </a:ext>
                  </a:extLst>
                </p14:cNvPr>
                <p14:cNvContentPartPr/>
                <p14:nvPr/>
              </p14:nvContentPartPr>
              <p14:xfrm>
                <a:off x="3245862" y="1806929"/>
                <a:ext cx="11880" cy="183960"/>
              </p14:xfrm>
            </p:contentPart>
          </mc:Choice>
          <mc:Fallback xmlns="">
            <p:pic>
              <p:nvPicPr>
                <p:cNvPr id="28712" name="Ink 28711">
                  <a:extLst>
                    <a:ext uri="{FF2B5EF4-FFF2-40B4-BE49-F238E27FC236}">
                      <a16:creationId xmlns:a16="http://schemas.microsoft.com/office/drawing/2014/main" id="{CD43849E-3AFA-4FFF-8EC6-F859E7ACA1C3}"/>
                    </a:ext>
                  </a:extLst>
                </p:cNvPr>
                <p:cNvPicPr/>
                <p:nvPr/>
              </p:nvPicPr>
              <p:blipFill>
                <a:blip r:embed="rId168"/>
                <a:stretch>
                  <a:fillRect/>
                </a:stretch>
              </p:blipFill>
              <p:spPr>
                <a:xfrm>
                  <a:off x="3236862" y="1798289"/>
                  <a:ext cx="2952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28713" name="Ink 28712">
                  <a:extLst>
                    <a:ext uri="{FF2B5EF4-FFF2-40B4-BE49-F238E27FC236}">
                      <a16:creationId xmlns:a16="http://schemas.microsoft.com/office/drawing/2014/main" id="{F1136642-A047-43EF-89FA-313FEED9A261}"/>
                    </a:ext>
                  </a:extLst>
                </p14:cNvPr>
                <p14:cNvContentPartPr/>
                <p14:nvPr/>
              </p14:nvContentPartPr>
              <p14:xfrm>
                <a:off x="3316062" y="1846529"/>
                <a:ext cx="13680" cy="165960"/>
              </p14:xfrm>
            </p:contentPart>
          </mc:Choice>
          <mc:Fallback xmlns="">
            <p:pic>
              <p:nvPicPr>
                <p:cNvPr id="28713" name="Ink 28712">
                  <a:extLst>
                    <a:ext uri="{FF2B5EF4-FFF2-40B4-BE49-F238E27FC236}">
                      <a16:creationId xmlns:a16="http://schemas.microsoft.com/office/drawing/2014/main" id="{F1136642-A047-43EF-89FA-313FEED9A261}"/>
                    </a:ext>
                  </a:extLst>
                </p:cNvPr>
                <p:cNvPicPr/>
                <p:nvPr/>
              </p:nvPicPr>
              <p:blipFill>
                <a:blip r:embed="rId170"/>
                <a:stretch>
                  <a:fillRect/>
                </a:stretch>
              </p:blipFill>
              <p:spPr>
                <a:xfrm>
                  <a:off x="3307422" y="1837529"/>
                  <a:ext cx="3132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28714" name="Ink 28713">
                  <a:extLst>
                    <a:ext uri="{FF2B5EF4-FFF2-40B4-BE49-F238E27FC236}">
                      <a16:creationId xmlns:a16="http://schemas.microsoft.com/office/drawing/2014/main" id="{57D06E4F-41B8-4271-AFB4-0387017502CE}"/>
                    </a:ext>
                  </a:extLst>
                </p14:cNvPr>
                <p14:cNvContentPartPr/>
                <p14:nvPr/>
              </p14:nvContentPartPr>
              <p14:xfrm>
                <a:off x="3416502" y="1812689"/>
                <a:ext cx="20520" cy="156600"/>
              </p14:xfrm>
            </p:contentPart>
          </mc:Choice>
          <mc:Fallback xmlns="">
            <p:pic>
              <p:nvPicPr>
                <p:cNvPr id="28714" name="Ink 28713">
                  <a:extLst>
                    <a:ext uri="{FF2B5EF4-FFF2-40B4-BE49-F238E27FC236}">
                      <a16:creationId xmlns:a16="http://schemas.microsoft.com/office/drawing/2014/main" id="{57D06E4F-41B8-4271-AFB4-0387017502CE}"/>
                    </a:ext>
                  </a:extLst>
                </p:cNvPr>
                <p:cNvPicPr/>
                <p:nvPr/>
              </p:nvPicPr>
              <p:blipFill>
                <a:blip r:embed="rId172"/>
                <a:stretch>
                  <a:fillRect/>
                </a:stretch>
              </p:blipFill>
              <p:spPr>
                <a:xfrm>
                  <a:off x="3407502" y="1804049"/>
                  <a:ext cx="3816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28715" name="Ink 28714">
                  <a:extLst>
                    <a:ext uri="{FF2B5EF4-FFF2-40B4-BE49-F238E27FC236}">
                      <a16:creationId xmlns:a16="http://schemas.microsoft.com/office/drawing/2014/main" id="{6CC60F32-23C3-445A-B706-E559CE86D9BD}"/>
                    </a:ext>
                  </a:extLst>
                </p14:cNvPr>
                <p14:cNvContentPartPr/>
                <p14:nvPr/>
              </p14:nvContentPartPr>
              <p14:xfrm>
                <a:off x="3494982" y="1806569"/>
                <a:ext cx="18000" cy="168120"/>
              </p14:xfrm>
            </p:contentPart>
          </mc:Choice>
          <mc:Fallback xmlns="">
            <p:pic>
              <p:nvPicPr>
                <p:cNvPr id="28715" name="Ink 28714">
                  <a:extLst>
                    <a:ext uri="{FF2B5EF4-FFF2-40B4-BE49-F238E27FC236}">
                      <a16:creationId xmlns:a16="http://schemas.microsoft.com/office/drawing/2014/main" id="{6CC60F32-23C3-445A-B706-E559CE86D9BD}"/>
                    </a:ext>
                  </a:extLst>
                </p:cNvPr>
                <p:cNvPicPr/>
                <p:nvPr/>
              </p:nvPicPr>
              <p:blipFill>
                <a:blip r:embed="rId174"/>
                <a:stretch>
                  <a:fillRect/>
                </a:stretch>
              </p:blipFill>
              <p:spPr>
                <a:xfrm>
                  <a:off x="3486342" y="1797569"/>
                  <a:ext cx="3564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28716" name="Ink 28715">
                  <a:extLst>
                    <a:ext uri="{FF2B5EF4-FFF2-40B4-BE49-F238E27FC236}">
                      <a16:creationId xmlns:a16="http://schemas.microsoft.com/office/drawing/2014/main" id="{6A2A20F4-68C5-406B-8403-2E0BF8360A2E}"/>
                    </a:ext>
                  </a:extLst>
                </p14:cNvPr>
                <p14:cNvContentPartPr/>
                <p14:nvPr/>
              </p14:nvContentPartPr>
              <p14:xfrm>
                <a:off x="3574182" y="1793249"/>
                <a:ext cx="22680" cy="183240"/>
              </p14:xfrm>
            </p:contentPart>
          </mc:Choice>
          <mc:Fallback xmlns="">
            <p:pic>
              <p:nvPicPr>
                <p:cNvPr id="28716" name="Ink 28715">
                  <a:extLst>
                    <a:ext uri="{FF2B5EF4-FFF2-40B4-BE49-F238E27FC236}">
                      <a16:creationId xmlns:a16="http://schemas.microsoft.com/office/drawing/2014/main" id="{6A2A20F4-68C5-406B-8403-2E0BF8360A2E}"/>
                    </a:ext>
                  </a:extLst>
                </p:cNvPr>
                <p:cNvPicPr/>
                <p:nvPr/>
              </p:nvPicPr>
              <p:blipFill>
                <a:blip r:embed="rId176"/>
                <a:stretch>
                  <a:fillRect/>
                </a:stretch>
              </p:blipFill>
              <p:spPr>
                <a:xfrm>
                  <a:off x="3565542" y="1784609"/>
                  <a:ext cx="4032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28717" name="Ink 28716">
                  <a:extLst>
                    <a:ext uri="{FF2B5EF4-FFF2-40B4-BE49-F238E27FC236}">
                      <a16:creationId xmlns:a16="http://schemas.microsoft.com/office/drawing/2014/main" id="{D9CC4D59-F452-4FE1-A691-C8122D6B07A9}"/>
                    </a:ext>
                  </a:extLst>
                </p14:cNvPr>
                <p14:cNvContentPartPr/>
                <p14:nvPr/>
              </p14:nvContentPartPr>
              <p14:xfrm>
                <a:off x="3650502" y="1805849"/>
                <a:ext cx="15480" cy="171000"/>
              </p14:xfrm>
            </p:contentPart>
          </mc:Choice>
          <mc:Fallback xmlns="">
            <p:pic>
              <p:nvPicPr>
                <p:cNvPr id="28717" name="Ink 28716">
                  <a:extLst>
                    <a:ext uri="{FF2B5EF4-FFF2-40B4-BE49-F238E27FC236}">
                      <a16:creationId xmlns:a16="http://schemas.microsoft.com/office/drawing/2014/main" id="{D9CC4D59-F452-4FE1-A691-C8122D6B07A9}"/>
                    </a:ext>
                  </a:extLst>
                </p:cNvPr>
                <p:cNvPicPr/>
                <p:nvPr/>
              </p:nvPicPr>
              <p:blipFill>
                <a:blip r:embed="rId178"/>
                <a:stretch>
                  <a:fillRect/>
                </a:stretch>
              </p:blipFill>
              <p:spPr>
                <a:xfrm>
                  <a:off x="3641502" y="1797209"/>
                  <a:ext cx="3312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28719" name="Ink 28718">
                  <a:extLst>
                    <a:ext uri="{FF2B5EF4-FFF2-40B4-BE49-F238E27FC236}">
                      <a16:creationId xmlns:a16="http://schemas.microsoft.com/office/drawing/2014/main" id="{B40B08C3-BE09-40E2-96FA-6363ED3ED8D8}"/>
                    </a:ext>
                  </a:extLst>
                </p14:cNvPr>
                <p14:cNvContentPartPr/>
                <p14:nvPr/>
              </p14:nvContentPartPr>
              <p14:xfrm>
                <a:off x="3701982" y="1843649"/>
                <a:ext cx="82800" cy="131760"/>
              </p14:xfrm>
            </p:contentPart>
          </mc:Choice>
          <mc:Fallback xmlns="">
            <p:pic>
              <p:nvPicPr>
                <p:cNvPr id="28719" name="Ink 28718">
                  <a:extLst>
                    <a:ext uri="{FF2B5EF4-FFF2-40B4-BE49-F238E27FC236}">
                      <a16:creationId xmlns:a16="http://schemas.microsoft.com/office/drawing/2014/main" id="{B40B08C3-BE09-40E2-96FA-6363ED3ED8D8}"/>
                    </a:ext>
                  </a:extLst>
                </p:cNvPr>
                <p:cNvPicPr/>
                <p:nvPr/>
              </p:nvPicPr>
              <p:blipFill>
                <a:blip r:embed="rId180"/>
                <a:stretch>
                  <a:fillRect/>
                </a:stretch>
              </p:blipFill>
              <p:spPr>
                <a:xfrm>
                  <a:off x="3692982" y="1834649"/>
                  <a:ext cx="10044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28721" name="Ink 28720">
                  <a:extLst>
                    <a:ext uri="{FF2B5EF4-FFF2-40B4-BE49-F238E27FC236}">
                      <a16:creationId xmlns:a16="http://schemas.microsoft.com/office/drawing/2014/main" id="{72EFE08B-EE9C-4F62-ADD7-DF72BBA25306}"/>
                    </a:ext>
                  </a:extLst>
                </p14:cNvPr>
                <p14:cNvContentPartPr/>
                <p14:nvPr/>
              </p14:nvContentPartPr>
              <p14:xfrm>
                <a:off x="1277382" y="1740329"/>
                <a:ext cx="4680" cy="1080"/>
              </p14:xfrm>
            </p:contentPart>
          </mc:Choice>
          <mc:Fallback xmlns="">
            <p:pic>
              <p:nvPicPr>
                <p:cNvPr id="28721" name="Ink 28720">
                  <a:extLst>
                    <a:ext uri="{FF2B5EF4-FFF2-40B4-BE49-F238E27FC236}">
                      <a16:creationId xmlns:a16="http://schemas.microsoft.com/office/drawing/2014/main" id="{72EFE08B-EE9C-4F62-ADD7-DF72BBA25306}"/>
                    </a:ext>
                  </a:extLst>
                </p:cNvPr>
                <p:cNvPicPr/>
                <p:nvPr/>
              </p:nvPicPr>
              <p:blipFill>
                <a:blip r:embed="rId182"/>
                <a:stretch>
                  <a:fillRect/>
                </a:stretch>
              </p:blipFill>
              <p:spPr>
                <a:xfrm>
                  <a:off x="1268742" y="1731329"/>
                  <a:ext cx="2232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28722" name="Ink 28721">
                  <a:extLst>
                    <a:ext uri="{FF2B5EF4-FFF2-40B4-BE49-F238E27FC236}">
                      <a16:creationId xmlns:a16="http://schemas.microsoft.com/office/drawing/2014/main" id="{6759779B-E76B-4A43-B34A-643C43C6ECBD}"/>
                    </a:ext>
                  </a:extLst>
                </p14:cNvPr>
                <p14:cNvContentPartPr/>
                <p14:nvPr/>
              </p14:nvContentPartPr>
              <p14:xfrm>
                <a:off x="1291422" y="1669409"/>
                <a:ext cx="2730960" cy="476640"/>
              </p14:xfrm>
            </p:contentPart>
          </mc:Choice>
          <mc:Fallback xmlns="">
            <p:pic>
              <p:nvPicPr>
                <p:cNvPr id="28722" name="Ink 28721">
                  <a:extLst>
                    <a:ext uri="{FF2B5EF4-FFF2-40B4-BE49-F238E27FC236}">
                      <a16:creationId xmlns:a16="http://schemas.microsoft.com/office/drawing/2014/main" id="{6759779B-E76B-4A43-B34A-643C43C6ECBD}"/>
                    </a:ext>
                  </a:extLst>
                </p:cNvPr>
                <p:cNvPicPr/>
                <p:nvPr/>
              </p:nvPicPr>
              <p:blipFill>
                <a:blip r:embed="rId184"/>
                <a:stretch>
                  <a:fillRect/>
                </a:stretch>
              </p:blipFill>
              <p:spPr>
                <a:xfrm>
                  <a:off x="1282782" y="1660409"/>
                  <a:ext cx="2748600" cy="49428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28724" name="Ink 28723">
                  <a:extLst>
                    <a:ext uri="{FF2B5EF4-FFF2-40B4-BE49-F238E27FC236}">
                      <a16:creationId xmlns:a16="http://schemas.microsoft.com/office/drawing/2014/main" id="{06E2BC41-BB55-406F-91A6-E8FF587405C4}"/>
                    </a:ext>
                  </a:extLst>
                </p14:cNvPr>
                <p14:cNvContentPartPr/>
                <p14:nvPr/>
              </p14:nvContentPartPr>
              <p14:xfrm>
                <a:off x="1354422" y="1536209"/>
                <a:ext cx="6840" cy="77400"/>
              </p14:xfrm>
            </p:contentPart>
          </mc:Choice>
          <mc:Fallback xmlns="">
            <p:pic>
              <p:nvPicPr>
                <p:cNvPr id="28724" name="Ink 28723">
                  <a:extLst>
                    <a:ext uri="{FF2B5EF4-FFF2-40B4-BE49-F238E27FC236}">
                      <a16:creationId xmlns:a16="http://schemas.microsoft.com/office/drawing/2014/main" id="{06E2BC41-BB55-406F-91A6-E8FF587405C4}"/>
                    </a:ext>
                  </a:extLst>
                </p:cNvPr>
                <p:cNvPicPr/>
                <p:nvPr/>
              </p:nvPicPr>
              <p:blipFill>
                <a:blip r:embed="rId186"/>
                <a:stretch>
                  <a:fillRect/>
                </a:stretch>
              </p:blipFill>
              <p:spPr>
                <a:xfrm>
                  <a:off x="1345422" y="1527209"/>
                  <a:ext cx="2448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28725" name="Ink 28724">
                  <a:extLst>
                    <a:ext uri="{FF2B5EF4-FFF2-40B4-BE49-F238E27FC236}">
                      <a16:creationId xmlns:a16="http://schemas.microsoft.com/office/drawing/2014/main" id="{F6DB7C76-6B51-4B23-9420-61F64F3BAF6C}"/>
                    </a:ext>
                  </a:extLst>
                </p14:cNvPr>
                <p14:cNvContentPartPr/>
                <p14:nvPr/>
              </p14:nvContentPartPr>
              <p14:xfrm>
                <a:off x="1351902" y="1477169"/>
                <a:ext cx="60120" cy="228960"/>
              </p14:xfrm>
            </p:contentPart>
          </mc:Choice>
          <mc:Fallback xmlns="">
            <p:pic>
              <p:nvPicPr>
                <p:cNvPr id="28725" name="Ink 28724">
                  <a:extLst>
                    <a:ext uri="{FF2B5EF4-FFF2-40B4-BE49-F238E27FC236}">
                      <a16:creationId xmlns:a16="http://schemas.microsoft.com/office/drawing/2014/main" id="{F6DB7C76-6B51-4B23-9420-61F64F3BAF6C}"/>
                    </a:ext>
                  </a:extLst>
                </p:cNvPr>
                <p:cNvPicPr/>
                <p:nvPr/>
              </p:nvPicPr>
              <p:blipFill>
                <a:blip r:embed="rId188"/>
                <a:stretch>
                  <a:fillRect/>
                </a:stretch>
              </p:blipFill>
              <p:spPr>
                <a:xfrm>
                  <a:off x="1343262" y="1468529"/>
                  <a:ext cx="77760" cy="246600"/>
                </a:xfrm>
                <a:prstGeom prst="rect">
                  <a:avLst/>
                </a:prstGeom>
              </p:spPr>
            </p:pic>
          </mc:Fallback>
        </mc:AlternateContent>
      </p:grpSp>
    </p:spTree>
    <p:extLst>
      <p:ext uri="{BB962C8B-B14F-4D97-AF65-F5344CB8AC3E}">
        <p14:creationId xmlns:p14="http://schemas.microsoft.com/office/powerpoint/2010/main" val="2173683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3"/>
          <p:cNvSpPr>
            <a:spLocks noGrp="1"/>
          </p:cNvSpPr>
          <p:nvPr>
            <p:ph type="title"/>
          </p:nvPr>
        </p:nvSpPr>
        <p:spPr/>
        <p:txBody>
          <a:bodyPr/>
          <a:lstStyle/>
          <a:p>
            <a:r>
              <a:rPr dirty="0">
                <a:latin typeface="Arial" charset="0"/>
                <a:cs typeface="Arial" charset="0"/>
              </a:rPr>
              <a:t>Flag B</a:t>
            </a:r>
            <a:r>
              <a:rPr lang="en-US" dirty="0">
                <a:latin typeface="Arial" charset="0"/>
                <a:cs typeface="Arial" charset="0"/>
              </a:rPr>
              <a:t>yte</a:t>
            </a:r>
            <a:r>
              <a:rPr dirty="0">
                <a:latin typeface="Arial" charset="0"/>
                <a:cs typeface="Arial" charset="0"/>
              </a:rPr>
              <a:t> with Bit Stuffing Framing Method</a:t>
            </a:r>
          </a:p>
        </p:txBody>
      </p:sp>
      <p:sp>
        <p:nvSpPr>
          <p:cNvPr id="29699" name="Content Placeholder 4"/>
          <p:cNvSpPr>
            <a:spLocks noGrp="1"/>
          </p:cNvSpPr>
          <p:nvPr>
            <p:ph idx="1"/>
          </p:nvPr>
        </p:nvSpPr>
        <p:spPr>
          <a:xfrm>
            <a:off x="685800" y="1600200"/>
            <a:ext cx="8001000" cy="4525963"/>
          </a:xfrm>
        </p:spPr>
        <p:txBody>
          <a:bodyPr>
            <a:noAutofit/>
          </a:bodyPr>
          <a:lstStyle/>
          <a:p>
            <a:r>
              <a:rPr lang="en-US" sz="2400" dirty="0">
                <a:latin typeface="Arial" charset="0"/>
                <a:cs typeface="Arial" charset="0"/>
              </a:rPr>
              <a:t>This methods achieves the same thing as Byte Stuffing method by using arbitrary no number of bits.</a:t>
            </a:r>
          </a:p>
          <a:p>
            <a:r>
              <a:rPr lang="en-US" sz="2400" dirty="0">
                <a:latin typeface="Arial" charset="0"/>
                <a:cs typeface="Arial" charset="0"/>
              </a:rPr>
              <a:t>It was developed for High-level Data Link Control (HDLC) protocol.</a:t>
            </a:r>
          </a:p>
          <a:p>
            <a:r>
              <a:rPr lang="en-US" sz="2400" dirty="0">
                <a:latin typeface="Arial" charset="0"/>
                <a:cs typeface="Arial" charset="0"/>
              </a:rPr>
              <a:t>Each frames begins and ends with a special bit pattern:</a:t>
            </a:r>
          </a:p>
          <a:p>
            <a:pPr lvl="1"/>
            <a:r>
              <a:rPr lang="en-US" sz="2400" dirty="0"/>
              <a:t>01111110 or 0x7E &lt;- Flag Byte</a:t>
            </a:r>
          </a:p>
          <a:p>
            <a:pPr lvl="1"/>
            <a:r>
              <a:rPr lang="en-US" sz="2400" dirty="0"/>
              <a:t>Whenever the sender’s data link layer encounters five consecutive 1s in the data it automatically stuffs a 0 bit into the outgoing bit stream.</a:t>
            </a:r>
          </a:p>
          <a:p>
            <a:pPr lvl="1"/>
            <a:r>
              <a:rPr lang="en-US" sz="2400" b="1" dirty="0"/>
              <a:t>USB</a:t>
            </a:r>
            <a:r>
              <a:rPr lang="en-US" sz="2400" dirty="0"/>
              <a:t> uses bit stuffing.</a:t>
            </a:r>
          </a:p>
        </p:txBody>
      </p:sp>
    </p:spTree>
    <p:extLst>
      <p:ext uri="{BB962C8B-B14F-4D97-AF65-F5344CB8AC3E}">
        <p14:creationId xmlns:p14="http://schemas.microsoft.com/office/powerpoint/2010/main" val="3247039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atin typeface="Arial" charset="0"/>
                <a:cs typeface="Arial" charset="0"/>
              </a:rPr>
              <a:t>Framing (3)</a:t>
            </a:r>
          </a:p>
        </p:txBody>
      </p:sp>
      <p:sp>
        <p:nvSpPr>
          <p:cNvPr id="30723" name="Content Placeholder 2"/>
          <p:cNvSpPr>
            <a:spLocks noGrp="1"/>
          </p:cNvSpPr>
          <p:nvPr>
            <p:ph idx="1"/>
          </p:nvPr>
        </p:nvSpPr>
        <p:spPr>
          <a:xfrm>
            <a:off x="0" y="5181600"/>
            <a:ext cx="9144000" cy="838200"/>
          </a:xfrm>
        </p:spPr>
        <p:txBody>
          <a:bodyPr>
            <a:normAutofit fontScale="85000" lnSpcReduction="10000"/>
          </a:bodyPr>
          <a:lstStyle/>
          <a:p>
            <a:pPr algn="ctr">
              <a:buFontTx/>
              <a:buNone/>
            </a:pPr>
            <a:r>
              <a:rPr lang="en-US" sz="2200">
                <a:latin typeface="Arial" charset="0"/>
                <a:cs typeface="Arial" charset="0"/>
              </a:rPr>
              <a:t>Bit stuffing. </a:t>
            </a:r>
            <a:r>
              <a:rPr lang="en-US" sz="2200">
                <a:solidFill>
                  <a:srgbClr val="0033CC"/>
                </a:solidFill>
                <a:latin typeface="Arial" charset="0"/>
                <a:cs typeface="Arial" charset="0"/>
              </a:rPr>
              <a:t>(a) </a:t>
            </a:r>
            <a:r>
              <a:rPr lang="en-US" sz="2200">
                <a:latin typeface="Arial" charset="0"/>
                <a:cs typeface="Arial" charset="0"/>
              </a:rPr>
              <a:t>The original data. </a:t>
            </a:r>
            <a:r>
              <a:rPr lang="en-US" sz="2200">
                <a:solidFill>
                  <a:srgbClr val="0033CC"/>
                </a:solidFill>
                <a:latin typeface="Arial" charset="0"/>
                <a:cs typeface="Arial" charset="0"/>
              </a:rPr>
              <a:t>(b) </a:t>
            </a:r>
            <a:r>
              <a:rPr lang="en-US" sz="2200">
                <a:latin typeface="Arial" charset="0"/>
                <a:cs typeface="Arial" charset="0"/>
              </a:rPr>
              <a:t>The data as they appear on</a:t>
            </a:r>
          </a:p>
          <a:p>
            <a:pPr algn="ctr">
              <a:buFontTx/>
              <a:buNone/>
            </a:pPr>
            <a:r>
              <a:rPr lang="en-US" sz="2200">
                <a:latin typeface="Arial" charset="0"/>
                <a:cs typeface="Arial" charset="0"/>
              </a:rPr>
              <a:t>the line. </a:t>
            </a:r>
            <a:r>
              <a:rPr lang="en-US" sz="2200">
                <a:solidFill>
                  <a:srgbClr val="0033CC"/>
                </a:solidFill>
                <a:latin typeface="Arial" charset="0"/>
                <a:cs typeface="Arial" charset="0"/>
              </a:rPr>
              <a:t>(c) </a:t>
            </a:r>
            <a:r>
              <a:rPr lang="en-US" sz="2200">
                <a:latin typeface="Arial" charset="0"/>
                <a:cs typeface="Arial" charset="0"/>
              </a:rPr>
              <a:t>The data as they are stored in the receiver’s memory after destuffing.</a:t>
            </a:r>
          </a:p>
        </p:txBody>
      </p:sp>
      <p:pic>
        <p:nvPicPr>
          <p:cNvPr id="3072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1905000"/>
            <a:ext cx="5541963"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503437" y="2708920"/>
            <a:ext cx="6192688"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00207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857250"/>
          </a:xfrm>
        </p:spPr>
        <p:txBody>
          <a:bodyPr/>
          <a:lstStyle/>
          <a:p>
            <a:r>
              <a:rPr lang="en-US" dirty="0"/>
              <a:t>Data Link Layer design issues:</a:t>
            </a:r>
          </a:p>
        </p:txBody>
      </p:sp>
      <p:sp>
        <p:nvSpPr>
          <p:cNvPr id="3" name="Content Placeholder 2"/>
          <p:cNvSpPr>
            <a:spLocks noGrp="1"/>
          </p:cNvSpPr>
          <p:nvPr>
            <p:ph idx="1"/>
          </p:nvPr>
        </p:nvSpPr>
        <p:spPr>
          <a:xfrm>
            <a:off x="457200" y="980728"/>
            <a:ext cx="8229600" cy="5760640"/>
          </a:xfrm>
        </p:spPr>
        <p:txBody>
          <a:bodyPr>
            <a:normAutofit lnSpcReduction="10000"/>
          </a:bodyPr>
          <a:lstStyle/>
          <a:p>
            <a:pPr lvl="1"/>
            <a:endParaRPr lang="en-US" dirty="0"/>
          </a:p>
          <a:p>
            <a:pPr lvl="1"/>
            <a:r>
              <a:rPr lang="en-US" dirty="0"/>
              <a:t>DLL uses the services of the physical layer to send and receive bits over communication channels. </a:t>
            </a:r>
          </a:p>
          <a:p>
            <a:pPr lvl="1"/>
            <a:r>
              <a:rPr lang="en-US" b="1" dirty="0"/>
              <a:t>Functions:</a:t>
            </a:r>
          </a:p>
          <a:p>
            <a:pPr lvl="2"/>
            <a:r>
              <a:rPr lang="en-US" dirty="0"/>
              <a:t>Providing a well defined service interface to the network layer.</a:t>
            </a:r>
          </a:p>
          <a:p>
            <a:pPr lvl="2"/>
            <a:r>
              <a:rPr lang="en-US" dirty="0"/>
              <a:t>Dealing with transmission errors.</a:t>
            </a:r>
          </a:p>
          <a:p>
            <a:pPr lvl="2"/>
            <a:r>
              <a:rPr lang="en-US" dirty="0"/>
              <a:t>Regulating the flow of data so that slow receivers are not swamped by fast senders</a:t>
            </a:r>
          </a:p>
          <a:p>
            <a:pPr marL="625475" lvl="2" indent="-365125"/>
            <a:endParaRPr lang="en-US" dirty="0"/>
          </a:p>
          <a:p>
            <a:pPr marL="625475" lvl="2" indent="-365125"/>
            <a:r>
              <a:rPr lang="en-US" dirty="0"/>
              <a:t>To accomplish these goals, the DLL takes the </a:t>
            </a:r>
            <a:r>
              <a:rPr lang="en-US" b="1" dirty="0"/>
              <a:t>pkts</a:t>
            </a:r>
            <a:r>
              <a:rPr lang="en-US" dirty="0"/>
              <a:t> it gets from NL and encapsulates them into </a:t>
            </a:r>
            <a:r>
              <a:rPr lang="en-US" b="1" dirty="0">
                <a:solidFill>
                  <a:srgbClr val="FF0000"/>
                </a:solidFill>
              </a:rPr>
              <a:t>frames</a:t>
            </a:r>
            <a:r>
              <a:rPr lang="en-US" dirty="0"/>
              <a:t> for transmission.</a:t>
            </a:r>
          </a:p>
          <a:p>
            <a:pPr lvl="2"/>
            <a:endParaRPr lang="en-IN" dirty="0"/>
          </a:p>
        </p:txBody>
      </p:sp>
    </p:spTree>
    <p:extLst>
      <p:ext uri="{BB962C8B-B14F-4D97-AF65-F5344CB8AC3E}">
        <p14:creationId xmlns:p14="http://schemas.microsoft.com/office/powerpoint/2010/main" val="4268370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3"/>
          <p:cNvSpPr>
            <a:spLocks noGrp="1"/>
          </p:cNvSpPr>
          <p:nvPr>
            <p:ph type="title"/>
          </p:nvPr>
        </p:nvSpPr>
        <p:spPr/>
        <p:txBody>
          <a:bodyPr/>
          <a:lstStyle/>
          <a:p>
            <a:r>
              <a:rPr>
                <a:latin typeface="Arial" charset="0"/>
                <a:cs typeface="Arial" charset="0"/>
              </a:rPr>
              <a:t>Framing</a:t>
            </a:r>
          </a:p>
        </p:txBody>
      </p:sp>
      <p:sp>
        <p:nvSpPr>
          <p:cNvPr id="31747" name="Content Placeholder 4"/>
          <p:cNvSpPr>
            <a:spLocks noGrp="1"/>
          </p:cNvSpPr>
          <p:nvPr>
            <p:ph idx="1"/>
          </p:nvPr>
        </p:nvSpPr>
        <p:spPr/>
        <p:txBody>
          <a:bodyPr>
            <a:normAutofit/>
          </a:bodyPr>
          <a:lstStyle/>
          <a:p>
            <a:r>
              <a:rPr lang="en-US" sz="2400" dirty="0">
                <a:latin typeface="Arial" charset="0"/>
                <a:cs typeface="Arial" charset="0"/>
              </a:rPr>
              <a:t>Many data link protocols use a combination of presented methods for safety. For example in Ethernet and 802.11 each frame begin with a well-defined pattern called a </a:t>
            </a:r>
            <a:r>
              <a:rPr lang="en-US" sz="2400" b="1" dirty="0">
                <a:latin typeface="Arial" charset="0"/>
                <a:cs typeface="Arial" charset="0"/>
              </a:rPr>
              <a:t>preamble</a:t>
            </a:r>
            <a:r>
              <a:rPr lang="en-US" sz="2400" dirty="0">
                <a:latin typeface="Arial" charset="0"/>
                <a:cs typeface="Arial" charset="0"/>
              </a:rPr>
              <a:t>. </a:t>
            </a:r>
          </a:p>
          <a:p>
            <a:r>
              <a:rPr lang="en-US" sz="2400" dirty="0">
                <a:latin typeface="Arial" charset="0"/>
                <a:cs typeface="Arial" charset="0"/>
              </a:rPr>
              <a:t>Preamble is typically 72 bits long.</a:t>
            </a:r>
          </a:p>
          <a:p>
            <a:r>
              <a:rPr lang="en-US" sz="2400" dirty="0">
                <a:latin typeface="Arial" charset="0"/>
                <a:cs typeface="Arial" charset="0"/>
              </a:rPr>
              <a:t>It is then followed by a length field.</a:t>
            </a:r>
          </a:p>
        </p:txBody>
      </p:sp>
    </p:spTree>
    <p:extLst>
      <p:ext uri="{BB962C8B-B14F-4D97-AF65-F5344CB8AC3E}">
        <p14:creationId xmlns:p14="http://schemas.microsoft.com/office/powerpoint/2010/main" val="1723193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dirty="0">
                <a:latin typeface="Arial" charset="0"/>
                <a:cs typeface="Arial" charset="0"/>
              </a:rPr>
              <a:t>Error Control</a:t>
            </a:r>
          </a:p>
        </p:txBody>
      </p:sp>
      <p:sp>
        <p:nvSpPr>
          <p:cNvPr id="32771" name="Content Placeholder 2"/>
          <p:cNvSpPr>
            <a:spLocks noGrp="1"/>
          </p:cNvSpPr>
          <p:nvPr>
            <p:ph idx="1"/>
          </p:nvPr>
        </p:nvSpPr>
        <p:spPr>
          <a:xfrm>
            <a:off x="827584" y="1556792"/>
            <a:ext cx="7543800" cy="4945434"/>
          </a:xfrm>
        </p:spPr>
        <p:txBody>
          <a:bodyPr>
            <a:noAutofit/>
          </a:bodyPr>
          <a:lstStyle/>
          <a:p>
            <a:r>
              <a:rPr lang="en-US" sz="2400" dirty="0">
                <a:latin typeface="Arial" charset="0"/>
                <a:cs typeface="Arial" charset="0"/>
              </a:rPr>
              <a:t>After solving the marking of the frame with start and end the data link layer has to handle eventual errors in transmission or detection.</a:t>
            </a:r>
          </a:p>
          <a:p>
            <a:pPr lvl="1"/>
            <a:r>
              <a:rPr lang="en-US" sz="2400" dirty="0"/>
              <a:t>Ensuring that all frames are delivered to the network layer at the destination and in proper order.</a:t>
            </a:r>
          </a:p>
          <a:p>
            <a:r>
              <a:rPr lang="en-US" sz="2400" dirty="0">
                <a:latin typeface="Arial" charset="0"/>
                <a:cs typeface="Arial" charset="0"/>
              </a:rPr>
              <a:t>Unacknowledged connectionless service: it is OK for the sender to output frames regardless of its reception.</a:t>
            </a:r>
          </a:p>
          <a:p>
            <a:r>
              <a:rPr lang="en-US" sz="2400" dirty="0">
                <a:latin typeface="Arial" charset="0"/>
                <a:cs typeface="Arial" charset="0"/>
              </a:rPr>
              <a:t>Reliable connection-oriented service: it is NOT OK.</a:t>
            </a:r>
          </a:p>
        </p:txBody>
      </p:sp>
    </p:spTree>
    <p:extLst>
      <p:ext uri="{BB962C8B-B14F-4D97-AF65-F5344CB8AC3E}">
        <p14:creationId xmlns:p14="http://schemas.microsoft.com/office/powerpoint/2010/main" val="649127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a:latin typeface="Arial" charset="0"/>
                <a:cs typeface="Arial" charset="0"/>
              </a:rPr>
              <a:t>Error Control</a:t>
            </a:r>
          </a:p>
        </p:txBody>
      </p:sp>
      <p:sp>
        <p:nvSpPr>
          <p:cNvPr id="33795" name="Content Placeholder 2"/>
          <p:cNvSpPr>
            <a:spLocks noGrp="1"/>
          </p:cNvSpPr>
          <p:nvPr>
            <p:ph idx="1"/>
          </p:nvPr>
        </p:nvSpPr>
        <p:spPr>
          <a:xfrm>
            <a:off x="755576" y="1916832"/>
            <a:ext cx="7543800" cy="4297362"/>
          </a:xfrm>
        </p:spPr>
        <p:txBody>
          <a:bodyPr>
            <a:noAutofit/>
          </a:bodyPr>
          <a:lstStyle/>
          <a:p>
            <a:r>
              <a:rPr lang="en-US" sz="2400" dirty="0">
                <a:latin typeface="Arial" charset="0"/>
                <a:cs typeface="Arial" charset="0"/>
              </a:rPr>
              <a:t>Reliable connection-oriented service usually will provide a sender with some feedback about what is happening at the other end of the line.</a:t>
            </a:r>
          </a:p>
          <a:p>
            <a:pPr lvl="1"/>
            <a:r>
              <a:rPr lang="en-US" sz="2400" dirty="0"/>
              <a:t>Receiver Sends Back Special Control Frames.</a:t>
            </a:r>
          </a:p>
          <a:p>
            <a:pPr lvl="1"/>
            <a:r>
              <a:rPr lang="en-US" sz="2400" dirty="0"/>
              <a:t>If the Sender Receives positive Acknowledgment it will know that the frame has arrived safely.</a:t>
            </a:r>
          </a:p>
          <a:p>
            <a:r>
              <a:rPr lang="en-US" sz="2400" dirty="0">
                <a:latin typeface="Arial" charset="0"/>
                <a:cs typeface="Arial" charset="0"/>
              </a:rPr>
              <a:t>Timer and Frame Sequence Number for the Sender is Necessary  to handle the case when there is no response (positive or negative) from the Receiver .</a:t>
            </a:r>
          </a:p>
        </p:txBody>
      </p:sp>
    </p:spTree>
    <p:extLst>
      <p:ext uri="{BB962C8B-B14F-4D97-AF65-F5344CB8AC3E}">
        <p14:creationId xmlns:p14="http://schemas.microsoft.com/office/powerpoint/2010/main" val="211355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a:latin typeface="Arial" charset="0"/>
                <a:cs typeface="Arial" charset="0"/>
              </a:rPr>
              <a:t>Flow Control</a:t>
            </a:r>
          </a:p>
        </p:txBody>
      </p:sp>
      <p:sp>
        <p:nvSpPr>
          <p:cNvPr id="34819" name="Content Placeholder 2"/>
          <p:cNvSpPr>
            <a:spLocks noGrp="1"/>
          </p:cNvSpPr>
          <p:nvPr>
            <p:ph idx="1"/>
          </p:nvPr>
        </p:nvSpPr>
        <p:spPr/>
        <p:txBody>
          <a:bodyPr/>
          <a:lstStyle/>
          <a:p>
            <a:r>
              <a:rPr lang="en-US" sz="2000">
                <a:latin typeface="Arial" charset="0"/>
                <a:cs typeface="Arial" charset="0"/>
              </a:rPr>
              <a:t>Important Design issue for the cases when the sender is running on a fast powerful computer and receiver is running on a slow low-end machine.</a:t>
            </a:r>
          </a:p>
          <a:p>
            <a:r>
              <a:rPr lang="en-US" sz="2000">
                <a:latin typeface="Arial" charset="0"/>
                <a:cs typeface="Arial" charset="0"/>
              </a:rPr>
              <a:t>Two approaches:</a:t>
            </a:r>
          </a:p>
          <a:p>
            <a:pPr marL="857250" lvl="1" indent="-457200">
              <a:buFont typeface="Calibri" pitchFamily="34" charset="0"/>
              <a:buAutoNum type="arabicPeriod"/>
            </a:pPr>
            <a:r>
              <a:rPr lang="en-US" sz="2000"/>
              <a:t>Feedback-based flow control</a:t>
            </a:r>
          </a:p>
          <a:p>
            <a:pPr marL="857250" lvl="1" indent="-457200">
              <a:buFont typeface="Calibri" pitchFamily="34" charset="0"/>
              <a:buAutoNum type="arabicPeriod"/>
            </a:pPr>
            <a:r>
              <a:rPr lang="en-US" sz="2000"/>
              <a:t>Rate-based flow control</a:t>
            </a:r>
          </a:p>
        </p:txBody>
      </p:sp>
    </p:spTree>
    <p:extLst>
      <p:ext uri="{BB962C8B-B14F-4D97-AF65-F5344CB8AC3E}">
        <p14:creationId xmlns:p14="http://schemas.microsoft.com/office/powerpoint/2010/main" val="1461228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a:latin typeface="Arial" charset="0"/>
                <a:cs typeface="Arial" charset="0"/>
              </a:rPr>
              <a:t>Feedback-based Flow Control</a:t>
            </a:r>
            <a:endParaRPr lang="en-IN" dirty="0"/>
          </a:p>
        </p:txBody>
      </p:sp>
      <p:sp>
        <p:nvSpPr>
          <p:cNvPr id="3" name="Content Placeholder 2"/>
          <p:cNvSpPr>
            <a:spLocks noGrp="1"/>
          </p:cNvSpPr>
          <p:nvPr>
            <p:ph idx="1"/>
          </p:nvPr>
        </p:nvSpPr>
        <p:spPr/>
        <p:txBody>
          <a:bodyPr>
            <a:normAutofit lnSpcReduction="10000"/>
          </a:bodyPr>
          <a:lstStyle/>
          <a:p>
            <a:r>
              <a:rPr lang="en-US" sz="3200" dirty="0">
                <a:latin typeface="Arial" charset="0"/>
                <a:cs typeface="Arial" charset="0"/>
              </a:rPr>
              <a:t>Receiver sends back information to the sender giving it permission to send more data, or</a:t>
            </a:r>
          </a:p>
          <a:p>
            <a:r>
              <a:rPr lang="en-US" sz="3200" dirty="0">
                <a:latin typeface="Arial" charset="0"/>
                <a:cs typeface="Arial" charset="0"/>
              </a:rPr>
              <a:t>Telling sender how receiver is doing.</a:t>
            </a:r>
          </a:p>
          <a:p>
            <a:endParaRPr lang="en-US" dirty="0"/>
          </a:p>
          <a:p>
            <a:endParaRPr lang="en-US" dirty="0"/>
          </a:p>
          <a:p>
            <a:r>
              <a:rPr lang="en-US" sz="3200" dirty="0">
                <a:latin typeface="Arial" charset="0"/>
                <a:cs typeface="Arial" charset="0"/>
              </a:rPr>
              <a:t>Built in mechanism that limits the rate at which sender may transmit data, without the need for feedback from the receiver.</a:t>
            </a:r>
          </a:p>
          <a:p>
            <a:endParaRPr lang="en-IN" dirty="0"/>
          </a:p>
        </p:txBody>
      </p:sp>
      <p:sp>
        <p:nvSpPr>
          <p:cNvPr id="4" name="Title 1"/>
          <p:cNvSpPr txBox="1">
            <a:spLocks/>
          </p:cNvSpPr>
          <p:nvPr/>
        </p:nvSpPr>
        <p:spPr>
          <a:xfrm>
            <a:off x="395536" y="3284984"/>
            <a:ext cx="8229600" cy="1399032"/>
          </a:xfrm>
          <a:prstGeom prst="rect">
            <a:avLst/>
          </a:prstGeom>
        </p:spPr>
        <p:txBody>
          <a:bodyPr vert="horz" anchor="ctr">
            <a:normAutofit fontScale="97500"/>
          </a:bodyPr>
          <a:lst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a:lstStyle>
          <a:p>
            <a:pPr algn="ctr"/>
            <a:br>
              <a:rPr lang="en-IN" dirty="0">
                <a:latin typeface="Arial" charset="0"/>
                <a:cs typeface="Arial" charset="0"/>
              </a:rPr>
            </a:br>
            <a:r>
              <a:rPr lang="en-IN" dirty="0">
                <a:latin typeface="Arial" charset="0"/>
                <a:cs typeface="Arial" charset="0"/>
              </a:rPr>
              <a:t>Rate-based Flow Control</a:t>
            </a:r>
            <a:endParaRPr lang="en-IN" dirty="0"/>
          </a:p>
        </p:txBody>
      </p:sp>
    </p:spTree>
    <p:extLst>
      <p:ext uri="{BB962C8B-B14F-4D97-AF65-F5344CB8AC3E}">
        <p14:creationId xmlns:p14="http://schemas.microsoft.com/office/powerpoint/2010/main" val="3983588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a:latin typeface="Arial" charset="0"/>
                <a:cs typeface="Arial" charset="0"/>
              </a:rPr>
              <a:t>Error Detection and Correction</a:t>
            </a:r>
          </a:p>
        </p:txBody>
      </p:sp>
      <p:sp>
        <p:nvSpPr>
          <p:cNvPr id="37891" name="Content Placeholder 2"/>
          <p:cNvSpPr>
            <a:spLocks noGrp="1"/>
          </p:cNvSpPr>
          <p:nvPr>
            <p:ph idx="1"/>
          </p:nvPr>
        </p:nvSpPr>
        <p:spPr/>
        <p:txBody>
          <a:bodyPr/>
          <a:lstStyle/>
          <a:p>
            <a:r>
              <a:rPr lang="en-US" dirty="0">
                <a:latin typeface="Arial" charset="0"/>
                <a:cs typeface="Arial" charset="0"/>
              </a:rPr>
              <a:t>Two basic strategies to deal with errors:</a:t>
            </a:r>
          </a:p>
          <a:p>
            <a:pPr marL="971550" lvl="1" indent="-514350">
              <a:buFont typeface="Calibri" pitchFamily="34" charset="0"/>
              <a:buAutoNum type="arabicPeriod"/>
            </a:pPr>
            <a:r>
              <a:rPr lang="en-US" dirty="0"/>
              <a:t>Include enough redundant information  to enable the receiver to deduce what the transmitted data must have been.</a:t>
            </a:r>
            <a:br>
              <a:rPr lang="en-US" dirty="0"/>
            </a:br>
            <a:br>
              <a:rPr lang="en-US" sz="800" dirty="0"/>
            </a:br>
            <a:r>
              <a:rPr lang="en-US" b="1" dirty="0">
                <a:solidFill>
                  <a:srgbClr val="0033CC"/>
                </a:solidFill>
              </a:rPr>
              <a:t>Error correcting codes. (FEC)</a:t>
            </a:r>
          </a:p>
          <a:p>
            <a:pPr marL="971550" lvl="1" indent="-514350">
              <a:buFont typeface="Calibri" pitchFamily="34" charset="0"/>
              <a:buAutoNum type="arabicPeriod"/>
            </a:pPr>
            <a:r>
              <a:rPr lang="en-US" dirty="0"/>
              <a:t>Include only enough redundancy to allow the receiver to deduce that an error has occurred (but not which error).</a:t>
            </a:r>
            <a:r>
              <a:rPr lang="en-US" sz="800" dirty="0"/>
              <a:t> </a:t>
            </a:r>
            <a:br>
              <a:rPr lang="en-US" sz="800" dirty="0"/>
            </a:br>
            <a:br>
              <a:rPr lang="en-US" sz="800" dirty="0"/>
            </a:br>
            <a:r>
              <a:rPr lang="en-US" b="1" dirty="0">
                <a:solidFill>
                  <a:srgbClr val="0033CC"/>
                </a:solidFill>
              </a:rPr>
              <a:t>Error detecting codes.</a:t>
            </a:r>
          </a:p>
        </p:txBody>
      </p:sp>
    </p:spTree>
    <p:extLst>
      <p:ext uri="{BB962C8B-B14F-4D97-AF65-F5344CB8AC3E}">
        <p14:creationId xmlns:p14="http://schemas.microsoft.com/office/powerpoint/2010/main" val="42168421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4ADFA27C-C99D-4C34-BE3C-5CE6B65A7C16}"/>
                  </a:ext>
                </a:extLst>
              </p14:cNvPr>
              <p14:cNvContentPartPr/>
              <p14:nvPr/>
            </p14:nvContentPartPr>
            <p14:xfrm>
              <a:off x="-1639847" y="2137852"/>
              <a:ext cx="10080" cy="2520"/>
            </p14:xfrm>
          </p:contentPart>
        </mc:Choice>
        <mc:Fallback xmlns="">
          <p:pic>
            <p:nvPicPr>
              <p:cNvPr id="4" name="Ink 3">
                <a:extLst>
                  <a:ext uri="{FF2B5EF4-FFF2-40B4-BE49-F238E27FC236}">
                    <a16:creationId xmlns:a16="http://schemas.microsoft.com/office/drawing/2014/main" id="{4ADFA27C-C99D-4C34-BE3C-5CE6B65A7C16}"/>
                  </a:ext>
                </a:extLst>
              </p:cNvPr>
              <p:cNvPicPr/>
              <p:nvPr/>
            </p:nvPicPr>
            <p:blipFill>
              <a:blip r:embed="rId3"/>
              <a:stretch>
                <a:fillRect/>
              </a:stretch>
            </p:blipFill>
            <p:spPr>
              <a:xfrm>
                <a:off x="-1648487" y="2128852"/>
                <a:ext cx="2772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9C58D26F-A177-401E-B5FE-CE4B4559201C}"/>
                  </a:ext>
                </a:extLst>
              </p14:cNvPr>
              <p14:cNvContentPartPr/>
              <p14:nvPr/>
            </p14:nvContentPartPr>
            <p14:xfrm>
              <a:off x="-1015607" y="2471932"/>
              <a:ext cx="12240" cy="3240"/>
            </p14:xfrm>
          </p:contentPart>
        </mc:Choice>
        <mc:Fallback xmlns="">
          <p:pic>
            <p:nvPicPr>
              <p:cNvPr id="5" name="Ink 4">
                <a:extLst>
                  <a:ext uri="{FF2B5EF4-FFF2-40B4-BE49-F238E27FC236}">
                    <a16:creationId xmlns:a16="http://schemas.microsoft.com/office/drawing/2014/main" id="{9C58D26F-A177-401E-B5FE-CE4B4559201C}"/>
                  </a:ext>
                </a:extLst>
              </p:cNvPr>
              <p:cNvPicPr/>
              <p:nvPr/>
            </p:nvPicPr>
            <p:blipFill>
              <a:blip r:embed="rId3"/>
              <a:stretch>
                <a:fillRect/>
              </a:stretch>
            </p:blipFill>
            <p:spPr>
              <a:xfrm>
                <a:off x="-1024247" y="2462932"/>
                <a:ext cx="29880" cy="20880"/>
              </a:xfrm>
              <a:prstGeom prst="rect">
                <a:avLst/>
              </a:prstGeom>
            </p:spPr>
          </p:pic>
        </mc:Fallback>
      </mc:AlternateContent>
    </p:spTree>
    <p:extLst>
      <p:ext uri="{BB962C8B-B14F-4D97-AF65-F5344CB8AC3E}">
        <p14:creationId xmlns:p14="http://schemas.microsoft.com/office/powerpoint/2010/main" val="125026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0" y="314325"/>
            <a:ext cx="9144000" cy="1143000"/>
          </a:xfrm>
        </p:spPr>
        <p:txBody>
          <a:bodyPr/>
          <a:lstStyle/>
          <a:p>
            <a:pPr eaLnBrk="1" hangingPunct="1"/>
            <a:r>
              <a:rPr lang="en-US">
                <a:latin typeface="Arial" charset="0"/>
                <a:cs typeface="Arial" charset="0"/>
              </a:rPr>
              <a:t>Elementary Data Link Protocols (1)</a:t>
            </a:r>
          </a:p>
        </p:txBody>
      </p:sp>
      <p:sp>
        <p:nvSpPr>
          <p:cNvPr id="73731" name="Rectangle 3"/>
          <p:cNvSpPr>
            <a:spLocks noGrp="1" noChangeArrowheads="1"/>
          </p:cNvSpPr>
          <p:nvPr>
            <p:ph idx="1"/>
          </p:nvPr>
        </p:nvSpPr>
        <p:spPr>
          <a:xfrm>
            <a:off x="1116013" y="2033588"/>
            <a:ext cx="8027987" cy="4519612"/>
          </a:xfrm>
        </p:spPr>
        <p:txBody>
          <a:bodyPr/>
          <a:lstStyle/>
          <a:p>
            <a:pPr eaLnBrk="1" hangingPunct="1">
              <a:buFontTx/>
              <a:buChar char="•"/>
            </a:pPr>
            <a:r>
              <a:rPr lang="en-US" sz="3200" dirty="0">
                <a:latin typeface="Arial" charset="0"/>
                <a:cs typeface="Arial" charset="0"/>
              </a:rPr>
              <a:t>Utopian(Unrestricted) Simplex Protocol</a:t>
            </a:r>
          </a:p>
          <a:p>
            <a:pPr eaLnBrk="1" hangingPunct="1">
              <a:buFontTx/>
              <a:buChar char="•"/>
            </a:pPr>
            <a:r>
              <a:rPr lang="en-US" sz="3200" dirty="0">
                <a:latin typeface="Arial" charset="0"/>
                <a:cs typeface="Arial" charset="0"/>
              </a:rPr>
              <a:t>Simplex Stop-and-Wait Protocol </a:t>
            </a:r>
          </a:p>
          <a:p>
            <a:pPr lvl="1" eaLnBrk="1" hangingPunct="1">
              <a:buFontTx/>
              <a:buChar char="•"/>
            </a:pPr>
            <a:r>
              <a:rPr lang="en-US" sz="2800" dirty="0">
                <a:latin typeface="Arial" charset="0"/>
                <a:cs typeface="Arial" charset="0"/>
              </a:rPr>
              <a:t>Error-Free Channel</a:t>
            </a:r>
          </a:p>
          <a:p>
            <a:pPr eaLnBrk="1" hangingPunct="1">
              <a:buFontTx/>
              <a:buChar char="•"/>
            </a:pPr>
            <a:r>
              <a:rPr lang="en-US" sz="3200" dirty="0">
                <a:latin typeface="Arial" charset="0"/>
                <a:cs typeface="Arial" charset="0"/>
              </a:rPr>
              <a:t>Simplex Stop-and-Wait Protocol </a:t>
            </a:r>
          </a:p>
          <a:p>
            <a:pPr lvl="1" eaLnBrk="1" hangingPunct="1">
              <a:buFontTx/>
              <a:buChar char="•"/>
            </a:pPr>
            <a:r>
              <a:rPr lang="en-US" sz="2800" dirty="0">
                <a:latin typeface="Arial" charset="0"/>
                <a:cs typeface="Arial" charset="0"/>
              </a:rPr>
              <a:t>Noisy Channel</a:t>
            </a:r>
          </a:p>
        </p:txBody>
      </p:sp>
    </p:spTree>
    <p:extLst>
      <p:ext uri="{BB962C8B-B14F-4D97-AF65-F5344CB8AC3E}">
        <p14:creationId xmlns:p14="http://schemas.microsoft.com/office/powerpoint/2010/main" val="2066626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pPr eaLnBrk="1" hangingPunct="1"/>
            <a:r>
              <a:rPr lang="en-US">
                <a:latin typeface="Arial" charset="0"/>
                <a:cs typeface="Arial" charset="0"/>
              </a:rPr>
              <a:t>Elementary Data Link Protocols (2)</a:t>
            </a:r>
          </a:p>
        </p:txBody>
      </p:sp>
      <p:sp>
        <p:nvSpPr>
          <p:cNvPr id="74755" name="Content Placeholder 2"/>
          <p:cNvSpPr>
            <a:spLocks noGrp="1"/>
          </p:cNvSpPr>
          <p:nvPr>
            <p:ph idx="1"/>
          </p:nvPr>
        </p:nvSpPr>
        <p:spPr/>
        <p:txBody>
          <a:bodyPr>
            <a:normAutofit lnSpcReduction="10000"/>
          </a:bodyPr>
          <a:lstStyle/>
          <a:p>
            <a:pPr algn="ctr" eaLnBrk="1" hangingPunct="1">
              <a:buFontTx/>
              <a:buNone/>
            </a:pPr>
            <a:endParaRPr lang="en-US" dirty="0">
              <a:latin typeface="Arial" charset="0"/>
              <a:cs typeface="Arial" charset="0"/>
            </a:endParaRPr>
          </a:p>
          <a:p>
            <a:pPr algn="ctr" eaLnBrk="1" hangingPunct="1">
              <a:buFontTx/>
              <a:buNone/>
            </a:pPr>
            <a:endParaRPr lang="en-US" dirty="0">
              <a:latin typeface="Arial" charset="0"/>
              <a:cs typeface="Arial" charset="0"/>
            </a:endParaRPr>
          </a:p>
          <a:p>
            <a:pPr algn="ctr" eaLnBrk="1" hangingPunct="1">
              <a:buFontTx/>
              <a:buNone/>
            </a:pPr>
            <a:endParaRPr lang="en-US" dirty="0">
              <a:latin typeface="Arial" charset="0"/>
              <a:cs typeface="Arial" charset="0"/>
            </a:endParaRPr>
          </a:p>
          <a:p>
            <a:pPr algn="ctr" eaLnBrk="1" hangingPunct="1">
              <a:buFontTx/>
              <a:buNone/>
            </a:pPr>
            <a:endParaRPr lang="en-US" dirty="0">
              <a:latin typeface="Arial" charset="0"/>
              <a:cs typeface="Arial" charset="0"/>
            </a:endParaRPr>
          </a:p>
          <a:p>
            <a:pPr algn="ctr" eaLnBrk="1" hangingPunct="1">
              <a:buFontTx/>
              <a:buNone/>
            </a:pPr>
            <a:endParaRPr lang="en-US" dirty="0">
              <a:latin typeface="Arial" charset="0"/>
              <a:cs typeface="Arial" charset="0"/>
            </a:endParaRPr>
          </a:p>
          <a:p>
            <a:pPr algn="ctr" eaLnBrk="1" hangingPunct="1">
              <a:buFontTx/>
              <a:buNone/>
            </a:pPr>
            <a:endParaRPr lang="en-US" dirty="0">
              <a:latin typeface="Arial" charset="0"/>
              <a:cs typeface="Arial" charset="0"/>
            </a:endParaRPr>
          </a:p>
          <a:p>
            <a:pPr algn="ctr" eaLnBrk="1" hangingPunct="1">
              <a:buFontTx/>
              <a:buNone/>
            </a:pPr>
            <a:endParaRPr lang="en-US" dirty="0">
              <a:latin typeface="Arial" charset="0"/>
              <a:cs typeface="Arial" charset="0"/>
            </a:endParaRPr>
          </a:p>
          <a:p>
            <a:pPr algn="ctr" eaLnBrk="1" hangingPunct="1">
              <a:buFontTx/>
              <a:buNone/>
            </a:pPr>
            <a:r>
              <a:rPr lang="en-US" dirty="0">
                <a:latin typeface="Arial" charset="0"/>
                <a:cs typeface="Arial" charset="0"/>
              </a:rPr>
              <a:t>Implementation of the physical, data link, and network layers.</a:t>
            </a:r>
          </a:p>
        </p:txBody>
      </p:sp>
      <p:pic>
        <p:nvPicPr>
          <p:cNvPr id="7475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8263" y="1619250"/>
            <a:ext cx="6467475"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58651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455712" y="32048"/>
            <a:ext cx="8229600" cy="1399032"/>
          </a:xfrm>
        </p:spPr>
        <p:txBody>
          <a:bodyPr/>
          <a:lstStyle/>
          <a:p>
            <a:pPr eaLnBrk="1" hangingPunct="1"/>
            <a:r>
              <a:rPr lang="en-US" dirty="0">
                <a:latin typeface="Arial" charset="0"/>
                <a:cs typeface="Arial" charset="0"/>
              </a:rPr>
              <a:t>Elementary Data Link Protocols (3)</a:t>
            </a:r>
          </a:p>
        </p:txBody>
      </p:sp>
      <p:sp>
        <p:nvSpPr>
          <p:cNvPr id="75779" name="Content Placeholder 2"/>
          <p:cNvSpPr>
            <a:spLocks noGrp="1"/>
          </p:cNvSpPr>
          <p:nvPr>
            <p:ph idx="1"/>
          </p:nvPr>
        </p:nvSpPr>
        <p:spPr>
          <a:xfrm>
            <a:off x="457200" y="1882808"/>
            <a:ext cx="8229600" cy="4975192"/>
          </a:xfrm>
        </p:spPr>
        <p:txBody>
          <a:bodyPr>
            <a:normAutofit/>
          </a:bodyPr>
          <a:lstStyle/>
          <a:p>
            <a:pPr marL="0" indent="0" algn="ctr" eaLnBrk="1" hangingPunct="1">
              <a:buFontTx/>
              <a:buNone/>
            </a:pPr>
            <a:endParaRPr lang="en-US" dirty="0">
              <a:latin typeface="Arial" charset="0"/>
              <a:cs typeface="Arial" charset="0"/>
            </a:endParaRPr>
          </a:p>
          <a:p>
            <a:pPr marL="0" indent="0" algn="ctr" eaLnBrk="1" hangingPunct="1">
              <a:buFontTx/>
              <a:buNone/>
            </a:pPr>
            <a:endParaRPr lang="en-US" dirty="0">
              <a:latin typeface="Arial" charset="0"/>
              <a:cs typeface="Arial" charset="0"/>
            </a:endParaRPr>
          </a:p>
          <a:p>
            <a:pPr marL="0" indent="0" algn="ctr" eaLnBrk="1" hangingPunct="1">
              <a:buFontTx/>
              <a:buNone/>
            </a:pPr>
            <a:endParaRPr lang="en-US" dirty="0">
              <a:latin typeface="Arial" charset="0"/>
              <a:cs typeface="Arial" charset="0"/>
            </a:endParaRPr>
          </a:p>
          <a:p>
            <a:pPr marL="0" indent="0" algn="ctr" eaLnBrk="1" hangingPunct="1">
              <a:buFontTx/>
              <a:buNone/>
            </a:pPr>
            <a:endParaRPr lang="en-US" dirty="0">
              <a:latin typeface="Arial" charset="0"/>
              <a:cs typeface="Arial" charset="0"/>
            </a:endParaRPr>
          </a:p>
          <a:p>
            <a:pPr marL="0" indent="0" algn="ctr" eaLnBrk="1" hangingPunct="1">
              <a:buFontTx/>
              <a:buNone/>
            </a:pPr>
            <a:endParaRPr lang="en-US" dirty="0">
              <a:latin typeface="Arial" charset="0"/>
              <a:cs typeface="Arial" charset="0"/>
            </a:endParaRPr>
          </a:p>
          <a:p>
            <a:pPr marL="0" indent="0" algn="ctr" eaLnBrk="1" hangingPunct="1">
              <a:buFontTx/>
              <a:buNone/>
            </a:pPr>
            <a:endParaRPr lang="en-US" dirty="0">
              <a:latin typeface="Arial" charset="0"/>
              <a:cs typeface="Arial" charset="0"/>
            </a:endParaRPr>
          </a:p>
          <a:p>
            <a:pPr marL="0" indent="0" algn="ctr" eaLnBrk="1" hangingPunct="1">
              <a:buFontTx/>
              <a:buNone/>
            </a:pPr>
            <a:r>
              <a:rPr lang="en-US" dirty="0">
                <a:latin typeface="Arial" charset="0"/>
                <a:cs typeface="Arial" charset="0"/>
              </a:rPr>
              <a:t>Some definitions needed in the protocols to follow. These definitions are located in the file </a:t>
            </a:r>
            <a:r>
              <a:rPr lang="en-US" i="1" dirty="0" err="1">
                <a:latin typeface="Arial" charset="0"/>
                <a:cs typeface="Arial" charset="0"/>
              </a:rPr>
              <a:t>protocol.h</a:t>
            </a:r>
            <a:r>
              <a:rPr lang="en-US" i="1" dirty="0">
                <a:latin typeface="Arial" charset="0"/>
                <a:cs typeface="Arial" charset="0"/>
              </a:rPr>
              <a:t>.</a:t>
            </a:r>
            <a:endParaRPr lang="en-US" dirty="0">
              <a:latin typeface="Arial" charset="0"/>
              <a:cs typeface="Arial" charset="0"/>
            </a:endParaRPr>
          </a:p>
        </p:txBody>
      </p:sp>
      <p:pic>
        <p:nvPicPr>
          <p:cNvPr id="7578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150" y="1349295"/>
            <a:ext cx="8848725"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6916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dirty="0"/>
              <a:t>Frames:</a:t>
            </a:r>
            <a:endParaRPr lang="en-IN"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712" y="2996952"/>
            <a:ext cx="8156575"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21769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a:xfrm>
            <a:off x="457200" y="29732"/>
            <a:ext cx="8229600" cy="950996"/>
          </a:xfrm>
        </p:spPr>
        <p:txBody>
          <a:bodyPr>
            <a:normAutofit/>
          </a:bodyPr>
          <a:lstStyle/>
          <a:p>
            <a:pPr eaLnBrk="1" hangingPunct="1"/>
            <a:r>
              <a:rPr lang="en-US" dirty="0">
                <a:latin typeface="Arial" charset="0"/>
                <a:cs typeface="Arial" charset="0"/>
              </a:rPr>
              <a:t>Elementary Data Link Protocols </a:t>
            </a:r>
          </a:p>
        </p:txBody>
      </p:sp>
      <p:sp>
        <p:nvSpPr>
          <p:cNvPr id="76803" name="Content Placeholder 2"/>
          <p:cNvSpPr>
            <a:spLocks noGrp="1"/>
          </p:cNvSpPr>
          <p:nvPr>
            <p:ph idx="1"/>
          </p:nvPr>
        </p:nvSpPr>
        <p:spPr>
          <a:xfrm>
            <a:off x="457200" y="1882808"/>
            <a:ext cx="8229600" cy="4975192"/>
          </a:xfrm>
        </p:spPr>
        <p:txBody>
          <a:bodyPr>
            <a:normAutofit/>
          </a:bodyPr>
          <a:lstStyle/>
          <a:p>
            <a:pPr marL="0" indent="0" algn="ctr" eaLnBrk="1" hangingPunct="1">
              <a:buFontTx/>
              <a:buNone/>
            </a:pPr>
            <a:endParaRPr lang="en-US" dirty="0">
              <a:latin typeface="Arial" charset="0"/>
              <a:cs typeface="Arial" charset="0"/>
            </a:endParaRPr>
          </a:p>
          <a:p>
            <a:pPr marL="0" indent="0" algn="ctr" eaLnBrk="1" hangingPunct="1">
              <a:buFontTx/>
              <a:buNone/>
            </a:pPr>
            <a:endParaRPr lang="en-US" dirty="0">
              <a:latin typeface="Arial" charset="0"/>
              <a:cs typeface="Arial" charset="0"/>
            </a:endParaRPr>
          </a:p>
          <a:p>
            <a:pPr marL="0" indent="0" algn="ctr" eaLnBrk="1" hangingPunct="1">
              <a:buFontTx/>
              <a:buNone/>
            </a:pPr>
            <a:endParaRPr lang="en-US" dirty="0">
              <a:latin typeface="Arial" charset="0"/>
              <a:cs typeface="Arial" charset="0"/>
            </a:endParaRPr>
          </a:p>
          <a:p>
            <a:pPr marL="0" indent="0" algn="ctr" eaLnBrk="1" hangingPunct="1">
              <a:buFontTx/>
              <a:buNone/>
            </a:pPr>
            <a:endParaRPr lang="en-US" dirty="0">
              <a:latin typeface="Arial" charset="0"/>
              <a:cs typeface="Arial" charset="0"/>
            </a:endParaRPr>
          </a:p>
          <a:p>
            <a:pPr marL="0" indent="0" algn="ctr" eaLnBrk="1" hangingPunct="1">
              <a:buFontTx/>
              <a:buNone/>
            </a:pPr>
            <a:endParaRPr lang="en-US" dirty="0">
              <a:latin typeface="Arial" charset="0"/>
              <a:cs typeface="Arial" charset="0"/>
            </a:endParaRPr>
          </a:p>
          <a:p>
            <a:pPr marL="0" indent="0" algn="ctr" eaLnBrk="1" hangingPunct="1">
              <a:buFontTx/>
              <a:buNone/>
            </a:pPr>
            <a:endParaRPr lang="en-US" dirty="0">
              <a:latin typeface="Arial" charset="0"/>
              <a:cs typeface="Arial" charset="0"/>
            </a:endParaRPr>
          </a:p>
          <a:p>
            <a:pPr marL="0" indent="0" algn="ctr" eaLnBrk="1" hangingPunct="1">
              <a:buFontTx/>
              <a:buNone/>
            </a:pPr>
            <a:r>
              <a:rPr lang="en-US" dirty="0">
                <a:latin typeface="Arial" charset="0"/>
                <a:cs typeface="Arial" charset="0"/>
              </a:rPr>
              <a:t>Some definitions needed in the protocols to follow. These definitions are located in the file </a:t>
            </a:r>
            <a:r>
              <a:rPr lang="en-US" i="1" dirty="0" err="1">
                <a:latin typeface="Arial" charset="0"/>
                <a:cs typeface="Arial" charset="0"/>
              </a:rPr>
              <a:t>protocol.h</a:t>
            </a:r>
            <a:r>
              <a:rPr lang="en-US" i="1" dirty="0">
                <a:latin typeface="Arial" charset="0"/>
                <a:cs typeface="Arial" charset="0"/>
              </a:rPr>
              <a:t>.</a:t>
            </a:r>
            <a:endParaRPr lang="en-US" dirty="0">
              <a:latin typeface="Arial" charset="0"/>
              <a:cs typeface="Arial" charset="0"/>
            </a:endParaRPr>
          </a:p>
        </p:txBody>
      </p:sp>
      <p:pic>
        <p:nvPicPr>
          <p:cNvPr id="7680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809600"/>
            <a:ext cx="7518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2691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pPr eaLnBrk="1" hangingPunct="1"/>
            <a:r>
              <a:rPr lang="en-US">
                <a:latin typeface="Arial" charset="0"/>
                <a:cs typeface="Arial" charset="0"/>
              </a:rPr>
              <a:t>Elementary Data Link Protocols (5)</a:t>
            </a:r>
          </a:p>
        </p:txBody>
      </p:sp>
      <p:sp>
        <p:nvSpPr>
          <p:cNvPr id="77827" name="Content Placeholder 2"/>
          <p:cNvSpPr>
            <a:spLocks noGrp="1"/>
          </p:cNvSpPr>
          <p:nvPr>
            <p:ph idx="1"/>
          </p:nvPr>
        </p:nvSpPr>
        <p:spPr/>
        <p:txBody>
          <a:bodyPr/>
          <a:lstStyle/>
          <a:p>
            <a:pPr marL="0" indent="0" algn="ctr" eaLnBrk="1" hangingPunct="1">
              <a:buFontTx/>
              <a:buNone/>
            </a:pPr>
            <a:endParaRPr lang="en-US" dirty="0">
              <a:latin typeface="Arial" charset="0"/>
              <a:cs typeface="Arial" charset="0"/>
            </a:endParaRPr>
          </a:p>
        </p:txBody>
      </p:sp>
      <p:pic>
        <p:nvPicPr>
          <p:cNvPr id="7782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2307" y="2276872"/>
            <a:ext cx="7605713"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41690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Utopian Simplex Protocol /</a:t>
            </a:r>
            <a:br>
              <a:rPr lang="en-US" dirty="0">
                <a:latin typeface="Arial" charset="0"/>
                <a:cs typeface="Arial" charset="0"/>
              </a:rPr>
            </a:br>
            <a:r>
              <a:rPr lang="en-US" dirty="0">
                <a:latin typeface="Arial" charset="0"/>
                <a:cs typeface="Arial" charset="0"/>
              </a:rPr>
              <a:t>Unrestricted Simplex Protocol</a:t>
            </a:r>
            <a:endParaRPr lang="en-IN" dirty="0">
              <a:latin typeface="Arial" charset="0"/>
              <a:cs typeface="Arial" charset="0"/>
            </a:endParaRPr>
          </a:p>
        </p:txBody>
      </p:sp>
      <p:sp>
        <p:nvSpPr>
          <p:cNvPr id="3" name="Content Placeholder 2"/>
          <p:cNvSpPr>
            <a:spLocks noGrp="1"/>
          </p:cNvSpPr>
          <p:nvPr>
            <p:ph idx="1"/>
          </p:nvPr>
        </p:nvSpPr>
        <p:spPr/>
        <p:txBody>
          <a:bodyPr/>
          <a:lstStyle/>
          <a:p>
            <a:pPr lvl="0"/>
            <a:r>
              <a:rPr lang="en-US" dirty="0"/>
              <a:t>Very simple protocol</a:t>
            </a:r>
            <a:endParaRPr lang="en-IN" dirty="0"/>
          </a:p>
          <a:p>
            <a:pPr lvl="0"/>
            <a:r>
              <a:rPr lang="en-US" dirty="0"/>
              <a:t>Data transmission in one direction only (either sender or receiver)</a:t>
            </a:r>
            <a:endParaRPr lang="en-IN" dirty="0"/>
          </a:p>
          <a:p>
            <a:pPr lvl="0"/>
            <a:r>
              <a:rPr lang="en-US" dirty="0" err="1"/>
              <a:t>Tx</a:t>
            </a:r>
            <a:r>
              <a:rPr lang="en-US" dirty="0"/>
              <a:t> and Rx always ready</a:t>
            </a:r>
            <a:endParaRPr lang="en-IN" dirty="0"/>
          </a:p>
          <a:p>
            <a:pPr lvl="0"/>
            <a:r>
              <a:rPr lang="en-US" dirty="0"/>
              <a:t>Infinite buffer space available</a:t>
            </a:r>
            <a:endParaRPr lang="en-IN" dirty="0"/>
          </a:p>
          <a:p>
            <a:pPr lvl="0"/>
            <a:r>
              <a:rPr lang="en-US" dirty="0"/>
              <a:t>Communication Channel is error free</a:t>
            </a:r>
          </a:p>
          <a:p>
            <a:pPr lvl="0"/>
            <a:endParaRPr lang="en-IN" dirty="0"/>
          </a:p>
          <a:p>
            <a:pPr marL="64008" indent="0">
              <a:buNone/>
            </a:pPr>
            <a:r>
              <a:rPr lang="en-US" dirty="0"/>
              <a:t> </a:t>
            </a:r>
            <a:endParaRPr lang="en-IN" dirty="0"/>
          </a:p>
          <a:p>
            <a:endParaRPr lang="en-IN" dirty="0"/>
          </a:p>
        </p:txBody>
      </p:sp>
    </p:spTree>
    <p:extLst>
      <p:ext uri="{BB962C8B-B14F-4D97-AF65-F5344CB8AC3E}">
        <p14:creationId xmlns:p14="http://schemas.microsoft.com/office/powerpoint/2010/main" val="3964935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a:xfrm>
            <a:off x="485775" y="27856"/>
            <a:ext cx="8229600" cy="1145282"/>
          </a:xfrm>
        </p:spPr>
        <p:txBody>
          <a:bodyPr/>
          <a:lstStyle/>
          <a:p>
            <a:pPr eaLnBrk="1" hangingPunct="1"/>
            <a:r>
              <a:rPr lang="en-US" dirty="0">
                <a:latin typeface="Arial" charset="0"/>
                <a:cs typeface="Arial" charset="0"/>
              </a:rPr>
              <a:t>Utopian Simplex Protocol</a:t>
            </a:r>
          </a:p>
        </p:txBody>
      </p:sp>
      <p:sp>
        <p:nvSpPr>
          <p:cNvPr id="78851" name="Content Placeholder 2"/>
          <p:cNvSpPr>
            <a:spLocks noGrp="1"/>
          </p:cNvSpPr>
          <p:nvPr>
            <p:ph idx="1"/>
          </p:nvPr>
        </p:nvSpPr>
        <p:spPr>
          <a:xfrm>
            <a:off x="0" y="6019800"/>
            <a:ext cx="9144000" cy="533400"/>
          </a:xfrm>
        </p:spPr>
        <p:txBody>
          <a:bodyPr>
            <a:normAutofit lnSpcReduction="10000"/>
          </a:bodyPr>
          <a:lstStyle/>
          <a:p>
            <a:pPr algn="ctr" eaLnBrk="1" hangingPunct="1">
              <a:buFontTx/>
              <a:buNone/>
            </a:pPr>
            <a:r>
              <a:rPr lang="en-US">
                <a:latin typeface="Arial" charset="0"/>
                <a:cs typeface="Arial" charset="0"/>
              </a:rPr>
              <a:t>A utopian simplex protocol.</a:t>
            </a:r>
          </a:p>
        </p:txBody>
      </p:sp>
      <p:pic>
        <p:nvPicPr>
          <p:cNvPr id="7885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980728"/>
            <a:ext cx="6762750" cy="487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46895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pPr eaLnBrk="1" hangingPunct="1"/>
            <a:r>
              <a:rPr lang="en-US">
                <a:latin typeface="Arial" charset="0"/>
                <a:cs typeface="Arial" charset="0"/>
              </a:rPr>
              <a:t>Utopian Simplex Protocol (2)</a:t>
            </a:r>
          </a:p>
        </p:txBody>
      </p:sp>
      <p:sp>
        <p:nvSpPr>
          <p:cNvPr id="79875" name="Content Placeholder 2"/>
          <p:cNvSpPr>
            <a:spLocks noGrp="1"/>
          </p:cNvSpPr>
          <p:nvPr>
            <p:ph idx="1"/>
          </p:nvPr>
        </p:nvSpPr>
        <p:spPr/>
        <p:txBody>
          <a:bodyPr/>
          <a:lstStyle/>
          <a:p>
            <a:pPr algn="ctr" eaLnBrk="1" hangingPunct="1">
              <a:buFontTx/>
              <a:buNone/>
            </a:pPr>
            <a:r>
              <a:rPr lang="en-US">
                <a:latin typeface="Arial" charset="0"/>
                <a:cs typeface="Arial" charset="0"/>
              </a:rPr>
              <a:t>A utopian simplex protocol.</a:t>
            </a:r>
          </a:p>
        </p:txBody>
      </p:sp>
      <p:pic>
        <p:nvPicPr>
          <p:cNvPr id="7987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175" y="1828800"/>
            <a:ext cx="7943850"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90868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Simplex Stop-and-Wait Protocol </a:t>
            </a:r>
            <a:br>
              <a:rPr lang="en-US" dirty="0">
                <a:latin typeface="Arial" charset="0"/>
                <a:cs typeface="Arial" charset="0"/>
              </a:rPr>
            </a:br>
            <a:r>
              <a:rPr lang="en-US" dirty="0">
                <a:latin typeface="Arial" charset="0"/>
                <a:cs typeface="Arial" charset="0"/>
              </a:rPr>
              <a:t>for an Error-Free Channel</a:t>
            </a:r>
            <a:endParaRPr lang="en-IN" dirty="0"/>
          </a:p>
        </p:txBody>
      </p:sp>
      <p:sp>
        <p:nvSpPr>
          <p:cNvPr id="3" name="Content Placeholder 2"/>
          <p:cNvSpPr>
            <a:spLocks noGrp="1"/>
          </p:cNvSpPr>
          <p:nvPr>
            <p:ph idx="1"/>
          </p:nvPr>
        </p:nvSpPr>
        <p:spPr/>
        <p:txBody>
          <a:bodyPr/>
          <a:lstStyle/>
          <a:p>
            <a:pPr lvl="0"/>
            <a:r>
              <a:rPr lang="en-US" dirty="0"/>
              <a:t>Data traffic is simplex</a:t>
            </a:r>
            <a:endParaRPr lang="en-IN" dirty="0"/>
          </a:p>
          <a:p>
            <a:pPr lvl="0"/>
            <a:r>
              <a:rPr lang="en-US" dirty="0"/>
              <a:t>finite buffer space available</a:t>
            </a:r>
            <a:endParaRPr lang="en-IN" dirty="0"/>
          </a:p>
          <a:p>
            <a:pPr lvl="0"/>
            <a:r>
              <a:rPr lang="en-US" dirty="0"/>
              <a:t>Communication Channel is error free</a:t>
            </a:r>
            <a:endParaRPr lang="en-IN" dirty="0"/>
          </a:p>
          <a:p>
            <a:pPr lvl="0"/>
            <a:r>
              <a:rPr lang="en-US" dirty="0"/>
              <a:t>Prevent the fast sender, sender has to </a:t>
            </a:r>
            <a:r>
              <a:rPr lang="en-US" b="1" i="1" dirty="0"/>
              <a:t>wait for acknowledgement</a:t>
            </a:r>
            <a:r>
              <a:rPr lang="en-US" dirty="0"/>
              <a:t> before proceeding to send the next packet.</a:t>
            </a:r>
            <a:endParaRPr lang="en-IN" dirty="0"/>
          </a:p>
          <a:p>
            <a:endParaRPr lang="en-IN" dirty="0"/>
          </a:p>
        </p:txBody>
      </p:sp>
    </p:spTree>
    <p:extLst>
      <p:ext uri="{BB962C8B-B14F-4D97-AF65-F5344CB8AC3E}">
        <p14:creationId xmlns:p14="http://schemas.microsoft.com/office/powerpoint/2010/main" val="23541669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457200" y="267494"/>
            <a:ext cx="8229600" cy="1027906"/>
          </a:xfrm>
        </p:spPr>
        <p:txBody>
          <a:bodyPr>
            <a:normAutofit fontScale="90000"/>
          </a:bodyPr>
          <a:lstStyle/>
          <a:p>
            <a:r>
              <a:rPr lang="en-US" dirty="0">
                <a:latin typeface="Arial" charset="0"/>
                <a:cs typeface="Arial" charset="0"/>
              </a:rPr>
              <a:t>Simplex Stop-and-Wait Protocol </a:t>
            </a:r>
            <a:br>
              <a:rPr lang="en-US" dirty="0">
                <a:latin typeface="Arial" charset="0"/>
                <a:cs typeface="Arial" charset="0"/>
              </a:rPr>
            </a:br>
            <a:r>
              <a:rPr lang="en-US" dirty="0">
                <a:latin typeface="Arial" charset="0"/>
                <a:cs typeface="Arial" charset="0"/>
              </a:rPr>
              <a:t>for an Error-Free Channel</a:t>
            </a:r>
          </a:p>
        </p:txBody>
      </p:sp>
      <p:sp>
        <p:nvSpPr>
          <p:cNvPr id="80899" name="Content Placeholder 2"/>
          <p:cNvSpPr>
            <a:spLocks noGrp="1"/>
          </p:cNvSpPr>
          <p:nvPr>
            <p:ph idx="1"/>
          </p:nvPr>
        </p:nvSpPr>
        <p:spPr>
          <a:xfrm>
            <a:off x="0" y="5987752"/>
            <a:ext cx="9144000" cy="609600"/>
          </a:xfrm>
        </p:spPr>
        <p:txBody>
          <a:bodyPr/>
          <a:lstStyle/>
          <a:p>
            <a:pPr algn="ctr" eaLnBrk="1" hangingPunct="1">
              <a:buFontTx/>
              <a:buNone/>
            </a:pPr>
            <a:r>
              <a:rPr lang="en-US">
                <a:latin typeface="Arial" charset="0"/>
                <a:cs typeface="Arial" charset="0"/>
              </a:rPr>
              <a:t>A simplex stop-and-wait protocol.</a:t>
            </a:r>
          </a:p>
        </p:txBody>
      </p:sp>
      <p:pic>
        <p:nvPicPr>
          <p:cNvPr id="8090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1459383"/>
            <a:ext cx="7239000" cy="463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1" name="TextBox 4"/>
          <p:cNvSpPr txBox="1">
            <a:spLocks noChangeArrowheads="1"/>
          </p:cNvSpPr>
          <p:nvPr/>
        </p:nvSpPr>
        <p:spPr bwMode="auto">
          <a:xfrm>
            <a:off x="1371600" y="5410200"/>
            <a:ext cx="1066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t>. . .</a:t>
            </a:r>
          </a:p>
        </p:txBody>
      </p:sp>
    </p:spTree>
    <p:extLst>
      <p:ext uri="{BB962C8B-B14F-4D97-AF65-F5344CB8AC3E}">
        <p14:creationId xmlns:p14="http://schemas.microsoft.com/office/powerpoint/2010/main" val="27356010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85787" y="2787650"/>
            <a:ext cx="7972425"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52965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Simplex Stop-and-Wait Protocol </a:t>
            </a:r>
            <a:br>
              <a:rPr lang="en-US" dirty="0">
                <a:latin typeface="Arial" charset="0"/>
                <a:cs typeface="Arial" charset="0"/>
              </a:rPr>
            </a:br>
            <a:r>
              <a:rPr lang="en-US" dirty="0">
                <a:latin typeface="Arial" charset="0"/>
                <a:cs typeface="Arial" charset="0"/>
              </a:rPr>
              <a:t>for a Noisy Channel</a:t>
            </a:r>
            <a:endParaRPr lang="en-IN" dirty="0"/>
          </a:p>
        </p:txBody>
      </p:sp>
      <p:sp>
        <p:nvSpPr>
          <p:cNvPr id="3" name="Content Placeholder 2"/>
          <p:cNvSpPr>
            <a:spLocks noGrp="1"/>
          </p:cNvSpPr>
          <p:nvPr>
            <p:ph idx="1"/>
          </p:nvPr>
        </p:nvSpPr>
        <p:spPr/>
        <p:txBody>
          <a:bodyPr>
            <a:normAutofit lnSpcReduction="10000"/>
          </a:bodyPr>
          <a:lstStyle/>
          <a:p>
            <a:pPr lvl="0"/>
            <a:r>
              <a:rPr lang="en-US" dirty="0"/>
              <a:t>Data transmission in one direction only </a:t>
            </a:r>
          </a:p>
          <a:p>
            <a:pPr lvl="0"/>
            <a:r>
              <a:rPr lang="en-US" dirty="0"/>
              <a:t>finite buffer space available</a:t>
            </a:r>
            <a:endParaRPr lang="en-IN" dirty="0"/>
          </a:p>
          <a:p>
            <a:pPr lvl="0"/>
            <a:r>
              <a:rPr lang="en-US" dirty="0"/>
              <a:t>Communication Channel is </a:t>
            </a:r>
            <a:r>
              <a:rPr lang="en-US" b="1" dirty="0"/>
              <a:t>not error free</a:t>
            </a:r>
            <a:endParaRPr lang="en-IN" dirty="0"/>
          </a:p>
          <a:p>
            <a:pPr lvl="0"/>
            <a:r>
              <a:rPr lang="en-US" dirty="0"/>
              <a:t>Sender sends a frame</a:t>
            </a:r>
            <a:endParaRPr lang="en-IN" dirty="0"/>
          </a:p>
          <a:p>
            <a:pPr lvl="0"/>
            <a:r>
              <a:rPr lang="en-US" dirty="0"/>
              <a:t>Receiver sends </a:t>
            </a:r>
            <a:r>
              <a:rPr lang="en-US" dirty="0" err="1"/>
              <a:t>ack</a:t>
            </a:r>
            <a:r>
              <a:rPr lang="en-US" dirty="0"/>
              <a:t> if frame is received correctly otherwise no </a:t>
            </a:r>
            <a:r>
              <a:rPr lang="en-US" dirty="0" err="1"/>
              <a:t>ack</a:t>
            </a:r>
            <a:r>
              <a:rPr lang="en-US" dirty="0"/>
              <a:t> in case of damaged frame</a:t>
            </a:r>
            <a:endParaRPr lang="en-IN" dirty="0"/>
          </a:p>
          <a:p>
            <a:pPr lvl="0"/>
            <a:r>
              <a:rPr lang="en-US" dirty="0"/>
              <a:t>Use of timer. If timer runs out, resend the frame</a:t>
            </a:r>
            <a:endParaRPr lang="en-IN" dirty="0"/>
          </a:p>
          <a:p>
            <a:endParaRPr lang="en-IN" dirty="0"/>
          </a:p>
        </p:txBody>
      </p:sp>
    </p:spTree>
    <p:extLst>
      <p:ext uri="{BB962C8B-B14F-4D97-AF65-F5344CB8AC3E}">
        <p14:creationId xmlns:p14="http://schemas.microsoft.com/office/powerpoint/2010/main" val="35648117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690104"/>
          </a:xfrm>
        </p:spPr>
        <p:txBody>
          <a:bodyPr/>
          <a:lstStyle/>
          <a:p>
            <a:r>
              <a:rPr lang="en-US" dirty="0"/>
              <a:t>Ref fig;</a:t>
            </a:r>
          </a:p>
          <a:p>
            <a:endParaRPr lang="en-US" dirty="0"/>
          </a:p>
          <a:p>
            <a:r>
              <a:rPr lang="en-US" dirty="0"/>
              <a:t>Protocols in which the sender waits for a positive </a:t>
            </a:r>
            <a:r>
              <a:rPr lang="en-US" dirty="0" err="1"/>
              <a:t>ack</a:t>
            </a:r>
            <a:r>
              <a:rPr lang="en-US" dirty="0"/>
              <a:t> before advancing to the next data item are often called ARQ. (Automatic Repeat </a:t>
            </a:r>
            <a:r>
              <a:rPr lang="en-US" dirty="0" err="1"/>
              <a:t>reQuest</a:t>
            </a:r>
            <a:r>
              <a:rPr lang="en-US" dirty="0"/>
              <a:t>) or PAR( Positive </a:t>
            </a:r>
            <a:r>
              <a:rPr lang="en-US" dirty="0" err="1"/>
              <a:t>Ack</a:t>
            </a:r>
            <a:r>
              <a:rPr lang="en-US" dirty="0"/>
              <a:t> with Retransmission)</a:t>
            </a:r>
          </a:p>
        </p:txBody>
      </p:sp>
    </p:spTree>
    <p:extLst>
      <p:ext uri="{BB962C8B-B14F-4D97-AF65-F5344CB8AC3E}">
        <p14:creationId xmlns:p14="http://schemas.microsoft.com/office/powerpoint/2010/main" val="2962687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dirty="0">
                <a:latin typeface="Arial" charset="0"/>
                <a:cs typeface="Arial" charset="0"/>
              </a:rPr>
              <a:t>Services Provided to the Network Layer</a:t>
            </a:r>
          </a:p>
        </p:txBody>
      </p:sp>
      <p:sp>
        <p:nvSpPr>
          <p:cNvPr id="15363" name="Content Placeholder 3"/>
          <p:cNvSpPr>
            <a:spLocks noGrp="1"/>
          </p:cNvSpPr>
          <p:nvPr>
            <p:ph idx="1"/>
          </p:nvPr>
        </p:nvSpPr>
        <p:spPr/>
        <p:txBody>
          <a:bodyPr>
            <a:normAutofit/>
          </a:bodyPr>
          <a:lstStyle/>
          <a:p>
            <a:pPr algn="just"/>
            <a:r>
              <a:rPr lang="en-US" sz="2400" dirty="0">
                <a:latin typeface="Arial" charset="0"/>
                <a:cs typeface="Arial" charset="0"/>
              </a:rPr>
              <a:t>Principal Service Function of the data link layer is to transfer the data from the network layer on the source machine to the network layer on the destination machine.</a:t>
            </a:r>
          </a:p>
          <a:p>
            <a:pPr lvl="1" algn="just"/>
            <a:r>
              <a:rPr lang="en-US" sz="2400" dirty="0"/>
              <a:t>Process in the network layer that hands some bits to the data link layer for transmission.</a:t>
            </a:r>
          </a:p>
          <a:p>
            <a:pPr lvl="1" algn="just"/>
            <a:r>
              <a:rPr lang="en-US" sz="2400" dirty="0"/>
              <a:t>Job of data link layer is to transmit the bits to the destination machine so they can be handed over to the network layer there (see figure in the next slide).</a:t>
            </a:r>
          </a:p>
        </p:txBody>
      </p:sp>
    </p:spTree>
    <p:extLst>
      <p:ext uri="{BB962C8B-B14F-4D97-AF65-F5344CB8AC3E}">
        <p14:creationId xmlns:p14="http://schemas.microsoft.com/office/powerpoint/2010/main" val="16970271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27384"/>
            <a:ext cx="7477125"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7295" y="2492895"/>
            <a:ext cx="8002587" cy="422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4165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0905" y="1412776"/>
            <a:ext cx="8888447" cy="4824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15290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01266"/>
          </a:xfrm>
        </p:spPr>
        <p:txBody>
          <a:bodyPr/>
          <a:lstStyle/>
          <a:p>
            <a:r>
              <a:rPr lang="en-US" dirty="0"/>
              <a:t>Sliding Window Protocol</a:t>
            </a:r>
            <a:endParaRPr lang="en-IN" dirty="0"/>
          </a:p>
        </p:txBody>
      </p:sp>
      <p:sp>
        <p:nvSpPr>
          <p:cNvPr id="3" name="Content Placeholder 2"/>
          <p:cNvSpPr>
            <a:spLocks noGrp="1"/>
          </p:cNvSpPr>
          <p:nvPr>
            <p:ph idx="1"/>
          </p:nvPr>
        </p:nvSpPr>
        <p:spPr>
          <a:xfrm>
            <a:off x="457200" y="1196752"/>
            <a:ext cx="8229600" cy="5258056"/>
          </a:xfrm>
        </p:spPr>
        <p:txBody>
          <a:bodyPr>
            <a:normAutofit fontScale="85000" lnSpcReduction="20000"/>
          </a:bodyPr>
          <a:lstStyle/>
          <a:p>
            <a:r>
              <a:rPr lang="en-US" dirty="0"/>
              <a:t>Full duplex</a:t>
            </a:r>
          </a:p>
          <a:p>
            <a:r>
              <a:rPr lang="en-US" dirty="0"/>
              <a:t>Each link has forward(data) and reverse(</a:t>
            </a:r>
            <a:r>
              <a:rPr lang="en-US" dirty="0" err="1"/>
              <a:t>ack</a:t>
            </a:r>
            <a:r>
              <a:rPr lang="en-US" dirty="0"/>
              <a:t>) </a:t>
            </a:r>
            <a:r>
              <a:rPr lang="en-US" dirty="0" err="1"/>
              <a:t>ch.</a:t>
            </a:r>
            <a:endParaRPr lang="en-US" dirty="0"/>
          </a:p>
          <a:p>
            <a:r>
              <a:rPr lang="en-US" dirty="0"/>
              <a:t>In both cases, the capacity of reverse is wasted.</a:t>
            </a:r>
          </a:p>
          <a:p>
            <a:pPr marL="64008" indent="0">
              <a:buNone/>
            </a:pPr>
            <a:r>
              <a:rPr lang="en-US" dirty="0"/>
              <a:t>	1. Data from A-&gt;B is intermixed with </a:t>
            </a:r>
            <a:r>
              <a:rPr lang="en-US" dirty="0" err="1"/>
              <a:t>ack</a:t>
            </a:r>
            <a:r>
              <a:rPr lang="en-US" dirty="0"/>
              <a:t> from A-&gt;B.(kind field in header).</a:t>
            </a:r>
          </a:p>
          <a:p>
            <a:pPr marL="64008" indent="0">
              <a:buNone/>
            </a:pPr>
            <a:r>
              <a:rPr lang="en-US" dirty="0"/>
              <a:t>	2 . </a:t>
            </a:r>
            <a:r>
              <a:rPr lang="en-US" b="1" dirty="0"/>
              <a:t>piggybacking </a:t>
            </a:r>
          </a:p>
          <a:p>
            <a:pPr marL="64008" indent="0">
              <a:buNone/>
            </a:pPr>
            <a:r>
              <a:rPr lang="en-US" dirty="0"/>
              <a:t>	3 . Complication: how long should </a:t>
            </a:r>
            <a:r>
              <a:rPr lang="en-US" dirty="0" err="1"/>
              <a:t>dll</a:t>
            </a:r>
            <a:r>
              <a:rPr lang="en-US" dirty="0"/>
              <a:t> wait for piggybacking the </a:t>
            </a:r>
            <a:r>
              <a:rPr lang="en-US" dirty="0" err="1"/>
              <a:t>ack</a:t>
            </a:r>
            <a:r>
              <a:rPr lang="en-US" dirty="0"/>
              <a:t>?</a:t>
            </a:r>
          </a:p>
          <a:p>
            <a:pPr marL="64008" indent="0">
              <a:buNone/>
            </a:pPr>
            <a:r>
              <a:rPr lang="en-US" dirty="0"/>
              <a:t>	4. Time period.</a:t>
            </a:r>
          </a:p>
          <a:p>
            <a:pPr>
              <a:buFont typeface="Wingdings" pitchFamily="2" charset="2"/>
              <a:buChar char="q"/>
            </a:pPr>
            <a:endParaRPr lang="en-US" dirty="0"/>
          </a:p>
          <a:p>
            <a:pPr>
              <a:buFont typeface="Wingdings" pitchFamily="2" charset="2"/>
              <a:buChar char="q"/>
            </a:pPr>
            <a:r>
              <a:rPr lang="en-US" b="1" dirty="0"/>
              <a:t>Window:</a:t>
            </a:r>
            <a:r>
              <a:rPr lang="en-US" dirty="0"/>
              <a:t> sender and receiver window.</a:t>
            </a:r>
          </a:p>
          <a:p>
            <a:pPr marL="64008" indent="0">
              <a:buNone/>
            </a:pPr>
            <a:r>
              <a:rPr lang="en-US" dirty="0"/>
              <a:t>	 </a:t>
            </a:r>
          </a:p>
          <a:p>
            <a:pPr marL="64008" indent="0">
              <a:buNone/>
            </a:pPr>
            <a:endParaRPr lang="en-IN" dirty="0"/>
          </a:p>
        </p:txBody>
      </p:sp>
    </p:spTree>
    <p:extLst>
      <p:ext uri="{BB962C8B-B14F-4D97-AF65-F5344CB8AC3E}">
        <p14:creationId xmlns:p14="http://schemas.microsoft.com/office/powerpoint/2010/main" val="2128846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a:xfrm>
            <a:off x="467544" y="0"/>
            <a:ext cx="8229600" cy="1052736"/>
          </a:xfrm>
        </p:spPr>
        <p:txBody>
          <a:bodyPr/>
          <a:lstStyle/>
          <a:p>
            <a:pPr eaLnBrk="1" hangingPunct="1"/>
            <a:r>
              <a:rPr lang="en-US" dirty="0">
                <a:latin typeface="Arial" charset="0"/>
                <a:cs typeface="Arial" charset="0"/>
              </a:rPr>
              <a:t>Sliding Window Protocols</a:t>
            </a:r>
          </a:p>
        </p:txBody>
      </p:sp>
      <p:sp>
        <p:nvSpPr>
          <p:cNvPr id="86019" name="Content Placeholder 2"/>
          <p:cNvSpPr>
            <a:spLocks noGrp="1"/>
          </p:cNvSpPr>
          <p:nvPr>
            <p:ph idx="1"/>
          </p:nvPr>
        </p:nvSpPr>
        <p:spPr>
          <a:xfrm>
            <a:off x="457200" y="836712"/>
            <a:ext cx="8229600" cy="5618096"/>
          </a:xfrm>
        </p:spPr>
        <p:txBody>
          <a:bodyPr/>
          <a:lstStyle/>
          <a:p>
            <a:pPr marL="0" indent="0" algn="ctr" eaLnBrk="1" hangingPunct="1">
              <a:buFontTx/>
              <a:buNone/>
            </a:pPr>
            <a:endParaRPr lang="en-US" dirty="0">
              <a:latin typeface="Arial" charset="0"/>
              <a:cs typeface="Arial" charset="0"/>
            </a:endParaRPr>
          </a:p>
        </p:txBody>
      </p:sp>
      <p:pic>
        <p:nvPicPr>
          <p:cNvPr id="8602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1484784"/>
            <a:ext cx="3615829" cy="36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3453" y="1484784"/>
            <a:ext cx="2984348" cy="3672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5197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Sliding window (1-bit )</a:t>
            </a:r>
            <a:endParaRPr lang="en-IN" dirty="0"/>
          </a:p>
        </p:txBody>
      </p:sp>
      <p:sp>
        <p:nvSpPr>
          <p:cNvPr id="3" name="Content Placeholder 2"/>
          <p:cNvSpPr>
            <a:spLocks noGrp="1"/>
          </p:cNvSpPr>
          <p:nvPr>
            <p:ph idx="1"/>
          </p:nvPr>
        </p:nvSpPr>
        <p:spPr/>
        <p:txBody>
          <a:bodyPr/>
          <a:lstStyle/>
          <a:p>
            <a:pPr lvl="0"/>
            <a:r>
              <a:rPr lang="en-US" dirty="0"/>
              <a:t>Data transmission in both direction </a:t>
            </a:r>
            <a:r>
              <a:rPr lang="en-US" dirty="0" err="1"/>
              <a:t>ie</a:t>
            </a:r>
            <a:r>
              <a:rPr lang="en-US" dirty="0"/>
              <a:t> </a:t>
            </a:r>
            <a:r>
              <a:rPr lang="en-US" b="1" dirty="0"/>
              <a:t>full duplex communication</a:t>
            </a:r>
            <a:endParaRPr lang="en-IN" dirty="0"/>
          </a:p>
          <a:p>
            <a:pPr lvl="0"/>
            <a:r>
              <a:rPr lang="en-US" dirty="0"/>
              <a:t>finite buffer space available</a:t>
            </a:r>
            <a:endParaRPr lang="en-IN" dirty="0"/>
          </a:p>
          <a:p>
            <a:pPr lvl="0"/>
            <a:r>
              <a:rPr lang="en-US" dirty="0"/>
              <a:t>Communication Channel is </a:t>
            </a:r>
            <a:r>
              <a:rPr lang="en-US" b="1" dirty="0"/>
              <a:t>not error free</a:t>
            </a:r>
            <a:endParaRPr lang="en-IN" dirty="0"/>
          </a:p>
          <a:p>
            <a:pPr lvl="0"/>
            <a:r>
              <a:rPr lang="en-US" dirty="0"/>
              <a:t>Use of timer</a:t>
            </a:r>
            <a:endParaRPr lang="en-IN" dirty="0"/>
          </a:p>
          <a:p>
            <a:pPr lvl="0"/>
            <a:r>
              <a:rPr lang="en-US" dirty="0"/>
              <a:t>Sender sends a frame</a:t>
            </a:r>
            <a:endParaRPr lang="en-IN" dirty="0"/>
          </a:p>
          <a:p>
            <a:pPr lvl="0"/>
            <a:r>
              <a:rPr lang="en-US" dirty="0"/>
              <a:t>Receiver sends </a:t>
            </a:r>
            <a:r>
              <a:rPr lang="en-US" dirty="0" err="1"/>
              <a:t>ack</a:t>
            </a:r>
            <a:r>
              <a:rPr lang="en-US" dirty="0"/>
              <a:t> along with its if frame</a:t>
            </a:r>
            <a:endParaRPr lang="en-IN" dirty="0"/>
          </a:p>
          <a:p>
            <a:endParaRPr lang="en-IN" dirty="0"/>
          </a:p>
        </p:txBody>
      </p:sp>
    </p:spTree>
    <p:extLst>
      <p:ext uri="{BB962C8B-B14F-4D97-AF65-F5344CB8AC3E}">
        <p14:creationId xmlns:p14="http://schemas.microsoft.com/office/powerpoint/2010/main" val="28125082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1052736"/>
            <a:ext cx="7953375"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64609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404664"/>
            <a:ext cx="7610475"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3645024"/>
            <a:ext cx="8417694" cy="1689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39819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624736"/>
          </a:xfrm>
        </p:spPr>
        <p:txBody>
          <a:bodyPr/>
          <a:lstStyle/>
          <a:p>
            <a:r>
              <a:rPr lang="en-US" sz="2400" b="1" dirty="0"/>
              <a:t>(</a:t>
            </a:r>
            <a:r>
              <a:rPr lang="en-US" sz="2400" b="1" dirty="0" err="1"/>
              <a:t>seq</a:t>
            </a:r>
            <a:r>
              <a:rPr lang="en-US" sz="2400" b="1" dirty="0"/>
              <a:t> no, </a:t>
            </a:r>
            <a:r>
              <a:rPr lang="en-US" sz="2400" b="1" dirty="0" err="1"/>
              <a:t>ack</a:t>
            </a:r>
            <a:r>
              <a:rPr lang="en-US" sz="2400" b="1" dirty="0"/>
              <a:t>, frame no)</a:t>
            </a:r>
            <a:endParaRPr lang="en-IN" sz="2400" dirty="0"/>
          </a:p>
          <a:p>
            <a:r>
              <a:rPr lang="en-US" sz="2400" dirty="0"/>
              <a:t>Receiver sends </a:t>
            </a:r>
            <a:r>
              <a:rPr lang="en-US" sz="2400" dirty="0" err="1"/>
              <a:t>ack</a:t>
            </a:r>
            <a:r>
              <a:rPr lang="en-US" sz="2400" dirty="0"/>
              <a:t> as a </a:t>
            </a:r>
            <a:r>
              <a:rPr lang="en-US" sz="2400" dirty="0" err="1"/>
              <a:t>seq</a:t>
            </a:r>
            <a:r>
              <a:rPr lang="en-US" sz="2400" dirty="0"/>
              <a:t> no of frame received.</a:t>
            </a:r>
            <a:endParaRPr lang="en-IN" sz="2400" dirty="0"/>
          </a:p>
          <a:p>
            <a:endParaRPr lang="en-US" dirty="0"/>
          </a:p>
          <a:p>
            <a:endParaRPr lang="en-IN"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008" y="1052736"/>
            <a:ext cx="7781925"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594008" y="1556792"/>
            <a:ext cx="3689959" cy="3312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4521170" y="1556792"/>
            <a:ext cx="3689959" cy="3312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0" y="5123522"/>
            <a:ext cx="4860032" cy="1200329"/>
          </a:xfrm>
          <a:prstGeom prst="rect">
            <a:avLst/>
          </a:prstGeom>
          <a:noFill/>
        </p:spPr>
        <p:txBody>
          <a:bodyPr wrap="square" rtlCol="0">
            <a:spAutoFit/>
          </a:bodyPr>
          <a:lstStyle/>
          <a:p>
            <a:r>
              <a:rPr lang="en-US" b="1" dirty="0"/>
              <a:t>Normal Scenario: Timers are synchronized</a:t>
            </a:r>
            <a:endParaRPr lang="en-IN" dirty="0"/>
          </a:p>
          <a:p>
            <a:r>
              <a:rPr lang="en-US" dirty="0"/>
              <a:t>B has waited till the first frame from sender A to receive to synchronize the </a:t>
            </a:r>
            <a:r>
              <a:rPr lang="en-US" dirty="0" err="1"/>
              <a:t>ack</a:t>
            </a:r>
            <a:endParaRPr lang="en-IN" dirty="0"/>
          </a:p>
          <a:p>
            <a:endParaRPr lang="en-IN" dirty="0"/>
          </a:p>
        </p:txBody>
      </p:sp>
      <p:sp>
        <p:nvSpPr>
          <p:cNvPr id="7" name="Rectangle 6"/>
          <p:cNvSpPr/>
          <p:nvPr/>
        </p:nvSpPr>
        <p:spPr>
          <a:xfrm>
            <a:off x="4860032" y="5147448"/>
            <a:ext cx="4572000" cy="1754326"/>
          </a:xfrm>
          <a:prstGeom prst="rect">
            <a:avLst/>
          </a:prstGeom>
        </p:spPr>
        <p:txBody>
          <a:bodyPr>
            <a:spAutoFit/>
          </a:bodyPr>
          <a:lstStyle/>
          <a:p>
            <a:r>
              <a:rPr lang="en-US" b="1" dirty="0"/>
              <a:t>Abnormal Scenario: Timers are premature timeouts</a:t>
            </a:r>
            <a:endParaRPr lang="en-IN" dirty="0"/>
          </a:p>
          <a:p>
            <a:r>
              <a:rPr lang="en-US" dirty="0"/>
              <a:t>Both A and B started sending their frames at the same time. A’s time out interval is too little. Retransmission of duplicate frames has happened.</a:t>
            </a:r>
            <a:endParaRPr lang="en-IN" dirty="0"/>
          </a:p>
        </p:txBody>
      </p:sp>
    </p:spTree>
    <p:extLst>
      <p:ext uri="{BB962C8B-B14F-4D97-AF65-F5344CB8AC3E}">
        <p14:creationId xmlns:p14="http://schemas.microsoft.com/office/powerpoint/2010/main" val="3695985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4640588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Go-Back and Selective Repeat</a:t>
            </a:r>
            <a:endParaRPr lang="en-IN" dirty="0"/>
          </a:p>
        </p:txBody>
      </p:sp>
      <p:sp>
        <p:nvSpPr>
          <p:cNvPr id="3" name="Content Placeholder 2"/>
          <p:cNvSpPr>
            <a:spLocks noGrp="1"/>
          </p:cNvSpPr>
          <p:nvPr>
            <p:ph idx="1"/>
          </p:nvPr>
        </p:nvSpPr>
        <p:spPr/>
        <p:txBody>
          <a:bodyPr>
            <a:normAutofit lnSpcReduction="10000"/>
          </a:bodyPr>
          <a:lstStyle/>
          <a:p>
            <a:r>
              <a:rPr lang="en-US" dirty="0"/>
              <a:t>Transmission time for frame and </a:t>
            </a:r>
            <a:r>
              <a:rPr lang="en-US" dirty="0" err="1"/>
              <a:t>ack</a:t>
            </a:r>
            <a:r>
              <a:rPr lang="en-US" dirty="0"/>
              <a:t> are negligible (This assumption is sometimes false)</a:t>
            </a:r>
          </a:p>
          <a:p>
            <a:r>
              <a:rPr lang="en-US" dirty="0"/>
              <a:t>In these situations the long RTT can have more important implications for the </a:t>
            </a:r>
            <a:r>
              <a:rPr lang="en-US" dirty="0" err="1"/>
              <a:t>eff</a:t>
            </a:r>
            <a:r>
              <a:rPr lang="en-US" dirty="0"/>
              <a:t> of BW.</a:t>
            </a:r>
          </a:p>
          <a:p>
            <a:r>
              <a:rPr lang="en-US" dirty="0"/>
              <a:t>Example:</a:t>
            </a:r>
          </a:p>
          <a:p>
            <a:r>
              <a:rPr lang="en-US" dirty="0"/>
              <a:t>Combination of long transmit time, high BW, short frame length is disastrous in terms of eff.</a:t>
            </a:r>
          </a:p>
        </p:txBody>
      </p:sp>
    </p:spTree>
    <p:extLst>
      <p:ext uri="{BB962C8B-B14F-4D97-AF65-F5344CB8AC3E}">
        <p14:creationId xmlns:p14="http://schemas.microsoft.com/office/powerpoint/2010/main" val="4006156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endParaRPr lang="en-US" dirty="0">
              <a:latin typeface="Arial" charset="0"/>
              <a:cs typeface="Arial" charset="0"/>
            </a:endParaRPr>
          </a:p>
        </p:txBody>
      </p:sp>
      <p:sp>
        <p:nvSpPr>
          <p:cNvPr id="3" name="Content Placeholder 2"/>
          <p:cNvSpPr>
            <a:spLocks noGrp="1"/>
          </p:cNvSpPr>
          <p:nvPr>
            <p:ph idx="1"/>
          </p:nvPr>
        </p:nvSpPr>
        <p:spPr>
          <a:xfrm>
            <a:off x="0" y="2284432"/>
            <a:ext cx="8229600" cy="4572000"/>
          </a:xfrm>
        </p:spPr>
        <p:txBody>
          <a:bodyPr/>
          <a:lstStyle/>
          <a:p>
            <a:pPr algn="ctr">
              <a:buFontTx/>
              <a:buNone/>
              <a:defRPr/>
            </a:pPr>
            <a:endParaRPr lang="en-US" dirty="0"/>
          </a:p>
          <a:p>
            <a:pPr algn="ctr">
              <a:buFontTx/>
              <a:buNone/>
              <a:defRPr/>
            </a:pPr>
            <a:endParaRPr lang="en-US" dirty="0"/>
          </a:p>
          <a:p>
            <a:pPr algn="ctr">
              <a:buFontTx/>
              <a:buNone/>
              <a:defRPr/>
            </a:pPr>
            <a:endParaRPr lang="en-US" dirty="0"/>
          </a:p>
          <a:p>
            <a:pPr algn="ctr">
              <a:buFontTx/>
              <a:buNone/>
              <a:defRPr/>
            </a:pPr>
            <a:endParaRPr lang="en-US" dirty="0"/>
          </a:p>
          <a:p>
            <a:pPr algn="ctr">
              <a:buFontTx/>
              <a:buNone/>
              <a:defRPr/>
            </a:pPr>
            <a:endParaRPr lang="en-US" dirty="0"/>
          </a:p>
          <a:p>
            <a:pPr algn="ctr">
              <a:buFontTx/>
              <a:buNone/>
              <a:defRPr/>
            </a:pPr>
            <a:endParaRPr lang="en-US" dirty="0"/>
          </a:p>
          <a:p>
            <a:pPr algn="ctr">
              <a:buFontTx/>
              <a:buNone/>
              <a:defRPr/>
            </a:pPr>
            <a:endParaRPr lang="en-US" dirty="0"/>
          </a:p>
          <a:p>
            <a:pPr algn="ctr">
              <a:buFontTx/>
              <a:buNone/>
              <a:defRPr/>
            </a:pPr>
            <a:endParaRPr lang="en-US" dirty="0"/>
          </a:p>
        </p:txBody>
      </p:sp>
      <p:pic>
        <p:nvPicPr>
          <p:cNvPr id="1638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5" y="1949730"/>
            <a:ext cx="6996113" cy="426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a:spLocks noGrp="1"/>
          </p:cNvSpPr>
          <p:nvPr/>
        </p:nvSpPr>
        <p:spPr bwMode="auto">
          <a:xfrm>
            <a:off x="-540568" y="6211516"/>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609600" indent="-609600" algn="l" rtl="0" eaLnBrk="0" fontAlgn="base" hangingPunct="0">
              <a:spcBef>
                <a:spcPct val="20000"/>
              </a:spcBef>
              <a:spcAft>
                <a:spcPct val="0"/>
              </a:spcAft>
              <a:buClr>
                <a:schemeClr val="accent2"/>
              </a:buClr>
              <a:buAutoNum type="alphaLcParenR"/>
              <a:defRPr sz="2400">
                <a:solidFill>
                  <a:schemeClr val="tx1"/>
                </a:solidFill>
                <a:latin typeface="Arial" pitchFamily="34" charset="0"/>
                <a:ea typeface="+mn-ea"/>
                <a:cs typeface="Arial" pitchFamily="34" charset="0"/>
              </a:defRPr>
            </a:lvl1pPr>
            <a:lvl2pPr marL="990600" indent="-533400" algn="l" rtl="0" eaLnBrk="0" fontAlgn="base" hangingPunct="0">
              <a:spcBef>
                <a:spcPct val="20000"/>
              </a:spcBef>
              <a:spcAft>
                <a:spcPct val="0"/>
              </a:spcAft>
              <a:buClr>
                <a:schemeClr val="accent2"/>
              </a:buClr>
              <a:buChar char="–"/>
              <a:defRPr sz="2000">
                <a:solidFill>
                  <a:schemeClr val="tx1"/>
                </a:solidFill>
                <a:latin typeface="Arial" pitchFamily="34" charset="0"/>
                <a:cs typeface="Arial" pitchFamily="34" charset="0"/>
              </a:defRPr>
            </a:lvl2pPr>
            <a:lvl3pPr marL="1371600" indent="-457200" algn="l" rtl="0" eaLnBrk="0" fontAlgn="base" hangingPunct="0">
              <a:spcBef>
                <a:spcPct val="20000"/>
              </a:spcBef>
              <a:spcAft>
                <a:spcPct val="0"/>
              </a:spcAft>
              <a:buClr>
                <a:schemeClr val="accent2"/>
              </a:buClr>
              <a:buChar char="•"/>
              <a:defRPr sz="2400">
                <a:solidFill>
                  <a:schemeClr val="tx1"/>
                </a:solidFill>
                <a:latin typeface="+mn-lt"/>
                <a:cs typeface="Arial" charset="0"/>
              </a:defRPr>
            </a:lvl3pPr>
            <a:lvl4pPr marL="1752600" indent="-381000" algn="l" rtl="0" eaLnBrk="0" fontAlgn="base" hangingPunct="0">
              <a:spcBef>
                <a:spcPct val="20000"/>
              </a:spcBef>
              <a:spcAft>
                <a:spcPct val="0"/>
              </a:spcAft>
              <a:buClr>
                <a:schemeClr val="accent2"/>
              </a:buClr>
              <a:buChar char="–"/>
              <a:defRPr sz="2000">
                <a:solidFill>
                  <a:schemeClr val="tx1"/>
                </a:solidFill>
                <a:latin typeface="+mn-lt"/>
                <a:cs typeface="Arial" charset="0"/>
              </a:defRPr>
            </a:lvl4pPr>
            <a:lvl5pPr marL="2209800" indent="-381000" algn="l" rtl="0" eaLnBrk="0" fontAlgn="base" hangingPunct="0">
              <a:spcBef>
                <a:spcPct val="20000"/>
              </a:spcBef>
              <a:spcAft>
                <a:spcPct val="0"/>
              </a:spcAft>
              <a:buClr>
                <a:schemeClr val="accent2"/>
              </a:buClr>
              <a:buChar char="»"/>
              <a:defRPr sz="2000">
                <a:solidFill>
                  <a:schemeClr val="tx1"/>
                </a:solidFill>
                <a:latin typeface="+mn-lt"/>
                <a:cs typeface="Arial" charset="0"/>
              </a:defRPr>
            </a:lvl5pPr>
            <a:lvl6pPr marL="2667000" indent="-381000" algn="l" rtl="0" eaLnBrk="1" fontAlgn="base" hangingPunct="1">
              <a:spcBef>
                <a:spcPct val="20000"/>
              </a:spcBef>
              <a:spcAft>
                <a:spcPct val="0"/>
              </a:spcAft>
              <a:buClr>
                <a:schemeClr val="accent2"/>
              </a:buClr>
              <a:buChar char="»"/>
              <a:defRPr sz="2000">
                <a:solidFill>
                  <a:schemeClr val="tx1"/>
                </a:solidFill>
                <a:latin typeface="+mn-lt"/>
              </a:defRPr>
            </a:lvl6pPr>
            <a:lvl7pPr marL="3124200" indent="-381000" algn="l" rtl="0" eaLnBrk="1" fontAlgn="base" hangingPunct="1">
              <a:spcBef>
                <a:spcPct val="20000"/>
              </a:spcBef>
              <a:spcAft>
                <a:spcPct val="0"/>
              </a:spcAft>
              <a:buClr>
                <a:schemeClr val="accent2"/>
              </a:buClr>
              <a:buChar char="»"/>
              <a:defRPr sz="2000">
                <a:solidFill>
                  <a:schemeClr val="tx1"/>
                </a:solidFill>
                <a:latin typeface="+mn-lt"/>
              </a:defRPr>
            </a:lvl7pPr>
            <a:lvl8pPr marL="3581400" indent="-381000" algn="l" rtl="0" eaLnBrk="1" fontAlgn="base" hangingPunct="1">
              <a:spcBef>
                <a:spcPct val="20000"/>
              </a:spcBef>
              <a:spcAft>
                <a:spcPct val="0"/>
              </a:spcAft>
              <a:buClr>
                <a:schemeClr val="accent2"/>
              </a:buClr>
              <a:buChar char="»"/>
              <a:defRPr sz="2000">
                <a:solidFill>
                  <a:schemeClr val="tx1"/>
                </a:solidFill>
                <a:latin typeface="+mn-lt"/>
              </a:defRPr>
            </a:lvl8pPr>
            <a:lvl9pPr marL="4038600" indent="-381000" algn="l" rtl="0" eaLnBrk="1" fontAlgn="base" hangingPunct="1">
              <a:spcBef>
                <a:spcPct val="20000"/>
              </a:spcBef>
              <a:spcAft>
                <a:spcPct val="0"/>
              </a:spcAft>
              <a:buClr>
                <a:schemeClr val="accent2"/>
              </a:buClr>
              <a:buChar char="»"/>
              <a:defRPr sz="2000">
                <a:solidFill>
                  <a:schemeClr val="tx1"/>
                </a:solidFill>
                <a:latin typeface="+mn-lt"/>
              </a:defRPr>
            </a:lvl9pPr>
          </a:lstStyle>
          <a:p>
            <a:pPr algn="ctr">
              <a:buFontTx/>
              <a:buNone/>
              <a:defRPr/>
            </a:pPr>
            <a:r>
              <a:rPr lang="en-US" kern="1200" dirty="0">
                <a:solidFill>
                  <a:srgbClr val="0033CC"/>
                </a:solidFill>
                <a:latin typeface="Arial" charset="0"/>
                <a:cs typeface="Arial" charset="0"/>
              </a:rPr>
              <a:t>(a) </a:t>
            </a:r>
            <a:r>
              <a:rPr lang="en-US" dirty="0"/>
              <a:t>Virtual communication. </a:t>
            </a:r>
            <a:r>
              <a:rPr lang="en-US" kern="1200" dirty="0">
                <a:solidFill>
                  <a:srgbClr val="0033CC"/>
                </a:solidFill>
                <a:latin typeface="Arial" charset="0"/>
                <a:cs typeface="Arial" charset="0"/>
              </a:rPr>
              <a:t>(b) </a:t>
            </a:r>
            <a:r>
              <a:rPr lang="en-US" dirty="0"/>
              <a:t>Actual communication.</a:t>
            </a:r>
          </a:p>
        </p:txBody>
      </p:sp>
      <p:pic>
        <p:nvPicPr>
          <p:cNvPr id="1026" name="Picture 2" descr="Image result for what media shows and what is realit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81897" y="0"/>
            <a:ext cx="2041127" cy="233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9774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122152"/>
          </a:xfrm>
        </p:spPr>
        <p:txBody>
          <a:bodyPr/>
          <a:lstStyle/>
          <a:p>
            <a:r>
              <a:rPr lang="en-US" dirty="0"/>
              <a:t>Problem: Waiting for an </a:t>
            </a:r>
            <a:r>
              <a:rPr lang="en-US" dirty="0" err="1"/>
              <a:t>ack</a:t>
            </a:r>
            <a:r>
              <a:rPr lang="en-US" dirty="0"/>
              <a:t> before sending another frame.</a:t>
            </a:r>
          </a:p>
          <a:p>
            <a:endParaRPr lang="en-US" dirty="0"/>
          </a:p>
          <a:p>
            <a:r>
              <a:rPr lang="en-US" dirty="0" err="1"/>
              <a:t>Soln</a:t>
            </a:r>
            <a:r>
              <a:rPr lang="en-US" dirty="0"/>
              <a:t>: Allow sending w frames before blocking , instead of one.</a:t>
            </a:r>
          </a:p>
          <a:p>
            <a:endParaRPr lang="en-US" dirty="0"/>
          </a:p>
          <a:p>
            <a:r>
              <a:rPr lang="en-US" dirty="0"/>
              <a:t>To find an appropriate value of w: </a:t>
            </a:r>
            <a:r>
              <a:rPr lang="en-US" dirty="0" err="1"/>
              <a:t>bw</a:t>
            </a:r>
            <a:r>
              <a:rPr lang="en-US" dirty="0"/>
              <a:t>*delay product.</a:t>
            </a:r>
          </a:p>
          <a:p>
            <a:r>
              <a:rPr lang="en-US" dirty="0"/>
              <a:t>W=2B*D+1</a:t>
            </a:r>
          </a:p>
          <a:p>
            <a:r>
              <a:rPr lang="en-US" dirty="0"/>
              <a:t>Example:</a:t>
            </a:r>
          </a:p>
          <a:p>
            <a:endParaRPr lang="en-US" dirty="0"/>
          </a:p>
          <a:p>
            <a:endParaRPr lang="en-IN" dirty="0"/>
          </a:p>
        </p:txBody>
      </p:sp>
    </p:spTree>
    <p:extLst>
      <p:ext uri="{BB962C8B-B14F-4D97-AF65-F5344CB8AC3E}">
        <p14:creationId xmlns:p14="http://schemas.microsoft.com/office/powerpoint/2010/main" val="17994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85242"/>
          </a:xfrm>
        </p:spPr>
        <p:txBody>
          <a:bodyPr/>
          <a:lstStyle/>
          <a:p>
            <a:r>
              <a:rPr lang="en-US" dirty="0"/>
              <a:t>Pipelining</a:t>
            </a:r>
            <a:endParaRPr lang="en-IN" dirty="0"/>
          </a:p>
        </p:txBody>
      </p:sp>
      <p:sp>
        <p:nvSpPr>
          <p:cNvPr id="3" name="Content Placeholder 2"/>
          <p:cNvSpPr>
            <a:spLocks noGrp="1"/>
          </p:cNvSpPr>
          <p:nvPr>
            <p:ph idx="1"/>
          </p:nvPr>
        </p:nvSpPr>
        <p:spPr>
          <a:xfrm>
            <a:off x="457200" y="980728"/>
            <a:ext cx="8229600" cy="5474080"/>
          </a:xfrm>
        </p:spPr>
        <p:txBody>
          <a:bodyPr>
            <a:normAutofit lnSpcReduction="10000"/>
          </a:bodyPr>
          <a:lstStyle/>
          <a:p>
            <a:r>
              <a:rPr lang="en-US" dirty="0"/>
              <a:t>The technique of keeping multiple frames in flight is an </a:t>
            </a:r>
            <a:r>
              <a:rPr lang="en-US" dirty="0" err="1"/>
              <a:t>eg</a:t>
            </a:r>
            <a:r>
              <a:rPr lang="en-US" dirty="0"/>
              <a:t> of pipelining.</a:t>
            </a:r>
          </a:p>
          <a:p>
            <a:r>
              <a:rPr lang="en-US" dirty="0"/>
              <a:t>Pipelining frames over an unreliable </a:t>
            </a:r>
            <a:r>
              <a:rPr lang="en-US" dirty="0" err="1"/>
              <a:t>comm</a:t>
            </a:r>
            <a:r>
              <a:rPr lang="en-US" dirty="0"/>
              <a:t> </a:t>
            </a:r>
            <a:r>
              <a:rPr lang="en-US" dirty="0" err="1"/>
              <a:t>ch</a:t>
            </a:r>
            <a:r>
              <a:rPr lang="en-US" dirty="0"/>
              <a:t> is a concern.</a:t>
            </a:r>
          </a:p>
          <a:p>
            <a:r>
              <a:rPr lang="en-US" dirty="0"/>
              <a:t>What if frame in the middle is damaged?</a:t>
            </a:r>
          </a:p>
          <a:p>
            <a:pPr lvl="1"/>
            <a:r>
              <a:rPr lang="en-US" dirty="0"/>
              <a:t>(</a:t>
            </a:r>
            <a:r>
              <a:rPr lang="en-US" dirty="0" err="1"/>
              <a:t>rememder</a:t>
            </a:r>
            <a:r>
              <a:rPr lang="en-US" dirty="0"/>
              <a:t> rec </a:t>
            </a:r>
            <a:r>
              <a:rPr lang="en-US" dirty="0" err="1"/>
              <a:t>dll</a:t>
            </a:r>
            <a:r>
              <a:rPr lang="en-US" dirty="0"/>
              <a:t> is obligated to handle </a:t>
            </a:r>
            <a:r>
              <a:rPr lang="en-US" dirty="0" err="1"/>
              <a:t>pkt</a:t>
            </a:r>
            <a:r>
              <a:rPr lang="en-US" dirty="0"/>
              <a:t> to </a:t>
            </a:r>
            <a:r>
              <a:rPr lang="en-US" dirty="0" err="1"/>
              <a:t>nl</a:t>
            </a:r>
            <a:r>
              <a:rPr lang="en-US" dirty="0"/>
              <a:t> in </a:t>
            </a:r>
            <a:r>
              <a:rPr lang="en-US" dirty="0" err="1"/>
              <a:t>seq</a:t>
            </a:r>
            <a:r>
              <a:rPr lang="en-US" dirty="0"/>
              <a:t>)</a:t>
            </a:r>
          </a:p>
          <a:p>
            <a:endParaRPr lang="en-US" dirty="0"/>
          </a:p>
          <a:p>
            <a:r>
              <a:rPr lang="en-US" dirty="0"/>
              <a:t>Two options:</a:t>
            </a:r>
          </a:p>
          <a:p>
            <a:pPr lvl="1"/>
            <a:r>
              <a:rPr lang="en-US" dirty="0"/>
              <a:t>Go-Back-N</a:t>
            </a:r>
          </a:p>
          <a:p>
            <a:pPr lvl="1"/>
            <a:r>
              <a:rPr lang="en-US" dirty="0"/>
              <a:t>Selective Repeat</a:t>
            </a:r>
            <a:endParaRPr lang="en-IN" dirty="0"/>
          </a:p>
        </p:txBody>
      </p:sp>
    </p:spTree>
    <p:extLst>
      <p:ext uri="{BB962C8B-B14F-4D97-AF65-F5344CB8AC3E}">
        <p14:creationId xmlns:p14="http://schemas.microsoft.com/office/powerpoint/2010/main" val="4094526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62025" y="1124744"/>
            <a:ext cx="7219950"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a:xfrm>
            <a:off x="0" y="4725144"/>
            <a:ext cx="9144000" cy="838200"/>
          </a:xfrm>
          <a:prstGeom prst="rect">
            <a:avLst/>
          </a:prstGeom>
        </p:spPr>
        <p:txBody>
          <a:bodyPr vert="horz" anchor="t">
            <a:normAutofit fontScale="85000" lnSpcReduction="20000"/>
          </a:bodyPr>
          <a:lst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a:lstStyle>
          <a:p>
            <a:pPr algn="ctr">
              <a:buFontTx/>
              <a:buNone/>
            </a:pPr>
            <a:r>
              <a:rPr lang="en-US" dirty="0">
                <a:latin typeface="Arial" charset="0"/>
                <a:cs typeface="Arial" charset="0"/>
              </a:rPr>
              <a:t>Pipelining and error recovery. Effect of an error when</a:t>
            </a:r>
          </a:p>
          <a:p>
            <a:pPr algn="ctr">
              <a:buFontTx/>
              <a:buNone/>
            </a:pPr>
            <a:r>
              <a:rPr lang="en-US" dirty="0">
                <a:solidFill>
                  <a:srgbClr val="0033CC"/>
                </a:solidFill>
                <a:latin typeface="Arial" charset="0"/>
                <a:cs typeface="Arial" charset="0"/>
              </a:rPr>
              <a:t>(a) </a:t>
            </a:r>
            <a:r>
              <a:rPr lang="en-US" dirty="0">
                <a:latin typeface="Arial" charset="0"/>
                <a:cs typeface="Arial" charset="0"/>
              </a:rPr>
              <a:t>receiver’s window size is 1</a:t>
            </a:r>
          </a:p>
        </p:txBody>
      </p:sp>
    </p:spTree>
    <p:extLst>
      <p:ext uri="{BB962C8B-B14F-4D97-AF65-F5344CB8AC3E}">
        <p14:creationId xmlns:p14="http://schemas.microsoft.com/office/powerpoint/2010/main" val="5815017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908720"/>
            <a:ext cx="7219950"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a:xfrm>
            <a:off x="-12184" y="4149080"/>
            <a:ext cx="9144000" cy="838200"/>
          </a:xfrm>
          <a:prstGeom prst="rect">
            <a:avLst/>
          </a:prstGeom>
        </p:spPr>
        <p:txBody>
          <a:bodyPr vert="horz" anchor="t">
            <a:normAutofit fontScale="85000" lnSpcReduction="20000"/>
          </a:bodyPr>
          <a:lst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a:lstStyle>
          <a:p>
            <a:pPr algn="ctr">
              <a:buFontTx/>
              <a:buNone/>
            </a:pPr>
            <a:r>
              <a:rPr lang="en-US">
                <a:latin typeface="Arial" charset="0"/>
                <a:cs typeface="Arial" charset="0"/>
              </a:rPr>
              <a:t>Pipelining and error recovery. Effect of an error when</a:t>
            </a:r>
          </a:p>
          <a:p>
            <a:pPr algn="ctr">
              <a:buFontTx/>
              <a:buNone/>
            </a:pPr>
            <a:r>
              <a:rPr lang="en-US">
                <a:solidFill>
                  <a:srgbClr val="0033CC"/>
                </a:solidFill>
                <a:latin typeface="Arial" charset="0"/>
                <a:cs typeface="Arial" charset="0"/>
              </a:rPr>
              <a:t>(b) </a:t>
            </a:r>
            <a:r>
              <a:rPr lang="en-US">
                <a:latin typeface="Arial" charset="0"/>
                <a:cs typeface="Arial" charset="0"/>
              </a:rPr>
              <a:t>receiver’s window size is large.</a:t>
            </a:r>
            <a:endParaRPr lang="en-US" dirty="0">
              <a:latin typeface="Arial" charset="0"/>
              <a:cs typeface="Arial" charset="0"/>
            </a:endParaRPr>
          </a:p>
        </p:txBody>
      </p:sp>
    </p:spTree>
    <p:extLst>
      <p:ext uri="{BB962C8B-B14F-4D97-AF65-F5344CB8AC3E}">
        <p14:creationId xmlns:p14="http://schemas.microsoft.com/office/powerpoint/2010/main" val="40074645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73274"/>
          </a:xfrm>
        </p:spPr>
        <p:txBody>
          <a:bodyPr/>
          <a:lstStyle/>
          <a:p>
            <a:r>
              <a:rPr lang="en-US" dirty="0"/>
              <a:t>Go-Back-N</a:t>
            </a:r>
            <a:endParaRPr lang="en-IN" dirty="0"/>
          </a:p>
        </p:txBody>
      </p:sp>
      <p:sp>
        <p:nvSpPr>
          <p:cNvPr id="3" name="Content Placeholder 2"/>
          <p:cNvSpPr>
            <a:spLocks noGrp="1"/>
          </p:cNvSpPr>
          <p:nvPr>
            <p:ph idx="1"/>
          </p:nvPr>
        </p:nvSpPr>
        <p:spPr>
          <a:xfrm>
            <a:off x="457200" y="1268760"/>
            <a:ext cx="8229600" cy="5186048"/>
          </a:xfrm>
        </p:spPr>
        <p:txBody>
          <a:bodyPr/>
          <a:lstStyle/>
          <a:p>
            <a:r>
              <a:rPr lang="en-US" dirty="0"/>
              <a:t>Discards all subsequent frames, sending no </a:t>
            </a:r>
            <a:r>
              <a:rPr lang="en-US" dirty="0" err="1"/>
              <a:t>ack</a:t>
            </a:r>
            <a:r>
              <a:rPr lang="en-US" dirty="0"/>
              <a:t> for the discarded frames.</a:t>
            </a:r>
          </a:p>
          <a:p>
            <a:r>
              <a:rPr lang="en-US" dirty="0"/>
              <a:t>Rec window size =1 (</a:t>
            </a:r>
            <a:r>
              <a:rPr lang="en-US" dirty="0" err="1"/>
              <a:t>Dll</a:t>
            </a:r>
            <a:r>
              <a:rPr lang="en-US" dirty="0"/>
              <a:t> refuses to accept any frame except the </a:t>
            </a:r>
            <a:r>
              <a:rPr lang="en-US" dirty="0" err="1"/>
              <a:t>nxt</a:t>
            </a:r>
            <a:r>
              <a:rPr lang="en-US" dirty="0"/>
              <a:t> one it must give to NL)</a:t>
            </a:r>
          </a:p>
          <a:p>
            <a:r>
              <a:rPr lang="en-US" dirty="0"/>
              <a:t>If no </a:t>
            </a:r>
            <a:r>
              <a:rPr lang="en-US" dirty="0" err="1"/>
              <a:t>ack</a:t>
            </a:r>
            <a:r>
              <a:rPr lang="en-US" dirty="0"/>
              <a:t>, Sender time outs and retransmits all </a:t>
            </a:r>
            <a:r>
              <a:rPr lang="en-US" dirty="0" err="1"/>
              <a:t>unack</a:t>
            </a:r>
            <a:r>
              <a:rPr lang="en-US" dirty="0"/>
              <a:t> frames in order.</a:t>
            </a:r>
          </a:p>
          <a:p>
            <a:r>
              <a:rPr lang="en-US" dirty="0"/>
              <a:t>This approach can waste a lot of BW if the err rate is high.</a:t>
            </a:r>
          </a:p>
          <a:p>
            <a:endParaRPr lang="en-IN" dirty="0"/>
          </a:p>
        </p:txBody>
      </p:sp>
    </p:spTree>
    <p:extLst>
      <p:ext uri="{BB962C8B-B14F-4D97-AF65-F5344CB8AC3E}">
        <p14:creationId xmlns:p14="http://schemas.microsoft.com/office/powerpoint/2010/main" val="3861093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29258"/>
          </a:xfrm>
        </p:spPr>
        <p:txBody>
          <a:bodyPr/>
          <a:lstStyle/>
          <a:p>
            <a:r>
              <a:rPr lang="en-US" dirty="0"/>
              <a:t>Selective Repeat</a:t>
            </a:r>
            <a:endParaRPr lang="en-IN" dirty="0"/>
          </a:p>
        </p:txBody>
      </p:sp>
      <p:sp>
        <p:nvSpPr>
          <p:cNvPr id="3" name="Content Placeholder 2"/>
          <p:cNvSpPr>
            <a:spLocks noGrp="1"/>
          </p:cNvSpPr>
          <p:nvPr>
            <p:ph idx="1"/>
          </p:nvPr>
        </p:nvSpPr>
        <p:spPr>
          <a:xfrm>
            <a:off x="457200" y="980728"/>
            <a:ext cx="8229600" cy="5474080"/>
          </a:xfrm>
        </p:spPr>
        <p:txBody>
          <a:bodyPr>
            <a:normAutofit fontScale="92500" lnSpcReduction="10000"/>
          </a:bodyPr>
          <a:lstStyle/>
          <a:p>
            <a:r>
              <a:rPr lang="en-US" dirty="0"/>
              <a:t>Handles error when frames are pipelined.</a:t>
            </a:r>
          </a:p>
          <a:p>
            <a:pPr lvl="1"/>
            <a:r>
              <a:rPr lang="en-US" dirty="0"/>
              <a:t>Bad frames: discard</a:t>
            </a:r>
          </a:p>
          <a:p>
            <a:pPr lvl="1"/>
            <a:r>
              <a:rPr lang="en-US" dirty="0"/>
              <a:t>Good frames: accepted  and buffered.</a:t>
            </a:r>
          </a:p>
          <a:p>
            <a:r>
              <a:rPr lang="en-US" dirty="0"/>
              <a:t>When sender time outs, only the </a:t>
            </a:r>
            <a:r>
              <a:rPr lang="en-US" dirty="0" err="1"/>
              <a:t>unack</a:t>
            </a:r>
            <a:r>
              <a:rPr lang="en-US" dirty="0"/>
              <a:t> frame is retransmitted.</a:t>
            </a:r>
          </a:p>
          <a:p>
            <a:r>
              <a:rPr lang="en-US" dirty="0"/>
              <a:t>When that frame arrives correctly, rec can deliver all frames ( stored in buffer ) in order to NL.</a:t>
            </a:r>
          </a:p>
          <a:p>
            <a:pPr marL="64008" indent="0">
              <a:buNone/>
            </a:pPr>
            <a:endParaRPr lang="en-US" dirty="0"/>
          </a:p>
          <a:p>
            <a:pPr marL="64008" indent="0">
              <a:buNone/>
            </a:pPr>
            <a:r>
              <a:rPr lang="en-US" sz="3200" b="1" dirty="0"/>
              <a:t>These two alternate approaches are trade-off between </a:t>
            </a:r>
            <a:r>
              <a:rPr lang="en-US" sz="3200" b="1" dirty="0" err="1"/>
              <a:t>eff</a:t>
            </a:r>
            <a:r>
              <a:rPr lang="en-US" sz="3200" b="1" dirty="0"/>
              <a:t> use of BW and DLL buffer space.</a:t>
            </a:r>
          </a:p>
          <a:p>
            <a:endParaRPr lang="en-IN" dirty="0"/>
          </a:p>
        </p:txBody>
      </p:sp>
    </p:spTree>
    <p:extLst>
      <p:ext uri="{BB962C8B-B14F-4D97-AF65-F5344CB8AC3E}">
        <p14:creationId xmlns:p14="http://schemas.microsoft.com/office/powerpoint/2010/main" val="2007445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924944"/>
            <a:ext cx="8229600" cy="1073274"/>
          </a:xfrm>
        </p:spPr>
        <p:txBody>
          <a:bodyPr>
            <a:normAutofit fontScale="90000"/>
          </a:bodyPr>
          <a:lstStyle/>
          <a:p>
            <a:r>
              <a:rPr lang="en-IN" b="1" dirty="0"/>
              <a:t>High-level Data Link Control protocol: HDLC</a:t>
            </a:r>
            <a:endParaRPr lang="en-IN" dirty="0"/>
          </a:p>
        </p:txBody>
      </p:sp>
    </p:spTree>
    <p:extLst>
      <p:ext uri="{BB962C8B-B14F-4D97-AF65-F5344CB8AC3E}">
        <p14:creationId xmlns:p14="http://schemas.microsoft.com/office/powerpoint/2010/main" val="34615058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96752"/>
          </a:xfrm>
        </p:spPr>
        <p:txBody>
          <a:bodyPr>
            <a:normAutofit fontScale="90000"/>
          </a:bodyPr>
          <a:lstStyle/>
          <a:p>
            <a:r>
              <a:rPr lang="en-IN" b="1" dirty="0"/>
              <a:t>HDLC Link Configurations and transfer modes</a:t>
            </a:r>
            <a:endParaRPr lang="en-IN" dirty="0"/>
          </a:p>
        </p:txBody>
      </p:sp>
      <p:sp>
        <p:nvSpPr>
          <p:cNvPr id="3" name="Content Placeholder 2"/>
          <p:cNvSpPr>
            <a:spLocks noGrp="1"/>
          </p:cNvSpPr>
          <p:nvPr>
            <p:ph idx="1"/>
          </p:nvPr>
        </p:nvSpPr>
        <p:spPr>
          <a:xfrm>
            <a:off x="251520" y="1268760"/>
            <a:ext cx="8784976" cy="5400600"/>
          </a:xfrm>
        </p:spPr>
        <p:txBody>
          <a:bodyPr/>
          <a:lstStyle/>
          <a:p>
            <a:pPr marL="578358" indent="-514350">
              <a:buAutoNum type="arabicPeriod"/>
            </a:pPr>
            <a:r>
              <a:rPr lang="fr-FR" b="1" dirty="0"/>
              <a:t>Normal Response Mode (NRM)</a:t>
            </a:r>
          </a:p>
          <a:p>
            <a:pPr algn="just"/>
            <a:r>
              <a:rPr lang="en-IN" b="1" dirty="0"/>
              <a:t>Unbalanced configuration: </a:t>
            </a:r>
            <a:r>
              <a:rPr lang="en-IN" sz="2400" b="1" dirty="0"/>
              <a:t>One primary and many secondary stations. Primary station sends </a:t>
            </a:r>
            <a:r>
              <a:rPr lang="en-IN" sz="2400" b="1" dirty="0" err="1"/>
              <a:t>cmds</a:t>
            </a:r>
            <a:r>
              <a:rPr lang="en-IN" sz="2400" b="1" dirty="0"/>
              <a:t>; secondary can only respond.  NRM is used for both p2p and multipoint links.</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3836248"/>
            <a:ext cx="6417110" cy="2833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63701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6050144"/>
          </a:xfrm>
        </p:spPr>
        <p:txBody>
          <a:bodyPr/>
          <a:lstStyle/>
          <a:p>
            <a:r>
              <a:rPr lang="en-IN" b="1" dirty="0"/>
              <a:t>2.  Asynchronous Balanced Mode (ABM)</a:t>
            </a:r>
          </a:p>
          <a:p>
            <a:r>
              <a:rPr lang="en-IN" b="1" dirty="0"/>
              <a:t>Balanced configuration:</a:t>
            </a:r>
          </a:p>
          <a:p>
            <a:pPr lvl="1"/>
            <a:r>
              <a:rPr lang="en-IN" dirty="0"/>
              <a:t>Either station may initiate transmission without receiving permission</a:t>
            </a:r>
          </a:p>
          <a:p>
            <a:pPr marL="64008" indent="0">
              <a:buNone/>
            </a:pPr>
            <a:r>
              <a:rPr lang="en-IN" b="1" dirty="0"/>
              <a:t>In ABM the link is point-to-point </a:t>
            </a:r>
            <a:endParaRPr lang="en-IN"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3284984"/>
            <a:ext cx="7868324"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53658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29258"/>
          </a:xfrm>
        </p:spPr>
        <p:txBody>
          <a:bodyPr/>
          <a:lstStyle/>
          <a:p>
            <a:r>
              <a:rPr lang="en-IN" b="1" dirty="0"/>
              <a:t>HDLC frame types</a:t>
            </a:r>
            <a:endParaRPr lang="en-IN" dirty="0"/>
          </a:p>
        </p:txBody>
      </p:sp>
      <p:sp>
        <p:nvSpPr>
          <p:cNvPr id="3" name="Content Placeholder 2"/>
          <p:cNvSpPr>
            <a:spLocks noGrp="1"/>
          </p:cNvSpPr>
          <p:nvPr>
            <p:ph idx="1"/>
          </p:nvPr>
        </p:nvSpPr>
        <p:spPr>
          <a:xfrm>
            <a:off x="457200" y="1052736"/>
            <a:ext cx="8229600" cy="5616624"/>
          </a:xfrm>
        </p:spPr>
        <p:txBody>
          <a:bodyPr/>
          <a:lstStyle/>
          <a:p>
            <a:r>
              <a:rPr lang="en-IN" b="1" dirty="0"/>
              <a:t>1. I-Frame: Information frames</a:t>
            </a:r>
          </a:p>
          <a:p>
            <a:r>
              <a:rPr lang="en-IN" b="1" dirty="0"/>
              <a:t>2. S- Frame: Supervisory frames</a:t>
            </a:r>
          </a:p>
          <a:p>
            <a:r>
              <a:rPr lang="en-IN" b="1" dirty="0"/>
              <a:t>3. U-Frame: Unnumbered frames</a:t>
            </a:r>
            <a:endParaRPr lang="en-IN"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3223632"/>
            <a:ext cx="7636787" cy="3237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4938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314325"/>
            <a:ext cx="9144000" cy="1143000"/>
          </a:xfrm>
        </p:spPr>
        <p:txBody>
          <a:bodyPr/>
          <a:lstStyle/>
          <a:p>
            <a:pPr eaLnBrk="1" hangingPunct="1"/>
            <a:r>
              <a:rPr lang="en-US" dirty="0">
                <a:latin typeface="Arial" charset="0"/>
                <a:cs typeface="Arial" charset="0"/>
              </a:rPr>
              <a:t>Possible Services Offered</a:t>
            </a:r>
          </a:p>
        </p:txBody>
      </p:sp>
      <p:sp>
        <p:nvSpPr>
          <p:cNvPr id="17411" name="Rectangle 3"/>
          <p:cNvSpPr>
            <a:spLocks noGrp="1" noChangeArrowheads="1"/>
          </p:cNvSpPr>
          <p:nvPr>
            <p:ph idx="1"/>
          </p:nvPr>
        </p:nvSpPr>
        <p:spPr>
          <a:xfrm>
            <a:off x="228600" y="1981200"/>
            <a:ext cx="8686800" cy="4519613"/>
          </a:xfrm>
        </p:spPr>
        <p:txBody>
          <a:bodyPr>
            <a:normAutofit fontScale="92500" lnSpcReduction="10000"/>
          </a:bodyPr>
          <a:lstStyle/>
          <a:p>
            <a:pPr marL="64008" indent="0">
              <a:buNone/>
            </a:pPr>
            <a:r>
              <a:rPr lang="en-US" sz="3200" dirty="0">
                <a:latin typeface="+mj-lt"/>
                <a:cs typeface="Arial" charset="0"/>
              </a:rPr>
              <a:t>DLL can be designed to offer various services. The actual services that are offered </a:t>
            </a:r>
            <a:r>
              <a:rPr lang="en-US" sz="3200" b="1" dirty="0">
                <a:latin typeface="+mj-lt"/>
                <a:cs typeface="Arial" charset="0"/>
              </a:rPr>
              <a:t>vary</a:t>
            </a:r>
            <a:r>
              <a:rPr lang="en-US" sz="3200" dirty="0">
                <a:latin typeface="+mj-lt"/>
                <a:cs typeface="Arial" charset="0"/>
              </a:rPr>
              <a:t> from protocol to protocol. Three reasonable possibilities that are considered are as:</a:t>
            </a:r>
          </a:p>
          <a:p>
            <a:pPr>
              <a:buFont typeface="Times New Roman" pitchFamily="18" charset="0"/>
              <a:buAutoNum type="arabicPeriod"/>
            </a:pPr>
            <a:endParaRPr lang="en-US" sz="3200" dirty="0">
              <a:latin typeface="+mj-lt"/>
              <a:cs typeface="Arial" charset="0"/>
            </a:endParaRPr>
          </a:p>
          <a:p>
            <a:pPr>
              <a:buFont typeface="Times New Roman" pitchFamily="18" charset="0"/>
              <a:buAutoNum type="arabicPeriod"/>
            </a:pPr>
            <a:r>
              <a:rPr lang="en-US" sz="3200" dirty="0">
                <a:latin typeface="+mj-lt"/>
                <a:cs typeface="Arial" charset="0"/>
              </a:rPr>
              <a:t>Unacknowledged connectionless service.</a:t>
            </a:r>
          </a:p>
          <a:p>
            <a:pPr>
              <a:buFont typeface="Times New Roman" pitchFamily="18" charset="0"/>
              <a:buAutoNum type="arabicPeriod"/>
            </a:pPr>
            <a:r>
              <a:rPr lang="en-US" sz="3200" dirty="0">
                <a:latin typeface="+mj-lt"/>
                <a:cs typeface="Arial" charset="0"/>
              </a:rPr>
              <a:t>Acknowledged connectionless service.</a:t>
            </a:r>
          </a:p>
          <a:p>
            <a:pPr>
              <a:buFont typeface="Times New Roman" pitchFamily="18" charset="0"/>
              <a:buAutoNum type="arabicPeriod"/>
            </a:pPr>
            <a:r>
              <a:rPr lang="en-US" sz="3200" dirty="0">
                <a:latin typeface="+mj-lt"/>
                <a:cs typeface="Arial" charset="0"/>
              </a:rPr>
              <a:t>Acknowledged connection-oriented service.</a:t>
            </a:r>
          </a:p>
        </p:txBody>
      </p:sp>
    </p:spTree>
    <p:extLst>
      <p:ext uri="{BB962C8B-B14F-4D97-AF65-F5344CB8AC3E}">
        <p14:creationId xmlns:p14="http://schemas.microsoft.com/office/powerpoint/2010/main" val="23902499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552" y="267494"/>
            <a:ext cx="9083352" cy="857250"/>
          </a:xfrm>
        </p:spPr>
        <p:txBody>
          <a:bodyPr/>
          <a:lstStyle/>
          <a:p>
            <a:r>
              <a:rPr lang="en-IN" b="1" dirty="0"/>
              <a:t>HDLC frame</a:t>
            </a:r>
            <a:endParaRPr lang="en-IN" dirty="0"/>
          </a:p>
        </p:txBody>
      </p:sp>
      <p:sp>
        <p:nvSpPr>
          <p:cNvPr id="3" name="Content Placeholder 2"/>
          <p:cNvSpPr>
            <a:spLocks noGrp="1"/>
          </p:cNvSpPr>
          <p:nvPr>
            <p:ph idx="1"/>
          </p:nvPr>
        </p:nvSpPr>
        <p:spPr>
          <a:xfrm>
            <a:off x="457200" y="1412776"/>
            <a:ext cx="8229600" cy="5256584"/>
          </a:xfrm>
        </p:spPr>
        <p:txBody>
          <a:bodyPr>
            <a:normAutofit fontScale="85000" lnSpcReduction="20000"/>
          </a:bodyPr>
          <a:lstStyle/>
          <a:p>
            <a:pPr marL="64008" indent="0" algn="just">
              <a:buNone/>
            </a:pPr>
            <a:endParaRPr lang="en-US" dirty="0"/>
          </a:p>
          <a:p>
            <a:pPr algn="just"/>
            <a:r>
              <a:rPr lang="en-IN" b="1" dirty="0"/>
              <a:t>Flag: </a:t>
            </a:r>
            <a:r>
              <a:rPr lang="en-IN" dirty="0"/>
              <a:t>8-bit ;  01111110 that identifies the beginning and end of the frame.</a:t>
            </a:r>
          </a:p>
          <a:p>
            <a:pPr algn="just"/>
            <a:r>
              <a:rPr lang="en-IN" b="1" dirty="0"/>
              <a:t>FCS:</a:t>
            </a:r>
            <a:r>
              <a:rPr lang="en-IN" dirty="0"/>
              <a:t> frame check sequence is error detection field </a:t>
            </a:r>
          </a:p>
          <a:p>
            <a:pPr algn="just"/>
            <a:r>
              <a:rPr lang="en-IN" b="1" dirty="0"/>
              <a:t>Address:</a:t>
            </a:r>
            <a:r>
              <a:rPr lang="en-IN" dirty="0"/>
              <a:t> contain the address of the secondary station . It can be one byte or more . If the address is more than one bytes , all bytes end with zero except the last byte ends with one. Ending each intermediate byte with 0 indicates to the receiver. If created by primary, its “to” address; if created by secondary, its “from” address</a:t>
            </a:r>
          </a:p>
          <a:p>
            <a:pPr algn="just"/>
            <a:r>
              <a:rPr lang="en-IN" b="1" dirty="0"/>
              <a:t>Control Field : </a:t>
            </a:r>
            <a:r>
              <a:rPr lang="en-IN" dirty="0"/>
              <a:t>determine the type of frame and used for flow control and error control.</a:t>
            </a:r>
          </a:p>
        </p:txBody>
      </p:sp>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91880" y="116632"/>
            <a:ext cx="5576996"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10170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5122"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1628800"/>
            <a:ext cx="6460372" cy="440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44957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857250"/>
          </a:xfrm>
        </p:spPr>
        <p:txBody>
          <a:bodyPr/>
          <a:lstStyle/>
          <a:p>
            <a:r>
              <a:rPr lang="en-IN" b="1" dirty="0"/>
              <a:t>I-frame</a:t>
            </a:r>
            <a:endParaRPr lang="en-IN" dirty="0"/>
          </a:p>
        </p:txBody>
      </p:sp>
      <p:sp>
        <p:nvSpPr>
          <p:cNvPr id="3" name="Content Placeholder 2"/>
          <p:cNvSpPr>
            <a:spLocks noGrp="1"/>
          </p:cNvSpPr>
          <p:nvPr>
            <p:ph idx="1"/>
          </p:nvPr>
        </p:nvSpPr>
        <p:spPr>
          <a:xfrm>
            <a:off x="457200" y="1882808"/>
            <a:ext cx="8229600" cy="4975192"/>
          </a:xfrm>
        </p:spPr>
        <p:txBody>
          <a:bodyPr>
            <a:normAutofit/>
          </a:bodyPr>
          <a:lstStyle/>
          <a:p>
            <a:pPr marL="64008" indent="0">
              <a:buNone/>
            </a:pPr>
            <a:r>
              <a:rPr lang="en-IN" sz="2400" b="1" dirty="0"/>
              <a:t>Information: contains the user’s information.</a:t>
            </a:r>
          </a:p>
          <a:p>
            <a:pPr marL="64008" indent="0">
              <a:buNone/>
            </a:pPr>
            <a:r>
              <a:rPr lang="en-IN" sz="2400" b="1" dirty="0"/>
              <a:t>Control field:</a:t>
            </a:r>
          </a:p>
          <a:p>
            <a:r>
              <a:rPr lang="en-IN" sz="2400" dirty="0"/>
              <a:t> </a:t>
            </a:r>
            <a:r>
              <a:rPr lang="en-IN" sz="2400" b="1" dirty="0"/>
              <a:t>The first bit (0) defines the frame type (I-Frame)</a:t>
            </a:r>
          </a:p>
          <a:p>
            <a:r>
              <a:rPr lang="en-IN" sz="2400" dirty="0"/>
              <a:t> </a:t>
            </a:r>
            <a:r>
              <a:rPr lang="en-IN" sz="2400" b="1" dirty="0"/>
              <a:t>N(S): defines the sequence number of the frame.</a:t>
            </a:r>
          </a:p>
          <a:p>
            <a:r>
              <a:rPr lang="en-IN" sz="2400" dirty="0"/>
              <a:t> </a:t>
            </a:r>
            <a:r>
              <a:rPr lang="en-IN" sz="2400" b="1" dirty="0"/>
              <a:t>N(R) : Acknowledgment number when piggybacking is used.</a:t>
            </a:r>
          </a:p>
          <a:p>
            <a:r>
              <a:rPr lang="en-IN" sz="2400" b="1" dirty="0"/>
              <a:t> P/F: set to 1 with dual purpose:</a:t>
            </a:r>
          </a:p>
          <a:p>
            <a:r>
              <a:rPr lang="en-IN" sz="2400" b="1" dirty="0"/>
              <a:t> Poll: frame sent by the primary station (the address field contains the address of the receiver).</a:t>
            </a:r>
          </a:p>
          <a:p>
            <a:r>
              <a:rPr lang="en-IN" sz="2400" b="1" dirty="0"/>
              <a:t>Final:  frame sent by secondary station (the address field contain the address of the sender).</a:t>
            </a:r>
            <a:endParaRPr lang="en-IN" sz="2400"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260648"/>
            <a:ext cx="5914394"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87149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7494"/>
            <a:ext cx="3131840" cy="1001266"/>
          </a:xfrm>
        </p:spPr>
        <p:txBody>
          <a:bodyPr/>
          <a:lstStyle/>
          <a:p>
            <a:r>
              <a:rPr lang="en-IN" b="1" dirty="0"/>
              <a:t>S-frame</a:t>
            </a:r>
            <a:endParaRPr lang="en-IN" dirty="0"/>
          </a:p>
        </p:txBody>
      </p:sp>
      <p:sp>
        <p:nvSpPr>
          <p:cNvPr id="3" name="Content Placeholder 2"/>
          <p:cNvSpPr>
            <a:spLocks noGrp="1"/>
          </p:cNvSpPr>
          <p:nvPr>
            <p:ph idx="1"/>
          </p:nvPr>
        </p:nvSpPr>
        <p:spPr>
          <a:xfrm>
            <a:off x="457199" y="2034304"/>
            <a:ext cx="8229600" cy="4898016"/>
          </a:xfrm>
        </p:spPr>
        <p:txBody>
          <a:bodyPr>
            <a:normAutofit fontScale="92500" lnSpcReduction="20000"/>
          </a:bodyPr>
          <a:lstStyle/>
          <a:p>
            <a:r>
              <a:rPr lang="en-IN" b="1" dirty="0"/>
              <a:t>The Code field define four types of S-frames:</a:t>
            </a:r>
          </a:p>
          <a:p>
            <a:pPr lvl="1"/>
            <a:r>
              <a:rPr lang="en-US" b="1" dirty="0"/>
              <a:t>For flow and error control</a:t>
            </a:r>
            <a:endParaRPr lang="en-IN" b="1" dirty="0"/>
          </a:p>
          <a:p>
            <a:pPr marL="64008" indent="0">
              <a:buNone/>
            </a:pPr>
            <a:r>
              <a:rPr lang="en-IN" b="1" dirty="0">
                <a:solidFill>
                  <a:srgbClr val="FF0000"/>
                </a:solidFill>
              </a:rPr>
              <a:t>1. Receiver ready (RR) (00): </a:t>
            </a:r>
            <a:r>
              <a:rPr lang="en-IN" b="1" dirty="0"/>
              <a:t>receiver ready to accept more I-frames </a:t>
            </a:r>
          </a:p>
          <a:p>
            <a:pPr marL="64008" indent="0">
              <a:buNone/>
            </a:pPr>
            <a:r>
              <a:rPr lang="en-IN" b="1" dirty="0">
                <a:solidFill>
                  <a:srgbClr val="FF0000"/>
                </a:solidFill>
              </a:rPr>
              <a:t>2. Receiver not ready (RNR)(10): </a:t>
            </a:r>
            <a:r>
              <a:rPr lang="en-IN" b="1" dirty="0"/>
              <a:t>receiver not ready to accept more I frames [flow control by asking the sender to slow down] </a:t>
            </a:r>
          </a:p>
          <a:p>
            <a:pPr marL="64008" indent="0">
              <a:buNone/>
            </a:pPr>
            <a:r>
              <a:rPr lang="en-IN" b="1" dirty="0">
                <a:solidFill>
                  <a:srgbClr val="FF0000"/>
                </a:solidFill>
              </a:rPr>
              <a:t>3. Reject (REJ)(01):</a:t>
            </a:r>
            <a:r>
              <a:rPr lang="en-IN" b="1" dirty="0"/>
              <a:t> This is NAK Frame that can be used in Go-Back-N to improve the efficiency. The N(R) is –</a:t>
            </a:r>
            <a:r>
              <a:rPr lang="en-IN" b="1" dirty="0" err="1"/>
              <a:t>ve</a:t>
            </a:r>
            <a:r>
              <a:rPr lang="en-IN" b="1" dirty="0"/>
              <a:t> ack.</a:t>
            </a:r>
          </a:p>
          <a:p>
            <a:pPr marL="64008" indent="0">
              <a:buNone/>
            </a:pPr>
            <a:r>
              <a:rPr lang="en-IN" b="1" dirty="0">
                <a:solidFill>
                  <a:srgbClr val="FF0000"/>
                </a:solidFill>
              </a:rPr>
              <a:t>4. Selective Reject (SREJ)(11): </a:t>
            </a:r>
            <a:r>
              <a:rPr lang="en-IN" b="1" dirty="0"/>
              <a:t>NAK frame used in Selective repeat. The N(R) is –</a:t>
            </a:r>
            <a:r>
              <a:rPr lang="en-IN" b="1" dirty="0" err="1"/>
              <a:t>ve</a:t>
            </a:r>
            <a:r>
              <a:rPr lang="en-IN" b="1" dirty="0"/>
              <a:t> ack.</a:t>
            </a:r>
          </a:p>
          <a:p>
            <a:pPr marL="64008" indent="0">
              <a:buNone/>
            </a:pPr>
            <a:endParaRPr lang="en-IN"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7904" y="116632"/>
            <a:ext cx="5138019" cy="1844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61313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7494"/>
            <a:ext cx="3312368" cy="1217290"/>
          </a:xfrm>
        </p:spPr>
        <p:txBody>
          <a:bodyPr/>
          <a:lstStyle/>
          <a:p>
            <a:r>
              <a:rPr lang="en-IN" b="1" dirty="0"/>
              <a:t>U-frame</a:t>
            </a:r>
            <a:endParaRPr lang="en-IN" dirty="0"/>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68040" y="260648"/>
            <a:ext cx="4619650"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2681537"/>
            <a:ext cx="8726803" cy="4176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23528" y="1628800"/>
            <a:ext cx="8640960" cy="646331"/>
          </a:xfrm>
          <a:prstGeom prst="rect">
            <a:avLst/>
          </a:prstGeom>
          <a:noFill/>
        </p:spPr>
        <p:txBody>
          <a:bodyPr wrap="square" rtlCol="0">
            <a:spAutoFit/>
          </a:bodyPr>
          <a:lstStyle/>
          <a:p>
            <a:r>
              <a:rPr lang="en-US" dirty="0"/>
              <a:t>These frames are used to exchange session </a:t>
            </a:r>
            <a:r>
              <a:rPr lang="en-US" dirty="0" err="1"/>
              <a:t>mgmt</a:t>
            </a:r>
            <a:r>
              <a:rPr lang="en-US" dirty="0"/>
              <a:t> and control info between connected devices.  Info -&gt; </a:t>
            </a:r>
            <a:r>
              <a:rPr lang="en-US" dirty="0" err="1"/>
              <a:t>mgmt</a:t>
            </a:r>
            <a:r>
              <a:rPr lang="en-US" dirty="0"/>
              <a:t> info.</a:t>
            </a:r>
            <a:endParaRPr lang="en-IN" dirty="0"/>
          </a:p>
        </p:txBody>
      </p:sp>
    </p:spTree>
    <p:extLst>
      <p:ext uri="{BB962C8B-B14F-4D97-AF65-F5344CB8AC3E}">
        <p14:creationId xmlns:p14="http://schemas.microsoft.com/office/powerpoint/2010/main" val="37310569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856984" cy="836712"/>
          </a:xfrm>
        </p:spPr>
        <p:txBody>
          <a:bodyPr/>
          <a:lstStyle/>
          <a:p>
            <a:r>
              <a:rPr lang="en-US" dirty="0"/>
              <a:t>PPP </a:t>
            </a:r>
            <a:r>
              <a:rPr lang="en-US" b="1" dirty="0">
                <a:solidFill>
                  <a:srgbClr val="FF0000"/>
                </a:solidFill>
              </a:rPr>
              <a:t>P</a:t>
            </a:r>
            <a:r>
              <a:rPr lang="en-US" dirty="0"/>
              <a:t>oint to </a:t>
            </a:r>
            <a:r>
              <a:rPr lang="en-US" b="1" dirty="0">
                <a:solidFill>
                  <a:srgbClr val="FF0000"/>
                </a:solidFill>
              </a:rPr>
              <a:t>P</a:t>
            </a:r>
            <a:r>
              <a:rPr lang="en-US" dirty="0"/>
              <a:t>oint </a:t>
            </a:r>
            <a:r>
              <a:rPr lang="en-US" b="1" dirty="0">
                <a:solidFill>
                  <a:srgbClr val="FF0000"/>
                </a:solidFill>
              </a:rPr>
              <a:t>P</a:t>
            </a:r>
            <a:r>
              <a:rPr lang="en-US" dirty="0"/>
              <a:t>rotocol</a:t>
            </a:r>
            <a:endParaRPr lang="en-IN" dirty="0"/>
          </a:p>
        </p:txBody>
      </p:sp>
      <p:sp>
        <p:nvSpPr>
          <p:cNvPr id="3" name="Content Placeholder 2"/>
          <p:cNvSpPr>
            <a:spLocks noGrp="1"/>
          </p:cNvSpPr>
          <p:nvPr>
            <p:ph idx="1"/>
          </p:nvPr>
        </p:nvSpPr>
        <p:spPr>
          <a:xfrm>
            <a:off x="179512" y="764704"/>
            <a:ext cx="8856984" cy="5976664"/>
          </a:xfrm>
        </p:spPr>
        <p:txBody>
          <a:bodyPr>
            <a:normAutofit fontScale="92500" lnSpcReduction="20000"/>
          </a:bodyPr>
          <a:lstStyle/>
          <a:p>
            <a:pPr algn="just"/>
            <a:r>
              <a:rPr lang="en-US" dirty="0"/>
              <a:t>Used for router-to-router and user-to-ISP traffic.</a:t>
            </a:r>
          </a:p>
          <a:p>
            <a:pPr algn="just"/>
            <a:r>
              <a:rPr lang="en-US" dirty="0"/>
              <a:t>Its byte oriented protocol.</a:t>
            </a:r>
          </a:p>
          <a:p>
            <a:pPr algn="just"/>
            <a:r>
              <a:rPr lang="en-IN" dirty="0"/>
              <a:t>PPP uses two protocols viz. </a:t>
            </a:r>
            <a:r>
              <a:rPr lang="en-IN" b="1" dirty="0"/>
              <a:t>LCP</a:t>
            </a:r>
            <a:r>
              <a:rPr lang="en-IN" dirty="0"/>
              <a:t> and </a:t>
            </a:r>
            <a:r>
              <a:rPr lang="en-IN" b="1" dirty="0"/>
              <a:t>NCP</a:t>
            </a:r>
            <a:r>
              <a:rPr lang="en-IN" dirty="0"/>
              <a:t>. LCP takes care of establishment of link. NCP makes sure that IP and other protocols are transmitted across the PPP link.</a:t>
            </a:r>
          </a:p>
          <a:p>
            <a:pPr algn="just"/>
            <a:r>
              <a:rPr lang="en-IN" dirty="0"/>
              <a:t>PPP supports two authentication protocols viz. </a:t>
            </a:r>
            <a:r>
              <a:rPr lang="en-IN" b="1" dirty="0"/>
              <a:t>PAP</a:t>
            </a:r>
            <a:r>
              <a:rPr lang="en-IN" dirty="0"/>
              <a:t> (Password Authentication Protocol) and </a:t>
            </a:r>
            <a:r>
              <a:rPr lang="en-IN" b="1" dirty="0"/>
              <a:t>CHAP</a:t>
            </a:r>
            <a:r>
              <a:rPr lang="en-IN" dirty="0"/>
              <a:t> (Challenge Handshake Authentication Protocol) . </a:t>
            </a:r>
            <a:br>
              <a:rPr lang="en-IN" dirty="0"/>
            </a:br>
            <a:r>
              <a:rPr lang="en-IN" dirty="0"/>
              <a:t>• PAP uses simple 2 way handshake used at initial link establishment phase. It is not strong authentication protocol as passwords are sent across in clear text. </a:t>
            </a:r>
            <a:br>
              <a:rPr lang="en-IN" dirty="0"/>
            </a:br>
            <a:r>
              <a:rPr lang="en-IN" dirty="0"/>
              <a:t>• CHAP provides better authentication as it uses 3-way handshake mechanism.</a:t>
            </a:r>
          </a:p>
        </p:txBody>
      </p:sp>
    </p:spTree>
    <p:extLst>
      <p:ext uri="{BB962C8B-B14F-4D97-AF65-F5344CB8AC3E}">
        <p14:creationId xmlns:p14="http://schemas.microsoft.com/office/powerpoint/2010/main" val="40983502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2492896"/>
            <a:ext cx="8474205"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22813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7500" lnSpcReduction="20000"/>
          </a:bodyPr>
          <a:lstStyle/>
          <a:p>
            <a:pPr>
              <a:buNone/>
            </a:pPr>
            <a:r>
              <a:rPr lang="en-IN" dirty="0" err="1"/>
              <a:t>Zaware</a:t>
            </a:r>
            <a:r>
              <a:rPr lang="en-IN" dirty="0"/>
              <a:t> </a:t>
            </a:r>
            <a:r>
              <a:rPr lang="en-IN" dirty="0" err="1"/>
              <a:t>Samruddhi</a:t>
            </a:r>
            <a:endParaRPr lang="en-IN" dirty="0"/>
          </a:p>
          <a:p>
            <a:pPr>
              <a:buNone/>
            </a:pPr>
            <a:r>
              <a:rPr lang="en-IN" dirty="0"/>
              <a:t>1:18 PM</a:t>
            </a:r>
          </a:p>
          <a:p>
            <a:pPr>
              <a:buNone/>
            </a:pPr>
            <a:r>
              <a:rPr lang="en-IN" dirty="0"/>
              <a:t>89</a:t>
            </a:r>
          </a:p>
          <a:p>
            <a:pPr>
              <a:buNone/>
            </a:pPr>
            <a:r>
              <a:rPr lang="en-IN" dirty="0" err="1"/>
              <a:t>Jaisinghani</a:t>
            </a:r>
            <a:r>
              <a:rPr lang="en-IN" dirty="0"/>
              <a:t> </a:t>
            </a:r>
            <a:r>
              <a:rPr lang="en-IN" dirty="0" err="1"/>
              <a:t>Amit</a:t>
            </a:r>
            <a:endParaRPr lang="en-IN" dirty="0"/>
          </a:p>
          <a:p>
            <a:pPr>
              <a:buNone/>
            </a:pPr>
            <a:r>
              <a:rPr lang="en-IN" dirty="0"/>
              <a:t>1:18 PM</a:t>
            </a:r>
          </a:p>
          <a:p>
            <a:pPr>
              <a:buNone/>
            </a:pPr>
            <a:r>
              <a:rPr lang="en-IN" dirty="0"/>
              <a:t>85</a:t>
            </a:r>
          </a:p>
          <a:p>
            <a:pPr>
              <a:buNone/>
            </a:pPr>
            <a:r>
              <a:rPr lang="en-IN" dirty="0" err="1"/>
              <a:t>Sonawane</a:t>
            </a:r>
            <a:r>
              <a:rPr lang="en-IN" dirty="0"/>
              <a:t> </a:t>
            </a:r>
            <a:r>
              <a:rPr lang="en-IN" dirty="0" err="1"/>
              <a:t>Nitesh</a:t>
            </a:r>
            <a:endParaRPr lang="en-IN" dirty="0"/>
          </a:p>
          <a:p>
            <a:pPr>
              <a:buNone/>
            </a:pPr>
            <a:r>
              <a:rPr lang="en-IN" dirty="0"/>
              <a:t>1:18 PM</a:t>
            </a:r>
          </a:p>
          <a:p>
            <a:pPr>
              <a:buNone/>
            </a:pPr>
            <a:r>
              <a:rPr lang="en-IN" dirty="0"/>
              <a:t>88</a:t>
            </a:r>
          </a:p>
          <a:p>
            <a:pPr>
              <a:buNone/>
            </a:pPr>
            <a:r>
              <a:rPr lang="en-IN" dirty="0" err="1"/>
              <a:t>Divekar</a:t>
            </a:r>
            <a:r>
              <a:rPr lang="en-IN" dirty="0"/>
              <a:t> </a:t>
            </a:r>
            <a:r>
              <a:rPr lang="en-IN" dirty="0" err="1"/>
              <a:t>Sanika</a:t>
            </a:r>
            <a:endParaRPr lang="en-IN" dirty="0"/>
          </a:p>
          <a:p>
            <a:pPr>
              <a:buNone/>
            </a:pPr>
            <a:r>
              <a:rPr lang="en-IN" dirty="0"/>
              <a:t>1:18 PM</a:t>
            </a:r>
          </a:p>
          <a:p>
            <a:pPr>
              <a:buNone/>
            </a:pPr>
            <a:r>
              <a:rPr lang="en-IN" dirty="0"/>
              <a:t>80</a:t>
            </a:r>
          </a:p>
          <a:p>
            <a:pPr>
              <a:buNone/>
            </a:pPr>
            <a:r>
              <a:rPr lang="en-IN" dirty="0" err="1"/>
              <a:t>Pacharne</a:t>
            </a:r>
            <a:r>
              <a:rPr lang="en-IN" dirty="0"/>
              <a:t> </a:t>
            </a:r>
            <a:r>
              <a:rPr lang="en-IN" dirty="0" err="1"/>
              <a:t>Tejas</a:t>
            </a:r>
            <a:endParaRPr lang="en-IN" dirty="0"/>
          </a:p>
          <a:p>
            <a:pPr>
              <a:buNone/>
            </a:pPr>
            <a:r>
              <a:rPr lang="en-IN" dirty="0"/>
              <a:t>1:18 PM</a:t>
            </a:r>
          </a:p>
          <a:p>
            <a:pPr>
              <a:buNone/>
            </a:pPr>
            <a:r>
              <a:rPr lang="en-IN" dirty="0"/>
              <a:t>82</a:t>
            </a:r>
          </a:p>
          <a:p>
            <a:pPr>
              <a:buNone/>
            </a:pPr>
            <a:r>
              <a:rPr lang="en-IN" dirty="0"/>
              <a:t>Jadhav </a:t>
            </a:r>
            <a:r>
              <a:rPr lang="en-IN" dirty="0" err="1"/>
              <a:t>Sanket</a:t>
            </a:r>
            <a:endParaRPr lang="en-IN" dirty="0"/>
          </a:p>
          <a:p>
            <a:pPr>
              <a:buNone/>
            </a:pPr>
            <a:r>
              <a:rPr lang="en-IN" dirty="0"/>
              <a:t>1:18 PM</a:t>
            </a:r>
          </a:p>
          <a:p>
            <a:pPr>
              <a:buNone/>
            </a:pPr>
            <a:r>
              <a:rPr lang="en-IN" dirty="0"/>
              <a:t>83</a:t>
            </a:r>
          </a:p>
          <a:p>
            <a:pPr>
              <a:buNone/>
            </a:pPr>
            <a:r>
              <a:rPr lang="en-IN" dirty="0"/>
              <a:t>DESHMUKH JAYESH</a:t>
            </a:r>
          </a:p>
          <a:p>
            <a:pPr>
              <a:buNone/>
            </a:pPr>
            <a:r>
              <a:rPr lang="en-IN" dirty="0"/>
              <a:t>1:18 PM</a:t>
            </a:r>
          </a:p>
          <a:p>
            <a:pPr>
              <a:buNone/>
            </a:pPr>
            <a:r>
              <a:rPr lang="en-IN" dirty="0"/>
              <a:t>87</a:t>
            </a:r>
          </a:p>
          <a:p>
            <a:endParaRPr lang="en-IN" dirty="0"/>
          </a:p>
        </p:txBody>
      </p:sp>
      <p:sp>
        <p:nvSpPr>
          <p:cNvPr id="4" name="Rectangle 3"/>
          <p:cNvSpPr/>
          <p:nvPr/>
        </p:nvSpPr>
        <p:spPr>
          <a:xfrm>
            <a:off x="3143240" y="1714488"/>
            <a:ext cx="3714760" cy="4154984"/>
          </a:xfrm>
          <a:prstGeom prst="rect">
            <a:avLst/>
          </a:prstGeom>
        </p:spPr>
        <p:txBody>
          <a:bodyPr wrap="square">
            <a:spAutoFit/>
          </a:bodyPr>
          <a:lstStyle/>
          <a:p>
            <a:r>
              <a:rPr lang="en-IN" sz="1200" dirty="0" err="1"/>
              <a:t>Divekar</a:t>
            </a:r>
            <a:r>
              <a:rPr lang="en-IN" sz="1200" dirty="0"/>
              <a:t> </a:t>
            </a:r>
            <a:r>
              <a:rPr lang="en-IN" sz="1200" dirty="0" err="1"/>
              <a:t>Sanika</a:t>
            </a:r>
            <a:endParaRPr lang="en-IN" sz="1200" dirty="0"/>
          </a:p>
          <a:p>
            <a:r>
              <a:rPr lang="en-IN" sz="1200" dirty="0"/>
              <a:t>3:23 PM</a:t>
            </a:r>
          </a:p>
          <a:p>
            <a:r>
              <a:rPr lang="en-IN" sz="1200" dirty="0"/>
              <a:t>80</a:t>
            </a:r>
          </a:p>
          <a:p>
            <a:r>
              <a:rPr lang="en-IN" sz="1200" dirty="0" err="1"/>
              <a:t>Sonawane</a:t>
            </a:r>
            <a:r>
              <a:rPr lang="en-IN" sz="1200" dirty="0"/>
              <a:t> </a:t>
            </a:r>
            <a:r>
              <a:rPr lang="en-IN" sz="1200" dirty="0" err="1"/>
              <a:t>Nitesh</a:t>
            </a:r>
            <a:endParaRPr lang="en-IN" sz="1200" dirty="0"/>
          </a:p>
          <a:p>
            <a:r>
              <a:rPr lang="en-IN" sz="1200" dirty="0"/>
              <a:t>3:23 PM</a:t>
            </a:r>
          </a:p>
          <a:p>
            <a:r>
              <a:rPr lang="en-IN" sz="1200" dirty="0"/>
              <a:t>88</a:t>
            </a:r>
          </a:p>
          <a:p>
            <a:r>
              <a:rPr lang="en-IN" sz="1200" dirty="0"/>
              <a:t>Jadhav </a:t>
            </a:r>
            <a:r>
              <a:rPr lang="en-IN" sz="1200" dirty="0" err="1"/>
              <a:t>Sanket</a:t>
            </a:r>
            <a:endParaRPr lang="en-IN" sz="1200" dirty="0"/>
          </a:p>
          <a:p>
            <a:r>
              <a:rPr lang="en-IN" sz="1200" dirty="0"/>
              <a:t>3:23 PM</a:t>
            </a:r>
          </a:p>
          <a:p>
            <a:r>
              <a:rPr lang="en-IN" sz="1200" dirty="0"/>
              <a:t>83</a:t>
            </a:r>
          </a:p>
          <a:p>
            <a:r>
              <a:rPr lang="en-IN" sz="1200" dirty="0" err="1"/>
              <a:t>Jaisinghani</a:t>
            </a:r>
            <a:r>
              <a:rPr lang="en-IN" sz="1200" dirty="0"/>
              <a:t> </a:t>
            </a:r>
            <a:r>
              <a:rPr lang="en-IN" sz="1200" dirty="0" err="1"/>
              <a:t>Amit</a:t>
            </a:r>
            <a:endParaRPr lang="en-IN" sz="1200" dirty="0"/>
          </a:p>
          <a:p>
            <a:r>
              <a:rPr lang="en-IN" sz="1200" dirty="0"/>
              <a:t>3:24 PM</a:t>
            </a:r>
          </a:p>
          <a:p>
            <a:r>
              <a:rPr lang="en-IN" sz="1200" dirty="0"/>
              <a:t>85</a:t>
            </a:r>
          </a:p>
          <a:p>
            <a:r>
              <a:rPr lang="en-IN" sz="1200" dirty="0" err="1"/>
              <a:t>Zaware</a:t>
            </a:r>
            <a:r>
              <a:rPr lang="en-IN" sz="1200" dirty="0"/>
              <a:t> </a:t>
            </a:r>
            <a:r>
              <a:rPr lang="en-IN" sz="1200" dirty="0" err="1"/>
              <a:t>Samruddhi</a:t>
            </a:r>
            <a:endParaRPr lang="en-IN" sz="1200" dirty="0"/>
          </a:p>
          <a:p>
            <a:r>
              <a:rPr lang="en-IN" sz="1200" dirty="0"/>
              <a:t>3:24 PM</a:t>
            </a:r>
          </a:p>
          <a:p>
            <a:r>
              <a:rPr lang="en-IN" sz="1200" dirty="0"/>
              <a:t>89</a:t>
            </a:r>
          </a:p>
          <a:p>
            <a:r>
              <a:rPr lang="en-IN" sz="1200" dirty="0" err="1"/>
              <a:t>Pacharne</a:t>
            </a:r>
            <a:r>
              <a:rPr lang="en-IN" sz="1200" dirty="0"/>
              <a:t> </a:t>
            </a:r>
            <a:r>
              <a:rPr lang="en-IN" sz="1200" dirty="0" err="1"/>
              <a:t>Tejas</a:t>
            </a:r>
            <a:endParaRPr lang="en-IN" sz="1200" dirty="0"/>
          </a:p>
          <a:p>
            <a:r>
              <a:rPr lang="en-IN" sz="1200" dirty="0"/>
              <a:t>3:24 PM</a:t>
            </a:r>
          </a:p>
          <a:p>
            <a:r>
              <a:rPr lang="en-IN" sz="1200" dirty="0"/>
              <a:t>82</a:t>
            </a:r>
          </a:p>
          <a:p>
            <a:r>
              <a:rPr lang="en-IN" sz="1200" dirty="0"/>
              <a:t>DESHMUKH JAYESH</a:t>
            </a:r>
          </a:p>
          <a:p>
            <a:r>
              <a:rPr lang="en-IN" sz="1200" dirty="0"/>
              <a:t>3:24 PM</a:t>
            </a:r>
          </a:p>
          <a:p>
            <a:r>
              <a:rPr lang="en-IN" sz="1200" dirty="0"/>
              <a:t>87</a:t>
            </a:r>
          </a:p>
          <a:p>
            <a:r>
              <a:rPr lang="en-IN" sz="1200" dirty="0"/>
              <a:t>87</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6A949-3287-3BDA-18C3-F6E47F9C6CC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D590FE-77AB-BC93-ADE6-01F9FEAD6515}"/>
              </a:ext>
            </a:extLst>
          </p:cNvPr>
          <p:cNvSpPr>
            <a:spLocks noGrp="1"/>
          </p:cNvSpPr>
          <p:nvPr>
            <p:ph idx="1"/>
          </p:nvPr>
        </p:nvSpPr>
        <p:spPr/>
        <p:txBody>
          <a:bodyPr/>
          <a:lstStyle/>
          <a:p>
            <a:r>
              <a:rPr lang="en-IN" dirty="0"/>
              <a:t>08-02-2024</a:t>
            </a:r>
          </a:p>
          <a:p>
            <a:r>
              <a:rPr lang="en-IN" dirty="0"/>
              <a:t>Sy it-A</a:t>
            </a:r>
          </a:p>
          <a:p>
            <a:r>
              <a:rPr lang="en-IN"/>
              <a:t>Absent:- 1 4 5 10 11 12 14 22 27 37 41 43 49 50 52 54 57 58 59 60 66 67 70</a:t>
            </a:r>
          </a:p>
        </p:txBody>
      </p:sp>
    </p:spTree>
    <p:extLst>
      <p:ext uri="{BB962C8B-B14F-4D97-AF65-F5344CB8AC3E}">
        <p14:creationId xmlns:p14="http://schemas.microsoft.com/office/powerpoint/2010/main" val="2835796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
          <p:cNvSpPr>
            <a:spLocks noGrp="1"/>
          </p:cNvSpPr>
          <p:nvPr>
            <p:ph type="title"/>
          </p:nvPr>
        </p:nvSpPr>
        <p:spPr/>
        <p:txBody>
          <a:bodyPr/>
          <a:lstStyle/>
          <a:p>
            <a:r>
              <a:rPr dirty="0">
                <a:latin typeface="Arial" charset="0"/>
                <a:cs typeface="Arial" charset="0"/>
              </a:rPr>
              <a:t>Unacknowledged Connectionless Service</a:t>
            </a:r>
          </a:p>
        </p:txBody>
      </p:sp>
      <p:sp>
        <p:nvSpPr>
          <p:cNvPr id="18435" name="Content Placeholder 4"/>
          <p:cNvSpPr>
            <a:spLocks noGrp="1"/>
          </p:cNvSpPr>
          <p:nvPr>
            <p:ph idx="1"/>
          </p:nvPr>
        </p:nvSpPr>
        <p:spPr/>
        <p:txBody>
          <a:bodyPr>
            <a:normAutofit/>
          </a:bodyPr>
          <a:lstStyle/>
          <a:p>
            <a:pPr algn="just"/>
            <a:r>
              <a:rPr lang="en-US" sz="2400" dirty="0">
                <a:latin typeface="Arial" charset="0"/>
                <a:cs typeface="Arial" charset="0"/>
              </a:rPr>
              <a:t>It consists of having the source machine send independent frames to the destination machine </a:t>
            </a:r>
            <a:r>
              <a:rPr lang="en-US" sz="2400" b="1" dirty="0">
                <a:solidFill>
                  <a:srgbClr val="FF0000"/>
                </a:solidFill>
                <a:latin typeface="Arial" charset="0"/>
                <a:cs typeface="Arial" charset="0"/>
              </a:rPr>
              <a:t>without</a:t>
            </a:r>
            <a:r>
              <a:rPr lang="en-US" sz="2400" dirty="0">
                <a:latin typeface="Arial" charset="0"/>
                <a:cs typeface="Arial" charset="0"/>
              </a:rPr>
              <a:t> having the destination machine </a:t>
            </a:r>
            <a:r>
              <a:rPr lang="en-US" sz="2400" b="1" dirty="0">
                <a:solidFill>
                  <a:srgbClr val="FF0000"/>
                </a:solidFill>
                <a:latin typeface="Arial" charset="0"/>
                <a:cs typeface="Arial" charset="0"/>
              </a:rPr>
              <a:t>acknowledge</a:t>
            </a:r>
            <a:r>
              <a:rPr lang="en-US" sz="2400" dirty="0">
                <a:latin typeface="Arial" charset="0"/>
                <a:cs typeface="Arial" charset="0"/>
              </a:rPr>
              <a:t> them.</a:t>
            </a:r>
          </a:p>
          <a:p>
            <a:pPr algn="just"/>
            <a:r>
              <a:rPr lang="en-US" sz="2400" b="1" dirty="0">
                <a:solidFill>
                  <a:srgbClr val="FF0000"/>
                </a:solidFill>
                <a:latin typeface="Arial" charset="0"/>
                <a:cs typeface="Arial" charset="0"/>
              </a:rPr>
              <a:t>No logical connection is established</a:t>
            </a:r>
            <a:r>
              <a:rPr lang="en-US" sz="2400" dirty="0">
                <a:latin typeface="Arial" charset="0"/>
                <a:cs typeface="Arial" charset="0"/>
              </a:rPr>
              <a:t>.</a:t>
            </a:r>
          </a:p>
          <a:p>
            <a:pPr algn="just"/>
            <a:r>
              <a:rPr lang="en-US" sz="2400" dirty="0">
                <a:latin typeface="Arial" charset="0"/>
                <a:cs typeface="Arial" charset="0"/>
              </a:rPr>
              <a:t>If a frame is lost due to noise,</a:t>
            </a:r>
            <a:r>
              <a:rPr lang="en-US" sz="2400" b="1" dirty="0">
                <a:solidFill>
                  <a:srgbClr val="FF0000"/>
                </a:solidFill>
                <a:latin typeface="Arial" charset="0"/>
                <a:cs typeface="Arial" charset="0"/>
              </a:rPr>
              <a:t> no attempt </a:t>
            </a:r>
            <a:r>
              <a:rPr lang="en-US" sz="2400" dirty="0">
                <a:latin typeface="Arial" charset="0"/>
                <a:cs typeface="Arial" charset="0"/>
              </a:rPr>
              <a:t>is made to detect the loss or recover from it in </a:t>
            </a:r>
            <a:r>
              <a:rPr lang="en-US" sz="2400" dirty="0" err="1">
                <a:latin typeface="Arial" charset="0"/>
                <a:cs typeface="Arial" charset="0"/>
              </a:rPr>
              <a:t>dll</a:t>
            </a:r>
            <a:r>
              <a:rPr lang="en-US" sz="2400" dirty="0">
                <a:latin typeface="Arial" charset="0"/>
                <a:cs typeface="Arial" charset="0"/>
              </a:rPr>
              <a:t>.</a:t>
            </a:r>
          </a:p>
          <a:p>
            <a:pPr algn="just"/>
            <a:r>
              <a:rPr lang="en-US" sz="2400" b="1" dirty="0">
                <a:latin typeface="Arial" charset="0"/>
                <a:cs typeface="Arial" charset="0"/>
              </a:rPr>
              <a:t>Example: </a:t>
            </a:r>
            <a:r>
              <a:rPr lang="en-US" sz="2400" dirty="0">
                <a:latin typeface="Arial" charset="0"/>
                <a:cs typeface="Arial" charset="0"/>
              </a:rPr>
              <a:t>Ethernet, Voice over IP, etc. in all the communication channel were real time operation is more important that quality of transmission. </a:t>
            </a:r>
          </a:p>
          <a:p>
            <a:pPr marL="64008" indent="0" algn="just">
              <a:buNone/>
            </a:pPr>
            <a:r>
              <a:rPr lang="en-US" sz="2400" dirty="0">
                <a:latin typeface="Arial" charset="0"/>
                <a:cs typeface="Arial" charset="0"/>
              </a:rPr>
              <a:t>(Suited for low error rate networks or for fault tolerant applications)</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7E9F2ACF-7108-4C57-A944-95E44A3EF994}"/>
                  </a:ext>
                </a:extLst>
              </p14:cNvPr>
              <p14:cNvContentPartPr/>
              <p14:nvPr/>
            </p14:nvContentPartPr>
            <p14:xfrm>
              <a:off x="1213153" y="919252"/>
              <a:ext cx="4680" cy="5040"/>
            </p14:xfrm>
          </p:contentPart>
        </mc:Choice>
        <mc:Fallback xmlns="">
          <p:pic>
            <p:nvPicPr>
              <p:cNvPr id="2" name="Ink 1">
                <a:extLst>
                  <a:ext uri="{FF2B5EF4-FFF2-40B4-BE49-F238E27FC236}">
                    <a16:creationId xmlns:a16="http://schemas.microsoft.com/office/drawing/2014/main" id="{7E9F2ACF-7108-4C57-A944-95E44A3EF994}"/>
                  </a:ext>
                </a:extLst>
              </p:cNvPr>
              <p:cNvPicPr/>
              <p:nvPr/>
            </p:nvPicPr>
            <p:blipFill>
              <a:blip r:embed="rId4"/>
              <a:stretch>
                <a:fillRect/>
              </a:stretch>
            </p:blipFill>
            <p:spPr>
              <a:xfrm>
                <a:off x="1204153" y="910612"/>
                <a:ext cx="2232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3" name="Ink 32">
                <a:extLst>
                  <a:ext uri="{FF2B5EF4-FFF2-40B4-BE49-F238E27FC236}">
                    <a16:creationId xmlns:a16="http://schemas.microsoft.com/office/drawing/2014/main" id="{5305C770-6C33-4A23-BB6D-CDE973D57AB5}"/>
                  </a:ext>
                </a:extLst>
              </p14:cNvPr>
              <p14:cNvContentPartPr/>
              <p14:nvPr/>
            </p14:nvContentPartPr>
            <p14:xfrm>
              <a:off x="4661953" y="5919292"/>
              <a:ext cx="8640" cy="8640"/>
            </p14:xfrm>
          </p:contentPart>
        </mc:Choice>
        <mc:Fallback xmlns="">
          <p:pic>
            <p:nvPicPr>
              <p:cNvPr id="33" name="Ink 32">
                <a:extLst>
                  <a:ext uri="{FF2B5EF4-FFF2-40B4-BE49-F238E27FC236}">
                    <a16:creationId xmlns:a16="http://schemas.microsoft.com/office/drawing/2014/main" id="{5305C770-6C33-4A23-BB6D-CDE973D57AB5}"/>
                  </a:ext>
                </a:extLst>
              </p:cNvPr>
              <p:cNvPicPr/>
              <p:nvPr/>
            </p:nvPicPr>
            <p:blipFill>
              <a:blip r:embed="rId6"/>
              <a:stretch>
                <a:fillRect/>
              </a:stretch>
            </p:blipFill>
            <p:spPr>
              <a:xfrm>
                <a:off x="4652953" y="5910652"/>
                <a:ext cx="2628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453" name="Ink 18452">
                <a:extLst>
                  <a:ext uri="{FF2B5EF4-FFF2-40B4-BE49-F238E27FC236}">
                    <a16:creationId xmlns:a16="http://schemas.microsoft.com/office/drawing/2014/main" id="{39DA4A3F-6185-43EF-847D-A3F7E3193C5A}"/>
                  </a:ext>
                </a:extLst>
              </p14:cNvPr>
              <p14:cNvContentPartPr/>
              <p14:nvPr/>
            </p14:nvContentPartPr>
            <p14:xfrm>
              <a:off x="4585273" y="1221449"/>
              <a:ext cx="5040" cy="2520"/>
            </p14:xfrm>
          </p:contentPart>
        </mc:Choice>
        <mc:Fallback xmlns="">
          <p:pic>
            <p:nvPicPr>
              <p:cNvPr id="18453" name="Ink 18452">
                <a:extLst>
                  <a:ext uri="{FF2B5EF4-FFF2-40B4-BE49-F238E27FC236}">
                    <a16:creationId xmlns:a16="http://schemas.microsoft.com/office/drawing/2014/main" id="{39DA4A3F-6185-43EF-847D-A3F7E3193C5A}"/>
                  </a:ext>
                </a:extLst>
              </p:cNvPr>
              <p:cNvPicPr/>
              <p:nvPr/>
            </p:nvPicPr>
            <p:blipFill>
              <a:blip r:embed="rId8"/>
              <a:stretch>
                <a:fillRect/>
              </a:stretch>
            </p:blipFill>
            <p:spPr>
              <a:xfrm>
                <a:off x="4576273" y="1212809"/>
                <a:ext cx="2268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474" name="Ink 18473">
                <a:extLst>
                  <a:ext uri="{FF2B5EF4-FFF2-40B4-BE49-F238E27FC236}">
                    <a16:creationId xmlns:a16="http://schemas.microsoft.com/office/drawing/2014/main" id="{9395F167-4721-4397-A95F-1C30272A51F5}"/>
                  </a:ext>
                </a:extLst>
              </p14:cNvPr>
              <p14:cNvContentPartPr/>
              <p14:nvPr/>
            </p14:nvContentPartPr>
            <p14:xfrm>
              <a:off x="64753" y="2826689"/>
              <a:ext cx="31320" cy="7920"/>
            </p14:xfrm>
          </p:contentPart>
        </mc:Choice>
        <mc:Fallback xmlns="">
          <p:pic>
            <p:nvPicPr>
              <p:cNvPr id="18474" name="Ink 18473">
                <a:extLst>
                  <a:ext uri="{FF2B5EF4-FFF2-40B4-BE49-F238E27FC236}">
                    <a16:creationId xmlns:a16="http://schemas.microsoft.com/office/drawing/2014/main" id="{9395F167-4721-4397-A95F-1C30272A51F5}"/>
                  </a:ext>
                </a:extLst>
              </p:cNvPr>
              <p:cNvPicPr/>
              <p:nvPr/>
            </p:nvPicPr>
            <p:blipFill>
              <a:blip r:embed="rId10"/>
              <a:stretch>
                <a:fillRect/>
              </a:stretch>
            </p:blipFill>
            <p:spPr>
              <a:xfrm>
                <a:off x="56113" y="2817689"/>
                <a:ext cx="48960" cy="25560"/>
              </a:xfrm>
              <a:prstGeom prst="rect">
                <a:avLst/>
              </a:prstGeom>
            </p:spPr>
          </p:pic>
        </mc:Fallback>
      </mc:AlternateContent>
    </p:spTree>
    <p:extLst>
      <p:ext uri="{BB962C8B-B14F-4D97-AF65-F5344CB8AC3E}">
        <p14:creationId xmlns:p14="http://schemas.microsoft.com/office/powerpoint/2010/main" val="3206346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title"/>
          </p:nvPr>
        </p:nvSpPr>
        <p:spPr>
          <a:xfrm>
            <a:off x="467544" y="188640"/>
            <a:ext cx="8229600" cy="1152128"/>
          </a:xfrm>
        </p:spPr>
        <p:txBody>
          <a:bodyPr>
            <a:normAutofit fontScale="90000"/>
          </a:bodyPr>
          <a:lstStyle/>
          <a:p>
            <a:r>
              <a:rPr dirty="0">
                <a:latin typeface="Arial" charset="0"/>
                <a:cs typeface="Arial" charset="0"/>
              </a:rPr>
              <a:t>Acknowledged Connectionless Service</a:t>
            </a:r>
          </a:p>
        </p:txBody>
      </p:sp>
      <p:sp>
        <p:nvSpPr>
          <p:cNvPr id="19459" name="Content Placeholder 4"/>
          <p:cNvSpPr>
            <a:spLocks noGrp="1"/>
          </p:cNvSpPr>
          <p:nvPr>
            <p:ph idx="1"/>
          </p:nvPr>
        </p:nvSpPr>
        <p:spPr>
          <a:xfrm>
            <a:off x="457200" y="1340768"/>
            <a:ext cx="8229600" cy="5114040"/>
          </a:xfrm>
        </p:spPr>
        <p:txBody>
          <a:bodyPr>
            <a:noAutofit/>
          </a:bodyPr>
          <a:lstStyle/>
          <a:p>
            <a:pPr algn="just"/>
            <a:r>
              <a:rPr lang="en-US" sz="2400" dirty="0">
                <a:latin typeface="Arial" charset="0"/>
                <a:cs typeface="Arial" charset="0"/>
              </a:rPr>
              <a:t>Each frame send by the Data Link layer is </a:t>
            </a:r>
            <a:r>
              <a:rPr lang="en-US" sz="2400" b="1" dirty="0">
                <a:solidFill>
                  <a:srgbClr val="FF0000"/>
                </a:solidFill>
                <a:latin typeface="Arial" charset="0"/>
                <a:cs typeface="Arial" charset="0"/>
              </a:rPr>
              <a:t>acknowledged </a:t>
            </a:r>
            <a:r>
              <a:rPr lang="en-US" sz="2400" dirty="0">
                <a:solidFill>
                  <a:srgbClr val="FF0000"/>
                </a:solidFill>
                <a:latin typeface="Arial" charset="0"/>
                <a:cs typeface="Arial" charset="0"/>
              </a:rPr>
              <a:t>(still no logical connection)</a:t>
            </a:r>
            <a:r>
              <a:rPr lang="en-US" sz="2400" dirty="0">
                <a:latin typeface="Arial" charset="0"/>
                <a:cs typeface="Arial" charset="0"/>
              </a:rPr>
              <a:t> and the sender knows if a specific frame has been received or lost.</a:t>
            </a:r>
          </a:p>
          <a:p>
            <a:pPr algn="just"/>
            <a:r>
              <a:rPr lang="en-US" sz="2400" dirty="0">
                <a:latin typeface="Arial" charset="0"/>
                <a:cs typeface="Arial" charset="0"/>
              </a:rPr>
              <a:t>Typically the protocol uses a specific time period that if has passed without getting acknowledgment it will </a:t>
            </a:r>
            <a:r>
              <a:rPr lang="en-US" sz="2400" b="1" dirty="0">
                <a:solidFill>
                  <a:srgbClr val="FF0000"/>
                </a:solidFill>
                <a:latin typeface="Arial" charset="0"/>
                <a:cs typeface="Arial" charset="0"/>
              </a:rPr>
              <a:t>re-send</a:t>
            </a:r>
            <a:r>
              <a:rPr lang="en-US" sz="2400" dirty="0">
                <a:latin typeface="Arial" charset="0"/>
                <a:cs typeface="Arial" charset="0"/>
              </a:rPr>
              <a:t> the frame.</a:t>
            </a:r>
          </a:p>
          <a:p>
            <a:pPr algn="just"/>
            <a:r>
              <a:rPr lang="en-US" sz="2400" dirty="0">
                <a:latin typeface="Arial" charset="0"/>
                <a:cs typeface="Arial" charset="0"/>
              </a:rPr>
              <a:t>This service is useful over </a:t>
            </a:r>
            <a:r>
              <a:rPr lang="en-US" sz="2400" b="1" dirty="0">
                <a:solidFill>
                  <a:srgbClr val="FF0000"/>
                </a:solidFill>
                <a:latin typeface="Arial" charset="0"/>
                <a:cs typeface="Arial" charset="0"/>
              </a:rPr>
              <a:t>an unreliable channel </a:t>
            </a:r>
            <a:r>
              <a:rPr lang="en-US" sz="2400" dirty="0">
                <a:latin typeface="Arial" charset="0"/>
                <a:cs typeface="Arial" charset="0"/>
              </a:rPr>
              <a:t>such as wireless system(e.g., 802.11 </a:t>
            </a:r>
            <a:r>
              <a:rPr lang="en-US" sz="2400" dirty="0" err="1">
                <a:latin typeface="Arial" charset="0"/>
                <a:cs typeface="Arial" charset="0"/>
              </a:rPr>
              <a:t>WiFi</a:t>
            </a:r>
            <a:r>
              <a:rPr lang="en-US" sz="2400" dirty="0">
                <a:latin typeface="Arial" charset="0"/>
                <a:cs typeface="Arial" charset="0"/>
              </a:rPr>
              <a:t>).</a:t>
            </a:r>
          </a:p>
          <a:p>
            <a:pPr algn="just"/>
            <a:r>
              <a:rPr lang="en-US" sz="2400" dirty="0">
                <a:latin typeface="Arial" charset="0"/>
                <a:cs typeface="Arial" charset="0"/>
              </a:rPr>
              <a:t>Providing </a:t>
            </a:r>
            <a:r>
              <a:rPr lang="en-US" sz="2400" dirty="0" err="1">
                <a:latin typeface="Arial" charset="0"/>
                <a:cs typeface="Arial" charset="0"/>
              </a:rPr>
              <a:t>ack</a:t>
            </a:r>
            <a:r>
              <a:rPr lang="en-US" sz="2400" dirty="0">
                <a:latin typeface="Arial" charset="0"/>
                <a:cs typeface="Arial" charset="0"/>
              </a:rPr>
              <a:t> in </a:t>
            </a:r>
            <a:r>
              <a:rPr lang="en-US" sz="2400" dirty="0" err="1">
                <a:latin typeface="Arial" charset="0"/>
                <a:cs typeface="Arial" charset="0"/>
              </a:rPr>
              <a:t>dll</a:t>
            </a:r>
            <a:r>
              <a:rPr lang="en-US" sz="2400" dirty="0">
                <a:latin typeface="Arial" charset="0"/>
                <a:cs typeface="Arial" charset="0"/>
              </a:rPr>
              <a:t> is just an </a:t>
            </a:r>
            <a:r>
              <a:rPr lang="en-US" sz="2400" dirty="0">
                <a:solidFill>
                  <a:srgbClr val="FF0000"/>
                </a:solidFill>
                <a:latin typeface="Arial" charset="0"/>
                <a:cs typeface="Arial" charset="0"/>
              </a:rPr>
              <a:t>optimization</a:t>
            </a:r>
            <a:r>
              <a:rPr lang="en-US" sz="2400" dirty="0">
                <a:latin typeface="Arial" charset="0"/>
                <a:cs typeface="Arial" charset="0"/>
              </a:rPr>
              <a:t>, never a </a:t>
            </a:r>
            <a:r>
              <a:rPr lang="en-US" sz="2400" dirty="0">
                <a:solidFill>
                  <a:srgbClr val="FF0000"/>
                </a:solidFill>
                <a:latin typeface="Arial" charset="0"/>
                <a:cs typeface="Arial" charset="0"/>
              </a:rPr>
              <a:t>requirement</a:t>
            </a:r>
            <a:r>
              <a:rPr lang="en-US" sz="2400" dirty="0">
                <a:latin typeface="Arial" charset="0"/>
                <a:cs typeface="Arial" charset="0"/>
              </a:rPr>
              <a:t>.</a:t>
            </a:r>
          </a:p>
          <a:p>
            <a:pPr algn="just"/>
            <a:r>
              <a:rPr lang="en-US" sz="2400" dirty="0">
                <a:latin typeface="Arial" charset="0"/>
                <a:cs typeface="Arial" charset="0"/>
              </a:rPr>
              <a:t>On reliable channels, such as fiber, the overhead of a </a:t>
            </a:r>
            <a:r>
              <a:rPr lang="en-US" sz="2400" dirty="0" err="1">
                <a:latin typeface="Arial" charset="0"/>
                <a:cs typeface="Arial" charset="0"/>
              </a:rPr>
              <a:t>dll</a:t>
            </a:r>
            <a:r>
              <a:rPr lang="en-US" sz="2400" dirty="0">
                <a:latin typeface="Arial" charset="0"/>
                <a:cs typeface="Arial" charset="0"/>
              </a:rPr>
              <a:t> may be unnecessary, but on (inherently unreliable) wireless channels it is well worth the cost.</a:t>
            </a:r>
          </a:p>
        </p:txBody>
      </p:sp>
    </p:spTree>
    <p:extLst>
      <p:ext uri="{BB962C8B-B14F-4D97-AF65-F5344CB8AC3E}">
        <p14:creationId xmlns:p14="http://schemas.microsoft.com/office/powerpoint/2010/main" val="4243399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3"/>
          <p:cNvSpPr>
            <a:spLocks noGrp="1"/>
          </p:cNvSpPr>
          <p:nvPr>
            <p:ph type="title"/>
          </p:nvPr>
        </p:nvSpPr>
        <p:spPr>
          <a:xfrm>
            <a:off x="467544" y="9925"/>
            <a:ext cx="8229600" cy="1258835"/>
          </a:xfrm>
        </p:spPr>
        <p:txBody>
          <a:bodyPr>
            <a:normAutofit fontScale="90000"/>
          </a:bodyPr>
          <a:lstStyle/>
          <a:p>
            <a:r>
              <a:rPr dirty="0">
                <a:latin typeface="Arial" charset="0"/>
                <a:cs typeface="Arial" charset="0"/>
              </a:rPr>
              <a:t>Acknowledged Connection Oriented  Service</a:t>
            </a:r>
          </a:p>
        </p:txBody>
      </p:sp>
      <p:sp>
        <p:nvSpPr>
          <p:cNvPr id="20483" name="Content Placeholder 4"/>
          <p:cNvSpPr>
            <a:spLocks noGrp="1"/>
          </p:cNvSpPr>
          <p:nvPr>
            <p:ph idx="1"/>
          </p:nvPr>
        </p:nvSpPr>
        <p:spPr>
          <a:xfrm>
            <a:off x="457200" y="1412776"/>
            <a:ext cx="8229600" cy="5042032"/>
          </a:xfrm>
        </p:spPr>
        <p:txBody>
          <a:bodyPr>
            <a:normAutofit/>
          </a:bodyPr>
          <a:lstStyle/>
          <a:p>
            <a:r>
              <a:rPr lang="en-US" sz="2400" dirty="0">
                <a:latin typeface="Arial" charset="0"/>
                <a:cs typeface="Arial" charset="0"/>
              </a:rPr>
              <a:t>The most sophisticated service the </a:t>
            </a:r>
            <a:r>
              <a:rPr lang="en-US" sz="2400" dirty="0" err="1">
                <a:latin typeface="Arial" charset="0"/>
                <a:cs typeface="Arial" charset="0"/>
              </a:rPr>
              <a:t>dll</a:t>
            </a:r>
            <a:r>
              <a:rPr lang="en-US" sz="2400" dirty="0">
                <a:latin typeface="Arial" charset="0"/>
                <a:cs typeface="Arial" charset="0"/>
              </a:rPr>
              <a:t> can provide to network layer is conn oriented service.</a:t>
            </a:r>
          </a:p>
          <a:p>
            <a:r>
              <a:rPr lang="en-US" sz="2400" dirty="0">
                <a:latin typeface="Arial" charset="0"/>
                <a:cs typeface="Arial" charset="0"/>
              </a:rPr>
              <a:t>Source and Destination </a:t>
            </a:r>
            <a:r>
              <a:rPr lang="en-US" sz="2400" b="1" dirty="0">
                <a:solidFill>
                  <a:srgbClr val="FF0000"/>
                </a:solidFill>
                <a:latin typeface="Arial" charset="0"/>
                <a:cs typeface="Arial" charset="0"/>
              </a:rPr>
              <a:t>establish</a:t>
            </a:r>
            <a:r>
              <a:rPr lang="en-US" sz="2400" dirty="0">
                <a:latin typeface="Arial" charset="0"/>
                <a:cs typeface="Arial" charset="0"/>
              </a:rPr>
              <a:t> a connection first.</a:t>
            </a:r>
          </a:p>
          <a:p>
            <a:r>
              <a:rPr lang="en-US" sz="2400" dirty="0">
                <a:latin typeface="Arial" charset="0"/>
                <a:cs typeface="Arial" charset="0"/>
              </a:rPr>
              <a:t>Each frame sent is </a:t>
            </a:r>
            <a:r>
              <a:rPr lang="en-US" sz="2400" b="1" dirty="0">
                <a:solidFill>
                  <a:srgbClr val="FF0000"/>
                </a:solidFill>
                <a:latin typeface="Arial" charset="0"/>
                <a:cs typeface="Arial" charset="0"/>
              </a:rPr>
              <a:t>numbered</a:t>
            </a:r>
          </a:p>
          <a:p>
            <a:pPr lvl="1"/>
            <a:r>
              <a:rPr lang="en-US" sz="2400" dirty="0"/>
              <a:t>Data link layer </a:t>
            </a:r>
            <a:r>
              <a:rPr lang="en-US" sz="2400" b="1" dirty="0">
                <a:solidFill>
                  <a:srgbClr val="FF0000"/>
                </a:solidFill>
              </a:rPr>
              <a:t>guarantees</a:t>
            </a:r>
            <a:r>
              <a:rPr lang="en-US" sz="2400" dirty="0">
                <a:solidFill>
                  <a:srgbClr val="FF0000"/>
                </a:solidFill>
              </a:rPr>
              <a:t> </a:t>
            </a:r>
            <a:r>
              <a:rPr lang="en-US" sz="2400" dirty="0"/>
              <a:t>that each frame sent is indeed received.</a:t>
            </a:r>
          </a:p>
          <a:p>
            <a:pPr lvl="1"/>
            <a:r>
              <a:rPr lang="en-US" sz="2400" dirty="0"/>
              <a:t>It guarantees that each frame is received </a:t>
            </a:r>
            <a:r>
              <a:rPr lang="en-US" sz="2400" b="1" dirty="0">
                <a:solidFill>
                  <a:srgbClr val="FF0000"/>
                </a:solidFill>
              </a:rPr>
              <a:t>only once</a:t>
            </a:r>
            <a:r>
              <a:rPr lang="en-US" sz="2400" dirty="0"/>
              <a:t> and that all frames are received in the </a:t>
            </a:r>
            <a:r>
              <a:rPr lang="en-US" sz="2400" b="1" dirty="0">
                <a:solidFill>
                  <a:srgbClr val="FF0000"/>
                </a:solidFill>
              </a:rPr>
              <a:t>correct order</a:t>
            </a:r>
            <a:r>
              <a:rPr lang="en-US" sz="2400" dirty="0"/>
              <a:t>.</a:t>
            </a:r>
          </a:p>
          <a:p>
            <a:r>
              <a:rPr lang="en-US" sz="2400" dirty="0">
                <a:latin typeface="Arial" charset="0"/>
                <a:cs typeface="Arial" charset="0"/>
              </a:rPr>
              <a:t>Examples: </a:t>
            </a:r>
          </a:p>
          <a:p>
            <a:pPr lvl="1"/>
            <a:r>
              <a:rPr lang="en-US" sz="2400" dirty="0"/>
              <a:t>Satellite channel communication,</a:t>
            </a:r>
          </a:p>
          <a:p>
            <a:pPr lvl="1"/>
            <a:r>
              <a:rPr lang="en-US" sz="2400" dirty="0"/>
              <a:t>Long-distance telephone communication, etc.</a:t>
            </a:r>
            <a:endParaRPr lang="en-US" sz="2400" dirty="0">
              <a:latin typeface="Arial" charset="0"/>
              <a:cs typeface="Arial" charset="0"/>
            </a:endParaRPr>
          </a:p>
        </p:txBody>
      </p:sp>
    </p:spTree>
    <p:extLst>
      <p:ext uri="{BB962C8B-B14F-4D97-AF65-F5344CB8AC3E}">
        <p14:creationId xmlns:p14="http://schemas.microsoft.com/office/powerpoint/2010/main" val="35139180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21387</TotalTime>
  <Words>3064</Words>
  <Application>Microsoft Office PowerPoint</Application>
  <PresentationFormat>On-screen Show (4:3)</PresentationFormat>
  <Paragraphs>352</Paragraphs>
  <Slides>68</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68</vt:i4>
      </vt:variant>
    </vt:vector>
  </HeadingPairs>
  <TitlesOfParts>
    <vt:vector size="76" baseType="lpstr">
      <vt:lpstr>Arial</vt:lpstr>
      <vt:lpstr>Calibri</vt:lpstr>
      <vt:lpstr>Century Gothic</vt:lpstr>
      <vt:lpstr>Times New Roman</vt:lpstr>
      <vt:lpstr>Verdana</vt:lpstr>
      <vt:lpstr>Wingdings</vt:lpstr>
      <vt:lpstr>Wingdings 2</vt:lpstr>
      <vt:lpstr>Verve</vt:lpstr>
      <vt:lpstr>Data Link Layer</vt:lpstr>
      <vt:lpstr>Data Link Layer design issues:</vt:lpstr>
      <vt:lpstr>PowerPoint Presentation</vt:lpstr>
      <vt:lpstr>Services Provided to the Network Layer</vt:lpstr>
      <vt:lpstr>PowerPoint Presentation</vt:lpstr>
      <vt:lpstr>Possible Services Offered</vt:lpstr>
      <vt:lpstr>Unacknowledged Connectionless Service</vt:lpstr>
      <vt:lpstr>Acknowledged Connectionless Service</vt:lpstr>
      <vt:lpstr>Acknowledged Connection Oriented  Service</vt:lpstr>
      <vt:lpstr>Acknowledged Connection Oriented  Service</vt:lpstr>
      <vt:lpstr>Framing</vt:lpstr>
      <vt:lpstr>Framing</vt:lpstr>
      <vt:lpstr>Framing Methods</vt:lpstr>
      <vt:lpstr>Byte Count Framing Method</vt:lpstr>
      <vt:lpstr>Byte Count</vt:lpstr>
      <vt:lpstr>Flag Bytes with Byte Stuffing Framing Method</vt:lpstr>
      <vt:lpstr>Framing (2)</vt:lpstr>
      <vt:lpstr>Flag Byte with Bit Stuffing Framing Method</vt:lpstr>
      <vt:lpstr>Framing (3)</vt:lpstr>
      <vt:lpstr>Framing</vt:lpstr>
      <vt:lpstr>Error Control</vt:lpstr>
      <vt:lpstr>Error Control</vt:lpstr>
      <vt:lpstr>Flow Control</vt:lpstr>
      <vt:lpstr>Feedback-based Flow Control</vt:lpstr>
      <vt:lpstr>Error Detection and Correction</vt:lpstr>
      <vt:lpstr>PowerPoint Presentation</vt:lpstr>
      <vt:lpstr>Elementary Data Link Protocols (1)</vt:lpstr>
      <vt:lpstr>Elementary Data Link Protocols (2)</vt:lpstr>
      <vt:lpstr>Elementary Data Link Protocols (3)</vt:lpstr>
      <vt:lpstr>Elementary Data Link Protocols </vt:lpstr>
      <vt:lpstr>Elementary Data Link Protocols (5)</vt:lpstr>
      <vt:lpstr>Utopian Simplex Protocol / Unrestricted Simplex Protocol</vt:lpstr>
      <vt:lpstr>Utopian Simplex Protocol</vt:lpstr>
      <vt:lpstr>Utopian Simplex Protocol (2)</vt:lpstr>
      <vt:lpstr>Simplex Stop-and-Wait Protocol  for an Error-Free Channel</vt:lpstr>
      <vt:lpstr>Simplex Stop-and-Wait Protocol  for an Error-Free Channel</vt:lpstr>
      <vt:lpstr>PowerPoint Presentation</vt:lpstr>
      <vt:lpstr>Simplex Stop-and-Wait Protocol  for a Noisy Channel</vt:lpstr>
      <vt:lpstr>PowerPoint Presentation</vt:lpstr>
      <vt:lpstr>PowerPoint Presentation</vt:lpstr>
      <vt:lpstr>PowerPoint Presentation</vt:lpstr>
      <vt:lpstr>Sliding Window Protocol</vt:lpstr>
      <vt:lpstr>Sliding Window Protocols</vt:lpstr>
      <vt:lpstr>Sliding window (1-bit )</vt:lpstr>
      <vt:lpstr>PowerPoint Presentation</vt:lpstr>
      <vt:lpstr>PowerPoint Presentation</vt:lpstr>
      <vt:lpstr>PowerPoint Presentation</vt:lpstr>
      <vt:lpstr>PowerPoint Presentation</vt:lpstr>
      <vt:lpstr>Go-Back and Selective Repeat</vt:lpstr>
      <vt:lpstr>PowerPoint Presentation</vt:lpstr>
      <vt:lpstr>Pipelining</vt:lpstr>
      <vt:lpstr>PowerPoint Presentation</vt:lpstr>
      <vt:lpstr>PowerPoint Presentation</vt:lpstr>
      <vt:lpstr>Go-Back-N</vt:lpstr>
      <vt:lpstr>Selective Repeat</vt:lpstr>
      <vt:lpstr>High-level Data Link Control protocol: HDLC</vt:lpstr>
      <vt:lpstr>HDLC Link Configurations and transfer modes</vt:lpstr>
      <vt:lpstr>PowerPoint Presentation</vt:lpstr>
      <vt:lpstr>HDLC frame types</vt:lpstr>
      <vt:lpstr>HDLC frame</vt:lpstr>
      <vt:lpstr>PowerPoint Presentation</vt:lpstr>
      <vt:lpstr>I-frame</vt:lpstr>
      <vt:lpstr>S-frame</vt:lpstr>
      <vt:lpstr>U-frame</vt:lpstr>
      <vt:lpstr>PPP Point to Point Protocol</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Compuer Networks(CS30116)</dc:title>
  <dc:creator>Shristi</dc:creator>
  <cp:lastModifiedBy>Ranjana Jadhav</cp:lastModifiedBy>
  <cp:revision>213</cp:revision>
  <dcterms:created xsi:type="dcterms:W3CDTF">2017-01-09T03:04:20Z</dcterms:created>
  <dcterms:modified xsi:type="dcterms:W3CDTF">2024-02-12T07:00:26Z</dcterms:modified>
</cp:coreProperties>
</file>