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2" roundtripDataSignature="AMtx7mhBGLm454B1+H+WRUkIsMH9ozHN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FF3300"/>
    <a:srgbClr val="00CC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33EBF-9DA3-4618-A609-15A44B862579}">
  <a:tblStyle styleId="{5D033EBF-9DA3-4618-A609-15A44B8625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846B28-0BCB-495F-9520-33CE59068F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8" autoAdjust="0"/>
    <p:restoredTop sz="96092" autoAdjust="0"/>
  </p:normalViewPr>
  <p:slideViewPr>
    <p:cSldViewPr snapToGrid="0">
      <p:cViewPr>
        <p:scale>
          <a:sx n="87" d="100"/>
          <a:sy n="87" d="100"/>
        </p:scale>
        <p:origin x="-978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7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75" Type="http://schemas.openxmlformats.org/officeDocument/2006/relationships/theme" Target="theme/theme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7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73" Type="http://schemas.openxmlformats.org/officeDocument/2006/relationships/presProps" Target="presProps.xml"/><Relationship Id="rId4" Type="http://schemas.openxmlformats.org/officeDocument/2006/relationships/font" Target="fonts/font1.fntdata"/><Relationship Id="rId17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630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9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9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2"/>
          <p:cNvSpPr txBox="1"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2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3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3"/>
          <p:cNvSpPr txBox="1">
            <a:spLocks noGrp="1"/>
          </p:cNvSpPr>
          <p:nvPr>
            <p:ph type="body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13"/>
          <p:cNvSpPr txBox="1">
            <a:spLocks noGrp="1"/>
          </p:cNvSpPr>
          <p:nvPr>
            <p:ph type="body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1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4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4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4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14"/>
          <p:cNvSpPr txBox="1">
            <a:spLocks noGrp="1"/>
          </p:cNvSpPr>
          <p:nvPr>
            <p:ph type="body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4"/>
          <p:cNvSpPr txBox="1">
            <a:spLocks noGrp="1"/>
          </p:cNvSpPr>
          <p:nvPr>
            <p:ph type="body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1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6"/>
          <p:cNvSpPr txBox="1"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6"/>
          <p:cNvSpPr txBox="1">
            <a:spLocks noGrp="1"/>
          </p:cNvSpPr>
          <p:nvPr>
            <p:ph type="body"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6"/>
          <p:cNvSpPr txBox="1">
            <a:spLocks noGrp="1"/>
          </p:cNvSpPr>
          <p:nvPr>
            <p:ph type="body" idx="2"/>
          </p:nvPr>
        </p:nvSpPr>
        <p:spPr>
          <a:xfrm>
            <a:off x="457202" y="1195918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7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7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7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8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8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1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9"/>
          <p:cNvSpPr txBox="1">
            <a:spLocks noGrp="1"/>
          </p:cNvSpPr>
          <p:nvPr>
            <p:ph type="title"/>
          </p:nvPr>
        </p:nvSpPr>
        <p:spPr>
          <a:xfrm rot="5400000">
            <a:off x="5219965" y="1638302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9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</Words>
  <Application>Microsoft Office PowerPoint</Application>
  <PresentationFormat>On-screen Show (16:10)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</dc:creator>
  <cp:lastModifiedBy>DRD</cp:lastModifiedBy>
  <cp:revision>275</cp:revision>
  <dcterms:created xsi:type="dcterms:W3CDTF">2006-08-16T00:00:00Z</dcterms:created>
  <dcterms:modified xsi:type="dcterms:W3CDTF">2024-03-05T08:51:24Z</dcterms:modified>
</cp:coreProperties>
</file>