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C2B0-2631-4508-89B3-84A52C92835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EE75-E1AE-4228-B0EE-07784D434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Fourier Series and Fourier Transforms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2590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Definition of periodic function, Fourier expansion of periodic functions in a given interval of  length 2, Determination of Fourier coefficients – Fourier series of even and odd functions,  Fourier integral theorem </a:t>
            </a:r>
            <a:endParaRPr lang="en-US" sz="2800" b="0" dirty="0" smtClean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Fourier </a:t>
            </a:r>
            <a:r>
              <a:rPr lang="en-US" b="1" dirty="0" smtClean="0">
                <a:solidFill>
                  <a:srgbClr val="C00000"/>
                </a:solidFill>
              </a:rPr>
              <a:t>transform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Fourier transform is a type of mathematical function that splits a waveform, which is a time function, into the type of frequencies that it is made of.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function’s Fourier transform is a complex-valued function denoting the complex sinusoids that contain the original function.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every frequency, the magnitude of the complex value denotes the constituent complex sinusoid’s amplitude with that frequency, and the complex value’s argument denotes the phase offset of the complex sinusoid</a:t>
            </a:r>
          </a:p>
        </p:txBody>
      </p:sp>
    </p:spTree>
    <p:extLst>
      <p:ext uri="{BB962C8B-B14F-4D97-AF65-F5344CB8AC3E}">
        <p14:creationId xmlns:p14="http://schemas.microsoft.com/office/powerpoint/2010/main" val="270493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roperties </a:t>
            </a:r>
            <a:r>
              <a:rPr lang="en-US" b="1" dirty="0">
                <a:solidFill>
                  <a:srgbClr val="C00000"/>
                </a:solidFill>
              </a:rPr>
              <a:t>of Fourier </a:t>
            </a:r>
            <a:r>
              <a:rPr lang="en-US" b="1" dirty="0" smtClean="0">
                <a:solidFill>
                  <a:srgbClr val="C00000"/>
                </a:solidFill>
              </a:rPr>
              <a:t>transform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important properties of Fourier transform are </a:t>
            </a:r>
            <a:r>
              <a:rPr lang="en-US" dirty="0" smtClean="0"/>
              <a:t>–</a:t>
            </a:r>
          </a:p>
          <a:p>
            <a:pPr lvl="1"/>
            <a:r>
              <a:rPr lang="en-US" dirty="0" smtClean="0"/>
              <a:t>Duality</a:t>
            </a:r>
          </a:p>
          <a:p>
            <a:pPr lvl="1"/>
            <a:r>
              <a:rPr lang="en-US" dirty="0" smtClean="0"/>
              <a:t>Linear transform</a:t>
            </a:r>
          </a:p>
          <a:p>
            <a:pPr lvl="1"/>
            <a:r>
              <a:rPr lang="en-US" dirty="0" smtClean="0"/>
              <a:t>Modulation property</a:t>
            </a:r>
          </a:p>
          <a:p>
            <a:pPr lvl="1"/>
            <a:r>
              <a:rPr lang="en-US" dirty="0" err="1" smtClean="0"/>
              <a:t>Parseval’s</a:t>
            </a:r>
            <a:r>
              <a:rPr lang="en-US" dirty="0" smtClean="0"/>
              <a:t> </a:t>
            </a:r>
            <a:r>
              <a:rPr lang="en-US" dirty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111618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Fourier </a:t>
            </a:r>
            <a:r>
              <a:rPr lang="en-US" b="1" dirty="0" smtClean="0">
                <a:solidFill>
                  <a:srgbClr val="C00000"/>
                </a:solidFill>
              </a:rPr>
              <a:t>series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Fourier series is a precise expansion of periodic functions f(x) in terms of infinite sums of cosines and </a:t>
            </a:r>
            <a:r>
              <a:rPr lang="en-US" dirty="0" err="1"/>
              <a:t>sines</a:t>
            </a:r>
            <a:r>
              <a:rPr lang="en-US" dirty="0"/>
              <a:t>. This series </a:t>
            </a:r>
            <a:r>
              <a:rPr lang="en-US" dirty="0" err="1"/>
              <a:t>utilises</a:t>
            </a:r>
            <a:r>
              <a:rPr lang="en-US" dirty="0"/>
              <a:t> the </a:t>
            </a:r>
            <a:r>
              <a:rPr lang="en-US" dirty="0" err="1"/>
              <a:t>orthogonality</a:t>
            </a:r>
            <a:r>
              <a:rPr lang="en-US" dirty="0"/>
              <a:t> connection of the cosine and sine functions.</a:t>
            </a:r>
          </a:p>
        </p:txBody>
      </p:sp>
    </p:spTree>
    <p:extLst>
      <p:ext uri="{BB962C8B-B14F-4D97-AF65-F5344CB8AC3E}">
        <p14:creationId xmlns:p14="http://schemas.microsoft.com/office/powerpoint/2010/main" val="274275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Main purpose </a:t>
            </a:r>
            <a:r>
              <a:rPr lang="en-US" b="1" dirty="0">
                <a:solidFill>
                  <a:srgbClr val="C00000"/>
                </a:solidFill>
              </a:rPr>
              <a:t>of the Fourier </a:t>
            </a:r>
            <a:r>
              <a:rPr lang="en-US" b="1" dirty="0" smtClean="0">
                <a:solidFill>
                  <a:srgbClr val="C00000"/>
                </a:solidFill>
              </a:rPr>
              <a:t>series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Fourier series is primarily used to represent a periodic signal in the form of cosine and sine waves. Specifically, it enables us to model any arbitrary periodic signal with a union of cosines and </a:t>
            </a:r>
            <a:r>
              <a:rPr lang="en-US" dirty="0" err="1"/>
              <a:t>sines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8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Primary types </a:t>
            </a:r>
            <a:r>
              <a:rPr lang="en-US" b="1" dirty="0">
                <a:solidFill>
                  <a:srgbClr val="C00000"/>
                </a:solidFill>
              </a:rPr>
              <a:t>of Fourier </a:t>
            </a:r>
            <a:r>
              <a:rPr lang="en-US" b="1" dirty="0" smtClean="0">
                <a:solidFill>
                  <a:srgbClr val="C00000"/>
                </a:solidFill>
              </a:rPr>
              <a:t>series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primary types of Fourier series are exponential series and trigonometric series.</a:t>
            </a:r>
          </a:p>
        </p:txBody>
      </p:sp>
    </p:spTree>
    <p:extLst>
      <p:ext uri="{BB962C8B-B14F-4D97-AF65-F5344CB8AC3E}">
        <p14:creationId xmlns:p14="http://schemas.microsoft.com/office/powerpoint/2010/main" val="36225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Steps to </a:t>
            </a:r>
            <a:r>
              <a:rPr lang="en-US" b="1" dirty="0">
                <a:solidFill>
                  <a:srgbClr val="C00000"/>
                </a:solidFill>
              </a:rPr>
              <a:t>solve a Fourier </a:t>
            </a:r>
            <a:r>
              <a:rPr lang="en-US" b="1" dirty="0" smtClean="0">
                <a:solidFill>
                  <a:srgbClr val="C00000"/>
                </a:solidFill>
              </a:rPr>
              <a:t>series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which are required for solving a Fourier series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 function by cosine or sine and then integrate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n = 0, n = 1, n = 2, etc. to calculate the value of coefficients.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end, add all the respective coefficients in the Fourier formula.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Periodic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A function is periodic of period L if f(</a:t>
            </a:r>
            <a:r>
              <a:rPr lang="en-US" dirty="0" err="1"/>
              <a:t>x+L</a:t>
            </a:r>
            <a:r>
              <a:rPr lang="en-US" dirty="0"/>
              <a:t>) = f(x) for all x in the domain of f. The smallest positive value of L is called the fundamental period.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trigonometric functions sin x and </a:t>
            </a:r>
            <a:r>
              <a:rPr lang="en-US" dirty="0" err="1"/>
              <a:t>cos</a:t>
            </a:r>
            <a:r>
              <a:rPr lang="en-US" dirty="0"/>
              <a:t> x are examples of periodic functions with fundamental period 2π and tan x is periodic with fundamental period π. A constant function is a periodic function with arbitrary period L.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is easy to verify that if the functions f1, . . . , </a:t>
            </a:r>
            <a:r>
              <a:rPr lang="en-US" dirty="0" err="1"/>
              <a:t>fn</a:t>
            </a:r>
            <a:r>
              <a:rPr lang="en-US" dirty="0"/>
              <a:t> are periodic of period L, then any linear </a:t>
            </a:r>
            <a:r>
              <a:rPr lang="en-US" dirty="0" smtClean="0"/>
              <a:t>combination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	is </a:t>
            </a:r>
            <a:r>
              <a:rPr lang="en-US" dirty="0"/>
              <a:t>also periodic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77" y="4881274"/>
            <a:ext cx="2772324" cy="60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6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Even and Odd Function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 function f(x) is said to be even if f(−x) = f(x).</a:t>
            </a:r>
          </a:p>
          <a:p>
            <a:pPr algn="just"/>
            <a:r>
              <a:rPr lang="en-US" sz="2800" dirty="0"/>
              <a:t>The function f(x) is said to be odd if f(−x) = −f(x).</a:t>
            </a:r>
          </a:p>
          <a:p>
            <a:pPr algn="just"/>
            <a:r>
              <a:rPr lang="en-US" sz="2800" dirty="0"/>
              <a:t>Graphically, even functions have symmetry about the y-axis, whereas odd functions have symmetry around the origin.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54006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4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Fourier Series and Fourier Transforms</vt:lpstr>
      <vt:lpstr>Fourier transform</vt:lpstr>
      <vt:lpstr>Properties of Fourier transform</vt:lpstr>
      <vt:lpstr>Fourier series</vt:lpstr>
      <vt:lpstr>Main purpose of the Fourier series</vt:lpstr>
      <vt:lpstr>Primary types of Fourier series</vt:lpstr>
      <vt:lpstr>Steps to solve a Fourier series</vt:lpstr>
      <vt:lpstr>Periodic Function</vt:lpstr>
      <vt:lpstr>Even and Odd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 and Fourier Transforms</dc:title>
  <dc:creator>admin</dc:creator>
  <cp:lastModifiedBy>admin</cp:lastModifiedBy>
  <cp:revision>10</cp:revision>
  <dcterms:created xsi:type="dcterms:W3CDTF">2023-10-04T09:27:41Z</dcterms:created>
  <dcterms:modified xsi:type="dcterms:W3CDTF">2023-10-04T10:17:18Z</dcterms:modified>
</cp:coreProperties>
</file>