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84" r:id="rId20"/>
    <p:sldId id="285" r:id="rId21"/>
    <p:sldId id="286" r:id="rId22"/>
    <p:sldId id="290" r:id="rId23"/>
    <p:sldId id="294" r:id="rId24"/>
    <p:sldId id="295" r:id="rId25"/>
    <p:sldId id="296" r:id="rId26"/>
    <p:sldId id="297" r:id="rId27"/>
    <p:sldId id="306" r:id="rId28"/>
    <p:sldId id="310" r:id="rId29"/>
    <p:sldId id="311" r:id="rId30"/>
    <p:sldId id="312" r:id="rId31"/>
    <p:sldId id="313" r:id="rId32"/>
    <p:sldId id="314" r:id="rId33"/>
    <p:sldId id="315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918" autoAdjust="0"/>
  </p:normalViewPr>
  <p:slideViewPr>
    <p:cSldViewPr snapToGrid="0">
      <p:cViewPr varScale="1">
        <p:scale>
          <a:sx n="110" d="100"/>
          <a:sy n="110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57DCE-341E-4639-9D51-0DE6689A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9740635-7773-475E-B0E6-A0CF104A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4D71E9-27B3-43E3-A0DB-C6E0C0EE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C748FE-BBC7-42CB-9373-8CBC92EF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D7296-367B-4991-8AA1-1BA43141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2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0B5266-4AE4-4394-A894-59D8BF8A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5C27A3-9096-4418-9385-DA2B4894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B7D38F-35AC-45D7-8D88-7CBD9DBF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6ED629-9296-4BBE-9AB0-1EAE4C79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67C871-A59F-4259-AE6A-AAD8559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0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6A38610-C8D7-4DB1-B611-4313AB2C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8D79B0-1391-46BE-9E88-E0D24340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53589B-B122-4642-A232-75C02E05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BF3994-DF64-43B5-84C8-7A4E5BAC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BE85F8-A285-4A07-82F5-56EA5BC0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8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75ABDE-915C-4E27-A960-E45C1049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4502F5-0C73-491B-A736-5A91560D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E89396-F846-4E29-A3E7-55C5DEE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309BE9-F0B2-4C78-B87B-0D6BAAE7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BB22E8-4A8F-4AA4-B64D-F569F300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7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B8AD1F-D176-42F2-B765-06BED0B1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826DCB-A058-4222-994F-4768ADA2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9D99CC-4ACC-4A12-8B78-49BD41F2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1B3BEE-6EDF-45A2-A050-461E63A2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F540F3-4F34-4EA6-9501-4E77334F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6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C7DF05-5FD7-4023-AB71-847A7BCC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268381-09E4-4CDE-9203-9D5EA8653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71A8CD-F25F-49B8-8F6B-F6A3421E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544035-9184-40D1-B184-CF750380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324492-F00C-43FF-A17C-0F59EF4D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D988F6-DF73-4BD9-9AF2-5D5ECCE3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0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5C496-0982-4792-82E7-9D3246E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D3B89F-B6C2-4C08-A719-D1F28296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CDA45B0-9F5A-4136-8D6C-A6C58D56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DC37CF1-6FC8-4234-A981-B7DBE06B0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430FC63-20D7-4C43-B81E-D149F1317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31178AC-0496-4191-ADA3-05122770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EC09E04-C720-4DC1-9819-B97285C4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9D0668-A62D-4256-BBCC-DE435405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3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9B2EBA-6150-4419-B270-D3BD85C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E79680D-0028-454B-AE13-A3ECF37C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8451C2-E060-4169-B6B4-46840A16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9F11CF-40F4-49B3-B72F-417DF055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81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EB2E770-628E-405A-9D54-6FDD36B7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497DED-F381-49AE-8820-EAC57681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C4A911-18A6-44BE-972F-E5B6E23D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07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031C4-5312-4DD7-B0CE-E7CE2623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5700A3-20BB-47B2-8BF3-F97D26B2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4116220-0BF6-4CAD-A8A0-33A4EAAF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12DCAD-D82A-439A-8DC3-58FDAAFF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18AE63-2A4E-42FF-AC56-BA354925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B86A52-07D4-4770-AD25-3A500246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2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E8CFC-8720-4031-AD21-97654E21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F1CB581-243D-4303-B061-8789F9185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F9BAB4-AB11-43E9-ABA1-D68E0244D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71635A-290D-4733-AD50-049CEDD3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E28909C-D8BB-4CAC-A37D-7DEF6B72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1ED92B-913E-4773-89CD-7206CB25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8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8068989-1CFC-41FD-90A3-6D295A8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23F8CD-43E1-4CB3-8F88-C0947425D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D539B5-96BD-46FC-B406-A685E1E2D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DE4C-3D60-4963-92F3-BB8E1309C0AC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26BDC9-A329-40AE-A204-F3C48ECD9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C1B097-3EFF-46D5-A1AE-2558E5D01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DA39-0070-48DC-8656-22970BA9A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8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91E45-1448-430B-B8E7-BD2065A09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AZ-900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questions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6570D4-E65E-4C76-B3A0-8CB313723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89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9)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have a team of Linux administrators that need to manage the resources in Azure. The team wants to use the Bash shell to perform the administration.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should you recommend?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Blueprint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CLI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</a:t>
            </a:r>
            <a:r>
              <a:rPr lang="en-US" sz="3600" dirty="0" err="1"/>
              <a:t>Powershell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Resource Manager (ARM) template</a:t>
            </a:r>
          </a:p>
        </p:txBody>
      </p:sp>
    </p:spTree>
    <p:extLst>
      <p:ext uri="{BB962C8B-B14F-4D97-AF65-F5344CB8AC3E}">
        <p14:creationId xmlns:p14="http://schemas.microsoft.com/office/powerpoint/2010/main" val="36197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10)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need to review the root cause analysis (RCA) report for a service outage that occurred last week.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Where should you look for the report?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Advisor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Monitor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 err="1"/>
              <a:t>Azu</a:t>
            </a:r>
            <a:r>
              <a:rPr lang="hu-HU" sz="3600" dirty="0"/>
              <a:t>r</a:t>
            </a:r>
            <a:r>
              <a:rPr lang="en-US" sz="3600" dirty="0"/>
              <a:t>e Service Health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11586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1" y="365125"/>
            <a:ext cx="11646245" cy="2223616"/>
          </a:xfrm>
        </p:spPr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11</a:t>
            </a:r>
            <a:r>
              <a:rPr lang="en-US" sz="3200" b="1" dirty="0">
                <a:latin typeface="+mn-lt"/>
              </a:rPr>
              <a:t>)	You need to create a custom solution that uses thresholds to trigger autoscaling functionality to scale an app up or down to meet user demand.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What should you include in the solution?</a:t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Application insights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Advisor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Monitor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Service Health</a:t>
            </a:r>
          </a:p>
        </p:txBody>
      </p:sp>
    </p:spTree>
    <p:extLst>
      <p:ext uri="{BB962C8B-B14F-4D97-AF65-F5344CB8AC3E}">
        <p14:creationId xmlns:p14="http://schemas.microsoft.com/office/powerpoint/2010/main" val="14031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365125"/>
            <a:ext cx="1162153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12</a:t>
            </a:r>
            <a:r>
              <a:rPr lang="en-US" sz="3200" b="1" dirty="0">
                <a:latin typeface="+mn-lt"/>
              </a:rPr>
              <a:t>)	What should you proactively review and act on to avoid service interruptions, such as service retirements and breaking changes?</a:t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30" y="2687595"/>
            <a:ext cx="11763632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application insights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Monitor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he</a:t>
            </a:r>
            <a:r>
              <a:rPr lang="hu-HU" dirty="0"/>
              <a:t>a</a:t>
            </a:r>
            <a:r>
              <a:rPr lang="en-US" dirty="0"/>
              <a:t>lth advisories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service issues</a:t>
            </a:r>
          </a:p>
        </p:txBody>
      </p:sp>
    </p:spTree>
    <p:extLst>
      <p:ext uri="{BB962C8B-B14F-4D97-AF65-F5344CB8AC3E}">
        <p14:creationId xmlns:p14="http://schemas.microsoft.com/office/powerpoint/2010/main" val="19346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365125"/>
            <a:ext cx="1162153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13</a:t>
            </a:r>
            <a:r>
              <a:rPr lang="en-US" sz="3200" b="1" dirty="0">
                <a:latin typeface="+mn-lt"/>
              </a:rPr>
              <a:t>)	What can you use to automatically detect performance anomalies for web apps?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03" y="2687595"/>
            <a:ext cx="11813059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Advisor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Application Insights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Cognitive Services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3383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14)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Azure service can generate an alert if virtual machine utilization is over 80% for five minutes?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</a:t>
            </a:r>
            <a:r>
              <a:rPr lang="hu-HU" sz="3600" dirty="0"/>
              <a:t>z</a:t>
            </a:r>
            <a:r>
              <a:rPr lang="en-US" sz="3600" dirty="0" err="1"/>
              <a:t>ure</a:t>
            </a:r>
            <a:r>
              <a:rPr lang="en-US" sz="3600" dirty="0"/>
              <a:t> Advisor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Monitor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Policy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Service Health</a:t>
            </a:r>
          </a:p>
        </p:txBody>
      </p:sp>
    </p:spTree>
    <p:extLst>
      <p:ext uri="{BB962C8B-B14F-4D97-AF65-F5344CB8AC3E}">
        <p14:creationId xmlns:p14="http://schemas.microsoft.com/office/powerpoint/2010/main" val="206030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15)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find information about planned maintenance for Azure services that are critical to your organization?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Advisor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Monitor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Service Health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31651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16)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apply to an Azure virtual machine to ensure that users cannot change or delete the resource?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lock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tag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user-assigned managed identity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Conditional Access</a:t>
            </a:r>
          </a:p>
        </p:txBody>
      </p:sp>
    </p:spTree>
    <p:extLst>
      <p:ext uri="{BB962C8B-B14F-4D97-AF65-F5344CB8AC3E}">
        <p14:creationId xmlns:p14="http://schemas.microsoft.com/office/powerpoint/2010/main" val="4259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17)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feature in the Microsoft Purview governance portal should you use to manage access to data sources and datasets?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Data Catalog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Data Estate Insights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Data Policy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Data Sharing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30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18)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Select the answer that correctly completes the sentence.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a region pair, a region is paired with another region in the same [answer choice]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availability zone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datacenter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geography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354245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886EF71-A5E5-4065-A6E9-B76B757D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two factors affect Azure costs? Each correct answer presents a complete solution</a:t>
            </a:r>
            <a:r>
              <a:rPr lang="hu-H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66C2AE1-E25D-427C-AE32-C9C84E83C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93243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zone selection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use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location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usage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291E8D-45B7-44F5-BF36-FEC797F3FE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0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19)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which resource does Azure generate separate billing reports and invoices by default?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accounts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management groups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resource groups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448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20)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resource can you use to manage access, policies, and compliance across multiple subscriptions?</a:t>
            </a:r>
            <a:br>
              <a:rPr lang="hu-HU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32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administrative units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management groups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37278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21)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Select the answer that correctly completes the sentence.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[Answer choice] is the deployment and management service for Azure.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Microsoft Entra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API Management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Monitor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Resource Manager (ARM)</a:t>
            </a:r>
          </a:p>
        </p:txBody>
      </p:sp>
    </p:spTree>
    <p:extLst>
      <p:ext uri="{BB962C8B-B14F-4D97-AF65-F5344CB8AC3E}">
        <p14:creationId xmlns:p14="http://schemas.microsoft.com/office/powerpoint/2010/main" val="6338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22)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two Azure resources can make use of availability zones?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SQL databases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Azure subscriptions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resource groups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it-IT" sz="3600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5838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23)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Azure compute service can you use to deploy and manage a set of identical virtual machines?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availability sets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availability zones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Container Instances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Virtual Machine Scale Sets</a:t>
            </a:r>
          </a:p>
        </p:txBody>
      </p:sp>
    </p:spTree>
    <p:extLst>
      <p:ext uri="{BB962C8B-B14F-4D97-AF65-F5344CB8AC3E}">
        <p14:creationId xmlns:p14="http://schemas.microsoft.com/office/powerpoint/2010/main" val="405027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24)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execute code in a serverless environment?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Container Instances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Functions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Logic Apps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Virtual Desktop</a:t>
            </a:r>
          </a:p>
        </p:txBody>
      </p:sp>
    </p:spTree>
    <p:extLst>
      <p:ext uri="{BB962C8B-B14F-4D97-AF65-F5344CB8AC3E}">
        <p14:creationId xmlns:p14="http://schemas.microsoft.com/office/powerpoint/2010/main" val="22778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25)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scenario is a use case for a VPN gateway?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communicating between Azure resources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connecting an on-premises datacenter to an Azure virtual network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filtering outbound network traffic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partitioning a virtual network's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2276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26)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provide Mac and Android users with access to a Windows environment that will run Windows-based applications?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Container Instances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Functions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Logic Apps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Virtual Desktop</a:t>
            </a:r>
          </a:p>
        </p:txBody>
      </p:sp>
    </p:spTree>
    <p:extLst>
      <p:ext uri="{BB962C8B-B14F-4D97-AF65-F5344CB8AC3E}">
        <p14:creationId xmlns:p14="http://schemas.microsoft.com/office/powerpoint/2010/main" val="12678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27)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are two services that allow you to run applications in containers?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/>
              <a:t>Azure Container Instances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/>
              <a:t>Azure Functions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/>
              <a:t>Azure Logic Apps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nn-NO" sz="3600" dirty="0"/>
              <a:t>Azure Kubernetes Service (AKS)</a:t>
            </a:r>
          </a:p>
        </p:txBody>
      </p:sp>
    </p:spTree>
    <p:extLst>
      <p:ext uri="{BB962C8B-B14F-4D97-AF65-F5344CB8AC3E}">
        <p14:creationId xmlns:p14="http://schemas.microsoft.com/office/powerpoint/2010/main" val="4038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28)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Azure Blob storage service tier has the highest storage costs and the fastest access times for reading and writing data?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hu-HU" sz="3600" dirty="0"/>
              <a:t>A</a:t>
            </a:r>
            <a:r>
              <a:rPr lang="en-US" sz="3600" dirty="0" err="1"/>
              <a:t>rchive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Hot</a:t>
            </a:r>
          </a:p>
        </p:txBody>
      </p:sp>
    </p:spTree>
    <p:extLst>
      <p:ext uri="{BB962C8B-B14F-4D97-AF65-F5344CB8AC3E}">
        <p14:creationId xmlns:p14="http://schemas.microsoft.com/office/powerpoint/2010/main" val="16168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2)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two features are available by using Azure Cost Management + Billing? Each correct answer presents a complete solution</a:t>
            </a:r>
            <a:r>
              <a:rPr lang="hu-HU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1825625"/>
            <a:ext cx="1144853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manage budgets.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the total cost of ownership before resources are deployed.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historical reports and forecast future usage.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discounted prices when you pay in advance.</a:t>
            </a:r>
            <a:endParaRPr lang="hu-H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7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29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Azure Storage service should you use to store unstructured files, such as images, that will be served on webpages</a:t>
            </a:r>
            <a:r>
              <a:rPr lang="hu-HU" sz="3200" b="1" dirty="0">
                <a:latin typeface="+mn-lt"/>
              </a:rPr>
              <a:t>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Blob storage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Disk Storage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Queue Storage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Table storage</a:t>
            </a:r>
          </a:p>
        </p:txBody>
      </p:sp>
    </p:spTree>
    <p:extLst>
      <p:ext uri="{BB962C8B-B14F-4D97-AF65-F5344CB8AC3E}">
        <p14:creationId xmlns:p14="http://schemas.microsoft.com/office/powerpoint/2010/main" val="5089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3</a:t>
            </a:r>
            <a:r>
              <a:rPr lang="hu-HU" sz="3200" b="1" dirty="0">
                <a:latin typeface="+mn-lt"/>
              </a:rPr>
              <a:t>0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two protocols can be used to access Azure file shares?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HTTP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FTP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Network File System (NFS)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Server Message Block (SMB)</a:t>
            </a:r>
          </a:p>
        </p:txBody>
      </p:sp>
    </p:spTree>
    <p:extLst>
      <p:ext uri="{BB962C8B-B14F-4D97-AF65-F5344CB8AC3E}">
        <p14:creationId xmlns:p14="http://schemas.microsoft.com/office/powerpoint/2010/main" val="41205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3</a:t>
            </a:r>
            <a:r>
              <a:rPr lang="hu-HU" sz="3200" b="1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is the purpose of defense in depth</a:t>
            </a:r>
            <a:r>
              <a:rPr lang="hu-HU" sz="3200" b="1" dirty="0">
                <a:latin typeface="+mn-lt"/>
              </a:rPr>
              <a:t>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to enable you to locate and act on resources that are associated with specific workloads, environments, business units, and owners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to evaluate resources and make recommendations to help improve reliability and performance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to manage policies that control or audit resources so that the configurations stay compliant with corporate standards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to use several layers of protection to prevent information from being accessed by unauthorized users</a:t>
            </a:r>
          </a:p>
        </p:txBody>
      </p:sp>
    </p:spTree>
    <p:extLst>
      <p:ext uri="{BB962C8B-B14F-4D97-AF65-F5344CB8AC3E}">
        <p14:creationId xmlns:p14="http://schemas.microsoft.com/office/powerpoint/2010/main" val="356795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32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enables a user to sign in one time and use that credential to access multiple resources and applications from different providers</a:t>
            </a:r>
            <a:r>
              <a:rPr lang="hu-HU" sz="3200" b="1" dirty="0">
                <a:latin typeface="+mn-lt"/>
              </a:rPr>
              <a:t>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Conditional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device management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multi-factor authentication (MFA)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single sign-on (SSO)</a:t>
            </a:r>
          </a:p>
        </p:txBody>
      </p:sp>
    </p:spTree>
    <p:extLst>
      <p:ext uri="{BB962C8B-B14F-4D97-AF65-F5344CB8AC3E}">
        <p14:creationId xmlns:p14="http://schemas.microsoft.com/office/powerpoint/2010/main" val="30866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33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can you use to ensure that a user can only access applications from compliant devices</a:t>
            </a:r>
            <a:r>
              <a:rPr lang="hu-HU" sz="3200" b="1" dirty="0">
                <a:latin typeface="+mn-lt"/>
              </a:rPr>
              <a:t>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Conditional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hybrid identity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multi-factor authentication (MFA)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single sign-on (SSO)</a:t>
            </a:r>
          </a:p>
        </p:txBody>
      </p:sp>
    </p:spTree>
    <p:extLst>
      <p:ext uri="{BB962C8B-B14F-4D97-AF65-F5344CB8AC3E}">
        <p14:creationId xmlns:p14="http://schemas.microsoft.com/office/powerpoint/2010/main" val="6747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34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type of strategy uses a series of mechanisms to slow the advancement of an attack that aims to gain unauthorized access to data</a:t>
            </a:r>
            <a:r>
              <a:rPr lang="hu-HU" sz="3200" b="1" dirty="0">
                <a:latin typeface="+mn-lt"/>
              </a:rPr>
              <a:t>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defense in depth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distributed denial-of-service (DDoS)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least privileged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perimeter</a:t>
            </a:r>
          </a:p>
        </p:txBody>
      </p:sp>
    </p:spTree>
    <p:extLst>
      <p:ext uri="{BB962C8B-B14F-4D97-AF65-F5344CB8AC3E}">
        <p14:creationId xmlns:p14="http://schemas.microsoft.com/office/powerpoint/2010/main" val="7850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35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Microsoft </a:t>
            </a:r>
            <a:r>
              <a:rPr lang="en-US" sz="3200" b="1" dirty="0" err="1">
                <a:latin typeface="+mn-lt"/>
              </a:rPr>
              <a:t>Entra</a:t>
            </a:r>
            <a:r>
              <a:rPr lang="en-US" sz="3200" b="1" dirty="0">
                <a:latin typeface="+mn-lt"/>
              </a:rPr>
              <a:t> feature can you use to configure security authentication that requires users to use their mobile phone to sign in</a:t>
            </a:r>
            <a:r>
              <a:rPr lang="hu-HU" sz="3200" b="1" dirty="0">
                <a:latin typeface="+mn-lt"/>
              </a:rPr>
              <a:t>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Information Protection (AIP)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Defender for Cloud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</a:t>
            </a:r>
            <a:r>
              <a:rPr lang="en-US" sz="3600" dirty="0" err="1"/>
              <a:t>Entra</a:t>
            </a:r>
            <a:r>
              <a:rPr lang="en-US" sz="3600" dirty="0"/>
              <a:t> Verified ID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multi-factor authentication (MFA)</a:t>
            </a:r>
          </a:p>
        </p:txBody>
      </p:sp>
    </p:spTree>
    <p:extLst>
      <p:ext uri="{BB962C8B-B14F-4D97-AF65-F5344CB8AC3E}">
        <p14:creationId xmlns:p14="http://schemas.microsoft.com/office/powerpoint/2010/main" val="9479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36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Microsoft </a:t>
            </a:r>
            <a:r>
              <a:rPr lang="en-US" sz="3200" b="1" dirty="0" err="1">
                <a:latin typeface="+mn-lt"/>
              </a:rPr>
              <a:t>Entra</a:t>
            </a:r>
            <a:r>
              <a:rPr lang="en-US" sz="3200" b="1" dirty="0">
                <a:latin typeface="+mn-lt"/>
              </a:rPr>
              <a:t> feature can you use to configure security authentication that requires users to use their mobile phone to sign in</a:t>
            </a:r>
            <a:r>
              <a:rPr lang="hu-HU" sz="3200" b="1" dirty="0">
                <a:latin typeface="+mn-lt"/>
              </a:rPr>
              <a:t>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role-based access control (RBAC)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Conditional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multi-factor authentication (MFA)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single sign-on (SSO)</a:t>
            </a:r>
          </a:p>
        </p:txBody>
      </p:sp>
    </p:spTree>
    <p:extLst>
      <p:ext uri="{BB962C8B-B14F-4D97-AF65-F5344CB8AC3E}">
        <p14:creationId xmlns:p14="http://schemas.microsoft.com/office/powerpoint/2010/main" val="363376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37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are two characteristics of the public cloud deployment model?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Computing resources are used exclusively by users from one organization.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Hardware is physically located in an organization's on-site datacenter.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Ser</a:t>
            </a:r>
            <a:r>
              <a:rPr lang="hu-HU" sz="3600" dirty="0"/>
              <a:t>v</a:t>
            </a:r>
            <a:r>
              <a:rPr lang="en-US" sz="3600" dirty="0" err="1"/>
              <a:t>ers</a:t>
            </a:r>
            <a:r>
              <a:rPr lang="en-US" sz="3600" dirty="0"/>
              <a:t> and storage are owned and operated by a third-party cloud service provider.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Services are offered over the internet and are available to anyone who wants to purchase them.</a:t>
            </a:r>
          </a:p>
        </p:txBody>
      </p:sp>
    </p:spTree>
    <p:extLst>
      <p:ext uri="{BB962C8B-B14F-4D97-AF65-F5344CB8AC3E}">
        <p14:creationId xmlns:p14="http://schemas.microsoft.com/office/powerpoint/2010/main" val="112528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38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two characteristics are common advantages of cloud computing?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elimination of horizontal scaling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geo-distribution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high availability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physical access to servers</a:t>
            </a:r>
          </a:p>
        </p:txBody>
      </p:sp>
    </p:spTree>
    <p:extLst>
      <p:ext uri="{BB962C8B-B14F-4D97-AF65-F5344CB8AC3E}">
        <p14:creationId xmlns:p14="http://schemas.microsoft.com/office/powerpoint/2010/main" val="14115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be applied to a resource to prevent accidental deletion?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1825625"/>
            <a:ext cx="114485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resource lock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resource tag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policy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Azure Reservation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582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39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Select the answer that correctly completes the sentence.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[Answer choice] refers to upfront costs incurred one time, such as hardware purchases.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consumption-based model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Capital expenditures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Elasticity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Operational expenditures</a:t>
            </a:r>
          </a:p>
        </p:txBody>
      </p:sp>
    </p:spTree>
    <p:extLst>
      <p:ext uri="{BB962C8B-B14F-4D97-AF65-F5344CB8AC3E}">
        <p14:creationId xmlns:p14="http://schemas.microsoft.com/office/powerpoint/2010/main" val="808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40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cloud deployment model are you using if you have servers physically located at your organization’s on-site datacenter, and you migrate a few of the servers to the cloud?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hybrid cloud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private cloud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public cloud</a:t>
            </a:r>
          </a:p>
        </p:txBody>
      </p:sp>
    </p:spTree>
    <p:extLst>
      <p:ext uri="{BB962C8B-B14F-4D97-AF65-F5344CB8AC3E}">
        <p14:creationId xmlns:p14="http://schemas.microsoft.com/office/powerpoint/2010/main" val="25838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41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are cloud-based backup services, data replication, and geo-distribution features of?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cost reduction 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disaster recovery 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hybrid cloud deployment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an elastic 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517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42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Select the answer that correctly completes the sentence.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In cloud computing, [answer choice] allows you to deploy applications to regional datacenters around the world.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disaster recovery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elasticity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geo-location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2653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43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Select the answer that correctly completes the sentence.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Increasing the capacity of an application by adding additional virtual machine is called [answer choice].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agility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high availability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horizontal scaling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vertical scaling</a:t>
            </a:r>
          </a:p>
        </p:txBody>
      </p:sp>
    </p:spTree>
    <p:extLst>
      <p:ext uri="{BB962C8B-B14F-4D97-AF65-F5344CB8AC3E}">
        <p14:creationId xmlns:p14="http://schemas.microsoft.com/office/powerpoint/2010/main" val="35984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44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In which two deployment models are customers responsible for managing operating systems that host applications? Each correct answer presents a complete solution.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infrastructure as a service (IaaS)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on-premises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software as a service (SaaS)</a:t>
            </a:r>
          </a:p>
        </p:txBody>
      </p:sp>
    </p:spTree>
    <p:extLst>
      <p:ext uri="{BB962C8B-B14F-4D97-AF65-F5344CB8AC3E}">
        <p14:creationId xmlns:p14="http://schemas.microsoft.com/office/powerpoint/2010/main" val="38378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45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cloud service model provides you with the most control over the hardware that runs applications?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infrastructure as a service (IaaS)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software as a service (SaaS)</a:t>
            </a:r>
          </a:p>
        </p:txBody>
      </p:sp>
    </p:spTree>
    <p:extLst>
      <p:ext uri="{BB962C8B-B14F-4D97-AF65-F5344CB8AC3E}">
        <p14:creationId xmlns:p14="http://schemas.microsoft.com/office/powerpoint/2010/main" val="10767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46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In a platform as a service (PaaS) model, which two components are the responsibility of the cloud service provider? Each correct answer presents a complete solution.</a:t>
            </a:r>
            <a:br>
              <a:rPr lang="en-US" sz="3200" b="1" dirty="0">
                <a:latin typeface="+mn-lt"/>
              </a:rPr>
            </a:b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information and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operating system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physical network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user access</a:t>
            </a:r>
          </a:p>
        </p:txBody>
      </p:sp>
    </p:spTree>
    <p:extLst>
      <p:ext uri="{BB962C8B-B14F-4D97-AF65-F5344CB8AC3E}">
        <p14:creationId xmlns:p14="http://schemas.microsoft.com/office/powerpoint/2010/main" val="42248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47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type of cloud service model is typically licensed through a monthly or annual subscription?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Infrastructure as a service (IaaS)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software as a service (SaaS)</a:t>
            </a:r>
          </a:p>
        </p:txBody>
      </p:sp>
    </p:spTree>
    <p:extLst>
      <p:ext uri="{BB962C8B-B14F-4D97-AF65-F5344CB8AC3E}">
        <p14:creationId xmlns:p14="http://schemas.microsoft.com/office/powerpoint/2010/main" val="978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48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is the customer responsible for in a software as a service (SaaS) model?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data and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storage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runtime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2786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4) </a:t>
            </a:r>
            <a:r>
              <a:rPr lang="en-US" sz="3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can you use to ensure that new and existing Azure resources stay in compliance with corporate standards?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hu-HU" dirty="0"/>
              <a:t> </a:t>
            </a:r>
            <a:r>
              <a:rPr lang="en-US" dirty="0"/>
              <a:t>Azure Advisor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Policy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resource locks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resource tags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5778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49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What uses the infrastructure as a service (IaaS) cloud service model?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App Services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Cosmos DB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virtual machines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Office 365</a:t>
            </a:r>
          </a:p>
        </p:txBody>
      </p:sp>
    </p:spTree>
    <p:extLst>
      <p:ext uri="{BB962C8B-B14F-4D97-AF65-F5344CB8AC3E}">
        <p14:creationId xmlns:p14="http://schemas.microsoft.com/office/powerpoint/2010/main" val="23888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68459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50</a:t>
            </a:r>
            <a:r>
              <a:rPr lang="en-US" sz="3200" b="1" dirty="0">
                <a:latin typeface="+mn-lt"/>
              </a:rPr>
              <a:t>)</a:t>
            </a:r>
            <a:r>
              <a:rPr lang="hu-HU" sz="3200" b="1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Which type of cloud service are virtual networks?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Infrastructure as a service (IaaS)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platform as a service (PaaS)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software as a service (SaaS)</a:t>
            </a:r>
          </a:p>
        </p:txBody>
      </p:sp>
    </p:spTree>
    <p:extLst>
      <p:ext uri="{BB962C8B-B14F-4D97-AF65-F5344CB8AC3E}">
        <p14:creationId xmlns:p14="http://schemas.microsoft.com/office/powerpoint/2010/main" val="39980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 fontScale="90000"/>
          </a:bodyPr>
          <a:lstStyle/>
          <a:p>
            <a:r>
              <a:rPr lang="hu-HU" sz="3200" b="1" dirty="0">
                <a:latin typeface="+mn-lt"/>
              </a:rPr>
              <a:t>5)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You need to recommend a solution for Azure virtual machine deployments. The solution must enforce company standards on the virtual machines.</a:t>
            </a: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should you include in the recommendation?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Microsoft Intune compliance policy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Cost Management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Lock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Azure Policy</a:t>
            </a:r>
          </a:p>
        </p:txBody>
      </p:sp>
    </p:spTree>
    <p:extLst>
      <p:ext uri="{BB962C8B-B14F-4D97-AF65-F5344CB8AC3E}">
        <p14:creationId xmlns:p14="http://schemas.microsoft.com/office/powerpoint/2010/main" val="19856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6)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two actions can be performed by using Azure portal? Each correct answer presents a complete solution</a:t>
            </a:r>
            <a:r>
              <a:rPr lang="hu-H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96" y="2659885"/>
            <a:ext cx="11448536" cy="3489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Change the availability zone of a virtual machine.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Create new resources.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Assign deny permission on a resource group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/>
              <a:t>Create Microsoft </a:t>
            </a:r>
            <a:r>
              <a:rPr lang="en-US" sz="3200" dirty="0" err="1"/>
              <a:t>Entra</a:t>
            </a:r>
            <a:r>
              <a:rPr lang="en-US" sz="3200" dirty="0"/>
              <a:t> user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7)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management layer accepts requests from any Azure tool or API and enables you to create, update, and delete resources in an Azure account?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fontScale="77500" lnSpcReduction="20000"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CLI</a:t>
            </a:r>
          </a:p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management groups</a:t>
            </a:r>
          </a:p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Resource Manager (ARM)</a:t>
            </a:r>
          </a:p>
          <a:p>
            <a:pPr marL="914400" indent="-914400">
              <a:lnSpc>
                <a:spcPct val="150000"/>
              </a:lnSpc>
              <a:buFont typeface="+mj-lt"/>
              <a:buAutoNum type="alphaUcPeriod"/>
            </a:pPr>
            <a:r>
              <a:rPr lang="en-US" sz="4800" dirty="0"/>
              <a:t>Azure Sphere</a:t>
            </a:r>
          </a:p>
        </p:txBody>
      </p:sp>
    </p:spTree>
    <p:extLst>
      <p:ext uri="{BB962C8B-B14F-4D97-AF65-F5344CB8AC3E}">
        <p14:creationId xmlns:p14="http://schemas.microsoft.com/office/powerpoint/2010/main" val="19605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0E4BE63-6065-4969-98BC-0A2A02B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3616"/>
          </a:xfrm>
        </p:spPr>
        <p:txBody>
          <a:bodyPr>
            <a:normAutofit/>
          </a:bodyPr>
          <a:lstStyle/>
          <a:p>
            <a:r>
              <a:rPr lang="hu-HU" sz="3200" b="1" dirty="0">
                <a:latin typeface="+mn-lt"/>
              </a:rPr>
              <a:t>8) </a:t>
            </a:r>
            <a:r>
              <a:rPr lang="en-US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should you use to access Azure Cloud Shell?</a:t>
            </a:r>
            <a:endParaRPr lang="hu-HU" sz="3200" b="1" dirty="0">
              <a:latin typeface="+mn-lt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15D3D5-C85A-4510-9A22-AE615DA6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687595"/>
            <a:ext cx="11448536" cy="3489368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 web browser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Azure Resource Manager (ARM)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Microsoft Visual Studio Code</a:t>
            </a:r>
          </a:p>
          <a:p>
            <a:pPr marL="742950" indent="-742950">
              <a:lnSpc>
                <a:spcPct val="150000"/>
              </a:lnSpc>
              <a:buFont typeface="+mj-lt"/>
              <a:buAutoNum type="alphaUcPeriod"/>
            </a:pPr>
            <a:r>
              <a:rPr lang="en-US" sz="3600" dirty="0"/>
              <a:t>the command-line on a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26719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1892</Words>
  <Application>Microsoft Office PowerPoint</Application>
  <PresentationFormat>Szélesvásznú</PresentationFormat>
  <Paragraphs>255</Paragraphs>
  <Slides>51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Office-téma</vt:lpstr>
      <vt:lpstr>AZ-900 Practice questions</vt:lpstr>
      <vt:lpstr>1) Which two factors affect Azure costs? Each correct answer presents a complete solution.</vt:lpstr>
      <vt:lpstr>2) Which two features are available by using Azure Cost Management + Billing? Each correct answer presents a complete solution.</vt:lpstr>
      <vt:lpstr>3) What can be applied to a resource to prevent accidental deletion?</vt:lpstr>
      <vt:lpstr>4) What can you use to ensure that new and existing Azure resources stay in compliance with corporate standards?</vt:lpstr>
      <vt:lpstr>5) You need to recommend a solution for Azure virtual machine deployments. The solution must enforce company standards on the virtual machines.  What should you include in the recommendation?</vt:lpstr>
      <vt:lpstr>6) Which two actions can be performed by using Azure portal? Each correct answer presents a complete solution.</vt:lpstr>
      <vt:lpstr>7) Which management layer accepts requests from any Azure tool or API and enables you to create, update, and delete resources in an Azure account?</vt:lpstr>
      <vt:lpstr>8) What should you use to access Azure Cloud Shell?</vt:lpstr>
      <vt:lpstr>9) You have a team of Linux administrators that need to manage the resources in Azure. The team wants to use the Bash shell to perform the administration.  What should you recommend?</vt:lpstr>
      <vt:lpstr>10) You need to review the root cause analysis (RCA) report for a service outage that occurred last week.  Where should you look for the report?</vt:lpstr>
      <vt:lpstr>11) You need to create a custom solution that uses thresholds to trigger autoscaling functionality to scale an app up or down to meet user demand.  What should you include in the solution? </vt:lpstr>
      <vt:lpstr>12) What should you proactively review and act on to avoid service interruptions, such as service retirements and breaking changes? </vt:lpstr>
      <vt:lpstr>13) What can you use to automatically detect performance anomalies for web apps?</vt:lpstr>
      <vt:lpstr>14) Which Azure service can generate an alert if virtual machine utilization is over 80% for five minutes?</vt:lpstr>
      <vt:lpstr>15) What can you use to find information about planned maintenance for Azure services that are critical to your organization?</vt:lpstr>
      <vt:lpstr>16) What can you apply to an Azure virtual machine to ensure that users cannot change or delete the resource?</vt:lpstr>
      <vt:lpstr>17) Which feature in the Microsoft Purview governance portal should you use to manage access to data sources and datasets?</vt:lpstr>
      <vt:lpstr>18) Select the answer that correctly completes the sentence.  In a region pair, a region is paired with another region in the same [answer choice].</vt:lpstr>
      <vt:lpstr>19) For which resource does Azure generate separate billing reports and invoices by default?</vt:lpstr>
      <vt:lpstr>20) Which resource can you use to manage access, policies, and compliance across multiple subscriptions?  Select only one answer.</vt:lpstr>
      <vt:lpstr>21) Select the answer that correctly completes the sentence.  [Answer choice] is the deployment and management service for Azure.</vt:lpstr>
      <vt:lpstr>22) Which two Azure resources can make use of availability zones? Each correct answer presents a complete solution.</vt:lpstr>
      <vt:lpstr>23) Which Azure compute service can you use to deploy and manage a set of identical virtual machines?</vt:lpstr>
      <vt:lpstr>24) What can you use to execute code in a serverless environment?</vt:lpstr>
      <vt:lpstr>25) Which scenario is a use case for a VPN gateway?</vt:lpstr>
      <vt:lpstr>26) What can you use to provide Mac and Android users with access to a Windows environment that will run Windows-based applications?</vt:lpstr>
      <vt:lpstr>27) What are two services that allow you to run applications in containers? Each correct answer presents a complete solution.</vt:lpstr>
      <vt:lpstr>28) Which Azure Blob storage service tier has the highest storage costs and the fastest access times for reading and writing data?</vt:lpstr>
      <vt:lpstr>29) Which Azure Storage service should you use to store unstructured files, such as images, that will be served on webpages?</vt:lpstr>
      <vt:lpstr>30) Which two protocols can be used to access Azure file shares? Each correct answer presents a complete solution.</vt:lpstr>
      <vt:lpstr>31) What is the purpose of defense in depth?</vt:lpstr>
      <vt:lpstr>32) What enables a user to sign in one time and use that credential to access multiple resources and applications from different providers?</vt:lpstr>
      <vt:lpstr>33) What can you use to ensure that a user can only access applications from compliant devices?</vt:lpstr>
      <vt:lpstr>34) Which type of strategy uses a series of mechanisms to slow the advancement of an attack that aims to gain unauthorized access to data?</vt:lpstr>
      <vt:lpstr>35) What Microsoft Entra feature can you use to configure security authentication that requires users to use their mobile phone to sign in?</vt:lpstr>
      <vt:lpstr>36) What Microsoft Entra feature can you use to configure security authentication that requires users to use their mobile phone to sign in?</vt:lpstr>
      <vt:lpstr>37) What are two characteristics of the public cloud deployment model? Each correct answer presents a complete solution.</vt:lpstr>
      <vt:lpstr>38) Which two characteristics are common advantages of cloud computing? Each correct answer presents a complete solution.</vt:lpstr>
      <vt:lpstr>39) Select the answer that correctly completes the sentence.  [Answer choice] refers to upfront costs incurred one time, such as hardware purchases.</vt:lpstr>
      <vt:lpstr>40) Which cloud deployment model are you using if you have servers physically located at your organization’s on-site datacenter, and you migrate a few of the servers to the cloud?</vt:lpstr>
      <vt:lpstr>41) What are cloud-based backup services, data replication, and geo-distribution features of?</vt:lpstr>
      <vt:lpstr>42) Select the answer that correctly completes the sentence.  In cloud computing, [answer choice] allows you to deploy applications to regional datacenters around the world.</vt:lpstr>
      <vt:lpstr>43) Select the answer that correctly completes the sentence.  Increasing the capacity of an application by adding additional virtual machine is called [answer choice].</vt:lpstr>
      <vt:lpstr>44) In which two deployment models are customers responsible for managing operating systems that host applications? Each correct answer presents a complete solution.</vt:lpstr>
      <vt:lpstr>45) Which cloud service model provides you with the most control over the hardware that runs applications?</vt:lpstr>
      <vt:lpstr>46) In a platform as a service (PaaS) model, which two components are the responsibility of the cloud service provider? Each correct answer presents a complete solution. </vt:lpstr>
      <vt:lpstr>47) Which type of cloud service model is typically licensed through a monthly or annual subscription?</vt:lpstr>
      <vt:lpstr>48) What is the customer responsible for in a software as a service (SaaS) model?</vt:lpstr>
      <vt:lpstr>49) What uses the infrastructure as a service (IaaS) cloud service model?</vt:lpstr>
      <vt:lpstr>50) Which type of cloud service are virtual networks?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Practice questions</dc:title>
  <dc:creator>ADAM</dc:creator>
  <cp:lastModifiedBy>ADAM</cp:lastModifiedBy>
  <cp:revision>96</cp:revision>
  <dcterms:created xsi:type="dcterms:W3CDTF">2022-04-14T21:18:19Z</dcterms:created>
  <dcterms:modified xsi:type="dcterms:W3CDTF">2024-02-08T16:56:30Z</dcterms:modified>
</cp:coreProperties>
</file>