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525" r:id="rId2"/>
    <p:sldId id="1523" r:id="rId3"/>
    <p:sldId id="1531" r:id="rId4"/>
    <p:sldId id="153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24" autoAdjust="0"/>
  </p:normalViewPr>
  <p:slideViewPr>
    <p:cSldViewPr>
      <p:cViewPr varScale="1">
        <p:scale>
          <a:sx n="59" d="100"/>
          <a:sy n="59" d="100"/>
        </p:scale>
        <p:origin x="14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87367"/>
            <a:ext cx="8547234" cy="45364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/>
              <a:t>S</a:t>
            </a:r>
            <a:r>
              <a:rPr lang="en-IN" sz="3600" dirty="0" err="1"/>
              <a:t>eminar</a:t>
            </a:r>
            <a:r>
              <a:rPr lang="en-IN" sz="3600" dirty="0"/>
              <a:t>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2" y="2615899"/>
            <a:ext cx="2761246" cy="453644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Guide :Faculty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8019" y="3657133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Students Data :</a:t>
            </a:r>
          </a:p>
          <a:p>
            <a:r>
              <a:rPr lang="en-IN" dirty="0"/>
              <a:t>	1. Roll no., PRN No., Name</a:t>
            </a:r>
          </a:p>
          <a:p>
            <a:r>
              <a:rPr lang="en-IN" dirty="0"/>
              <a:t>	2.</a:t>
            </a:r>
          </a:p>
          <a:p>
            <a:r>
              <a:rPr lang="en-IN" dirty="0"/>
              <a:t>	3.</a:t>
            </a:r>
          </a:p>
          <a:p>
            <a:r>
              <a:rPr lang="en-IN" dirty="0"/>
              <a:t>	4.</a:t>
            </a:r>
            <a:br>
              <a:rPr lang="en-IN" dirty="0"/>
            </a:br>
            <a:r>
              <a:rPr lang="en-IN" dirty="0"/>
              <a:t>                  5.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Date: </a:t>
            </a: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 txBox="1">
            <a:spLocks/>
          </p:cNvSpPr>
          <p:nvPr/>
        </p:nvSpPr>
        <p:spPr>
          <a:xfrm>
            <a:off x="1868905" y="266700"/>
            <a:ext cx="6553200" cy="11430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IN" sz="2800" b="1" dirty="0">
                <a:solidFill>
                  <a:schemeClr val="tx1"/>
                </a:solidFill>
              </a:rPr>
              <a:t>Vishwakarma Institute of Technology , Pune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 txBox="1">
            <a:spLocks/>
          </p:cNvSpPr>
          <p:nvPr/>
        </p:nvSpPr>
        <p:spPr>
          <a:xfrm>
            <a:off x="1295400" y="1219200"/>
            <a:ext cx="7543800" cy="4572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IN" sz="2400" b="1" dirty="0">
                <a:solidFill>
                  <a:schemeClr val="tx1"/>
                </a:solidFill>
              </a:rPr>
              <a:t>Department of Information Technology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4C351-C4EF-9F57-CB6A-295525FFD7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6" y="39069"/>
            <a:ext cx="1638300" cy="163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9DD354-138B-F982-1836-CBBC2224ADA8}"/>
              </a:ext>
            </a:extLst>
          </p:cNvPr>
          <p:cNvSpPr txBox="1"/>
          <p:nvPr/>
        </p:nvSpPr>
        <p:spPr>
          <a:xfrm>
            <a:off x="304800" y="249029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TY_IT-A</a:t>
            </a:r>
          </a:p>
          <a:p>
            <a:r>
              <a:rPr lang="en-US" dirty="0"/>
              <a:t>AY: 2024-25_Sem1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Verdana</vt:lpstr>
      <vt:lpstr>Office Theme</vt:lpstr>
      <vt:lpstr>Seminar Title</vt:lpstr>
      <vt:lpstr>Content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Gaurav Hote</cp:lastModifiedBy>
  <cp:revision>80</cp:revision>
  <dcterms:created xsi:type="dcterms:W3CDTF">2006-08-16T00:00:00Z</dcterms:created>
  <dcterms:modified xsi:type="dcterms:W3CDTF">2024-08-18T06:32:16Z</dcterms:modified>
</cp:coreProperties>
</file>