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 id="2147483651" r:id="rId2"/>
    <p:sldMasterId id="2147483652" r:id="rId3"/>
    <p:sldMasterId id="2147483653" r:id="rId4"/>
    <p:sldMasterId id="2147483654" r:id="rId5"/>
    <p:sldMasterId id="2147483655" r:id="rId6"/>
    <p:sldMasterId id="2147483656" r:id="rId7"/>
    <p:sldMasterId id="2147483657" r:id="rId8"/>
    <p:sldMasterId id="2147483658" r:id="rId9"/>
    <p:sldMasterId id="2147483659" r:id="rId10"/>
    <p:sldMasterId id="2147483660" r:id="rId11"/>
    <p:sldMasterId id="2147483661" r:id="rId12"/>
    <p:sldMasterId id="2147483662" r:id="rId13"/>
  </p:sldMasterIdLst>
  <p:notesMasterIdLst>
    <p:notesMasterId r:id="rId143"/>
  </p:notesMasterIdLst>
  <p:sldIdLst>
    <p:sldId id="256" r:id="rId14"/>
    <p:sldId id="257" r:id="rId15"/>
    <p:sldId id="258" r:id="rId16"/>
    <p:sldId id="259" r:id="rId17"/>
    <p:sldId id="260" r:id="rId18"/>
    <p:sldId id="261" r:id="rId19"/>
    <p:sldId id="262" r:id="rId20"/>
    <p:sldId id="264" r:id="rId21"/>
    <p:sldId id="265" r:id="rId22"/>
    <p:sldId id="266" r:id="rId23"/>
    <p:sldId id="267" r:id="rId24"/>
    <p:sldId id="279" r:id="rId25"/>
    <p:sldId id="280" r:id="rId26"/>
    <p:sldId id="281" r:id="rId27"/>
    <p:sldId id="453"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2" r:id="rId48"/>
    <p:sldId id="303" r:id="rId49"/>
    <p:sldId id="304" r:id="rId50"/>
    <p:sldId id="305" r:id="rId51"/>
    <p:sldId id="306" r:id="rId52"/>
    <p:sldId id="307" r:id="rId53"/>
    <p:sldId id="308" r:id="rId54"/>
    <p:sldId id="309" r:id="rId55"/>
    <p:sldId id="310" r:id="rId56"/>
    <p:sldId id="311" r:id="rId57"/>
    <p:sldId id="315" r:id="rId58"/>
    <p:sldId id="316" r:id="rId59"/>
    <p:sldId id="317" r:id="rId60"/>
    <p:sldId id="318" r:id="rId61"/>
    <p:sldId id="319" r:id="rId62"/>
    <p:sldId id="320" r:id="rId63"/>
    <p:sldId id="321" r:id="rId64"/>
    <p:sldId id="322" r:id="rId65"/>
    <p:sldId id="323" r:id="rId66"/>
    <p:sldId id="456" r:id="rId67"/>
    <p:sldId id="335" r:id="rId68"/>
    <p:sldId id="336" r:id="rId69"/>
    <p:sldId id="337" r:id="rId70"/>
    <p:sldId id="458" r:id="rId71"/>
    <p:sldId id="457" r:id="rId72"/>
    <p:sldId id="339" r:id="rId73"/>
    <p:sldId id="342" r:id="rId74"/>
    <p:sldId id="343" r:id="rId75"/>
    <p:sldId id="345" r:id="rId76"/>
    <p:sldId id="346" r:id="rId77"/>
    <p:sldId id="347" r:id="rId78"/>
    <p:sldId id="348" r:id="rId79"/>
    <p:sldId id="349" r:id="rId80"/>
    <p:sldId id="350" r:id="rId81"/>
    <p:sldId id="351" r:id="rId82"/>
    <p:sldId id="352" r:id="rId83"/>
    <p:sldId id="353" r:id="rId84"/>
    <p:sldId id="354" r:id="rId85"/>
    <p:sldId id="355" r:id="rId86"/>
    <p:sldId id="356" r:id="rId87"/>
    <p:sldId id="357" r:id="rId88"/>
    <p:sldId id="358" r:id="rId89"/>
    <p:sldId id="359" r:id="rId90"/>
    <p:sldId id="360" r:id="rId91"/>
    <p:sldId id="361" r:id="rId92"/>
    <p:sldId id="362" r:id="rId93"/>
    <p:sldId id="363" r:id="rId94"/>
    <p:sldId id="364" r:id="rId95"/>
    <p:sldId id="365" r:id="rId96"/>
    <p:sldId id="366" r:id="rId97"/>
    <p:sldId id="367" r:id="rId98"/>
    <p:sldId id="368" r:id="rId99"/>
    <p:sldId id="369" r:id="rId100"/>
    <p:sldId id="370" r:id="rId101"/>
    <p:sldId id="371" r:id="rId102"/>
    <p:sldId id="372" r:id="rId103"/>
    <p:sldId id="373" r:id="rId104"/>
    <p:sldId id="374" r:id="rId105"/>
    <p:sldId id="375" r:id="rId106"/>
    <p:sldId id="376" r:id="rId107"/>
    <p:sldId id="377" r:id="rId108"/>
    <p:sldId id="378" r:id="rId109"/>
    <p:sldId id="379" r:id="rId110"/>
    <p:sldId id="380" r:id="rId111"/>
    <p:sldId id="381" r:id="rId112"/>
    <p:sldId id="382" r:id="rId113"/>
    <p:sldId id="383" r:id="rId114"/>
    <p:sldId id="384" r:id="rId115"/>
    <p:sldId id="385" r:id="rId116"/>
    <p:sldId id="386" r:id="rId117"/>
    <p:sldId id="387" r:id="rId118"/>
    <p:sldId id="388" r:id="rId119"/>
    <p:sldId id="389" r:id="rId120"/>
    <p:sldId id="390" r:id="rId121"/>
    <p:sldId id="391" r:id="rId122"/>
    <p:sldId id="392" r:id="rId123"/>
    <p:sldId id="393" r:id="rId124"/>
    <p:sldId id="394" r:id="rId125"/>
    <p:sldId id="395" r:id="rId126"/>
    <p:sldId id="396" r:id="rId127"/>
    <p:sldId id="397" r:id="rId128"/>
    <p:sldId id="398" r:id="rId129"/>
    <p:sldId id="399" r:id="rId130"/>
    <p:sldId id="400" r:id="rId131"/>
    <p:sldId id="401" r:id="rId132"/>
    <p:sldId id="402" r:id="rId133"/>
    <p:sldId id="403" r:id="rId134"/>
    <p:sldId id="404" r:id="rId135"/>
    <p:sldId id="405" r:id="rId136"/>
    <p:sldId id="406" r:id="rId137"/>
    <p:sldId id="407" r:id="rId138"/>
    <p:sldId id="412" r:id="rId139"/>
    <p:sldId id="436" r:id="rId140"/>
    <p:sldId id="437" r:id="rId141"/>
    <p:sldId id="440" r:id="rId14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4F7841-F1F4-4275-9296-450AAA8F6FDA}">
  <a:tblStyle styleId="{694F7841-F1F4-4275-9296-450AAA8F6FD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83557" autoAdjust="0"/>
  </p:normalViewPr>
  <p:slideViewPr>
    <p:cSldViewPr snapToGrid="0">
      <p:cViewPr>
        <p:scale>
          <a:sx n="70" d="100"/>
          <a:sy n="70" d="100"/>
        </p:scale>
        <p:origin x="2944" y="1248"/>
      </p:cViewPr>
      <p:guideLst>
        <p:guide orient="horz" pos="2160"/>
        <p:guide pos="2880"/>
      </p:guideLst>
    </p:cSldViewPr>
  </p:slideViewPr>
  <p:notesTextViewPr>
    <p:cViewPr>
      <p:scale>
        <a:sx n="100" d="100"/>
        <a:sy n="100" d="100"/>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04.xml"/><Relationship Id="rId21" Type="http://schemas.openxmlformats.org/officeDocument/2006/relationships/slide" Target="slides/slide8.xml"/><Relationship Id="rId42" Type="http://schemas.openxmlformats.org/officeDocument/2006/relationships/slide" Target="slides/slide29.xml"/><Relationship Id="rId63" Type="http://schemas.openxmlformats.org/officeDocument/2006/relationships/slide" Target="slides/slide50.xml"/><Relationship Id="rId84" Type="http://schemas.openxmlformats.org/officeDocument/2006/relationships/slide" Target="slides/slide71.xml"/><Relationship Id="rId138" Type="http://schemas.openxmlformats.org/officeDocument/2006/relationships/slide" Target="slides/slide125.xml"/><Relationship Id="rId107" Type="http://schemas.openxmlformats.org/officeDocument/2006/relationships/slide" Target="slides/slide94.xml"/><Relationship Id="rId11" Type="http://schemas.openxmlformats.org/officeDocument/2006/relationships/slideMaster" Target="slideMasters/slideMaster11.xml"/><Relationship Id="rId32" Type="http://schemas.openxmlformats.org/officeDocument/2006/relationships/slide" Target="slides/slide19.xml"/><Relationship Id="rId53" Type="http://schemas.openxmlformats.org/officeDocument/2006/relationships/slide" Target="slides/slide40.xml"/><Relationship Id="rId74" Type="http://schemas.openxmlformats.org/officeDocument/2006/relationships/slide" Target="slides/slide61.xml"/><Relationship Id="rId128" Type="http://schemas.openxmlformats.org/officeDocument/2006/relationships/slide" Target="slides/slide115.xml"/><Relationship Id="rId5" Type="http://schemas.openxmlformats.org/officeDocument/2006/relationships/slideMaster" Target="slideMasters/slideMaster5.xml"/><Relationship Id="rId90" Type="http://schemas.openxmlformats.org/officeDocument/2006/relationships/slide" Target="slides/slide77.xml"/><Relationship Id="rId95" Type="http://schemas.openxmlformats.org/officeDocument/2006/relationships/slide" Target="slides/slide82.xml"/><Relationship Id="rId22" Type="http://schemas.openxmlformats.org/officeDocument/2006/relationships/slide" Target="slides/slide9.xml"/><Relationship Id="rId27" Type="http://schemas.openxmlformats.org/officeDocument/2006/relationships/slide" Target="slides/slide14.xml"/><Relationship Id="rId43" Type="http://schemas.openxmlformats.org/officeDocument/2006/relationships/slide" Target="slides/slide30.xml"/><Relationship Id="rId48" Type="http://schemas.openxmlformats.org/officeDocument/2006/relationships/slide" Target="slides/slide35.xml"/><Relationship Id="rId64" Type="http://schemas.openxmlformats.org/officeDocument/2006/relationships/slide" Target="slides/slide51.xml"/><Relationship Id="rId69" Type="http://schemas.openxmlformats.org/officeDocument/2006/relationships/slide" Target="slides/slide56.xml"/><Relationship Id="rId113" Type="http://schemas.openxmlformats.org/officeDocument/2006/relationships/slide" Target="slides/slide100.xml"/><Relationship Id="rId118" Type="http://schemas.openxmlformats.org/officeDocument/2006/relationships/slide" Target="slides/slide105.xml"/><Relationship Id="rId134" Type="http://schemas.openxmlformats.org/officeDocument/2006/relationships/slide" Target="slides/slide121.xml"/><Relationship Id="rId139" Type="http://schemas.openxmlformats.org/officeDocument/2006/relationships/slide" Target="slides/slide126.xml"/><Relationship Id="rId80" Type="http://schemas.openxmlformats.org/officeDocument/2006/relationships/slide" Target="slides/slide67.xml"/><Relationship Id="rId85" Type="http://schemas.openxmlformats.org/officeDocument/2006/relationships/slide" Target="slides/slide72.xml"/><Relationship Id="rId12" Type="http://schemas.openxmlformats.org/officeDocument/2006/relationships/slideMaster" Target="slideMasters/slideMaster12.xml"/><Relationship Id="rId17" Type="http://schemas.openxmlformats.org/officeDocument/2006/relationships/slide" Target="slides/slide4.xml"/><Relationship Id="rId33" Type="http://schemas.openxmlformats.org/officeDocument/2006/relationships/slide" Target="slides/slide20.xml"/><Relationship Id="rId38" Type="http://schemas.openxmlformats.org/officeDocument/2006/relationships/slide" Target="slides/slide25.xml"/><Relationship Id="rId59" Type="http://schemas.openxmlformats.org/officeDocument/2006/relationships/slide" Target="slides/slide46.xml"/><Relationship Id="rId103" Type="http://schemas.openxmlformats.org/officeDocument/2006/relationships/slide" Target="slides/slide90.xml"/><Relationship Id="rId108" Type="http://schemas.openxmlformats.org/officeDocument/2006/relationships/slide" Target="slides/slide95.xml"/><Relationship Id="rId124" Type="http://schemas.openxmlformats.org/officeDocument/2006/relationships/slide" Target="slides/slide111.xml"/><Relationship Id="rId129" Type="http://schemas.openxmlformats.org/officeDocument/2006/relationships/slide" Target="slides/slide116.xml"/><Relationship Id="rId54" Type="http://schemas.openxmlformats.org/officeDocument/2006/relationships/slide" Target="slides/slide41.xml"/><Relationship Id="rId70" Type="http://schemas.openxmlformats.org/officeDocument/2006/relationships/slide" Target="slides/slide57.xml"/><Relationship Id="rId75" Type="http://schemas.openxmlformats.org/officeDocument/2006/relationships/slide" Target="slides/slide62.xml"/><Relationship Id="rId91" Type="http://schemas.openxmlformats.org/officeDocument/2006/relationships/slide" Target="slides/slide78.xml"/><Relationship Id="rId96" Type="http://schemas.openxmlformats.org/officeDocument/2006/relationships/slide" Target="slides/slide83.xml"/><Relationship Id="rId140" Type="http://schemas.openxmlformats.org/officeDocument/2006/relationships/slide" Target="slides/slide127.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0.xml"/><Relationship Id="rId28" Type="http://schemas.openxmlformats.org/officeDocument/2006/relationships/slide" Target="slides/slide15.xml"/><Relationship Id="rId49" Type="http://schemas.openxmlformats.org/officeDocument/2006/relationships/slide" Target="slides/slide36.xml"/><Relationship Id="rId114" Type="http://schemas.openxmlformats.org/officeDocument/2006/relationships/slide" Target="slides/slide101.xml"/><Relationship Id="rId119" Type="http://schemas.openxmlformats.org/officeDocument/2006/relationships/slide" Target="slides/slide106.xml"/><Relationship Id="rId44" Type="http://schemas.openxmlformats.org/officeDocument/2006/relationships/slide" Target="slides/slide31.xml"/><Relationship Id="rId60" Type="http://schemas.openxmlformats.org/officeDocument/2006/relationships/slide" Target="slides/slide47.xml"/><Relationship Id="rId65" Type="http://schemas.openxmlformats.org/officeDocument/2006/relationships/slide" Target="slides/slide52.xml"/><Relationship Id="rId81" Type="http://schemas.openxmlformats.org/officeDocument/2006/relationships/slide" Target="slides/slide68.xml"/><Relationship Id="rId86" Type="http://schemas.openxmlformats.org/officeDocument/2006/relationships/slide" Target="slides/slide73.xml"/><Relationship Id="rId130" Type="http://schemas.openxmlformats.org/officeDocument/2006/relationships/slide" Target="slides/slide117.xml"/><Relationship Id="rId135" Type="http://schemas.openxmlformats.org/officeDocument/2006/relationships/slide" Target="slides/slide122.xml"/><Relationship Id="rId13" Type="http://schemas.openxmlformats.org/officeDocument/2006/relationships/slideMaster" Target="slideMasters/slideMaster13.xml"/><Relationship Id="rId18" Type="http://schemas.openxmlformats.org/officeDocument/2006/relationships/slide" Target="slides/slide5.xml"/><Relationship Id="rId39" Type="http://schemas.openxmlformats.org/officeDocument/2006/relationships/slide" Target="slides/slide26.xml"/><Relationship Id="rId109" Type="http://schemas.openxmlformats.org/officeDocument/2006/relationships/slide" Target="slides/slide96.xml"/><Relationship Id="rId34" Type="http://schemas.openxmlformats.org/officeDocument/2006/relationships/slide" Target="slides/slide21.xml"/><Relationship Id="rId50" Type="http://schemas.openxmlformats.org/officeDocument/2006/relationships/slide" Target="slides/slide37.xml"/><Relationship Id="rId55" Type="http://schemas.openxmlformats.org/officeDocument/2006/relationships/slide" Target="slides/slide42.xml"/><Relationship Id="rId76" Type="http://schemas.openxmlformats.org/officeDocument/2006/relationships/slide" Target="slides/slide63.xml"/><Relationship Id="rId97" Type="http://schemas.openxmlformats.org/officeDocument/2006/relationships/slide" Target="slides/slide84.xml"/><Relationship Id="rId104" Type="http://schemas.openxmlformats.org/officeDocument/2006/relationships/slide" Target="slides/slide91.xml"/><Relationship Id="rId120" Type="http://schemas.openxmlformats.org/officeDocument/2006/relationships/slide" Target="slides/slide107.xml"/><Relationship Id="rId125" Type="http://schemas.openxmlformats.org/officeDocument/2006/relationships/slide" Target="slides/slide112.xml"/><Relationship Id="rId141" Type="http://schemas.openxmlformats.org/officeDocument/2006/relationships/slide" Target="slides/slide128.xml"/><Relationship Id="rId146" Type="http://schemas.openxmlformats.org/officeDocument/2006/relationships/theme" Target="theme/theme1.xml"/><Relationship Id="rId7" Type="http://schemas.openxmlformats.org/officeDocument/2006/relationships/slideMaster" Target="slideMasters/slideMaster7.xml"/><Relationship Id="rId71" Type="http://schemas.openxmlformats.org/officeDocument/2006/relationships/slide" Target="slides/slide58.xml"/><Relationship Id="rId92" Type="http://schemas.openxmlformats.org/officeDocument/2006/relationships/slide" Target="slides/slide79.xml"/><Relationship Id="rId2" Type="http://schemas.openxmlformats.org/officeDocument/2006/relationships/slideMaster" Target="slideMasters/slideMaster2.xml"/><Relationship Id="rId29" Type="http://schemas.openxmlformats.org/officeDocument/2006/relationships/slide" Target="slides/slide16.xml"/><Relationship Id="rId24" Type="http://schemas.openxmlformats.org/officeDocument/2006/relationships/slide" Target="slides/slide11.xml"/><Relationship Id="rId40" Type="http://schemas.openxmlformats.org/officeDocument/2006/relationships/slide" Target="slides/slide27.xml"/><Relationship Id="rId45" Type="http://schemas.openxmlformats.org/officeDocument/2006/relationships/slide" Target="slides/slide32.xml"/><Relationship Id="rId66" Type="http://schemas.openxmlformats.org/officeDocument/2006/relationships/slide" Target="slides/slide53.xml"/><Relationship Id="rId87" Type="http://schemas.openxmlformats.org/officeDocument/2006/relationships/slide" Target="slides/slide74.xml"/><Relationship Id="rId110" Type="http://schemas.openxmlformats.org/officeDocument/2006/relationships/slide" Target="slides/slide97.xml"/><Relationship Id="rId115" Type="http://schemas.openxmlformats.org/officeDocument/2006/relationships/slide" Target="slides/slide102.xml"/><Relationship Id="rId131" Type="http://schemas.openxmlformats.org/officeDocument/2006/relationships/slide" Target="slides/slide118.xml"/><Relationship Id="rId136" Type="http://schemas.openxmlformats.org/officeDocument/2006/relationships/slide" Target="slides/slide123.xml"/><Relationship Id="rId61" Type="http://schemas.openxmlformats.org/officeDocument/2006/relationships/slide" Target="slides/slide48.xml"/><Relationship Id="rId82" Type="http://schemas.openxmlformats.org/officeDocument/2006/relationships/slide" Target="slides/slide69.xml"/><Relationship Id="rId19" Type="http://schemas.openxmlformats.org/officeDocument/2006/relationships/slide" Target="slides/slide6.xml"/><Relationship Id="rId14" Type="http://schemas.openxmlformats.org/officeDocument/2006/relationships/slide" Target="slides/slide1.xml"/><Relationship Id="rId30" Type="http://schemas.openxmlformats.org/officeDocument/2006/relationships/slide" Target="slides/slide17.xml"/><Relationship Id="rId35" Type="http://schemas.openxmlformats.org/officeDocument/2006/relationships/slide" Target="slides/slide22.xml"/><Relationship Id="rId56" Type="http://schemas.openxmlformats.org/officeDocument/2006/relationships/slide" Target="slides/slide43.xml"/><Relationship Id="rId77" Type="http://schemas.openxmlformats.org/officeDocument/2006/relationships/slide" Target="slides/slide64.xml"/><Relationship Id="rId100" Type="http://schemas.openxmlformats.org/officeDocument/2006/relationships/slide" Target="slides/slide87.xml"/><Relationship Id="rId105" Type="http://schemas.openxmlformats.org/officeDocument/2006/relationships/slide" Target="slides/slide92.xml"/><Relationship Id="rId126" Type="http://schemas.openxmlformats.org/officeDocument/2006/relationships/slide" Target="slides/slide113.xml"/><Relationship Id="rId147"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38.xml"/><Relationship Id="rId72" Type="http://schemas.openxmlformats.org/officeDocument/2006/relationships/slide" Target="slides/slide59.xml"/><Relationship Id="rId93" Type="http://schemas.openxmlformats.org/officeDocument/2006/relationships/slide" Target="slides/slide80.xml"/><Relationship Id="rId98" Type="http://schemas.openxmlformats.org/officeDocument/2006/relationships/slide" Target="slides/slide85.xml"/><Relationship Id="rId121" Type="http://schemas.openxmlformats.org/officeDocument/2006/relationships/slide" Target="slides/slide108.xml"/><Relationship Id="rId142" Type="http://schemas.openxmlformats.org/officeDocument/2006/relationships/slide" Target="slides/slide129.xml"/><Relationship Id="rId3" Type="http://schemas.openxmlformats.org/officeDocument/2006/relationships/slideMaster" Target="slideMasters/slideMaster3.xml"/><Relationship Id="rId25" Type="http://schemas.openxmlformats.org/officeDocument/2006/relationships/slide" Target="slides/slide12.xml"/><Relationship Id="rId46" Type="http://schemas.openxmlformats.org/officeDocument/2006/relationships/slide" Target="slides/slide33.xml"/><Relationship Id="rId67" Type="http://schemas.openxmlformats.org/officeDocument/2006/relationships/slide" Target="slides/slide54.xml"/><Relationship Id="rId116" Type="http://schemas.openxmlformats.org/officeDocument/2006/relationships/slide" Target="slides/slide103.xml"/><Relationship Id="rId137" Type="http://schemas.openxmlformats.org/officeDocument/2006/relationships/slide" Target="slides/slide124.xml"/><Relationship Id="rId20" Type="http://schemas.openxmlformats.org/officeDocument/2006/relationships/slide" Target="slides/slide7.xml"/><Relationship Id="rId41" Type="http://schemas.openxmlformats.org/officeDocument/2006/relationships/slide" Target="slides/slide28.xml"/><Relationship Id="rId62" Type="http://schemas.openxmlformats.org/officeDocument/2006/relationships/slide" Target="slides/slide49.xml"/><Relationship Id="rId83" Type="http://schemas.openxmlformats.org/officeDocument/2006/relationships/slide" Target="slides/slide70.xml"/><Relationship Id="rId88" Type="http://schemas.openxmlformats.org/officeDocument/2006/relationships/slide" Target="slides/slide75.xml"/><Relationship Id="rId111" Type="http://schemas.openxmlformats.org/officeDocument/2006/relationships/slide" Target="slides/slide98.xml"/><Relationship Id="rId132" Type="http://schemas.openxmlformats.org/officeDocument/2006/relationships/slide" Target="slides/slide119.xml"/><Relationship Id="rId15" Type="http://schemas.openxmlformats.org/officeDocument/2006/relationships/slide" Target="slides/slide2.xml"/><Relationship Id="rId36" Type="http://schemas.openxmlformats.org/officeDocument/2006/relationships/slide" Target="slides/slide23.xml"/><Relationship Id="rId57" Type="http://schemas.openxmlformats.org/officeDocument/2006/relationships/slide" Target="slides/slide44.xml"/><Relationship Id="rId106" Type="http://schemas.openxmlformats.org/officeDocument/2006/relationships/slide" Target="slides/slide93.xml"/><Relationship Id="rId127" Type="http://schemas.openxmlformats.org/officeDocument/2006/relationships/slide" Target="slides/slide114.xml"/><Relationship Id="rId10" Type="http://schemas.openxmlformats.org/officeDocument/2006/relationships/slideMaster" Target="slideMasters/slideMaster10.xml"/><Relationship Id="rId31" Type="http://schemas.openxmlformats.org/officeDocument/2006/relationships/slide" Target="slides/slide18.xml"/><Relationship Id="rId52" Type="http://schemas.openxmlformats.org/officeDocument/2006/relationships/slide" Target="slides/slide39.xml"/><Relationship Id="rId73" Type="http://schemas.openxmlformats.org/officeDocument/2006/relationships/slide" Target="slides/slide60.xml"/><Relationship Id="rId78" Type="http://schemas.openxmlformats.org/officeDocument/2006/relationships/slide" Target="slides/slide65.xml"/><Relationship Id="rId94" Type="http://schemas.openxmlformats.org/officeDocument/2006/relationships/slide" Target="slides/slide81.xml"/><Relationship Id="rId99" Type="http://schemas.openxmlformats.org/officeDocument/2006/relationships/slide" Target="slides/slide86.xml"/><Relationship Id="rId101" Type="http://schemas.openxmlformats.org/officeDocument/2006/relationships/slide" Target="slides/slide88.xml"/><Relationship Id="rId122" Type="http://schemas.openxmlformats.org/officeDocument/2006/relationships/slide" Target="slides/slide109.xml"/><Relationship Id="rId143"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26" Type="http://schemas.openxmlformats.org/officeDocument/2006/relationships/slide" Target="slides/slide13.xml"/><Relationship Id="rId47" Type="http://schemas.openxmlformats.org/officeDocument/2006/relationships/slide" Target="slides/slide34.xml"/><Relationship Id="rId68" Type="http://schemas.openxmlformats.org/officeDocument/2006/relationships/slide" Target="slides/slide55.xml"/><Relationship Id="rId89" Type="http://schemas.openxmlformats.org/officeDocument/2006/relationships/slide" Target="slides/slide76.xml"/><Relationship Id="rId112" Type="http://schemas.openxmlformats.org/officeDocument/2006/relationships/slide" Target="slides/slide99.xml"/><Relationship Id="rId133" Type="http://schemas.openxmlformats.org/officeDocument/2006/relationships/slide" Target="slides/slide120.xml"/><Relationship Id="rId16" Type="http://schemas.openxmlformats.org/officeDocument/2006/relationships/slide" Target="slides/slide3.xml"/><Relationship Id="rId37" Type="http://schemas.openxmlformats.org/officeDocument/2006/relationships/slide" Target="slides/slide24.xml"/><Relationship Id="rId58" Type="http://schemas.openxmlformats.org/officeDocument/2006/relationships/slide" Target="slides/slide45.xml"/><Relationship Id="rId79" Type="http://schemas.openxmlformats.org/officeDocument/2006/relationships/slide" Target="slides/slide66.xml"/><Relationship Id="rId102" Type="http://schemas.openxmlformats.org/officeDocument/2006/relationships/slide" Target="slides/slide89.xml"/><Relationship Id="rId123" Type="http://schemas.openxmlformats.org/officeDocument/2006/relationships/slide" Target="slides/slide110.xml"/><Relationship Id="rId14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sldNum" idx="12"/>
          </p:nvPr>
        </p:nvSpPr>
        <p:spPr>
          <a:xfrm>
            <a:off x="3884612" y="8685212"/>
            <a:ext cx="2949575" cy="434975"/>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None/>
            </a:pPr>
            <a:fld id="{00000000-1234-1234-1234-123412341234}" type="slidenum">
              <a:rPr lang="en-US" sz="1800" b="0" i="0" u="none" strike="noStrike" cap="none">
                <a:solidFill>
                  <a:srgbClr val="FFFFFF"/>
                </a:solidFill>
                <a:latin typeface="Arial"/>
                <a:ea typeface="Arial"/>
                <a:cs typeface="Arial"/>
                <a:sym typeface="Arial"/>
              </a:rPr>
              <a:pPr marL="0" marR="0" lvl="0" indent="0" algn="l" rtl="0">
                <a:lnSpc>
                  <a:spcPct val="100000"/>
                </a:lnSpc>
                <a:spcBef>
                  <a:spcPts val="0"/>
                </a:spcBef>
                <a:spcAft>
                  <a:spcPts val="0"/>
                </a:spcAft>
                <a:buNone/>
              </a:pPr>
              <a:t>‹#›</a:t>
            </a:fld>
            <a:endParaRPr/>
          </a:p>
        </p:txBody>
      </p:sp>
      <p:sp>
        <p:nvSpPr>
          <p:cNvPr id="4" name="Google Shape;4;n"/>
          <p:cNvSpPr/>
          <p:nvPr/>
        </p:nvSpPr>
        <p:spPr>
          <a:xfrm>
            <a:off x="0" y="0"/>
            <a:ext cx="6858000" cy="9144000"/>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5" name="Google Shape;5;n"/>
          <p:cNvSpPr/>
          <p:nvPr/>
        </p:nvSpPr>
        <p:spPr>
          <a:xfrm>
            <a:off x="0" y="0"/>
            <a:ext cx="6858000" cy="9144000"/>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6" name="Google Shape;6;n"/>
          <p:cNvSpPr/>
          <p:nvPr/>
        </p:nvSpPr>
        <p:spPr>
          <a:xfrm>
            <a:off x="0" y="0"/>
            <a:ext cx="6858000" cy="9144000"/>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7" name="Google Shape;7;n"/>
          <p:cNvSpPr/>
          <p:nvPr/>
        </p:nvSpPr>
        <p:spPr>
          <a:xfrm>
            <a:off x="0" y="0"/>
            <a:ext cx="6858000" cy="9144000"/>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8" name="Google Shape;8;n"/>
          <p:cNvSpPr/>
          <p:nvPr/>
        </p:nvSpPr>
        <p:spPr>
          <a:xfrm>
            <a:off x="0" y="0"/>
            <a:ext cx="6858000" cy="9144000"/>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9" name="Google Shape;9;n"/>
          <p:cNvSpPr/>
          <p:nvPr/>
        </p:nvSpPr>
        <p:spPr>
          <a:xfrm>
            <a:off x="0" y="0"/>
            <a:ext cx="6858000" cy="9144000"/>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0" name="Google Shape;10;n"/>
          <p:cNvSpPr/>
          <p:nvPr/>
        </p:nvSpPr>
        <p:spPr>
          <a:xfrm>
            <a:off x="0" y="0"/>
            <a:ext cx="6858000" cy="9144000"/>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1" name="Google Shape;11;n"/>
          <p:cNvSpPr/>
          <p:nvPr/>
        </p:nvSpPr>
        <p:spPr>
          <a:xfrm>
            <a:off x="0" y="0"/>
            <a:ext cx="6858000" cy="9144000"/>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2" name="Google Shape;12;n"/>
          <p:cNvSpPr/>
          <p:nvPr/>
        </p:nvSpPr>
        <p:spPr>
          <a:xfrm>
            <a:off x="0" y="0"/>
            <a:ext cx="6858000" cy="9144000"/>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3" name="Google Shape;13;n"/>
          <p:cNvSpPr/>
          <p:nvPr/>
        </p:nvSpPr>
        <p:spPr>
          <a:xfrm>
            <a:off x="0" y="0"/>
            <a:ext cx="6858000" cy="9144000"/>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4" name="Google Shape;14;n"/>
          <p:cNvSpPr/>
          <p:nvPr/>
        </p:nvSpPr>
        <p:spPr>
          <a:xfrm>
            <a:off x="0" y="0"/>
            <a:ext cx="6858000" cy="9144000"/>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5" name="Google Shape;15;n"/>
          <p:cNvSpPr/>
          <p:nvPr/>
        </p:nvSpPr>
        <p:spPr>
          <a:xfrm>
            <a:off x="0" y="0"/>
            <a:ext cx="6858000" cy="9144000"/>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6" name="Google Shape;16;n"/>
          <p:cNvSpPr/>
          <p:nvPr/>
        </p:nvSpPr>
        <p:spPr>
          <a:xfrm>
            <a:off x="0" y="0"/>
            <a:ext cx="6858000" cy="9144000"/>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7" name="Google Shape;17;n"/>
          <p:cNvSpPr/>
          <p:nvPr/>
        </p:nvSpPr>
        <p:spPr>
          <a:xfrm>
            <a:off x="0" y="0"/>
            <a:ext cx="6858000" cy="9144000"/>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8" name="Google Shape;18;n"/>
          <p:cNvSpPr/>
          <p:nvPr/>
        </p:nvSpPr>
        <p:spPr>
          <a:xfrm>
            <a:off x="0" y="0"/>
            <a:ext cx="29718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9" name="Google Shape;19;n"/>
          <p:cNvSpPr/>
          <p:nvPr/>
        </p:nvSpPr>
        <p:spPr>
          <a:xfrm>
            <a:off x="3884612" y="0"/>
            <a:ext cx="29718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20" name="Google Shape;20;n"/>
          <p:cNvSpPr>
            <a:spLocks noGrp="1" noRot="1" noChangeAspect="1"/>
          </p:cNvSpPr>
          <p:nvPr>
            <p:ph type="sldImg" idx="2"/>
          </p:nvPr>
        </p:nvSpPr>
        <p:spPr>
          <a:xfrm>
            <a:off x="1143000" y="685800"/>
            <a:ext cx="4549775" cy="3406775"/>
          </a:xfrm>
          <a:custGeom>
            <a:avLst/>
            <a:gdLst/>
            <a:ahLst/>
            <a:cxnLst/>
            <a:rect l="l" t="t" r="r" b="b"/>
            <a:pathLst>
              <a:path w="120000" h="120000" extrusionOk="0">
                <a:moveTo>
                  <a:pt x="0" y="0"/>
                </a:moveTo>
                <a:lnTo>
                  <a:pt x="120000" y="0"/>
                </a:lnTo>
                <a:lnTo>
                  <a:pt x="120000" y="120000"/>
                </a:lnTo>
                <a:lnTo>
                  <a:pt x="0" y="120000"/>
                </a:lnTo>
                <a:close/>
              </a:path>
            </a:pathLst>
          </a:custGeom>
          <a:noFill/>
          <a:ln w="9525" cap="sq" cmpd="sng">
            <a:solidFill>
              <a:srgbClr val="000000"/>
            </a:solidFill>
            <a:prstDash val="solid"/>
            <a:miter lim="800000"/>
            <a:headEnd type="none" w="sm" len="sm"/>
            <a:tailEnd type="none" w="sm" len="sm"/>
          </a:ln>
        </p:spPr>
      </p:sp>
      <p:sp>
        <p:nvSpPr>
          <p:cNvPr id="21" name="Google Shape;21;n"/>
          <p:cNvSpPr txBox="1">
            <a:spLocks noGrp="1"/>
          </p:cNvSpPr>
          <p:nvPr>
            <p:ph type="body" idx="1"/>
          </p:nvPr>
        </p:nvSpPr>
        <p:spPr>
          <a:xfrm>
            <a:off x="685800" y="4343400"/>
            <a:ext cx="5464175" cy="4092575"/>
          </a:xfrm>
          <a:prstGeom prst="rect">
            <a:avLst/>
          </a:prstGeom>
          <a:noFill/>
          <a:ln>
            <a:noFill/>
          </a:ln>
        </p:spPr>
        <p:txBody>
          <a:bodyPr spcFirstLastPara="1" wrap="square" lIns="90000" tIns="46800" rIns="90000" bIns="468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2" name="Google Shape;22;n"/>
          <p:cNvSpPr/>
          <p:nvPr/>
        </p:nvSpPr>
        <p:spPr>
          <a:xfrm>
            <a:off x="0" y="8685212"/>
            <a:ext cx="29718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23" name="Google Shape;23;n"/>
          <p:cNvSpPr txBox="1">
            <a:spLocks noGrp="1"/>
          </p:cNvSpPr>
          <p:nvPr>
            <p:ph type="sldNum" idx="3"/>
          </p:nvPr>
        </p:nvSpPr>
        <p:spPr>
          <a:xfrm>
            <a:off x="3884612" y="8685212"/>
            <a:ext cx="2949575" cy="434975"/>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a:t>
            </a:fld>
            <a:endParaRPr/>
          </a:p>
        </p:txBody>
      </p:sp>
      <p:sp>
        <p:nvSpPr>
          <p:cNvPr id="125" name="Google Shape;125;p1: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a:t>
            </a:fld>
            <a:endParaRPr/>
          </a:p>
        </p:txBody>
      </p:sp>
      <p:sp>
        <p:nvSpPr>
          <p:cNvPr id="126" name="Google Shape;126;p1: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a:t>
            </a:fld>
            <a:endParaRPr/>
          </a:p>
        </p:txBody>
      </p:sp>
      <p:sp>
        <p:nvSpPr>
          <p:cNvPr id="127" name="Google Shape;127;p1: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a:t>
            </a:fld>
            <a:endParaRPr/>
          </a:p>
        </p:txBody>
      </p:sp>
      <p:sp>
        <p:nvSpPr>
          <p:cNvPr id="128" name="Google Shape;128;p1: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a:t>
            </a:fld>
            <a:endParaRPr/>
          </a:p>
        </p:txBody>
      </p:sp>
      <p:sp>
        <p:nvSpPr>
          <p:cNvPr id="129" name="Google Shape;12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0" name="Google Shape;130;p1: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1: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a:t>
            </a:fld>
            <a:endParaRPr/>
          </a:p>
        </p:txBody>
      </p:sp>
      <p:sp>
        <p:nvSpPr>
          <p:cNvPr id="243" name="Google Shape;243;p11: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a:t>
            </a:fld>
            <a:endParaRPr/>
          </a:p>
        </p:txBody>
      </p:sp>
      <p:sp>
        <p:nvSpPr>
          <p:cNvPr id="244" name="Google Shape;244;p11: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a:t>
            </a:fld>
            <a:endParaRPr/>
          </a:p>
        </p:txBody>
      </p:sp>
      <p:sp>
        <p:nvSpPr>
          <p:cNvPr id="245" name="Google Shape;245;p11: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a:t>
            </a:fld>
            <a:endParaRPr/>
          </a:p>
        </p:txBody>
      </p:sp>
      <p:sp>
        <p:nvSpPr>
          <p:cNvPr id="246" name="Google Shape;246;p11: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a:t>
            </a:fld>
            <a:endParaRPr/>
          </a:p>
        </p:txBody>
      </p:sp>
      <p:sp>
        <p:nvSpPr>
          <p:cNvPr id="247" name="Google Shape;24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48" name="Google Shape;248;p11: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2"/>
        <p:cNvGrpSpPr/>
        <p:nvPr/>
      </p:nvGrpSpPr>
      <p:grpSpPr>
        <a:xfrm>
          <a:off x="0" y="0"/>
          <a:ext cx="0" cy="0"/>
          <a:chOff x="0" y="0"/>
          <a:chExt cx="0" cy="0"/>
        </a:xfrm>
      </p:grpSpPr>
      <p:sp>
        <p:nvSpPr>
          <p:cNvPr id="1393" name="Google Shape;1393;p130: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103</a:t>
            </a:fld>
            <a:endParaRPr/>
          </a:p>
        </p:txBody>
      </p:sp>
      <p:sp>
        <p:nvSpPr>
          <p:cNvPr id="1394" name="Google Shape;1394;p130: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103</a:t>
            </a:fld>
            <a:endParaRPr/>
          </a:p>
        </p:txBody>
      </p:sp>
      <p:sp>
        <p:nvSpPr>
          <p:cNvPr id="1395" name="Google Shape;1395;p130:notes"/>
          <p:cNvSpPr>
            <a:spLocks noGrp="1" noRot="1" noChangeAspect="1"/>
          </p:cNvSpPr>
          <p:nvPr>
            <p:ph type="sldImg" idx="2"/>
          </p:nvPr>
        </p:nvSpPr>
        <p:spPr>
          <a:xfrm>
            <a:off x="1146175" y="685800"/>
            <a:ext cx="4548187" cy="34115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96" name="Google Shape;1396;p130: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0"/>
        <p:cNvGrpSpPr/>
        <p:nvPr/>
      </p:nvGrpSpPr>
      <p:grpSpPr>
        <a:xfrm>
          <a:off x="0" y="0"/>
          <a:ext cx="0" cy="0"/>
          <a:chOff x="0" y="0"/>
          <a:chExt cx="0" cy="0"/>
        </a:xfrm>
      </p:grpSpPr>
      <p:sp>
        <p:nvSpPr>
          <p:cNvPr id="1401" name="Google Shape;1401;p131: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104</a:t>
            </a:fld>
            <a:endParaRPr/>
          </a:p>
        </p:txBody>
      </p:sp>
      <p:sp>
        <p:nvSpPr>
          <p:cNvPr id="1402" name="Google Shape;1402;p131: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03" name="Google Shape;1403;p131: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7"/>
        <p:cNvGrpSpPr/>
        <p:nvPr/>
      </p:nvGrpSpPr>
      <p:grpSpPr>
        <a:xfrm>
          <a:off x="0" y="0"/>
          <a:ext cx="0" cy="0"/>
          <a:chOff x="0" y="0"/>
          <a:chExt cx="0" cy="0"/>
        </a:xfrm>
      </p:grpSpPr>
      <p:sp>
        <p:nvSpPr>
          <p:cNvPr id="1408" name="Google Shape;1408;p132: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105</a:t>
            </a:fld>
            <a:endParaRPr/>
          </a:p>
        </p:txBody>
      </p:sp>
      <p:sp>
        <p:nvSpPr>
          <p:cNvPr id="1409" name="Google Shape;1409;p132:notes"/>
          <p:cNvSpPr>
            <a:spLocks noGrp="1" noRot="1" noChangeAspect="1"/>
          </p:cNvSpPr>
          <p:nvPr>
            <p:ph type="sldImg" idx="2"/>
          </p:nvPr>
        </p:nvSpPr>
        <p:spPr>
          <a:xfrm>
            <a:off x="1146175" y="685800"/>
            <a:ext cx="4545013" cy="340836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10" name="Google Shape;1410;p132: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5"/>
        <p:cNvGrpSpPr/>
        <p:nvPr/>
      </p:nvGrpSpPr>
      <p:grpSpPr>
        <a:xfrm>
          <a:off x="0" y="0"/>
          <a:ext cx="0" cy="0"/>
          <a:chOff x="0" y="0"/>
          <a:chExt cx="0" cy="0"/>
        </a:xfrm>
      </p:grpSpPr>
      <p:sp>
        <p:nvSpPr>
          <p:cNvPr id="1416" name="Google Shape;1416;p133: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106</a:t>
            </a:fld>
            <a:endParaRPr/>
          </a:p>
        </p:txBody>
      </p:sp>
      <p:sp>
        <p:nvSpPr>
          <p:cNvPr id="1417" name="Google Shape;1417;p133: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106</a:t>
            </a:fld>
            <a:endParaRPr/>
          </a:p>
        </p:txBody>
      </p:sp>
      <p:sp>
        <p:nvSpPr>
          <p:cNvPr id="1418" name="Google Shape;1418;p133: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106</a:t>
            </a:fld>
            <a:endParaRPr/>
          </a:p>
        </p:txBody>
      </p:sp>
      <p:sp>
        <p:nvSpPr>
          <p:cNvPr id="1419" name="Google Shape;1419;p133: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106</a:t>
            </a:fld>
            <a:endParaRPr/>
          </a:p>
        </p:txBody>
      </p:sp>
      <p:sp>
        <p:nvSpPr>
          <p:cNvPr id="1420" name="Google Shape;1420;p133: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106</a:t>
            </a:fld>
            <a:endParaRPr/>
          </a:p>
        </p:txBody>
      </p:sp>
      <p:sp>
        <p:nvSpPr>
          <p:cNvPr id="1421" name="Google Shape;1421;p1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22" name="Google Shape;1422;p133: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Google Shape;1433;p134: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107</a:t>
            </a:fld>
            <a:endParaRPr/>
          </a:p>
        </p:txBody>
      </p:sp>
      <p:sp>
        <p:nvSpPr>
          <p:cNvPr id="1434" name="Google Shape;1434;p134: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107</a:t>
            </a:fld>
            <a:endParaRPr/>
          </a:p>
        </p:txBody>
      </p:sp>
      <p:sp>
        <p:nvSpPr>
          <p:cNvPr id="1435" name="Google Shape;1435;p134: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107</a:t>
            </a:fld>
            <a:endParaRPr/>
          </a:p>
        </p:txBody>
      </p:sp>
      <p:sp>
        <p:nvSpPr>
          <p:cNvPr id="1436" name="Google Shape;1436;p134: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107</a:t>
            </a:fld>
            <a:endParaRPr/>
          </a:p>
        </p:txBody>
      </p:sp>
      <p:sp>
        <p:nvSpPr>
          <p:cNvPr id="1437" name="Google Shape;1437;p134: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107</a:t>
            </a:fld>
            <a:endParaRPr/>
          </a:p>
        </p:txBody>
      </p:sp>
      <p:sp>
        <p:nvSpPr>
          <p:cNvPr id="1438" name="Google Shape;1438;p1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39" name="Google Shape;1439;p134: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5"/>
        <p:cNvGrpSpPr/>
        <p:nvPr/>
      </p:nvGrpSpPr>
      <p:grpSpPr>
        <a:xfrm>
          <a:off x="0" y="0"/>
          <a:ext cx="0" cy="0"/>
          <a:chOff x="0" y="0"/>
          <a:chExt cx="0" cy="0"/>
        </a:xfrm>
      </p:grpSpPr>
      <p:sp>
        <p:nvSpPr>
          <p:cNvPr id="1446" name="Google Shape;1446;p135: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108</a:t>
            </a:fld>
            <a:endParaRPr/>
          </a:p>
        </p:txBody>
      </p:sp>
      <p:sp>
        <p:nvSpPr>
          <p:cNvPr id="1447" name="Google Shape;1447;p135: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108</a:t>
            </a:fld>
            <a:endParaRPr/>
          </a:p>
        </p:txBody>
      </p:sp>
      <p:sp>
        <p:nvSpPr>
          <p:cNvPr id="1448" name="Google Shape;1448;p135:notes"/>
          <p:cNvSpPr>
            <a:spLocks noGrp="1" noRot="1" noChangeAspect="1"/>
          </p:cNvSpPr>
          <p:nvPr>
            <p:ph type="sldImg" idx="2"/>
          </p:nvPr>
        </p:nvSpPr>
        <p:spPr>
          <a:xfrm>
            <a:off x="1146175" y="685800"/>
            <a:ext cx="4548187" cy="34115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49" name="Google Shape;1449;p135: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p136: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109</a:t>
            </a:fld>
            <a:endParaRPr/>
          </a:p>
        </p:txBody>
      </p:sp>
      <p:sp>
        <p:nvSpPr>
          <p:cNvPr id="1455" name="Google Shape;1455;p136: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109</a:t>
            </a:fld>
            <a:endParaRPr/>
          </a:p>
        </p:txBody>
      </p:sp>
      <p:sp>
        <p:nvSpPr>
          <p:cNvPr id="1456" name="Google Shape;1456;p1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57" name="Google Shape;1457;p136: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2"/>
        <p:cNvGrpSpPr/>
        <p:nvPr/>
      </p:nvGrpSpPr>
      <p:grpSpPr>
        <a:xfrm>
          <a:off x="0" y="0"/>
          <a:ext cx="0" cy="0"/>
          <a:chOff x="0" y="0"/>
          <a:chExt cx="0" cy="0"/>
        </a:xfrm>
      </p:grpSpPr>
      <p:sp>
        <p:nvSpPr>
          <p:cNvPr id="1463" name="Google Shape;1463;p137: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110</a:t>
            </a:fld>
            <a:endParaRPr/>
          </a:p>
        </p:txBody>
      </p:sp>
      <p:sp>
        <p:nvSpPr>
          <p:cNvPr id="1464" name="Google Shape;1464;p137: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65" name="Google Shape;1465;p137: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1"/>
        <p:cNvGrpSpPr/>
        <p:nvPr/>
      </p:nvGrpSpPr>
      <p:grpSpPr>
        <a:xfrm>
          <a:off x="0" y="0"/>
          <a:ext cx="0" cy="0"/>
          <a:chOff x="0" y="0"/>
          <a:chExt cx="0" cy="0"/>
        </a:xfrm>
      </p:grpSpPr>
      <p:sp>
        <p:nvSpPr>
          <p:cNvPr id="1472" name="Google Shape;1472;p138: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111</a:t>
            </a:fld>
            <a:endParaRPr/>
          </a:p>
        </p:txBody>
      </p:sp>
      <p:sp>
        <p:nvSpPr>
          <p:cNvPr id="1473" name="Google Shape;1473;p138: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111</a:t>
            </a:fld>
            <a:endParaRPr/>
          </a:p>
        </p:txBody>
      </p:sp>
      <p:sp>
        <p:nvSpPr>
          <p:cNvPr id="1474" name="Google Shape;1474;p138: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111</a:t>
            </a:fld>
            <a:endParaRPr/>
          </a:p>
        </p:txBody>
      </p:sp>
      <p:sp>
        <p:nvSpPr>
          <p:cNvPr id="1475" name="Google Shape;1475;p138:notes"/>
          <p:cNvSpPr txBox="1"/>
          <p:nvPr/>
        </p:nvSpPr>
        <p:spPr>
          <a:xfrm>
            <a:off x="3887787" y="8686800"/>
            <a:ext cx="2970212"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111</a:t>
            </a:fld>
            <a:endParaRPr/>
          </a:p>
        </p:txBody>
      </p:sp>
      <p:sp>
        <p:nvSpPr>
          <p:cNvPr id="1476" name="Google Shape;1476;p138:notes"/>
          <p:cNvSpPr>
            <a:spLocks noGrp="1" noRot="1" noChangeAspect="1"/>
          </p:cNvSpPr>
          <p:nvPr>
            <p:ph type="sldImg" idx="2"/>
          </p:nvPr>
        </p:nvSpPr>
        <p:spPr>
          <a:xfrm>
            <a:off x="1144587"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77" name="Google Shape;1477;p138: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1"/>
        <p:cNvGrpSpPr/>
        <p:nvPr/>
      </p:nvGrpSpPr>
      <p:grpSpPr>
        <a:xfrm>
          <a:off x="0" y="0"/>
          <a:ext cx="0" cy="0"/>
          <a:chOff x="0" y="0"/>
          <a:chExt cx="0" cy="0"/>
        </a:xfrm>
      </p:grpSpPr>
      <p:sp>
        <p:nvSpPr>
          <p:cNvPr id="1482" name="Google Shape;1482;p139: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112</a:t>
            </a:fld>
            <a:endParaRPr/>
          </a:p>
        </p:txBody>
      </p:sp>
      <p:sp>
        <p:nvSpPr>
          <p:cNvPr id="1483" name="Google Shape;1483;p139: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112</a:t>
            </a:fld>
            <a:endParaRPr/>
          </a:p>
        </p:txBody>
      </p:sp>
      <p:sp>
        <p:nvSpPr>
          <p:cNvPr id="1484" name="Google Shape;1484;p139: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112</a:t>
            </a:fld>
            <a:endParaRPr/>
          </a:p>
        </p:txBody>
      </p:sp>
      <p:sp>
        <p:nvSpPr>
          <p:cNvPr id="1485" name="Google Shape;1485;p139:notes"/>
          <p:cNvSpPr txBox="1"/>
          <p:nvPr/>
        </p:nvSpPr>
        <p:spPr>
          <a:xfrm>
            <a:off x="3887787" y="8686800"/>
            <a:ext cx="2970212"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112</a:t>
            </a:fld>
            <a:endParaRPr/>
          </a:p>
        </p:txBody>
      </p:sp>
      <p:sp>
        <p:nvSpPr>
          <p:cNvPr id="1486" name="Google Shape;1486;p139:notes"/>
          <p:cNvSpPr>
            <a:spLocks noGrp="1" noRot="1" noChangeAspect="1"/>
          </p:cNvSpPr>
          <p:nvPr>
            <p:ph type="sldImg" idx="2"/>
          </p:nvPr>
        </p:nvSpPr>
        <p:spPr>
          <a:xfrm>
            <a:off x="1144587"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87" name="Google Shape;1487;p139: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2: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a:t>
            </a:fld>
            <a:endParaRPr/>
          </a:p>
        </p:txBody>
      </p:sp>
      <p:sp>
        <p:nvSpPr>
          <p:cNvPr id="254" name="Google Shape;254;p12: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a:t>
            </a:fld>
            <a:endParaRPr/>
          </a:p>
        </p:txBody>
      </p:sp>
      <p:sp>
        <p:nvSpPr>
          <p:cNvPr id="255" name="Google Shape;255;p12: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a:t>
            </a:fld>
            <a:endParaRPr/>
          </a:p>
        </p:txBody>
      </p:sp>
      <p:sp>
        <p:nvSpPr>
          <p:cNvPr id="256" name="Google Shape;256;p12: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a:t>
            </a:fld>
            <a:endParaRPr/>
          </a:p>
        </p:txBody>
      </p:sp>
      <p:sp>
        <p:nvSpPr>
          <p:cNvPr id="257" name="Google Shape;257;p12: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a:t>
            </a:fld>
            <a:endParaRPr/>
          </a:p>
        </p:txBody>
      </p:sp>
      <p:sp>
        <p:nvSpPr>
          <p:cNvPr id="258" name="Google Shape;25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59" name="Google Shape;259;p12: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1"/>
        <p:cNvGrpSpPr/>
        <p:nvPr/>
      </p:nvGrpSpPr>
      <p:grpSpPr>
        <a:xfrm>
          <a:off x="0" y="0"/>
          <a:ext cx="0" cy="0"/>
          <a:chOff x="0" y="0"/>
          <a:chExt cx="0" cy="0"/>
        </a:xfrm>
      </p:grpSpPr>
      <p:sp>
        <p:nvSpPr>
          <p:cNvPr id="1492" name="Google Shape;1492;p140: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113</a:t>
            </a:fld>
            <a:endParaRPr/>
          </a:p>
        </p:txBody>
      </p:sp>
      <p:sp>
        <p:nvSpPr>
          <p:cNvPr id="1493" name="Google Shape;1493;p140: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94" name="Google Shape;1494;p140: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p141: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114</a:t>
            </a:fld>
            <a:endParaRPr/>
          </a:p>
        </p:txBody>
      </p:sp>
      <p:sp>
        <p:nvSpPr>
          <p:cNvPr id="1500" name="Google Shape;1500;p141: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114</a:t>
            </a:fld>
            <a:endParaRPr/>
          </a:p>
        </p:txBody>
      </p:sp>
      <p:sp>
        <p:nvSpPr>
          <p:cNvPr id="1501" name="Google Shape;1501;p141: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114</a:t>
            </a:fld>
            <a:endParaRPr/>
          </a:p>
        </p:txBody>
      </p:sp>
      <p:sp>
        <p:nvSpPr>
          <p:cNvPr id="1502" name="Google Shape;1502;p141:notes"/>
          <p:cNvSpPr txBox="1"/>
          <p:nvPr/>
        </p:nvSpPr>
        <p:spPr>
          <a:xfrm>
            <a:off x="3887787" y="8686800"/>
            <a:ext cx="2970212"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114</a:t>
            </a:fld>
            <a:endParaRPr/>
          </a:p>
        </p:txBody>
      </p:sp>
      <p:sp>
        <p:nvSpPr>
          <p:cNvPr id="1503" name="Google Shape;1503;p141:notes"/>
          <p:cNvSpPr>
            <a:spLocks noGrp="1" noRot="1" noChangeAspect="1"/>
          </p:cNvSpPr>
          <p:nvPr>
            <p:ph type="sldImg" idx="2"/>
          </p:nvPr>
        </p:nvSpPr>
        <p:spPr>
          <a:xfrm>
            <a:off x="1144587"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04" name="Google Shape;1504;p141: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8"/>
        <p:cNvGrpSpPr/>
        <p:nvPr/>
      </p:nvGrpSpPr>
      <p:grpSpPr>
        <a:xfrm>
          <a:off x="0" y="0"/>
          <a:ext cx="0" cy="0"/>
          <a:chOff x="0" y="0"/>
          <a:chExt cx="0" cy="0"/>
        </a:xfrm>
      </p:grpSpPr>
      <p:sp>
        <p:nvSpPr>
          <p:cNvPr id="1509" name="Google Shape;1509;p142: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115</a:t>
            </a:fld>
            <a:endParaRPr/>
          </a:p>
        </p:txBody>
      </p:sp>
      <p:sp>
        <p:nvSpPr>
          <p:cNvPr id="1510" name="Google Shape;1510;p142: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115</a:t>
            </a:fld>
            <a:endParaRPr/>
          </a:p>
        </p:txBody>
      </p:sp>
      <p:sp>
        <p:nvSpPr>
          <p:cNvPr id="1511" name="Google Shape;1511;p142: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115</a:t>
            </a:fld>
            <a:endParaRPr/>
          </a:p>
        </p:txBody>
      </p:sp>
      <p:sp>
        <p:nvSpPr>
          <p:cNvPr id="1512" name="Google Shape;1512;p142:notes"/>
          <p:cNvSpPr txBox="1"/>
          <p:nvPr/>
        </p:nvSpPr>
        <p:spPr>
          <a:xfrm>
            <a:off x="3887787" y="8686800"/>
            <a:ext cx="2970212"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115</a:t>
            </a:fld>
            <a:endParaRPr/>
          </a:p>
        </p:txBody>
      </p:sp>
      <p:sp>
        <p:nvSpPr>
          <p:cNvPr id="1513" name="Google Shape;1513;p142:notes"/>
          <p:cNvSpPr>
            <a:spLocks noGrp="1" noRot="1" noChangeAspect="1"/>
          </p:cNvSpPr>
          <p:nvPr>
            <p:ph type="sldImg" idx="2"/>
          </p:nvPr>
        </p:nvSpPr>
        <p:spPr>
          <a:xfrm>
            <a:off x="1144587"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14" name="Google Shape;1514;p142: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8"/>
        <p:cNvGrpSpPr/>
        <p:nvPr/>
      </p:nvGrpSpPr>
      <p:grpSpPr>
        <a:xfrm>
          <a:off x="0" y="0"/>
          <a:ext cx="0" cy="0"/>
          <a:chOff x="0" y="0"/>
          <a:chExt cx="0" cy="0"/>
        </a:xfrm>
      </p:grpSpPr>
      <p:sp>
        <p:nvSpPr>
          <p:cNvPr id="1519" name="Google Shape;1519;p143: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116</a:t>
            </a:fld>
            <a:endParaRPr/>
          </a:p>
        </p:txBody>
      </p:sp>
      <p:sp>
        <p:nvSpPr>
          <p:cNvPr id="1520" name="Google Shape;1520;p143: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116</a:t>
            </a:fld>
            <a:endParaRPr/>
          </a:p>
        </p:txBody>
      </p:sp>
      <p:sp>
        <p:nvSpPr>
          <p:cNvPr id="1521" name="Google Shape;1521;p143: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116</a:t>
            </a:fld>
            <a:endParaRPr/>
          </a:p>
        </p:txBody>
      </p:sp>
      <p:sp>
        <p:nvSpPr>
          <p:cNvPr id="1522" name="Google Shape;1522;p143:notes"/>
          <p:cNvSpPr txBox="1"/>
          <p:nvPr/>
        </p:nvSpPr>
        <p:spPr>
          <a:xfrm>
            <a:off x="3887787" y="8686800"/>
            <a:ext cx="2970212"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116</a:t>
            </a:fld>
            <a:endParaRPr/>
          </a:p>
        </p:txBody>
      </p:sp>
      <p:sp>
        <p:nvSpPr>
          <p:cNvPr id="1523" name="Google Shape;1523;p143:notes"/>
          <p:cNvSpPr>
            <a:spLocks noGrp="1" noRot="1" noChangeAspect="1"/>
          </p:cNvSpPr>
          <p:nvPr>
            <p:ph type="sldImg" idx="2"/>
          </p:nvPr>
        </p:nvSpPr>
        <p:spPr>
          <a:xfrm>
            <a:off x="1144587"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24" name="Google Shape;1524;p143: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p144: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117</a:t>
            </a:fld>
            <a:endParaRPr/>
          </a:p>
        </p:txBody>
      </p:sp>
      <p:sp>
        <p:nvSpPr>
          <p:cNvPr id="1530" name="Google Shape;1530;p144: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117</a:t>
            </a:fld>
            <a:endParaRPr/>
          </a:p>
        </p:txBody>
      </p:sp>
      <p:sp>
        <p:nvSpPr>
          <p:cNvPr id="1531" name="Google Shape;1531;p144: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117</a:t>
            </a:fld>
            <a:endParaRPr/>
          </a:p>
        </p:txBody>
      </p:sp>
      <p:sp>
        <p:nvSpPr>
          <p:cNvPr id="1532" name="Google Shape;1532;p144:notes"/>
          <p:cNvSpPr txBox="1"/>
          <p:nvPr/>
        </p:nvSpPr>
        <p:spPr>
          <a:xfrm>
            <a:off x="3887787" y="8686800"/>
            <a:ext cx="2970212"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117</a:t>
            </a:fld>
            <a:endParaRPr/>
          </a:p>
        </p:txBody>
      </p:sp>
      <p:sp>
        <p:nvSpPr>
          <p:cNvPr id="1533" name="Google Shape;1533;p144:notes"/>
          <p:cNvSpPr>
            <a:spLocks noGrp="1" noRot="1" noChangeAspect="1"/>
          </p:cNvSpPr>
          <p:nvPr>
            <p:ph type="sldImg" idx="2"/>
          </p:nvPr>
        </p:nvSpPr>
        <p:spPr>
          <a:xfrm>
            <a:off x="1144587"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34" name="Google Shape;1534;p144: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p145: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118</a:t>
            </a:fld>
            <a:endParaRPr/>
          </a:p>
        </p:txBody>
      </p:sp>
      <p:sp>
        <p:nvSpPr>
          <p:cNvPr id="1540" name="Google Shape;1540;p145: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41" name="Google Shape;1541;p145: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5"/>
        <p:cNvGrpSpPr/>
        <p:nvPr/>
      </p:nvGrpSpPr>
      <p:grpSpPr>
        <a:xfrm>
          <a:off x="0" y="0"/>
          <a:ext cx="0" cy="0"/>
          <a:chOff x="0" y="0"/>
          <a:chExt cx="0" cy="0"/>
        </a:xfrm>
      </p:grpSpPr>
      <p:sp>
        <p:nvSpPr>
          <p:cNvPr id="1546" name="Google Shape;1546;p146: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119</a:t>
            </a:fld>
            <a:endParaRPr/>
          </a:p>
        </p:txBody>
      </p:sp>
      <p:sp>
        <p:nvSpPr>
          <p:cNvPr id="1547" name="Google Shape;1547;p146: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119</a:t>
            </a:fld>
            <a:endParaRPr/>
          </a:p>
        </p:txBody>
      </p:sp>
      <p:sp>
        <p:nvSpPr>
          <p:cNvPr id="1548" name="Google Shape;1548;p1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49" name="Google Shape;1549;p146: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3"/>
        <p:cNvGrpSpPr/>
        <p:nvPr/>
      </p:nvGrpSpPr>
      <p:grpSpPr>
        <a:xfrm>
          <a:off x="0" y="0"/>
          <a:ext cx="0" cy="0"/>
          <a:chOff x="0" y="0"/>
          <a:chExt cx="0" cy="0"/>
        </a:xfrm>
      </p:grpSpPr>
      <p:sp>
        <p:nvSpPr>
          <p:cNvPr id="1554" name="Google Shape;1554;p147: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120</a:t>
            </a:fld>
            <a:endParaRPr/>
          </a:p>
        </p:txBody>
      </p:sp>
      <p:sp>
        <p:nvSpPr>
          <p:cNvPr id="1555" name="Google Shape;1555;p147: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56" name="Google Shape;1556;p147: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8"/>
        <p:cNvGrpSpPr/>
        <p:nvPr/>
      </p:nvGrpSpPr>
      <p:grpSpPr>
        <a:xfrm>
          <a:off x="0" y="0"/>
          <a:ext cx="0" cy="0"/>
          <a:chOff x="0" y="0"/>
          <a:chExt cx="0" cy="0"/>
        </a:xfrm>
      </p:grpSpPr>
      <p:sp>
        <p:nvSpPr>
          <p:cNvPr id="1639" name="Google Shape;1639;p148: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121</a:t>
            </a:fld>
            <a:endParaRPr/>
          </a:p>
        </p:txBody>
      </p:sp>
      <p:sp>
        <p:nvSpPr>
          <p:cNvPr id="1640" name="Google Shape;1640;p148: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121</a:t>
            </a:fld>
            <a:endParaRPr/>
          </a:p>
        </p:txBody>
      </p:sp>
      <p:sp>
        <p:nvSpPr>
          <p:cNvPr id="1641" name="Google Shape;1641;p1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642" name="Google Shape;1642;p148: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6"/>
        <p:cNvGrpSpPr/>
        <p:nvPr/>
      </p:nvGrpSpPr>
      <p:grpSpPr>
        <a:xfrm>
          <a:off x="0" y="0"/>
          <a:ext cx="0" cy="0"/>
          <a:chOff x="0" y="0"/>
          <a:chExt cx="0" cy="0"/>
        </a:xfrm>
      </p:grpSpPr>
      <p:sp>
        <p:nvSpPr>
          <p:cNvPr id="1647" name="Google Shape;1647;p149: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122</a:t>
            </a:fld>
            <a:endParaRPr/>
          </a:p>
        </p:txBody>
      </p:sp>
      <p:sp>
        <p:nvSpPr>
          <p:cNvPr id="1648" name="Google Shape;1648;p149: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649" name="Google Shape;1649;p149: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24: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12</a:t>
            </a:fld>
            <a:endParaRPr/>
          </a:p>
        </p:txBody>
      </p:sp>
      <p:sp>
        <p:nvSpPr>
          <p:cNvPr id="355" name="Google Shape;355;p24: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56" name="Google Shape;356;p24: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r>
              <a:rPr lang="en-US" dirty="0"/>
              <a:t>			</a:t>
            </a:r>
            <a:endParaRPr dirty="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1"/>
        <p:cNvGrpSpPr/>
        <p:nvPr/>
      </p:nvGrpSpPr>
      <p:grpSpPr>
        <a:xfrm>
          <a:off x="0" y="0"/>
          <a:ext cx="0" cy="0"/>
          <a:chOff x="0" y="0"/>
          <a:chExt cx="0" cy="0"/>
        </a:xfrm>
      </p:grpSpPr>
      <p:sp>
        <p:nvSpPr>
          <p:cNvPr id="1732" name="Google Shape;1732;p150: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123</a:t>
            </a:fld>
            <a:endParaRPr/>
          </a:p>
        </p:txBody>
      </p:sp>
      <p:sp>
        <p:nvSpPr>
          <p:cNvPr id="1733" name="Google Shape;1733;p150: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123</a:t>
            </a:fld>
            <a:endParaRPr/>
          </a:p>
        </p:txBody>
      </p:sp>
      <p:sp>
        <p:nvSpPr>
          <p:cNvPr id="1734" name="Google Shape;1734;p1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735" name="Google Shape;1735;p150: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9"/>
        <p:cNvGrpSpPr/>
        <p:nvPr/>
      </p:nvGrpSpPr>
      <p:grpSpPr>
        <a:xfrm>
          <a:off x="0" y="0"/>
          <a:ext cx="0" cy="0"/>
          <a:chOff x="0" y="0"/>
          <a:chExt cx="0" cy="0"/>
        </a:xfrm>
      </p:grpSpPr>
      <p:sp>
        <p:nvSpPr>
          <p:cNvPr id="1740" name="Google Shape;1740;p151: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124</a:t>
            </a:fld>
            <a:endParaRPr/>
          </a:p>
        </p:txBody>
      </p:sp>
      <p:sp>
        <p:nvSpPr>
          <p:cNvPr id="1741" name="Google Shape;1741;p151: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742" name="Google Shape;1742;p151: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4"/>
        <p:cNvGrpSpPr/>
        <p:nvPr/>
      </p:nvGrpSpPr>
      <p:grpSpPr>
        <a:xfrm>
          <a:off x="0" y="0"/>
          <a:ext cx="0" cy="0"/>
          <a:chOff x="0" y="0"/>
          <a:chExt cx="0" cy="0"/>
        </a:xfrm>
      </p:grpSpPr>
      <p:sp>
        <p:nvSpPr>
          <p:cNvPr id="1825" name="Google Shape;1825;p152: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125</a:t>
            </a:fld>
            <a:endParaRPr/>
          </a:p>
        </p:txBody>
      </p:sp>
      <p:sp>
        <p:nvSpPr>
          <p:cNvPr id="1826" name="Google Shape;1826;p152: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125</a:t>
            </a:fld>
            <a:endParaRPr/>
          </a:p>
        </p:txBody>
      </p:sp>
      <p:sp>
        <p:nvSpPr>
          <p:cNvPr id="1827" name="Google Shape;1827;p152: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125</a:t>
            </a:fld>
            <a:endParaRPr/>
          </a:p>
        </p:txBody>
      </p:sp>
      <p:sp>
        <p:nvSpPr>
          <p:cNvPr id="1828" name="Google Shape;1828;p152:notes"/>
          <p:cNvSpPr txBox="1"/>
          <p:nvPr/>
        </p:nvSpPr>
        <p:spPr>
          <a:xfrm>
            <a:off x="3887787" y="8686800"/>
            <a:ext cx="2970212"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125</a:t>
            </a:fld>
            <a:endParaRPr/>
          </a:p>
        </p:txBody>
      </p:sp>
      <p:sp>
        <p:nvSpPr>
          <p:cNvPr id="1829" name="Google Shape;1829;p152:notes"/>
          <p:cNvSpPr>
            <a:spLocks noGrp="1" noRot="1" noChangeAspect="1"/>
          </p:cNvSpPr>
          <p:nvPr>
            <p:ph type="sldImg" idx="2"/>
          </p:nvPr>
        </p:nvSpPr>
        <p:spPr>
          <a:xfrm>
            <a:off x="1144587"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830" name="Google Shape;1830;p152: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7"/>
        <p:cNvGrpSpPr/>
        <p:nvPr/>
      </p:nvGrpSpPr>
      <p:grpSpPr>
        <a:xfrm>
          <a:off x="0" y="0"/>
          <a:ext cx="0" cy="0"/>
          <a:chOff x="0" y="0"/>
          <a:chExt cx="0" cy="0"/>
        </a:xfrm>
      </p:grpSpPr>
      <p:sp>
        <p:nvSpPr>
          <p:cNvPr id="2038" name="Google Shape;2038;p157: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126</a:t>
            </a:fld>
            <a:endParaRPr/>
          </a:p>
        </p:txBody>
      </p:sp>
      <p:sp>
        <p:nvSpPr>
          <p:cNvPr id="2039" name="Google Shape;2039;p157: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040" name="Google Shape;2040;p157: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8"/>
        <p:cNvGrpSpPr/>
        <p:nvPr/>
      </p:nvGrpSpPr>
      <p:grpSpPr>
        <a:xfrm>
          <a:off x="0" y="0"/>
          <a:ext cx="0" cy="0"/>
          <a:chOff x="0" y="0"/>
          <a:chExt cx="0" cy="0"/>
        </a:xfrm>
      </p:grpSpPr>
      <p:sp>
        <p:nvSpPr>
          <p:cNvPr id="2209" name="Google Shape;2209;p181: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127</a:t>
            </a:fld>
            <a:endParaRPr/>
          </a:p>
        </p:txBody>
      </p:sp>
      <p:sp>
        <p:nvSpPr>
          <p:cNvPr id="2210" name="Google Shape;2210;p181: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127</a:t>
            </a:fld>
            <a:endParaRPr/>
          </a:p>
        </p:txBody>
      </p:sp>
      <p:sp>
        <p:nvSpPr>
          <p:cNvPr id="2211" name="Google Shape;2211;p181: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127</a:t>
            </a:fld>
            <a:endParaRPr/>
          </a:p>
        </p:txBody>
      </p:sp>
      <p:sp>
        <p:nvSpPr>
          <p:cNvPr id="2212" name="Google Shape;2212;p181:notes"/>
          <p:cNvSpPr txBox="1"/>
          <p:nvPr/>
        </p:nvSpPr>
        <p:spPr>
          <a:xfrm>
            <a:off x="3887787" y="8686800"/>
            <a:ext cx="2970212"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127</a:t>
            </a:fld>
            <a:endParaRPr/>
          </a:p>
        </p:txBody>
      </p:sp>
      <p:sp>
        <p:nvSpPr>
          <p:cNvPr id="2213" name="Google Shape;2213;p181:notes"/>
          <p:cNvSpPr>
            <a:spLocks noGrp="1" noRot="1" noChangeAspect="1"/>
          </p:cNvSpPr>
          <p:nvPr>
            <p:ph type="sldImg" idx="2"/>
          </p:nvPr>
        </p:nvSpPr>
        <p:spPr>
          <a:xfrm>
            <a:off x="1144587"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214" name="Google Shape;2214;p181: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8"/>
        <p:cNvGrpSpPr/>
        <p:nvPr/>
      </p:nvGrpSpPr>
      <p:grpSpPr>
        <a:xfrm>
          <a:off x="0" y="0"/>
          <a:ext cx="0" cy="0"/>
          <a:chOff x="0" y="0"/>
          <a:chExt cx="0" cy="0"/>
        </a:xfrm>
      </p:grpSpPr>
      <p:sp>
        <p:nvSpPr>
          <p:cNvPr id="2219" name="Google Shape;2219;p182: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128</a:t>
            </a:fld>
            <a:endParaRPr/>
          </a:p>
        </p:txBody>
      </p:sp>
      <p:sp>
        <p:nvSpPr>
          <p:cNvPr id="2220" name="Google Shape;2220;p182: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128</a:t>
            </a:fld>
            <a:endParaRPr/>
          </a:p>
        </p:txBody>
      </p:sp>
      <p:sp>
        <p:nvSpPr>
          <p:cNvPr id="2221" name="Google Shape;2221;p182: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128</a:t>
            </a:fld>
            <a:endParaRPr/>
          </a:p>
        </p:txBody>
      </p:sp>
      <p:sp>
        <p:nvSpPr>
          <p:cNvPr id="2222" name="Google Shape;2222;p182:notes"/>
          <p:cNvSpPr txBox="1"/>
          <p:nvPr/>
        </p:nvSpPr>
        <p:spPr>
          <a:xfrm>
            <a:off x="3887787" y="8686800"/>
            <a:ext cx="2970212"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128</a:t>
            </a:fld>
            <a:endParaRPr/>
          </a:p>
        </p:txBody>
      </p:sp>
      <p:sp>
        <p:nvSpPr>
          <p:cNvPr id="2223" name="Google Shape;2223;p182:notes"/>
          <p:cNvSpPr>
            <a:spLocks noGrp="1" noRot="1" noChangeAspect="1"/>
          </p:cNvSpPr>
          <p:nvPr>
            <p:ph type="sldImg" idx="2"/>
          </p:nvPr>
        </p:nvSpPr>
        <p:spPr>
          <a:xfrm>
            <a:off x="1144587"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224" name="Google Shape;2224;p182: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3"/>
        <p:cNvGrpSpPr/>
        <p:nvPr/>
      </p:nvGrpSpPr>
      <p:grpSpPr>
        <a:xfrm>
          <a:off x="0" y="0"/>
          <a:ext cx="0" cy="0"/>
          <a:chOff x="0" y="0"/>
          <a:chExt cx="0" cy="0"/>
        </a:xfrm>
      </p:grpSpPr>
      <p:sp>
        <p:nvSpPr>
          <p:cNvPr id="2244" name="Google Shape;2244;p185: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129</a:t>
            </a:fld>
            <a:endParaRPr/>
          </a:p>
        </p:txBody>
      </p:sp>
      <p:sp>
        <p:nvSpPr>
          <p:cNvPr id="2245" name="Google Shape;2245;p185: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246" name="Google Shape;2246;p185: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25: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13</a:t>
            </a:fld>
            <a:endParaRPr/>
          </a:p>
        </p:txBody>
      </p:sp>
      <p:sp>
        <p:nvSpPr>
          <p:cNvPr id="362" name="Google Shape;362;p25:notes"/>
          <p:cNvSpPr>
            <a:spLocks noGrp="1" noRot="1" noChangeAspect="1"/>
          </p:cNvSpPr>
          <p:nvPr>
            <p:ph type="sldImg" idx="2"/>
          </p:nvPr>
        </p:nvSpPr>
        <p:spPr>
          <a:xfrm>
            <a:off x="1146175" y="685800"/>
            <a:ext cx="4545013" cy="340836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63" name="Google Shape;363;p25: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26: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14</a:t>
            </a:fld>
            <a:endParaRPr/>
          </a:p>
        </p:txBody>
      </p:sp>
      <p:sp>
        <p:nvSpPr>
          <p:cNvPr id="369" name="Google Shape;369;p26: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14</a:t>
            </a:fld>
            <a:endParaRPr/>
          </a:p>
        </p:txBody>
      </p:sp>
      <p:sp>
        <p:nvSpPr>
          <p:cNvPr id="370" name="Google Shape;370;p26: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14</a:t>
            </a:fld>
            <a:endParaRPr/>
          </a:p>
        </p:txBody>
      </p:sp>
      <p:sp>
        <p:nvSpPr>
          <p:cNvPr id="371" name="Google Shape;371;p26: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14</a:t>
            </a:fld>
            <a:endParaRPr/>
          </a:p>
        </p:txBody>
      </p:sp>
      <p:sp>
        <p:nvSpPr>
          <p:cNvPr id="372" name="Google Shape;372;p26: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14</a:t>
            </a:fld>
            <a:endParaRPr/>
          </a:p>
        </p:txBody>
      </p:sp>
      <p:sp>
        <p:nvSpPr>
          <p:cNvPr id="373" name="Google Shape;373;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74" name="Google Shape;374;p26: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27: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16</a:t>
            </a:fld>
            <a:endParaRPr/>
          </a:p>
        </p:txBody>
      </p:sp>
      <p:sp>
        <p:nvSpPr>
          <p:cNvPr id="380" name="Google Shape;380;p27: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16</a:t>
            </a:fld>
            <a:endParaRPr/>
          </a:p>
        </p:txBody>
      </p:sp>
      <p:sp>
        <p:nvSpPr>
          <p:cNvPr id="381" name="Google Shape;381;p27: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16</a:t>
            </a:fld>
            <a:endParaRPr/>
          </a:p>
        </p:txBody>
      </p:sp>
      <p:sp>
        <p:nvSpPr>
          <p:cNvPr id="382" name="Google Shape;382;p27: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16</a:t>
            </a:fld>
            <a:endParaRPr/>
          </a:p>
        </p:txBody>
      </p:sp>
      <p:sp>
        <p:nvSpPr>
          <p:cNvPr id="383" name="Google Shape;383;p27: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16</a:t>
            </a:fld>
            <a:endParaRPr/>
          </a:p>
        </p:txBody>
      </p:sp>
      <p:sp>
        <p:nvSpPr>
          <p:cNvPr id="384" name="Google Shape;384;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85" name="Google Shape;385;p27: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28: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17</a:t>
            </a:fld>
            <a:endParaRPr/>
          </a:p>
        </p:txBody>
      </p:sp>
      <p:sp>
        <p:nvSpPr>
          <p:cNvPr id="392" name="Google Shape;392;p28: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17</a:t>
            </a:fld>
            <a:endParaRPr/>
          </a:p>
        </p:txBody>
      </p:sp>
      <p:sp>
        <p:nvSpPr>
          <p:cNvPr id="393" name="Google Shape;393;p28: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17</a:t>
            </a:fld>
            <a:endParaRPr/>
          </a:p>
        </p:txBody>
      </p:sp>
      <p:sp>
        <p:nvSpPr>
          <p:cNvPr id="394" name="Google Shape;394;p28: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17</a:t>
            </a:fld>
            <a:endParaRPr/>
          </a:p>
        </p:txBody>
      </p:sp>
      <p:sp>
        <p:nvSpPr>
          <p:cNvPr id="395" name="Google Shape;395;p28: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17</a:t>
            </a:fld>
            <a:endParaRPr/>
          </a:p>
        </p:txBody>
      </p:sp>
      <p:sp>
        <p:nvSpPr>
          <p:cNvPr id="396" name="Google Shape;396;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97" name="Google Shape;397;p28: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29: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18</a:t>
            </a:fld>
            <a:endParaRPr/>
          </a:p>
        </p:txBody>
      </p:sp>
      <p:sp>
        <p:nvSpPr>
          <p:cNvPr id="403" name="Google Shape;403;p29: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18</a:t>
            </a:fld>
            <a:endParaRPr/>
          </a:p>
        </p:txBody>
      </p:sp>
      <p:sp>
        <p:nvSpPr>
          <p:cNvPr id="404" name="Google Shape;404;p29: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18</a:t>
            </a:fld>
            <a:endParaRPr/>
          </a:p>
        </p:txBody>
      </p:sp>
      <p:sp>
        <p:nvSpPr>
          <p:cNvPr id="405" name="Google Shape;405;p29: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18</a:t>
            </a:fld>
            <a:endParaRPr/>
          </a:p>
        </p:txBody>
      </p:sp>
      <p:sp>
        <p:nvSpPr>
          <p:cNvPr id="406" name="Google Shape;406;p29: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18</a:t>
            </a:fld>
            <a:endParaRPr/>
          </a:p>
        </p:txBody>
      </p:sp>
      <p:sp>
        <p:nvSpPr>
          <p:cNvPr id="407" name="Google Shape;407;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08" name="Google Shape;408;p29: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30: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19</a:t>
            </a:fld>
            <a:endParaRPr/>
          </a:p>
        </p:txBody>
      </p:sp>
      <p:sp>
        <p:nvSpPr>
          <p:cNvPr id="415" name="Google Shape;415;p30: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19</a:t>
            </a:fld>
            <a:endParaRPr/>
          </a:p>
        </p:txBody>
      </p:sp>
      <p:sp>
        <p:nvSpPr>
          <p:cNvPr id="416" name="Google Shape;416;p30: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19</a:t>
            </a:fld>
            <a:endParaRPr/>
          </a:p>
        </p:txBody>
      </p:sp>
      <p:sp>
        <p:nvSpPr>
          <p:cNvPr id="417" name="Google Shape;417;p30: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19</a:t>
            </a:fld>
            <a:endParaRPr/>
          </a:p>
        </p:txBody>
      </p:sp>
      <p:sp>
        <p:nvSpPr>
          <p:cNvPr id="418" name="Google Shape;418;p30: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19</a:t>
            </a:fld>
            <a:endParaRPr/>
          </a:p>
        </p:txBody>
      </p:sp>
      <p:sp>
        <p:nvSpPr>
          <p:cNvPr id="419" name="Google Shape;419;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20" name="Google Shape;420;p30: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31: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20</a:t>
            </a:fld>
            <a:endParaRPr/>
          </a:p>
        </p:txBody>
      </p:sp>
      <p:sp>
        <p:nvSpPr>
          <p:cNvPr id="426" name="Google Shape;426;p31: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27" name="Google Shape;427;p31: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t" anchorCtr="0">
            <a:noAutofit/>
          </a:bodyPr>
          <a:lstStyle/>
          <a:p>
            <a:pPr marL="0" lvl="0" indent="0" algn="l" rtl="0">
              <a:spcBef>
                <a:spcPts val="0"/>
              </a:spcBef>
              <a:spcAft>
                <a:spcPts val="0"/>
              </a:spcAft>
              <a:buSzPts val="1800"/>
              <a:buNone/>
            </a:pPr>
            <a:r>
              <a:rPr lang="en-US"/>
              <a:t>Small process cannot go to bigger partition even if available</a:t>
            </a:r>
            <a:endParaRPr/>
          </a:p>
        </p:txBody>
      </p:sp>
      <p:sp>
        <p:nvSpPr>
          <p:cNvPr id="428" name="Google Shape;428;p31: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a:t>
            </a:fld>
            <a:endParaRPr/>
          </a:p>
        </p:txBody>
      </p:sp>
      <p:sp>
        <p:nvSpPr>
          <p:cNvPr id="135" name="Google Shape;135;p2:notes"/>
          <p:cNvSpPr txBox="1"/>
          <p:nvPr/>
        </p:nvSpPr>
        <p:spPr>
          <a:xfrm>
            <a:off x="3883025" y="8686800"/>
            <a:ext cx="2925762" cy="411162"/>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a:t>
            </a:fld>
            <a:endParaRPr/>
          </a:p>
        </p:txBody>
      </p:sp>
      <p:sp>
        <p:nvSpPr>
          <p:cNvPr id="136" name="Google Shape;136;p2:notes"/>
          <p:cNvSpPr txBox="1"/>
          <p:nvPr/>
        </p:nvSpPr>
        <p:spPr>
          <a:xfrm>
            <a:off x="3883025" y="8686800"/>
            <a:ext cx="2927350" cy="4127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a:t>
            </a:fld>
            <a:endParaRPr/>
          </a:p>
        </p:txBody>
      </p:sp>
      <p:sp>
        <p:nvSpPr>
          <p:cNvPr id="137" name="Google Shape;137;p2:notes"/>
          <p:cNvSpPr txBox="1"/>
          <p:nvPr/>
        </p:nvSpPr>
        <p:spPr>
          <a:xfrm>
            <a:off x="3883025" y="8686800"/>
            <a:ext cx="2928937" cy="41433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a:t>
            </a:fld>
            <a:endParaRPr/>
          </a:p>
        </p:txBody>
      </p:sp>
      <p:sp>
        <p:nvSpPr>
          <p:cNvPr id="138" name="Google Shape;138;p2:notes"/>
          <p:cNvSpPr txBox="1"/>
          <p:nvPr/>
        </p:nvSpPr>
        <p:spPr>
          <a:xfrm>
            <a:off x="3883025" y="8686800"/>
            <a:ext cx="2938462" cy="423862"/>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a:t>
            </a:fld>
            <a:endParaRPr/>
          </a:p>
        </p:txBody>
      </p:sp>
      <p:sp>
        <p:nvSpPr>
          <p:cNvPr id="139" name="Google Shape;139;p2:notes"/>
          <p:cNvSpPr txBox="1"/>
          <p:nvPr/>
        </p:nvSpPr>
        <p:spPr>
          <a:xfrm>
            <a:off x="3883025" y="8686800"/>
            <a:ext cx="2952750" cy="4381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a:t>
            </a:fld>
            <a:endParaRPr/>
          </a:p>
        </p:txBody>
      </p:sp>
      <p:sp>
        <p:nvSpPr>
          <p:cNvPr id="140" name="Google Shape;140;p2:notes"/>
          <p:cNvSpPr txBox="1"/>
          <p:nvPr/>
        </p:nvSpPr>
        <p:spPr>
          <a:xfrm>
            <a:off x="3883025" y="8686800"/>
            <a:ext cx="2965450" cy="4508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a:t>
            </a:fld>
            <a:endParaRPr/>
          </a:p>
        </p:txBody>
      </p:sp>
      <p:sp>
        <p:nvSpPr>
          <p:cNvPr id="141" name="Google Shape;141;p2:notes"/>
          <p:cNvSpPr>
            <a:spLocks noGrp="1" noRot="1" noChangeAspect="1"/>
          </p:cNvSpPr>
          <p:nvPr>
            <p:ph type="sldImg" idx="2"/>
          </p:nvPr>
        </p:nvSpPr>
        <p:spPr>
          <a:xfrm>
            <a:off x="1143000" y="685800"/>
            <a:ext cx="4570413" cy="342741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2" name="Google Shape;142;p2:notes"/>
          <p:cNvSpPr/>
          <p:nvPr/>
        </p:nvSpPr>
        <p:spPr>
          <a:xfrm>
            <a:off x="685800" y="4344987"/>
            <a:ext cx="5445125" cy="40751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43" name="Google Shape;143;p2:notes"/>
          <p:cNvSpPr txBox="1">
            <a:spLocks noGrp="1"/>
          </p:cNvSpPr>
          <p:nvPr>
            <p:ph type="body" idx="1"/>
          </p:nvPr>
        </p:nvSpPr>
        <p:spPr>
          <a:xfrm>
            <a:off x="685800" y="4343400"/>
            <a:ext cx="5464175" cy="4092575"/>
          </a:xfrm>
          <a:prstGeom prst="rect">
            <a:avLst/>
          </a:prstGeom>
        </p:spPr>
        <p:txBody>
          <a:bodyPr spcFirstLastPara="1" wrap="square" lIns="90000" tIns="46800" rIns="90000" bIns="468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32: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21</a:t>
            </a:fld>
            <a:endParaRPr/>
          </a:p>
        </p:txBody>
      </p:sp>
      <p:sp>
        <p:nvSpPr>
          <p:cNvPr id="435" name="Google Shape;435;p32: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36" name="Google Shape;436;p32: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33: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22</a:t>
            </a:fld>
            <a:endParaRPr/>
          </a:p>
        </p:txBody>
      </p:sp>
      <p:sp>
        <p:nvSpPr>
          <p:cNvPr id="443" name="Google Shape;443;p33: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44" name="Google Shape;444;p33: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34: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23</a:t>
            </a:fld>
            <a:endParaRPr/>
          </a:p>
        </p:txBody>
      </p:sp>
      <p:sp>
        <p:nvSpPr>
          <p:cNvPr id="450" name="Google Shape;450;p34: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23</a:t>
            </a:fld>
            <a:endParaRPr/>
          </a:p>
        </p:txBody>
      </p:sp>
      <p:sp>
        <p:nvSpPr>
          <p:cNvPr id="451" name="Google Shape;451;p34: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23</a:t>
            </a:fld>
            <a:endParaRPr/>
          </a:p>
        </p:txBody>
      </p:sp>
      <p:sp>
        <p:nvSpPr>
          <p:cNvPr id="452" name="Google Shape;452;p34: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23</a:t>
            </a:fld>
            <a:endParaRPr/>
          </a:p>
        </p:txBody>
      </p:sp>
      <p:sp>
        <p:nvSpPr>
          <p:cNvPr id="453" name="Google Shape;453;p34: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23</a:t>
            </a:fld>
            <a:endParaRPr/>
          </a:p>
        </p:txBody>
      </p:sp>
      <p:sp>
        <p:nvSpPr>
          <p:cNvPr id="454" name="Google Shape;454;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55" name="Google Shape;455;p34: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35: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24</a:t>
            </a:fld>
            <a:endParaRPr/>
          </a:p>
        </p:txBody>
      </p:sp>
      <p:sp>
        <p:nvSpPr>
          <p:cNvPr id="461" name="Google Shape;461;p35: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24</a:t>
            </a:fld>
            <a:endParaRPr/>
          </a:p>
        </p:txBody>
      </p:sp>
      <p:sp>
        <p:nvSpPr>
          <p:cNvPr id="462" name="Google Shape;462;p35:notes"/>
          <p:cNvSpPr>
            <a:spLocks noGrp="1" noRot="1" noChangeAspect="1"/>
          </p:cNvSpPr>
          <p:nvPr>
            <p:ph type="sldImg" idx="2"/>
          </p:nvPr>
        </p:nvSpPr>
        <p:spPr>
          <a:xfrm>
            <a:off x="1146175" y="685800"/>
            <a:ext cx="4548188" cy="34115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63" name="Google Shape;463;p35:notes"/>
          <p:cNvSpPr txBox="1">
            <a:spLocks noGrp="1"/>
          </p:cNvSpPr>
          <p:nvPr>
            <p:ph type="body" idx="1"/>
          </p:nvPr>
        </p:nvSpPr>
        <p:spPr>
          <a:xfrm>
            <a:off x="685800" y="4343400"/>
            <a:ext cx="5468937" cy="4097337"/>
          </a:xfrm>
          <a:prstGeom prst="rect">
            <a:avLst/>
          </a:prstGeom>
          <a:noFill/>
          <a:ln>
            <a:noFill/>
          </a:ln>
        </p:spPr>
        <p:txBody>
          <a:bodyPr spcFirstLastPara="1" wrap="square" lIns="90000" tIns="46800" rIns="90000" bIns="46800" anchor="t" anchorCtr="0">
            <a:noAutofit/>
          </a:bodyPr>
          <a:lstStyle/>
          <a:p>
            <a:pPr marL="228600" lvl="0" indent="-223836" algn="l" rtl="0">
              <a:spcBef>
                <a:spcPts val="0"/>
              </a:spcBef>
              <a:spcAft>
                <a:spcPts val="0"/>
              </a:spcAft>
              <a:buSzPts val="1800"/>
              <a:buNone/>
            </a:pPr>
            <a:r>
              <a:rPr lang="en-US"/>
              <a:t>Animated slide</a:t>
            </a:r>
            <a:endParaRPr/>
          </a:p>
          <a:p>
            <a:pPr marL="228600" lvl="0" indent="-223836" algn="l" rtl="0">
              <a:spcBef>
                <a:spcPts val="400"/>
              </a:spcBef>
              <a:spcAft>
                <a:spcPts val="0"/>
              </a:spcAft>
              <a:buSzPts val="1800"/>
              <a:buNone/>
            </a:pPr>
            <a:r>
              <a:rPr lang="en-US"/>
              <a:t>Imagine a system with 64M RAM</a:t>
            </a:r>
            <a:endParaRPr/>
          </a:p>
          <a:p>
            <a:pPr marL="228600" lvl="0" indent="-223836" algn="l" rtl="0">
              <a:spcBef>
                <a:spcPts val="400"/>
              </a:spcBef>
              <a:spcAft>
                <a:spcPts val="0"/>
              </a:spcAft>
              <a:buSzPts val="1800"/>
              <a:buNone/>
            </a:pPr>
            <a:r>
              <a:rPr lang="en-US"/>
              <a:t>Initially, main memory is empty, except for the operating system </a:t>
            </a:r>
            <a:endParaRPr/>
          </a:p>
          <a:p>
            <a:pPr marL="228600" lvl="0" indent="-223836" algn="l" rtl="0">
              <a:spcBef>
                <a:spcPts val="400"/>
              </a:spcBef>
              <a:spcAft>
                <a:spcPts val="0"/>
              </a:spcAft>
              <a:buSzPts val="1800"/>
              <a:buNone/>
            </a:pPr>
            <a:r>
              <a:rPr lang="en-US"/>
              <a:t>Three processes are loaded in – leaving a ‘hole’ too small for any further process</a:t>
            </a:r>
            <a:endParaRPr/>
          </a:p>
          <a:p>
            <a:pPr marL="228600" lvl="0" indent="-223836" algn="l" rtl="0">
              <a:lnSpc>
                <a:spcPct val="100000"/>
              </a:lnSpc>
              <a:spcBef>
                <a:spcPts val="400"/>
              </a:spcBef>
              <a:spcAft>
                <a:spcPts val="0"/>
              </a:spcAft>
              <a:buSzPts val="1800"/>
              <a:buFont typeface="Calibri"/>
              <a:buNone/>
            </a:pPr>
            <a:r>
              <a:rPr lang="en-US">
                <a:latin typeface="Calibri"/>
                <a:ea typeface="Calibri"/>
                <a:cs typeface="Calibri"/>
                <a:sym typeface="Calibri"/>
              </a:rPr>
              <a:t>At some point, none of the processes in memory is ready. The operating system swaps out process 2, </a:t>
            </a:r>
            <a:endParaRPr/>
          </a:p>
          <a:p>
            <a:pPr marL="228600" lvl="0" indent="-223836" algn="l" rtl="0">
              <a:lnSpc>
                <a:spcPct val="100000"/>
              </a:lnSpc>
              <a:spcBef>
                <a:spcPts val="400"/>
              </a:spcBef>
              <a:spcAft>
                <a:spcPts val="0"/>
              </a:spcAft>
              <a:buSzPts val="1800"/>
              <a:buFont typeface="Calibri"/>
              <a:buNone/>
            </a:pPr>
            <a:r>
              <a:rPr lang="en-US">
                <a:latin typeface="Calibri"/>
                <a:ea typeface="Calibri"/>
                <a:cs typeface="Calibri"/>
                <a:sym typeface="Calibri"/>
              </a:rPr>
              <a:t>Which leaves sufficient room to load a new process, process 4 – but that creates another hole</a:t>
            </a:r>
            <a:endParaRPr/>
          </a:p>
          <a:p>
            <a:pPr marL="228600" lvl="0" indent="-223836" algn="l" rtl="0">
              <a:lnSpc>
                <a:spcPct val="100000"/>
              </a:lnSpc>
              <a:spcBef>
                <a:spcPts val="400"/>
              </a:spcBef>
              <a:spcAft>
                <a:spcPts val="0"/>
              </a:spcAft>
              <a:buSzPts val="1800"/>
              <a:buFont typeface="Calibri"/>
              <a:buNone/>
            </a:pPr>
            <a:r>
              <a:rPr lang="en-US">
                <a:latin typeface="Calibri"/>
                <a:ea typeface="Calibri"/>
                <a:cs typeface="Calibri"/>
                <a:sym typeface="Calibri"/>
              </a:rPr>
              <a:t>Later, a point is reached at which none of the processes in main memory is ready, but process 2, in the Ready-Suspend state, is available. Because there is insufficient room in memory for process 2, the operating system swaps process 1 out and swaps process 2 back in leaving yet another hole</a:t>
            </a:r>
            <a:endParaRPr/>
          </a:p>
          <a:p>
            <a:pPr marL="228600" lvl="0" indent="-223836" algn="l" rtl="0">
              <a:lnSpc>
                <a:spcPct val="100000"/>
              </a:lnSpc>
              <a:spcBef>
                <a:spcPts val="400"/>
              </a:spcBef>
              <a:spcAft>
                <a:spcPts val="0"/>
              </a:spcAft>
              <a:buSzPts val="1800"/>
              <a:buFont typeface="Calibri"/>
              <a:buNone/>
            </a:pPr>
            <a:r>
              <a:rPr lang="en-US">
                <a:latin typeface="Calibri"/>
                <a:ea typeface="Calibri"/>
                <a:cs typeface="Calibri"/>
                <a:sym typeface="Calibri"/>
              </a:rPr>
              <a:t>Explain External Fragmentation and compaction – mention that compaction implies the capability of dynamic relocation</a:t>
            </a:r>
            <a:endParaRPr/>
          </a:p>
          <a:p>
            <a:pPr marL="228600" lvl="0" indent="-223836" algn="l" rtl="0">
              <a:lnSpc>
                <a:spcPct val="100000"/>
              </a:lnSpc>
              <a:spcBef>
                <a:spcPts val="400"/>
              </a:spcBef>
              <a:spcAft>
                <a:spcPts val="0"/>
              </a:spcAft>
              <a:buSzPts val="1800"/>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
        <p:nvSpPr>
          <p:cNvPr id="464" name="Google Shape;464;p35: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24</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36: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25</a:t>
            </a:fld>
            <a:endParaRPr/>
          </a:p>
        </p:txBody>
      </p:sp>
      <p:sp>
        <p:nvSpPr>
          <p:cNvPr id="483" name="Google Shape;483;p36: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25</a:t>
            </a:fld>
            <a:endParaRPr/>
          </a:p>
        </p:txBody>
      </p:sp>
      <p:sp>
        <p:nvSpPr>
          <p:cNvPr id="484" name="Google Shape;484;p36: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25</a:t>
            </a:fld>
            <a:endParaRPr/>
          </a:p>
        </p:txBody>
      </p:sp>
      <p:sp>
        <p:nvSpPr>
          <p:cNvPr id="485" name="Google Shape;485;p36: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25</a:t>
            </a:fld>
            <a:endParaRPr/>
          </a:p>
        </p:txBody>
      </p:sp>
      <p:sp>
        <p:nvSpPr>
          <p:cNvPr id="486" name="Google Shape;486;p36: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25</a:t>
            </a:fld>
            <a:endParaRPr/>
          </a:p>
        </p:txBody>
      </p:sp>
      <p:sp>
        <p:nvSpPr>
          <p:cNvPr id="487" name="Google Shape;487;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88" name="Google Shape;488;p36: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37:notes"/>
          <p:cNvSpPr>
            <a:spLocks noGrp="1" noRot="1" noChangeAspect="1"/>
          </p:cNvSpPr>
          <p:nvPr>
            <p:ph type="sldImg" idx="2"/>
          </p:nvPr>
        </p:nvSpPr>
        <p:spPr>
          <a:xfrm>
            <a:off x="1146175" y="685800"/>
            <a:ext cx="4545013" cy="340836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496" name="Google Shape;496;p37: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38: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27</a:t>
            </a:fld>
            <a:endParaRPr/>
          </a:p>
        </p:txBody>
      </p:sp>
      <p:sp>
        <p:nvSpPr>
          <p:cNvPr id="502" name="Google Shape;502;p38: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27</a:t>
            </a:fld>
            <a:endParaRPr/>
          </a:p>
        </p:txBody>
      </p:sp>
      <p:sp>
        <p:nvSpPr>
          <p:cNvPr id="503" name="Google Shape;503;p38: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27</a:t>
            </a:fld>
            <a:endParaRPr/>
          </a:p>
        </p:txBody>
      </p:sp>
      <p:sp>
        <p:nvSpPr>
          <p:cNvPr id="504" name="Google Shape;504;p38: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27</a:t>
            </a:fld>
            <a:endParaRPr/>
          </a:p>
        </p:txBody>
      </p:sp>
      <p:sp>
        <p:nvSpPr>
          <p:cNvPr id="505" name="Google Shape;505;p38: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27</a:t>
            </a:fld>
            <a:endParaRPr/>
          </a:p>
        </p:txBody>
      </p:sp>
      <p:sp>
        <p:nvSpPr>
          <p:cNvPr id="506" name="Google Shape;506;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07" name="Google Shape;507;p38: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39: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28</a:t>
            </a:fld>
            <a:endParaRPr/>
          </a:p>
        </p:txBody>
      </p:sp>
      <p:sp>
        <p:nvSpPr>
          <p:cNvPr id="514" name="Google Shape;514;p39: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28</a:t>
            </a:fld>
            <a:endParaRPr/>
          </a:p>
        </p:txBody>
      </p:sp>
      <p:sp>
        <p:nvSpPr>
          <p:cNvPr id="515" name="Google Shape;515;p39: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28</a:t>
            </a:fld>
            <a:endParaRPr/>
          </a:p>
        </p:txBody>
      </p:sp>
      <p:sp>
        <p:nvSpPr>
          <p:cNvPr id="516" name="Google Shape;516;p39: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28</a:t>
            </a:fld>
            <a:endParaRPr/>
          </a:p>
        </p:txBody>
      </p:sp>
      <p:sp>
        <p:nvSpPr>
          <p:cNvPr id="517" name="Google Shape;517;p39: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28</a:t>
            </a:fld>
            <a:endParaRPr/>
          </a:p>
        </p:txBody>
      </p:sp>
      <p:sp>
        <p:nvSpPr>
          <p:cNvPr id="518" name="Google Shape;518;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19" name="Google Shape;519;p39: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40: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29</a:t>
            </a:fld>
            <a:endParaRPr/>
          </a:p>
        </p:txBody>
      </p:sp>
      <p:sp>
        <p:nvSpPr>
          <p:cNvPr id="525" name="Google Shape;525;p40: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29</a:t>
            </a:fld>
            <a:endParaRPr/>
          </a:p>
        </p:txBody>
      </p:sp>
      <p:sp>
        <p:nvSpPr>
          <p:cNvPr id="526" name="Google Shape;526;p40: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29</a:t>
            </a:fld>
            <a:endParaRPr/>
          </a:p>
        </p:txBody>
      </p:sp>
      <p:sp>
        <p:nvSpPr>
          <p:cNvPr id="527" name="Google Shape;527;p40: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29</a:t>
            </a:fld>
            <a:endParaRPr/>
          </a:p>
        </p:txBody>
      </p:sp>
      <p:sp>
        <p:nvSpPr>
          <p:cNvPr id="528" name="Google Shape;528;p40: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29</a:t>
            </a:fld>
            <a:endParaRPr/>
          </a:p>
        </p:txBody>
      </p:sp>
      <p:sp>
        <p:nvSpPr>
          <p:cNvPr id="529" name="Google Shape;529;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30" name="Google Shape;530;p40: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41: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30</a:t>
            </a:fld>
            <a:endParaRPr/>
          </a:p>
        </p:txBody>
      </p:sp>
      <p:sp>
        <p:nvSpPr>
          <p:cNvPr id="536" name="Google Shape;536;p41: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30</a:t>
            </a:fld>
            <a:endParaRPr/>
          </a:p>
        </p:txBody>
      </p:sp>
      <p:sp>
        <p:nvSpPr>
          <p:cNvPr id="537" name="Google Shape;537;p41: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30</a:t>
            </a:fld>
            <a:endParaRPr/>
          </a:p>
        </p:txBody>
      </p:sp>
      <p:sp>
        <p:nvSpPr>
          <p:cNvPr id="538" name="Google Shape;538;p41: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30</a:t>
            </a:fld>
            <a:endParaRPr/>
          </a:p>
        </p:txBody>
      </p:sp>
      <p:sp>
        <p:nvSpPr>
          <p:cNvPr id="539" name="Google Shape;539;p41: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30</a:t>
            </a:fld>
            <a:endParaRPr/>
          </a:p>
        </p:txBody>
      </p:sp>
      <p:sp>
        <p:nvSpPr>
          <p:cNvPr id="540" name="Google Shape;540;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41" name="Google Shape;541;p41: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a:t>
            </a:fld>
            <a:endParaRPr/>
          </a:p>
        </p:txBody>
      </p:sp>
      <p:sp>
        <p:nvSpPr>
          <p:cNvPr id="149" name="Google Shape;149;p3: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a:t>
            </a:fld>
            <a:endParaRPr/>
          </a:p>
        </p:txBody>
      </p:sp>
      <p:sp>
        <p:nvSpPr>
          <p:cNvPr id="150" name="Google Shape;150;p3: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a:t>
            </a:fld>
            <a:endParaRPr/>
          </a:p>
        </p:txBody>
      </p:sp>
      <p:sp>
        <p:nvSpPr>
          <p:cNvPr id="151" name="Google Shape;151;p3: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a:t>
            </a:fld>
            <a:endParaRPr/>
          </a:p>
        </p:txBody>
      </p:sp>
      <p:sp>
        <p:nvSpPr>
          <p:cNvPr id="152" name="Google Shape;152;p3: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a:t>
            </a:fld>
            <a:endParaRPr/>
          </a:p>
        </p:txBody>
      </p:sp>
      <p:sp>
        <p:nvSpPr>
          <p:cNvPr id="153" name="Google Shape;15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4" name="Google Shape;154;p3: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42: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31</a:t>
            </a:fld>
            <a:endParaRPr/>
          </a:p>
        </p:txBody>
      </p:sp>
      <p:sp>
        <p:nvSpPr>
          <p:cNvPr id="547" name="Google Shape;547;p42: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31</a:t>
            </a:fld>
            <a:endParaRPr/>
          </a:p>
        </p:txBody>
      </p:sp>
      <p:sp>
        <p:nvSpPr>
          <p:cNvPr id="548" name="Google Shape;548;p42: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31</a:t>
            </a:fld>
            <a:endParaRPr/>
          </a:p>
        </p:txBody>
      </p:sp>
      <p:sp>
        <p:nvSpPr>
          <p:cNvPr id="549" name="Google Shape;549;p42: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31</a:t>
            </a:fld>
            <a:endParaRPr/>
          </a:p>
        </p:txBody>
      </p:sp>
      <p:sp>
        <p:nvSpPr>
          <p:cNvPr id="550" name="Google Shape;550;p42: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31</a:t>
            </a:fld>
            <a:endParaRPr/>
          </a:p>
        </p:txBody>
      </p:sp>
      <p:sp>
        <p:nvSpPr>
          <p:cNvPr id="551" name="Google Shape;551;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52" name="Google Shape;552;p42: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43: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32</a:t>
            </a:fld>
            <a:endParaRPr/>
          </a:p>
        </p:txBody>
      </p:sp>
      <p:sp>
        <p:nvSpPr>
          <p:cNvPr id="558" name="Google Shape;558;p43: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32</a:t>
            </a:fld>
            <a:endParaRPr/>
          </a:p>
        </p:txBody>
      </p:sp>
      <p:sp>
        <p:nvSpPr>
          <p:cNvPr id="559" name="Google Shape;559;p43: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32</a:t>
            </a:fld>
            <a:endParaRPr/>
          </a:p>
        </p:txBody>
      </p:sp>
      <p:sp>
        <p:nvSpPr>
          <p:cNvPr id="560" name="Google Shape;560;p43: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32</a:t>
            </a:fld>
            <a:endParaRPr/>
          </a:p>
        </p:txBody>
      </p:sp>
      <p:sp>
        <p:nvSpPr>
          <p:cNvPr id="561" name="Google Shape;561;p43: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32</a:t>
            </a:fld>
            <a:endParaRPr/>
          </a:p>
        </p:txBody>
      </p:sp>
      <p:sp>
        <p:nvSpPr>
          <p:cNvPr id="562" name="Google Shape;562;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63" name="Google Shape;563;p43: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44: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33</a:t>
            </a:fld>
            <a:endParaRPr/>
          </a:p>
        </p:txBody>
      </p:sp>
      <p:sp>
        <p:nvSpPr>
          <p:cNvPr id="571" name="Google Shape;571;p44: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72" name="Google Shape;572;p44: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p45:notes"/>
          <p:cNvSpPr>
            <a:spLocks noGrp="1" noRot="1" noChangeAspect="1"/>
          </p:cNvSpPr>
          <p:nvPr>
            <p:ph type="sldImg" idx="2"/>
          </p:nvPr>
        </p:nvSpPr>
        <p:spPr>
          <a:xfrm>
            <a:off x="1146175" y="685800"/>
            <a:ext cx="4545013" cy="340836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79" name="Google Shape;579;p45: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p47:notes"/>
          <p:cNvSpPr>
            <a:spLocks noGrp="1" noRot="1" noChangeAspect="1"/>
          </p:cNvSpPr>
          <p:nvPr>
            <p:ph type="sldImg" idx="2"/>
          </p:nvPr>
        </p:nvSpPr>
        <p:spPr>
          <a:xfrm>
            <a:off x="1146175" y="685800"/>
            <a:ext cx="454501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597" name="Google Shape;597;p47: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t" anchorCtr="0">
            <a:noAutofit/>
          </a:bodyPr>
          <a:lstStyle/>
          <a:p>
            <a:pPr marL="0" lvl="0" indent="0" algn="l" rtl="0">
              <a:spcBef>
                <a:spcPts val="0"/>
              </a:spcBef>
              <a:spcAft>
                <a:spcPts val="0"/>
              </a:spcAft>
              <a:buSzPts val="1800"/>
              <a:buNone/>
            </a:pPr>
            <a:r>
              <a:rPr lang="en-US" dirty="0"/>
              <a:t>In a fixed partitioning scheme limits the number of active processes and may use space inefficiently if there is a poor match between available partition sizes and process sizes.</a:t>
            </a:r>
            <a:endParaRPr/>
          </a:p>
          <a:p>
            <a:pPr marL="0" lvl="0" indent="0" algn="l" rtl="0">
              <a:spcBef>
                <a:spcPts val="400"/>
              </a:spcBef>
              <a:spcAft>
                <a:spcPts val="0"/>
              </a:spcAft>
              <a:buSzPts val="1800"/>
              <a:buNone/>
            </a:pPr>
            <a:endParaRPr/>
          </a:p>
          <a:p>
            <a:pPr marL="0" lvl="0" indent="0" algn="l" rtl="0">
              <a:spcBef>
                <a:spcPts val="400"/>
              </a:spcBef>
              <a:spcAft>
                <a:spcPts val="0"/>
              </a:spcAft>
              <a:buSzPts val="1800"/>
              <a:buNone/>
            </a:pPr>
            <a:r>
              <a:rPr lang="en-US" dirty="0"/>
              <a:t>A dynamic partitioning scheme is more complex to maintain and includes the overhead of compaction.</a:t>
            </a:r>
            <a:endParaRPr/>
          </a:p>
          <a:p>
            <a:pPr marL="0" lvl="0" indent="0" algn="l" rtl="0">
              <a:spcBef>
                <a:spcPts val="400"/>
              </a:spcBef>
              <a:spcAft>
                <a:spcPts val="0"/>
              </a:spcAft>
              <a:buSzPts val="1800"/>
              <a:buNone/>
            </a:pPr>
            <a:endParaRPr/>
          </a:p>
          <a:p>
            <a:pPr marL="0" lvl="0" indent="0" algn="l" rtl="0">
              <a:spcBef>
                <a:spcPts val="400"/>
              </a:spcBef>
              <a:spcAft>
                <a:spcPts val="0"/>
              </a:spcAft>
              <a:buSzPts val="1800"/>
              <a:buNone/>
            </a:pPr>
            <a:r>
              <a:rPr lang="en-US" dirty="0"/>
              <a:t>An interesting compromise is the buddy system.</a:t>
            </a:r>
            <a:endParaRPr/>
          </a:p>
        </p:txBody>
      </p:sp>
      <p:sp>
        <p:nvSpPr>
          <p:cNvPr id="598" name="Google Shape;598;p47: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35</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p48:notes"/>
          <p:cNvSpPr>
            <a:spLocks noGrp="1" noRot="1" noChangeAspect="1"/>
          </p:cNvSpPr>
          <p:nvPr>
            <p:ph type="sldImg" idx="2"/>
          </p:nvPr>
        </p:nvSpPr>
        <p:spPr>
          <a:xfrm>
            <a:off x="1143000" y="685800"/>
            <a:ext cx="455136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04" name="Google Shape;604;p48: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49:notes"/>
          <p:cNvSpPr>
            <a:spLocks noGrp="1" noRot="1" noChangeAspect="1"/>
          </p:cNvSpPr>
          <p:nvPr>
            <p:ph type="sldImg" idx="2"/>
          </p:nvPr>
        </p:nvSpPr>
        <p:spPr>
          <a:xfrm>
            <a:off x="1146175" y="685800"/>
            <a:ext cx="454501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10" name="Google Shape;610;p49: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t" anchorCtr="0">
            <a:noAutofit/>
          </a:bodyPr>
          <a:lstStyle/>
          <a:p>
            <a:pPr marL="0" lvl="0" indent="0" algn="l" rtl="0">
              <a:spcBef>
                <a:spcPts val="0"/>
              </a:spcBef>
              <a:spcAft>
                <a:spcPts val="0"/>
              </a:spcAft>
              <a:buSzPts val="1800"/>
              <a:buNone/>
            </a:pPr>
            <a:r>
              <a:rPr lang="en-US"/>
              <a:t>Figure 7.6 gives an example using a 1-Mbyte initial block.</a:t>
            </a:r>
            <a:endParaRPr/>
          </a:p>
          <a:p>
            <a:pPr marL="0" lvl="0" indent="0" algn="l" rtl="0">
              <a:spcBef>
                <a:spcPts val="400"/>
              </a:spcBef>
              <a:spcAft>
                <a:spcPts val="0"/>
              </a:spcAft>
              <a:buSzPts val="1800"/>
              <a:buNone/>
            </a:pPr>
            <a:endParaRPr/>
          </a:p>
          <a:p>
            <a:pPr marL="0" lvl="0" indent="0" algn="l" rtl="0">
              <a:spcBef>
                <a:spcPts val="400"/>
              </a:spcBef>
              <a:spcAft>
                <a:spcPts val="0"/>
              </a:spcAft>
              <a:buSzPts val="1800"/>
              <a:buNone/>
            </a:pPr>
            <a:r>
              <a:rPr lang="en-US"/>
              <a:t>The first request,A, is for 100 Kbytes, for which a 128K block is needed.</a:t>
            </a:r>
            <a:endParaRPr/>
          </a:p>
          <a:p>
            <a:pPr marL="0" lvl="0" indent="0" algn="l" rtl="0">
              <a:spcBef>
                <a:spcPts val="400"/>
              </a:spcBef>
              <a:spcAft>
                <a:spcPts val="0"/>
              </a:spcAft>
              <a:buSzPts val="1800"/>
              <a:buNone/>
            </a:pPr>
            <a:endParaRPr/>
          </a:p>
          <a:p>
            <a:pPr marL="0" lvl="0" indent="-114300" algn="l" rtl="0">
              <a:spcBef>
                <a:spcPts val="400"/>
              </a:spcBef>
              <a:spcAft>
                <a:spcPts val="0"/>
              </a:spcAft>
              <a:buClr>
                <a:srgbClr val="000000"/>
              </a:buClr>
              <a:buSzPts val="1800"/>
              <a:buFont typeface="Arial"/>
              <a:buChar char="•"/>
            </a:pPr>
            <a:r>
              <a:rPr lang="en-US"/>
              <a:t>The initial block is divided into two 512K buddies.</a:t>
            </a:r>
            <a:endParaRPr/>
          </a:p>
          <a:p>
            <a:pPr marL="0" lvl="0" indent="-114300" algn="l" rtl="0">
              <a:spcBef>
                <a:spcPts val="400"/>
              </a:spcBef>
              <a:spcAft>
                <a:spcPts val="0"/>
              </a:spcAft>
              <a:buClr>
                <a:srgbClr val="000000"/>
              </a:buClr>
              <a:buSzPts val="1800"/>
              <a:buFont typeface="Arial"/>
              <a:buChar char="•"/>
            </a:pPr>
            <a:r>
              <a:rPr lang="en-US"/>
              <a:t>The first of these is divided into two 256K buddies, </a:t>
            </a:r>
            <a:endParaRPr/>
          </a:p>
          <a:p>
            <a:pPr marL="0" lvl="0" indent="-114300" algn="l" rtl="0">
              <a:spcBef>
                <a:spcPts val="400"/>
              </a:spcBef>
              <a:spcAft>
                <a:spcPts val="0"/>
              </a:spcAft>
              <a:buClr>
                <a:srgbClr val="000000"/>
              </a:buClr>
              <a:buSzPts val="1800"/>
              <a:buFont typeface="Arial"/>
              <a:buChar char="•"/>
            </a:pPr>
            <a:r>
              <a:rPr lang="en-US"/>
              <a:t>and the first of these is divided into two 128K buddies,</a:t>
            </a:r>
            <a:endParaRPr/>
          </a:p>
          <a:p>
            <a:pPr marL="0" lvl="0" indent="-114300" algn="l" rtl="0">
              <a:spcBef>
                <a:spcPts val="400"/>
              </a:spcBef>
              <a:spcAft>
                <a:spcPts val="0"/>
              </a:spcAft>
              <a:buClr>
                <a:srgbClr val="000000"/>
              </a:buClr>
              <a:buSzPts val="1800"/>
              <a:buFont typeface="Arial"/>
              <a:buChar char="•"/>
            </a:pPr>
            <a:r>
              <a:rPr lang="en-US"/>
              <a:t> one of which is allocated to A.</a:t>
            </a:r>
            <a:endParaRPr/>
          </a:p>
          <a:p>
            <a:pPr marL="0" lvl="0" indent="-114300" algn="l" rtl="0">
              <a:spcBef>
                <a:spcPts val="400"/>
              </a:spcBef>
              <a:spcAft>
                <a:spcPts val="0"/>
              </a:spcAft>
              <a:buClr>
                <a:srgbClr val="000000"/>
              </a:buClr>
              <a:buSzPts val="1800"/>
              <a:buFont typeface="Arial"/>
              <a:buChar char="•"/>
            </a:pPr>
            <a:r>
              <a:rPr lang="en-US"/>
              <a:t>The next request,B, requires a 256K block. Such a block is already available and is allocated. </a:t>
            </a:r>
            <a:endParaRPr/>
          </a:p>
          <a:p>
            <a:pPr marL="0" lvl="0" indent="-114300" algn="l" rtl="0">
              <a:spcBef>
                <a:spcPts val="400"/>
              </a:spcBef>
              <a:spcAft>
                <a:spcPts val="0"/>
              </a:spcAft>
              <a:buClr>
                <a:srgbClr val="000000"/>
              </a:buClr>
              <a:buSzPts val="1800"/>
              <a:buFont typeface="Arial"/>
              <a:buChar char="•"/>
            </a:pPr>
            <a:r>
              <a:rPr lang="en-US"/>
              <a:t>The process continues with splitting and coalescing occurring as needed.</a:t>
            </a:r>
            <a:endParaRPr/>
          </a:p>
          <a:p>
            <a:pPr marL="0" lvl="0" indent="-114300" algn="l" rtl="0">
              <a:spcBef>
                <a:spcPts val="400"/>
              </a:spcBef>
              <a:spcAft>
                <a:spcPts val="0"/>
              </a:spcAft>
              <a:buClr>
                <a:srgbClr val="000000"/>
              </a:buClr>
              <a:buSzPts val="1800"/>
              <a:buFont typeface="Arial"/>
              <a:buChar char="•"/>
            </a:pPr>
            <a:r>
              <a:rPr lang="en-US"/>
              <a:t>Note that when E is released,two 128K buddies are coalesced into a 256K block, which is immediately coalesced with its buddy</a:t>
            </a:r>
            <a:endParaRPr/>
          </a:p>
          <a:p>
            <a:pPr marL="0" lvl="0" indent="0" algn="l" rtl="0">
              <a:spcBef>
                <a:spcPts val="0"/>
              </a:spcBef>
              <a:spcAft>
                <a:spcPts val="0"/>
              </a:spcAft>
              <a:buNone/>
            </a:pPr>
            <a:endParaRPr/>
          </a:p>
        </p:txBody>
      </p:sp>
      <p:sp>
        <p:nvSpPr>
          <p:cNvPr id="611" name="Google Shape;611;p49: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37</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50:notes"/>
          <p:cNvSpPr>
            <a:spLocks noGrp="1" noRot="1" noChangeAspect="1"/>
          </p:cNvSpPr>
          <p:nvPr>
            <p:ph type="sldImg" idx="2"/>
          </p:nvPr>
        </p:nvSpPr>
        <p:spPr>
          <a:xfrm>
            <a:off x="1146175" y="685800"/>
            <a:ext cx="454501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17" name="Google Shape;617;p50: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t" anchorCtr="0">
            <a:noAutofit/>
          </a:bodyPr>
          <a:lstStyle/>
          <a:p>
            <a:pPr marL="0" lvl="0" indent="0" algn="l" rtl="0">
              <a:spcBef>
                <a:spcPts val="0"/>
              </a:spcBef>
              <a:spcAft>
                <a:spcPts val="0"/>
              </a:spcAft>
              <a:buSzPts val="1800"/>
              <a:buNone/>
            </a:pPr>
            <a:r>
              <a:rPr lang="en-US"/>
              <a:t>Figure 7.7 shows a binary tree representation of the buddy allocation immediately after the Release B request.</a:t>
            </a:r>
            <a:endParaRPr/>
          </a:p>
          <a:p>
            <a:pPr marL="0" lvl="0" indent="0" algn="l" rtl="0">
              <a:spcBef>
                <a:spcPts val="400"/>
              </a:spcBef>
              <a:spcAft>
                <a:spcPts val="0"/>
              </a:spcAft>
              <a:buSzPts val="1800"/>
              <a:buNone/>
            </a:pPr>
            <a:endParaRPr/>
          </a:p>
          <a:p>
            <a:pPr marL="0" lvl="0" indent="0" algn="l" rtl="0">
              <a:spcBef>
                <a:spcPts val="400"/>
              </a:spcBef>
              <a:spcAft>
                <a:spcPts val="0"/>
              </a:spcAft>
              <a:buSzPts val="1800"/>
              <a:buNone/>
            </a:pPr>
            <a:r>
              <a:rPr lang="en-US"/>
              <a:t>The leaf nodes represent the current partitioning the memory. </a:t>
            </a:r>
            <a:endParaRPr/>
          </a:p>
          <a:p>
            <a:pPr marL="0" lvl="0" indent="0" algn="l" rtl="0">
              <a:spcBef>
                <a:spcPts val="400"/>
              </a:spcBef>
              <a:spcAft>
                <a:spcPts val="0"/>
              </a:spcAft>
              <a:buSzPts val="1800"/>
              <a:buNone/>
            </a:pPr>
            <a:endParaRPr/>
          </a:p>
          <a:p>
            <a:pPr marL="0" lvl="0" indent="0" algn="l" rtl="0">
              <a:spcBef>
                <a:spcPts val="400"/>
              </a:spcBef>
              <a:spcAft>
                <a:spcPts val="0"/>
              </a:spcAft>
              <a:buSzPts val="1800"/>
              <a:buNone/>
            </a:pPr>
            <a:r>
              <a:rPr lang="en-US"/>
              <a:t>If two buddies are leaf nodes, </a:t>
            </a:r>
            <a:r>
              <a:rPr lang="en-US" b="1"/>
              <a:t>then at least one must be allocated;</a:t>
            </a:r>
            <a:endParaRPr/>
          </a:p>
          <a:p>
            <a:pPr marL="1484312" lvl="1" indent="-568324" algn="l" rtl="0">
              <a:spcBef>
                <a:spcPts val="400"/>
              </a:spcBef>
              <a:spcAft>
                <a:spcPts val="0"/>
              </a:spcAft>
              <a:buClr>
                <a:srgbClr val="000000"/>
              </a:buClr>
              <a:buSzPts val="1800"/>
              <a:buNone/>
            </a:pPr>
            <a:r>
              <a:rPr lang="en-US">
                <a:solidFill>
                  <a:srgbClr val="000000"/>
                </a:solidFill>
              </a:rPr>
              <a:t>otherwise they would be coalesced into a larger block.</a:t>
            </a:r>
            <a:endParaRPr/>
          </a:p>
          <a:p>
            <a:pPr marL="0" lvl="0" indent="0" algn="l" rtl="0">
              <a:spcBef>
                <a:spcPts val="400"/>
              </a:spcBef>
              <a:spcAft>
                <a:spcPts val="0"/>
              </a:spcAft>
              <a:buSzPts val="1800"/>
              <a:buNone/>
            </a:pPr>
            <a:endParaRPr/>
          </a:p>
          <a:p>
            <a:pPr marL="0" lvl="0" indent="-114300" algn="l" rtl="0">
              <a:spcBef>
                <a:spcPts val="400"/>
              </a:spcBef>
              <a:spcAft>
                <a:spcPts val="0"/>
              </a:spcAft>
              <a:buClr>
                <a:srgbClr val="000000"/>
              </a:buClr>
              <a:buSzPts val="1800"/>
              <a:buFont typeface="Arial"/>
              <a:buChar char="•"/>
            </a:pPr>
            <a:r>
              <a:rPr lang="en-US"/>
              <a:t>The buddy system is a reasonable compromise to overcome the disadvantages of both the fixed and variable partitioning schemes, </a:t>
            </a:r>
            <a:endParaRPr/>
          </a:p>
          <a:p>
            <a:pPr marL="0" lvl="0" indent="-114300" algn="l" rtl="0">
              <a:spcBef>
                <a:spcPts val="400"/>
              </a:spcBef>
              <a:spcAft>
                <a:spcPts val="0"/>
              </a:spcAft>
              <a:buClr>
                <a:srgbClr val="000000"/>
              </a:buClr>
              <a:buSzPts val="1800"/>
              <a:buFont typeface="Arial"/>
              <a:buChar char="•"/>
            </a:pPr>
            <a:r>
              <a:rPr lang="en-US"/>
              <a:t> But in contemporary operating systems, virtual memory based on paging and segmentation is superior. </a:t>
            </a:r>
            <a:endParaRPr/>
          </a:p>
          <a:p>
            <a:pPr marL="0" lvl="0" indent="-114300" algn="l" rtl="0">
              <a:spcBef>
                <a:spcPts val="400"/>
              </a:spcBef>
              <a:spcAft>
                <a:spcPts val="0"/>
              </a:spcAft>
              <a:buClr>
                <a:srgbClr val="000000"/>
              </a:buClr>
              <a:buSzPts val="1800"/>
              <a:buFont typeface="Arial"/>
              <a:buChar char="•"/>
            </a:pPr>
            <a:r>
              <a:rPr lang="en-US"/>
              <a:t>However, the buddy system has found application in parallel systems as an efficient means of allocation and release for parallel programs. A modified form of the buddy system is used for UNIX kernel memory allocation (described in Chapter 8).</a:t>
            </a:r>
            <a:endParaRPr/>
          </a:p>
        </p:txBody>
      </p:sp>
      <p:sp>
        <p:nvSpPr>
          <p:cNvPr id="618" name="Google Shape;618;p50: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38</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p51:notes"/>
          <p:cNvSpPr>
            <a:spLocks noGrp="1" noRot="1" noChangeAspect="1"/>
          </p:cNvSpPr>
          <p:nvPr>
            <p:ph type="sldImg" idx="2"/>
          </p:nvPr>
        </p:nvSpPr>
        <p:spPr>
          <a:xfrm>
            <a:off x="1143000" y="685800"/>
            <a:ext cx="455136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24" name="Google Shape;624;p51: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p52:notes"/>
          <p:cNvSpPr>
            <a:spLocks noGrp="1" noRot="1" noChangeAspect="1"/>
          </p:cNvSpPr>
          <p:nvPr>
            <p:ph type="sldImg" idx="2"/>
          </p:nvPr>
        </p:nvSpPr>
        <p:spPr>
          <a:xfrm>
            <a:off x="1143000" y="685800"/>
            <a:ext cx="455136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30" name="Google Shape;630;p52: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4: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a:t>
            </a:fld>
            <a:endParaRPr/>
          </a:p>
        </p:txBody>
      </p:sp>
      <p:sp>
        <p:nvSpPr>
          <p:cNvPr id="160" name="Google Shape;160;p4: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a:t>
            </a:fld>
            <a:endParaRPr/>
          </a:p>
        </p:txBody>
      </p:sp>
      <p:sp>
        <p:nvSpPr>
          <p:cNvPr id="161" name="Google Shape;161;p4: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a:t>
            </a:fld>
            <a:endParaRPr/>
          </a:p>
        </p:txBody>
      </p:sp>
      <p:sp>
        <p:nvSpPr>
          <p:cNvPr id="162" name="Google Shape;162;p4: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a:t>
            </a:fld>
            <a:endParaRPr/>
          </a:p>
        </p:txBody>
      </p:sp>
      <p:sp>
        <p:nvSpPr>
          <p:cNvPr id="163" name="Google Shape;163;p4: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a:t>
            </a:fld>
            <a:endParaRPr/>
          </a:p>
        </p:txBody>
      </p:sp>
      <p:sp>
        <p:nvSpPr>
          <p:cNvPr id="164" name="Google Shape;16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65" name="Google Shape;165;p4: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p53:notes"/>
          <p:cNvSpPr>
            <a:spLocks noGrp="1" noRot="1" noChangeAspect="1"/>
          </p:cNvSpPr>
          <p:nvPr>
            <p:ph type="sldImg" idx="2"/>
          </p:nvPr>
        </p:nvSpPr>
        <p:spPr>
          <a:xfrm>
            <a:off x="1143000" y="685800"/>
            <a:ext cx="455136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36" name="Google Shape;636;p53: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54:notes"/>
          <p:cNvSpPr>
            <a:spLocks noGrp="1" noRot="1" noChangeAspect="1"/>
          </p:cNvSpPr>
          <p:nvPr>
            <p:ph type="sldImg" idx="2"/>
          </p:nvPr>
        </p:nvSpPr>
        <p:spPr>
          <a:xfrm>
            <a:off x="1143000" y="685800"/>
            <a:ext cx="455136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42" name="Google Shape;642;p54: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p55: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43</a:t>
            </a:fld>
            <a:endParaRPr/>
          </a:p>
        </p:txBody>
      </p:sp>
      <p:sp>
        <p:nvSpPr>
          <p:cNvPr id="648" name="Google Shape;648;p55: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43</a:t>
            </a:fld>
            <a:endParaRPr/>
          </a:p>
        </p:txBody>
      </p:sp>
      <p:sp>
        <p:nvSpPr>
          <p:cNvPr id="649" name="Google Shape;649;p55: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43</a:t>
            </a:fld>
            <a:endParaRPr/>
          </a:p>
        </p:txBody>
      </p:sp>
      <p:sp>
        <p:nvSpPr>
          <p:cNvPr id="650" name="Google Shape;650;p55: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43</a:t>
            </a:fld>
            <a:endParaRPr/>
          </a:p>
        </p:txBody>
      </p:sp>
      <p:sp>
        <p:nvSpPr>
          <p:cNvPr id="651" name="Google Shape;651;p55: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43</a:t>
            </a:fld>
            <a:endParaRPr/>
          </a:p>
        </p:txBody>
      </p:sp>
      <p:sp>
        <p:nvSpPr>
          <p:cNvPr id="652" name="Google Shape;652;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53" name="Google Shape;653;p55: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p56: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44</a:t>
            </a:fld>
            <a:endParaRPr/>
          </a:p>
        </p:txBody>
      </p:sp>
      <p:sp>
        <p:nvSpPr>
          <p:cNvPr id="660" name="Google Shape;660;p56: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44</a:t>
            </a:fld>
            <a:endParaRPr/>
          </a:p>
        </p:txBody>
      </p:sp>
      <p:sp>
        <p:nvSpPr>
          <p:cNvPr id="661" name="Google Shape;661;p56: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44</a:t>
            </a:fld>
            <a:endParaRPr/>
          </a:p>
        </p:txBody>
      </p:sp>
      <p:sp>
        <p:nvSpPr>
          <p:cNvPr id="662" name="Google Shape;662;p56: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44</a:t>
            </a:fld>
            <a:endParaRPr/>
          </a:p>
        </p:txBody>
      </p:sp>
      <p:sp>
        <p:nvSpPr>
          <p:cNvPr id="663" name="Google Shape;663;p56: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44</a:t>
            </a:fld>
            <a:endParaRPr/>
          </a:p>
        </p:txBody>
      </p:sp>
      <p:sp>
        <p:nvSpPr>
          <p:cNvPr id="664" name="Google Shape;664;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665" name="Google Shape;665;p56: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p60: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45</a:t>
            </a:fld>
            <a:endParaRPr/>
          </a:p>
        </p:txBody>
      </p:sp>
      <p:sp>
        <p:nvSpPr>
          <p:cNvPr id="704" name="Google Shape;704;p60: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45</a:t>
            </a:fld>
            <a:endParaRPr/>
          </a:p>
        </p:txBody>
      </p:sp>
      <p:sp>
        <p:nvSpPr>
          <p:cNvPr id="705" name="Google Shape;705;p60: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45</a:t>
            </a:fld>
            <a:endParaRPr/>
          </a:p>
        </p:txBody>
      </p:sp>
      <p:sp>
        <p:nvSpPr>
          <p:cNvPr id="706" name="Google Shape;706;p60: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45</a:t>
            </a:fld>
            <a:endParaRPr/>
          </a:p>
        </p:txBody>
      </p:sp>
      <p:sp>
        <p:nvSpPr>
          <p:cNvPr id="707" name="Google Shape;707;p60: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45</a:t>
            </a:fld>
            <a:endParaRPr/>
          </a:p>
        </p:txBody>
      </p:sp>
      <p:sp>
        <p:nvSpPr>
          <p:cNvPr id="708" name="Google Shape;708;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09" name="Google Shape;709;p60: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p61: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46</a:t>
            </a:fld>
            <a:endParaRPr/>
          </a:p>
        </p:txBody>
      </p:sp>
      <p:sp>
        <p:nvSpPr>
          <p:cNvPr id="715" name="Google Shape;715;p61: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46</a:t>
            </a:fld>
            <a:endParaRPr/>
          </a:p>
        </p:txBody>
      </p:sp>
      <p:sp>
        <p:nvSpPr>
          <p:cNvPr id="716" name="Google Shape;716;p61: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46</a:t>
            </a:fld>
            <a:endParaRPr/>
          </a:p>
        </p:txBody>
      </p:sp>
      <p:sp>
        <p:nvSpPr>
          <p:cNvPr id="717" name="Google Shape;717;p61: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46</a:t>
            </a:fld>
            <a:endParaRPr/>
          </a:p>
        </p:txBody>
      </p:sp>
      <p:sp>
        <p:nvSpPr>
          <p:cNvPr id="718" name="Google Shape;718;p61: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46</a:t>
            </a:fld>
            <a:endParaRPr/>
          </a:p>
        </p:txBody>
      </p:sp>
      <p:sp>
        <p:nvSpPr>
          <p:cNvPr id="719" name="Google Shape;719;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20" name="Google Shape;720;p61: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62: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47</a:t>
            </a:fld>
            <a:endParaRPr/>
          </a:p>
        </p:txBody>
      </p:sp>
      <p:sp>
        <p:nvSpPr>
          <p:cNvPr id="726" name="Google Shape;726;p62: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47</a:t>
            </a:fld>
            <a:endParaRPr/>
          </a:p>
        </p:txBody>
      </p:sp>
      <p:sp>
        <p:nvSpPr>
          <p:cNvPr id="727" name="Google Shape;727;p62: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47</a:t>
            </a:fld>
            <a:endParaRPr/>
          </a:p>
        </p:txBody>
      </p:sp>
      <p:sp>
        <p:nvSpPr>
          <p:cNvPr id="728" name="Google Shape;728;p62: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47</a:t>
            </a:fld>
            <a:endParaRPr/>
          </a:p>
        </p:txBody>
      </p:sp>
      <p:sp>
        <p:nvSpPr>
          <p:cNvPr id="729" name="Google Shape;729;p62: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47</a:t>
            </a:fld>
            <a:endParaRPr/>
          </a:p>
        </p:txBody>
      </p:sp>
      <p:sp>
        <p:nvSpPr>
          <p:cNvPr id="730" name="Google Shape;730;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31" name="Google Shape;731;p62: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p63: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48</a:t>
            </a:fld>
            <a:endParaRPr/>
          </a:p>
        </p:txBody>
      </p:sp>
      <p:sp>
        <p:nvSpPr>
          <p:cNvPr id="737" name="Google Shape;737;p63:notes"/>
          <p:cNvSpPr>
            <a:spLocks noGrp="1" noRot="1" noChangeAspect="1"/>
          </p:cNvSpPr>
          <p:nvPr>
            <p:ph type="sldImg" idx="2"/>
          </p:nvPr>
        </p:nvSpPr>
        <p:spPr>
          <a:xfrm>
            <a:off x="1146175" y="685800"/>
            <a:ext cx="4545013" cy="340836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38" name="Google Shape;738;p63: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64: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49</a:t>
            </a:fld>
            <a:endParaRPr/>
          </a:p>
        </p:txBody>
      </p:sp>
      <p:sp>
        <p:nvSpPr>
          <p:cNvPr id="744" name="Google Shape;744;p64: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49</a:t>
            </a:fld>
            <a:endParaRPr/>
          </a:p>
        </p:txBody>
      </p:sp>
      <p:sp>
        <p:nvSpPr>
          <p:cNvPr id="745" name="Google Shape;745;p64: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49</a:t>
            </a:fld>
            <a:endParaRPr/>
          </a:p>
        </p:txBody>
      </p:sp>
      <p:sp>
        <p:nvSpPr>
          <p:cNvPr id="746" name="Google Shape;746;p64: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49</a:t>
            </a:fld>
            <a:endParaRPr/>
          </a:p>
        </p:txBody>
      </p:sp>
      <p:sp>
        <p:nvSpPr>
          <p:cNvPr id="747" name="Google Shape;747;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48" name="Google Shape;748;p64: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t" anchorCtr="0">
            <a:noAutofit/>
          </a:bodyPr>
          <a:lstStyle/>
          <a:p>
            <a:pPr marL="228600" lvl="0" indent="-215900" algn="l" rtl="0">
              <a:spcBef>
                <a:spcPts val="0"/>
              </a:spcBef>
              <a:spcAft>
                <a:spcPts val="0"/>
              </a:spcAft>
              <a:buSzPts val="1800"/>
              <a:buNone/>
            </a:pPr>
            <a:r>
              <a:rPr lang="en-US" dirty="0"/>
              <a:t>Animated slide</a:t>
            </a:r>
            <a:endParaRPr/>
          </a:p>
          <a:p>
            <a:pPr marL="228600" lvl="0" indent="-215900" algn="l" rtl="0">
              <a:spcBef>
                <a:spcPts val="400"/>
              </a:spcBef>
              <a:spcAft>
                <a:spcPts val="0"/>
              </a:spcAft>
              <a:buSzPts val="1800"/>
              <a:buNone/>
            </a:pPr>
            <a:endParaRPr/>
          </a:p>
          <a:p>
            <a:pPr marL="228600" lvl="0" indent="-215900" algn="l" rtl="0">
              <a:spcBef>
                <a:spcPts val="400"/>
              </a:spcBef>
              <a:spcAft>
                <a:spcPts val="0"/>
              </a:spcAft>
              <a:buSzPts val="1800"/>
              <a:buNone/>
            </a:pPr>
            <a:r>
              <a:rPr lang="en-US" dirty="0"/>
              <a:t>System with a number of frames allocated</a:t>
            </a:r>
            <a:endParaRPr/>
          </a:p>
          <a:p>
            <a:pPr marL="228600" lvl="0" indent="-215900" algn="l" rtl="0">
              <a:spcBef>
                <a:spcPts val="400"/>
              </a:spcBef>
              <a:spcAft>
                <a:spcPts val="0"/>
              </a:spcAft>
              <a:buSzPts val="1800"/>
              <a:buNone/>
            </a:pPr>
            <a:r>
              <a:rPr lang="en-US" dirty="0"/>
              <a:t>Process A, stored on disk, consists of four pages. When it comes time to load this process, the operating system finds four free frames and loads the four pages of process A into the four frames.</a:t>
            </a:r>
            <a:endParaRPr/>
          </a:p>
          <a:p>
            <a:pPr marL="228600" lvl="0" indent="-215900" algn="l" rtl="0">
              <a:spcBef>
                <a:spcPts val="400"/>
              </a:spcBef>
              <a:spcAft>
                <a:spcPts val="0"/>
              </a:spcAft>
              <a:buSzPts val="1800"/>
              <a:buNone/>
            </a:pPr>
            <a:r>
              <a:rPr lang="en-US" dirty="0"/>
              <a:t>Process B, consisting of three pages, and process C, consisting of four pages, are subsequently loaded.</a:t>
            </a:r>
            <a:endParaRPr/>
          </a:p>
          <a:p>
            <a:pPr marL="228600" lvl="0" indent="-215900" algn="l" rtl="0">
              <a:spcBef>
                <a:spcPts val="400"/>
              </a:spcBef>
              <a:spcAft>
                <a:spcPts val="0"/>
              </a:spcAft>
              <a:buSzPts val="1800"/>
              <a:buNone/>
            </a:pPr>
            <a:r>
              <a:rPr lang="en-US" dirty="0"/>
              <a:t>Then process B is suspended and is swapped out of main memory. </a:t>
            </a:r>
            <a:endParaRPr/>
          </a:p>
          <a:p>
            <a:pPr marL="228600" lvl="0" indent="-215900" algn="l" rtl="0">
              <a:spcBef>
                <a:spcPts val="400"/>
              </a:spcBef>
              <a:spcAft>
                <a:spcPts val="0"/>
              </a:spcAft>
              <a:buSzPts val="1800"/>
              <a:buNone/>
            </a:pPr>
            <a:r>
              <a:rPr lang="en-US" dirty="0"/>
              <a:t>Later, all of the processes in main memory are blocked, and the operating system needs to bring in a new process, process D, which consists of five pages. The Operating System loads the pages into the available frames and updates the </a:t>
            </a:r>
            <a:r>
              <a:rPr lang="en-US" b="1" i="1" dirty="0"/>
              <a:t>page table</a:t>
            </a:r>
            <a:endParaRPr/>
          </a:p>
          <a:p>
            <a:pPr marL="0" lvl="0" indent="0" algn="l" rtl="0">
              <a:spcBef>
                <a:spcPts val="0"/>
              </a:spcBef>
              <a:spcAft>
                <a:spcPts val="0"/>
              </a:spcAft>
              <a:buNone/>
            </a:pPr>
            <a:endParaRPr b="1" i="1"/>
          </a:p>
        </p:txBody>
      </p:sp>
      <p:sp>
        <p:nvSpPr>
          <p:cNvPr id="749" name="Google Shape;749;p64: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FFFFFF"/>
              </a:buClr>
              <a:buSzPts val="1200"/>
              <a:buFont typeface="Calibri"/>
              <a:buNone/>
            </a:pPr>
            <a:fld id="{00000000-1234-1234-1234-123412341234}" type="slidenum">
              <a:rPr lang="en-US" sz="1200" b="0" i="0" u="none">
                <a:solidFill>
                  <a:srgbClr val="FFFFFF"/>
                </a:solidFill>
                <a:latin typeface="Calibri"/>
                <a:ea typeface="Calibri"/>
                <a:cs typeface="Calibri"/>
                <a:sym typeface="Calibri"/>
              </a:rPr>
              <a:pPr marL="0" marR="0" lvl="0" indent="0" algn="r" rtl="0">
                <a:lnSpc>
                  <a:spcPct val="100000"/>
                </a:lnSpc>
                <a:spcBef>
                  <a:spcPts val="0"/>
                </a:spcBef>
                <a:spcAft>
                  <a:spcPts val="0"/>
                </a:spcAft>
                <a:buClr>
                  <a:srgbClr val="FFFFFF"/>
                </a:buClr>
                <a:buSzPts val="1200"/>
                <a:buFont typeface="Calibri"/>
                <a:buNone/>
              </a:pPr>
              <a:t>49</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p65: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50</a:t>
            </a:fld>
            <a:endParaRPr/>
          </a:p>
        </p:txBody>
      </p:sp>
      <p:sp>
        <p:nvSpPr>
          <p:cNvPr id="771" name="Google Shape;771;p65: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50</a:t>
            </a:fld>
            <a:endParaRPr/>
          </a:p>
        </p:txBody>
      </p:sp>
      <p:sp>
        <p:nvSpPr>
          <p:cNvPr id="772" name="Google Shape;772;p65: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50</a:t>
            </a:fld>
            <a:endParaRPr/>
          </a:p>
        </p:txBody>
      </p:sp>
      <p:sp>
        <p:nvSpPr>
          <p:cNvPr id="773" name="Google Shape;773;p65: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50</a:t>
            </a:fld>
            <a:endParaRPr/>
          </a:p>
        </p:txBody>
      </p:sp>
      <p:sp>
        <p:nvSpPr>
          <p:cNvPr id="774" name="Google Shape;774;p65: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50</a:t>
            </a:fld>
            <a:endParaRPr/>
          </a:p>
        </p:txBody>
      </p:sp>
      <p:sp>
        <p:nvSpPr>
          <p:cNvPr id="775" name="Google Shape;775;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76" name="Google Shape;776;p65: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5: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a:t>
            </a:fld>
            <a:endParaRPr/>
          </a:p>
        </p:txBody>
      </p:sp>
      <p:sp>
        <p:nvSpPr>
          <p:cNvPr id="171" name="Google Shape;171;p5: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a:t>
            </a:fld>
            <a:endParaRPr/>
          </a:p>
        </p:txBody>
      </p:sp>
      <p:sp>
        <p:nvSpPr>
          <p:cNvPr id="172" name="Google Shape;172;p5: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a:t>
            </a:fld>
            <a:endParaRPr/>
          </a:p>
        </p:txBody>
      </p:sp>
      <p:sp>
        <p:nvSpPr>
          <p:cNvPr id="173" name="Google Shape;173;p5: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a:t>
            </a:fld>
            <a:endParaRPr/>
          </a:p>
        </p:txBody>
      </p:sp>
      <p:sp>
        <p:nvSpPr>
          <p:cNvPr id="174" name="Google Shape;174;p5: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a:t>
            </a:fld>
            <a:endParaRPr/>
          </a:p>
        </p:txBody>
      </p:sp>
      <p:sp>
        <p:nvSpPr>
          <p:cNvPr id="175" name="Google Shape;17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76" name="Google Shape;176;p5:notes"/>
          <p:cNvSpPr txBox="1">
            <a:spLocks noGrp="1"/>
          </p:cNvSpPr>
          <p:nvPr>
            <p:ph type="body" idx="1"/>
          </p:nvPr>
        </p:nvSpPr>
        <p:spPr>
          <a:xfrm>
            <a:off x="685800" y="4343400"/>
            <a:ext cx="5486400" cy="4114800"/>
          </a:xfrm>
          <a:prstGeom prst="rect">
            <a:avLst/>
          </a:prstGeom>
          <a:noFill/>
          <a:ln>
            <a:noFill/>
          </a:ln>
        </p:spPr>
        <p:txBody>
          <a:bodyPr spcFirstLastPara="1" wrap="square" lIns="90000" tIns="46800" rIns="90000" bIns="46800" anchor="t" anchorCtr="0">
            <a:noAutofit/>
          </a:bodyPr>
          <a:lstStyle/>
          <a:p>
            <a:pPr marL="0" lvl="0" indent="0" algn="l" rtl="0">
              <a:spcBef>
                <a:spcPts val="0"/>
              </a:spcBef>
              <a:spcAft>
                <a:spcPts val="0"/>
              </a:spcAft>
              <a:buSzPts val="1800"/>
              <a:buNone/>
            </a:pPr>
            <a:r>
              <a:rPr lang="en-US"/>
              <a:t>The following slides expandon these topics.</a:t>
            </a:r>
            <a:endParaRPr/>
          </a:p>
        </p:txBody>
      </p:sp>
      <p:sp>
        <p:nvSpPr>
          <p:cNvPr id="177" name="Google Shape;177;p5: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p66: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51</a:t>
            </a:fld>
            <a:endParaRPr/>
          </a:p>
        </p:txBody>
      </p:sp>
      <p:sp>
        <p:nvSpPr>
          <p:cNvPr id="784" name="Google Shape;784;p66: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51</a:t>
            </a:fld>
            <a:endParaRPr/>
          </a:p>
        </p:txBody>
      </p:sp>
      <p:sp>
        <p:nvSpPr>
          <p:cNvPr id="785" name="Google Shape;785;p66: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51</a:t>
            </a:fld>
            <a:endParaRPr/>
          </a:p>
        </p:txBody>
      </p:sp>
      <p:sp>
        <p:nvSpPr>
          <p:cNvPr id="786" name="Google Shape;786;p66: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51</a:t>
            </a:fld>
            <a:endParaRPr/>
          </a:p>
        </p:txBody>
      </p:sp>
      <p:sp>
        <p:nvSpPr>
          <p:cNvPr id="787" name="Google Shape;787;p66: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51</a:t>
            </a:fld>
            <a:endParaRPr/>
          </a:p>
        </p:txBody>
      </p:sp>
      <p:sp>
        <p:nvSpPr>
          <p:cNvPr id="788" name="Google Shape;788;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89" name="Google Shape;789;p66: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p67: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52</a:t>
            </a:fld>
            <a:endParaRPr/>
          </a:p>
        </p:txBody>
      </p:sp>
      <p:sp>
        <p:nvSpPr>
          <p:cNvPr id="797" name="Google Shape;797;p67: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52</a:t>
            </a:fld>
            <a:endParaRPr/>
          </a:p>
        </p:txBody>
      </p:sp>
      <p:sp>
        <p:nvSpPr>
          <p:cNvPr id="798" name="Google Shape;798;p67: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52</a:t>
            </a:fld>
            <a:endParaRPr/>
          </a:p>
        </p:txBody>
      </p:sp>
      <p:sp>
        <p:nvSpPr>
          <p:cNvPr id="799" name="Google Shape;799;p67: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52</a:t>
            </a:fld>
            <a:endParaRPr/>
          </a:p>
        </p:txBody>
      </p:sp>
      <p:sp>
        <p:nvSpPr>
          <p:cNvPr id="800" name="Google Shape;800;p67: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52</a:t>
            </a:fld>
            <a:endParaRPr/>
          </a:p>
        </p:txBody>
      </p:sp>
      <p:sp>
        <p:nvSpPr>
          <p:cNvPr id="801" name="Google Shape;801;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802" name="Google Shape;802;p67: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p68: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53</a:t>
            </a:fld>
            <a:endParaRPr/>
          </a:p>
        </p:txBody>
      </p:sp>
      <p:sp>
        <p:nvSpPr>
          <p:cNvPr id="810" name="Google Shape;810;p68: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53</a:t>
            </a:fld>
            <a:endParaRPr/>
          </a:p>
        </p:txBody>
      </p:sp>
      <p:sp>
        <p:nvSpPr>
          <p:cNvPr id="811" name="Google Shape;811;p68: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53</a:t>
            </a:fld>
            <a:endParaRPr/>
          </a:p>
        </p:txBody>
      </p:sp>
      <p:sp>
        <p:nvSpPr>
          <p:cNvPr id="812" name="Google Shape;812;p68: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53</a:t>
            </a:fld>
            <a:endParaRPr/>
          </a:p>
        </p:txBody>
      </p:sp>
      <p:sp>
        <p:nvSpPr>
          <p:cNvPr id="813" name="Google Shape;813;p68: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53</a:t>
            </a:fld>
            <a:endParaRPr/>
          </a:p>
        </p:txBody>
      </p:sp>
      <p:sp>
        <p:nvSpPr>
          <p:cNvPr id="814" name="Google Shape;814;p68:notes"/>
          <p:cNvSpPr>
            <a:spLocks noGrp="1" noRot="1" noChangeAspect="1"/>
          </p:cNvSpPr>
          <p:nvPr>
            <p:ph type="sldImg" idx="2"/>
          </p:nvPr>
        </p:nvSpPr>
        <p:spPr>
          <a:xfrm>
            <a:off x="1144587" y="685800"/>
            <a:ext cx="4562475" cy="34226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815" name="Google Shape;815;p68: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p68: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54</a:t>
            </a:fld>
            <a:endParaRPr/>
          </a:p>
        </p:txBody>
      </p:sp>
      <p:sp>
        <p:nvSpPr>
          <p:cNvPr id="810" name="Google Shape;810;p68: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54</a:t>
            </a:fld>
            <a:endParaRPr/>
          </a:p>
        </p:txBody>
      </p:sp>
      <p:sp>
        <p:nvSpPr>
          <p:cNvPr id="811" name="Google Shape;811;p68: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54</a:t>
            </a:fld>
            <a:endParaRPr/>
          </a:p>
        </p:txBody>
      </p:sp>
      <p:sp>
        <p:nvSpPr>
          <p:cNvPr id="812" name="Google Shape;812;p68: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54</a:t>
            </a:fld>
            <a:endParaRPr/>
          </a:p>
        </p:txBody>
      </p:sp>
      <p:sp>
        <p:nvSpPr>
          <p:cNvPr id="813" name="Google Shape;813;p68: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54</a:t>
            </a:fld>
            <a:endParaRPr/>
          </a:p>
        </p:txBody>
      </p:sp>
      <p:sp>
        <p:nvSpPr>
          <p:cNvPr id="814" name="Google Shape;814;p68:notes"/>
          <p:cNvSpPr>
            <a:spLocks noGrp="1" noRot="1" noChangeAspect="1"/>
          </p:cNvSpPr>
          <p:nvPr>
            <p:ph type="sldImg" idx="2"/>
          </p:nvPr>
        </p:nvSpPr>
        <p:spPr>
          <a:xfrm>
            <a:off x="1144588" y="685800"/>
            <a:ext cx="4562475" cy="34226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815" name="Google Shape;815;p68: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p80: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55</a:t>
            </a:fld>
            <a:endParaRPr/>
          </a:p>
        </p:txBody>
      </p:sp>
      <p:sp>
        <p:nvSpPr>
          <p:cNvPr id="925" name="Google Shape;925;p80: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55</a:t>
            </a:fld>
            <a:endParaRPr/>
          </a:p>
        </p:txBody>
      </p:sp>
      <p:sp>
        <p:nvSpPr>
          <p:cNvPr id="926" name="Google Shape;926;p80: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55</a:t>
            </a:fld>
            <a:endParaRPr/>
          </a:p>
        </p:txBody>
      </p:sp>
      <p:sp>
        <p:nvSpPr>
          <p:cNvPr id="927" name="Google Shape;927;p80: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55</a:t>
            </a:fld>
            <a:endParaRPr/>
          </a:p>
        </p:txBody>
      </p:sp>
      <p:sp>
        <p:nvSpPr>
          <p:cNvPr id="928" name="Google Shape;928;p80: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55</a:t>
            </a:fld>
            <a:endParaRPr/>
          </a:p>
        </p:txBody>
      </p:sp>
      <p:sp>
        <p:nvSpPr>
          <p:cNvPr id="929" name="Google Shape;929;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930" name="Google Shape;930;p80: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Google Shape;935;p81: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56</a:t>
            </a:fld>
            <a:endParaRPr/>
          </a:p>
        </p:txBody>
      </p:sp>
      <p:sp>
        <p:nvSpPr>
          <p:cNvPr id="936" name="Google Shape;936;p81: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937" name="Google Shape;937;p81: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p82: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57</a:t>
            </a:fld>
            <a:endParaRPr/>
          </a:p>
        </p:txBody>
      </p:sp>
      <p:sp>
        <p:nvSpPr>
          <p:cNvPr id="943" name="Google Shape;943;p82: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57</a:t>
            </a:fld>
            <a:endParaRPr/>
          </a:p>
        </p:txBody>
      </p:sp>
      <p:sp>
        <p:nvSpPr>
          <p:cNvPr id="944" name="Google Shape;944;p82: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57</a:t>
            </a:fld>
            <a:endParaRPr/>
          </a:p>
        </p:txBody>
      </p:sp>
      <p:sp>
        <p:nvSpPr>
          <p:cNvPr id="945" name="Google Shape;945;p82: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57</a:t>
            </a:fld>
            <a:endParaRPr/>
          </a:p>
        </p:txBody>
      </p:sp>
      <p:sp>
        <p:nvSpPr>
          <p:cNvPr id="946" name="Google Shape;946;p82: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57</a:t>
            </a:fld>
            <a:endParaRPr/>
          </a:p>
        </p:txBody>
      </p:sp>
      <p:sp>
        <p:nvSpPr>
          <p:cNvPr id="947" name="Google Shape;947;p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948" name="Google Shape;948;p82: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p84: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60</a:t>
            </a:fld>
            <a:endParaRPr/>
          </a:p>
        </p:txBody>
      </p:sp>
      <p:sp>
        <p:nvSpPr>
          <p:cNvPr id="965" name="Google Shape;965;p84: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966" name="Google Shape;966;p84: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p87:notes"/>
          <p:cNvSpPr>
            <a:spLocks noGrp="1" noRot="1" noChangeAspect="1"/>
          </p:cNvSpPr>
          <p:nvPr>
            <p:ph type="sldImg" idx="2"/>
          </p:nvPr>
        </p:nvSpPr>
        <p:spPr>
          <a:xfrm>
            <a:off x="1143000" y="685800"/>
            <a:ext cx="455136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993" name="Google Shape;993;p87: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Google Shape;998;p88:notes"/>
          <p:cNvSpPr>
            <a:spLocks noGrp="1" noRot="1" noChangeAspect="1"/>
          </p:cNvSpPr>
          <p:nvPr>
            <p:ph type="sldImg" idx="2"/>
          </p:nvPr>
        </p:nvSpPr>
        <p:spPr>
          <a:xfrm>
            <a:off x="1143000" y="685800"/>
            <a:ext cx="455136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999" name="Google Shape;999;p88: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6: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a:t>
            </a:fld>
            <a:endParaRPr/>
          </a:p>
        </p:txBody>
      </p:sp>
      <p:sp>
        <p:nvSpPr>
          <p:cNvPr id="183" name="Google Shape;183;p6: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a:t>
            </a:fld>
            <a:endParaRPr/>
          </a:p>
        </p:txBody>
      </p:sp>
      <p:sp>
        <p:nvSpPr>
          <p:cNvPr id="184" name="Google Shape;184;p6: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a:t>
            </a:fld>
            <a:endParaRPr/>
          </a:p>
        </p:txBody>
      </p:sp>
      <p:sp>
        <p:nvSpPr>
          <p:cNvPr id="185" name="Google Shape;185;p6: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a:t>
            </a:fld>
            <a:endParaRPr/>
          </a:p>
        </p:txBody>
      </p:sp>
      <p:sp>
        <p:nvSpPr>
          <p:cNvPr id="186" name="Google Shape;186;p6: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a:t>
            </a:fld>
            <a:endParaRPr/>
          </a:p>
        </p:txBody>
      </p:sp>
      <p:sp>
        <p:nvSpPr>
          <p:cNvPr id="187" name="Google Shape;18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88" name="Google Shape;188;p6: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
        <p:nvSpPr>
          <p:cNvPr id="189" name="Google Shape;189;p6: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p90: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63</a:t>
            </a:fld>
            <a:endParaRPr/>
          </a:p>
        </p:txBody>
      </p:sp>
      <p:sp>
        <p:nvSpPr>
          <p:cNvPr id="1018" name="Google Shape;1018;p90: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63</a:t>
            </a:fld>
            <a:endParaRPr/>
          </a:p>
        </p:txBody>
      </p:sp>
      <p:sp>
        <p:nvSpPr>
          <p:cNvPr id="1019" name="Google Shape;1019;p90: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63</a:t>
            </a:fld>
            <a:endParaRPr/>
          </a:p>
        </p:txBody>
      </p:sp>
      <p:sp>
        <p:nvSpPr>
          <p:cNvPr id="1020" name="Google Shape;1020;p90:notes"/>
          <p:cNvSpPr>
            <a:spLocks noGrp="1" noRot="1" noChangeAspect="1"/>
          </p:cNvSpPr>
          <p:nvPr>
            <p:ph type="sldImg" idx="2"/>
          </p:nvPr>
        </p:nvSpPr>
        <p:spPr>
          <a:xfrm>
            <a:off x="1146175" y="685800"/>
            <a:ext cx="4549775" cy="341312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21" name="Google Shape;1021;p90: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p91: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64</a:t>
            </a:fld>
            <a:endParaRPr/>
          </a:p>
        </p:txBody>
      </p:sp>
      <p:sp>
        <p:nvSpPr>
          <p:cNvPr id="1026" name="Google Shape;1026;p91: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64</a:t>
            </a:fld>
            <a:endParaRPr/>
          </a:p>
        </p:txBody>
      </p:sp>
      <p:sp>
        <p:nvSpPr>
          <p:cNvPr id="1027" name="Google Shape;1027;p91: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64</a:t>
            </a:fld>
            <a:endParaRPr/>
          </a:p>
        </p:txBody>
      </p:sp>
      <p:sp>
        <p:nvSpPr>
          <p:cNvPr id="1028" name="Google Shape;1028;p91: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64</a:t>
            </a:fld>
            <a:endParaRPr/>
          </a:p>
        </p:txBody>
      </p:sp>
      <p:sp>
        <p:nvSpPr>
          <p:cNvPr id="1029" name="Google Shape;1029;p91: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64</a:t>
            </a:fld>
            <a:endParaRPr/>
          </a:p>
        </p:txBody>
      </p:sp>
      <p:sp>
        <p:nvSpPr>
          <p:cNvPr id="1030" name="Google Shape;1030;p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31" name="Google Shape;1031;p91: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p92: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65</a:t>
            </a:fld>
            <a:endParaRPr/>
          </a:p>
        </p:txBody>
      </p:sp>
      <p:sp>
        <p:nvSpPr>
          <p:cNvPr id="1037" name="Google Shape;1037;p92: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65</a:t>
            </a:fld>
            <a:endParaRPr/>
          </a:p>
        </p:txBody>
      </p:sp>
      <p:sp>
        <p:nvSpPr>
          <p:cNvPr id="1038" name="Google Shape;1038;p92: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65</a:t>
            </a:fld>
            <a:endParaRPr/>
          </a:p>
        </p:txBody>
      </p:sp>
      <p:sp>
        <p:nvSpPr>
          <p:cNvPr id="1039" name="Google Shape;1039;p92: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65</a:t>
            </a:fld>
            <a:endParaRPr/>
          </a:p>
        </p:txBody>
      </p:sp>
      <p:sp>
        <p:nvSpPr>
          <p:cNvPr id="1040" name="Google Shape;1040;p92: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65</a:t>
            </a:fld>
            <a:endParaRPr/>
          </a:p>
        </p:txBody>
      </p:sp>
      <p:sp>
        <p:nvSpPr>
          <p:cNvPr id="1041" name="Google Shape;1041;p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42" name="Google Shape;1042;p92: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6"/>
        <p:cNvGrpSpPr/>
        <p:nvPr/>
      </p:nvGrpSpPr>
      <p:grpSpPr>
        <a:xfrm>
          <a:off x="0" y="0"/>
          <a:ext cx="0" cy="0"/>
          <a:chOff x="0" y="0"/>
          <a:chExt cx="0" cy="0"/>
        </a:xfrm>
      </p:grpSpPr>
      <p:sp>
        <p:nvSpPr>
          <p:cNvPr id="1047" name="Google Shape;1047;p93: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66</a:t>
            </a:fld>
            <a:endParaRPr/>
          </a:p>
        </p:txBody>
      </p:sp>
      <p:sp>
        <p:nvSpPr>
          <p:cNvPr id="1048" name="Google Shape;1048;p93: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66</a:t>
            </a:fld>
            <a:endParaRPr/>
          </a:p>
        </p:txBody>
      </p:sp>
      <p:sp>
        <p:nvSpPr>
          <p:cNvPr id="1049" name="Google Shape;1049;p93: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66</a:t>
            </a:fld>
            <a:endParaRPr/>
          </a:p>
        </p:txBody>
      </p:sp>
      <p:sp>
        <p:nvSpPr>
          <p:cNvPr id="1050" name="Google Shape;1050;p93: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66</a:t>
            </a:fld>
            <a:endParaRPr/>
          </a:p>
        </p:txBody>
      </p:sp>
      <p:sp>
        <p:nvSpPr>
          <p:cNvPr id="1051" name="Google Shape;1051;p93: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66</a:t>
            </a:fld>
            <a:endParaRPr/>
          </a:p>
        </p:txBody>
      </p:sp>
      <p:sp>
        <p:nvSpPr>
          <p:cNvPr id="1052" name="Google Shape;1052;p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53" name="Google Shape;1053;p93: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7"/>
        <p:cNvGrpSpPr/>
        <p:nvPr/>
      </p:nvGrpSpPr>
      <p:grpSpPr>
        <a:xfrm>
          <a:off x="0" y="0"/>
          <a:ext cx="0" cy="0"/>
          <a:chOff x="0" y="0"/>
          <a:chExt cx="0" cy="0"/>
        </a:xfrm>
      </p:grpSpPr>
      <p:sp>
        <p:nvSpPr>
          <p:cNvPr id="1058" name="Google Shape;1058;p94: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67</a:t>
            </a:fld>
            <a:endParaRPr/>
          </a:p>
        </p:txBody>
      </p:sp>
      <p:sp>
        <p:nvSpPr>
          <p:cNvPr id="1059" name="Google Shape;1059;p94: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67</a:t>
            </a:fld>
            <a:endParaRPr/>
          </a:p>
        </p:txBody>
      </p:sp>
      <p:sp>
        <p:nvSpPr>
          <p:cNvPr id="1060" name="Google Shape;1060;p94: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67</a:t>
            </a:fld>
            <a:endParaRPr/>
          </a:p>
        </p:txBody>
      </p:sp>
      <p:sp>
        <p:nvSpPr>
          <p:cNvPr id="1061" name="Google Shape;1061;p94:notes"/>
          <p:cNvSpPr txBox="1"/>
          <p:nvPr/>
        </p:nvSpPr>
        <p:spPr>
          <a:xfrm>
            <a:off x="3887787" y="8686800"/>
            <a:ext cx="2970212"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67</a:t>
            </a:fld>
            <a:endParaRPr/>
          </a:p>
        </p:txBody>
      </p:sp>
      <p:sp>
        <p:nvSpPr>
          <p:cNvPr id="1062" name="Google Shape;1062;p94:notes"/>
          <p:cNvSpPr>
            <a:spLocks noGrp="1" noRot="1" noChangeAspect="1"/>
          </p:cNvSpPr>
          <p:nvPr>
            <p:ph type="sldImg" idx="2"/>
          </p:nvPr>
        </p:nvSpPr>
        <p:spPr>
          <a:xfrm>
            <a:off x="1144587"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63" name="Google Shape;1063;p94: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p95: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68</a:t>
            </a:fld>
            <a:endParaRPr/>
          </a:p>
        </p:txBody>
      </p:sp>
      <p:sp>
        <p:nvSpPr>
          <p:cNvPr id="1069" name="Google Shape;1069;p95:notes"/>
          <p:cNvSpPr>
            <a:spLocks noGrp="1" noRot="1" noChangeAspect="1"/>
          </p:cNvSpPr>
          <p:nvPr>
            <p:ph type="sldImg" idx="2"/>
          </p:nvPr>
        </p:nvSpPr>
        <p:spPr>
          <a:xfrm>
            <a:off x="1146175" y="685800"/>
            <a:ext cx="4545013" cy="340836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70" name="Google Shape;1070;p95: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p96: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69</a:t>
            </a:fld>
            <a:endParaRPr/>
          </a:p>
        </p:txBody>
      </p:sp>
      <p:sp>
        <p:nvSpPr>
          <p:cNvPr id="1077" name="Google Shape;1077;p96:notes"/>
          <p:cNvSpPr>
            <a:spLocks noGrp="1" noRot="1" noChangeAspect="1"/>
          </p:cNvSpPr>
          <p:nvPr>
            <p:ph type="sldImg" idx="2"/>
          </p:nvPr>
        </p:nvSpPr>
        <p:spPr>
          <a:xfrm>
            <a:off x="1146175" y="685800"/>
            <a:ext cx="4545013" cy="340836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78" name="Google Shape;1078;p96: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3"/>
        <p:cNvGrpSpPr/>
        <p:nvPr/>
      </p:nvGrpSpPr>
      <p:grpSpPr>
        <a:xfrm>
          <a:off x="0" y="0"/>
          <a:ext cx="0" cy="0"/>
          <a:chOff x="0" y="0"/>
          <a:chExt cx="0" cy="0"/>
        </a:xfrm>
      </p:grpSpPr>
      <p:sp>
        <p:nvSpPr>
          <p:cNvPr id="1084" name="Google Shape;1084;p97: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70</a:t>
            </a:fld>
            <a:endParaRPr/>
          </a:p>
        </p:txBody>
      </p:sp>
      <p:sp>
        <p:nvSpPr>
          <p:cNvPr id="1085" name="Google Shape;1085;p97: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86" name="Google Shape;1086;p97: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0"/>
        <p:cNvGrpSpPr/>
        <p:nvPr/>
      </p:nvGrpSpPr>
      <p:grpSpPr>
        <a:xfrm>
          <a:off x="0" y="0"/>
          <a:ext cx="0" cy="0"/>
          <a:chOff x="0" y="0"/>
          <a:chExt cx="0" cy="0"/>
        </a:xfrm>
      </p:grpSpPr>
      <p:sp>
        <p:nvSpPr>
          <p:cNvPr id="1091" name="Google Shape;1091;p98: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71</a:t>
            </a:fld>
            <a:endParaRPr/>
          </a:p>
        </p:txBody>
      </p:sp>
      <p:sp>
        <p:nvSpPr>
          <p:cNvPr id="1092" name="Google Shape;1092;p98: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93" name="Google Shape;1093;p98: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Google Shape;1098;p99: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72</a:t>
            </a:fld>
            <a:endParaRPr/>
          </a:p>
        </p:txBody>
      </p:sp>
      <p:sp>
        <p:nvSpPr>
          <p:cNvPr id="1099" name="Google Shape;1099;p99: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00" name="Google Shape;1100;p99: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7: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a:t>
            </a:fld>
            <a:endParaRPr/>
          </a:p>
        </p:txBody>
      </p:sp>
      <p:sp>
        <p:nvSpPr>
          <p:cNvPr id="195" name="Google Shape;195;p7: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a:t>
            </a:fld>
            <a:endParaRPr/>
          </a:p>
        </p:txBody>
      </p:sp>
      <p:sp>
        <p:nvSpPr>
          <p:cNvPr id="196" name="Google Shape;196;p7: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a:t>
            </a:fld>
            <a:endParaRPr/>
          </a:p>
        </p:txBody>
      </p:sp>
      <p:sp>
        <p:nvSpPr>
          <p:cNvPr id="197" name="Google Shape;197;p7: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a:t>
            </a:fld>
            <a:endParaRPr/>
          </a:p>
        </p:txBody>
      </p:sp>
      <p:sp>
        <p:nvSpPr>
          <p:cNvPr id="198" name="Google Shape;198;p7: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a:t>
            </a:fld>
            <a:endParaRPr/>
          </a:p>
        </p:txBody>
      </p:sp>
      <p:sp>
        <p:nvSpPr>
          <p:cNvPr id="199" name="Google Shape;19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00" name="Google Shape;200;p7: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Google Shape;1105;p100: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73</a:t>
            </a:fld>
            <a:endParaRPr/>
          </a:p>
        </p:txBody>
      </p:sp>
      <p:sp>
        <p:nvSpPr>
          <p:cNvPr id="1106" name="Google Shape;1106;p100: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07" name="Google Shape;1107;p100: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1"/>
        <p:cNvGrpSpPr/>
        <p:nvPr/>
      </p:nvGrpSpPr>
      <p:grpSpPr>
        <a:xfrm>
          <a:off x="0" y="0"/>
          <a:ext cx="0" cy="0"/>
          <a:chOff x="0" y="0"/>
          <a:chExt cx="0" cy="0"/>
        </a:xfrm>
      </p:grpSpPr>
      <p:sp>
        <p:nvSpPr>
          <p:cNvPr id="1112" name="Google Shape;1112;p101: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74</a:t>
            </a:fld>
            <a:endParaRPr/>
          </a:p>
        </p:txBody>
      </p:sp>
      <p:sp>
        <p:nvSpPr>
          <p:cNvPr id="1113" name="Google Shape;1113;p101: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14" name="Google Shape;1114;p101: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p102: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75</a:t>
            </a:fld>
            <a:endParaRPr/>
          </a:p>
        </p:txBody>
      </p:sp>
      <p:sp>
        <p:nvSpPr>
          <p:cNvPr id="1120" name="Google Shape;1120;p102: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21" name="Google Shape;1121;p102: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5"/>
        <p:cNvGrpSpPr/>
        <p:nvPr/>
      </p:nvGrpSpPr>
      <p:grpSpPr>
        <a:xfrm>
          <a:off x="0" y="0"/>
          <a:ext cx="0" cy="0"/>
          <a:chOff x="0" y="0"/>
          <a:chExt cx="0" cy="0"/>
        </a:xfrm>
      </p:grpSpPr>
      <p:sp>
        <p:nvSpPr>
          <p:cNvPr id="1126" name="Google Shape;1126;p103: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76</a:t>
            </a:fld>
            <a:endParaRPr/>
          </a:p>
        </p:txBody>
      </p:sp>
      <p:sp>
        <p:nvSpPr>
          <p:cNvPr id="1127" name="Google Shape;1127;p103:notes"/>
          <p:cNvSpPr>
            <a:spLocks noGrp="1" noRot="1" noChangeAspect="1"/>
          </p:cNvSpPr>
          <p:nvPr>
            <p:ph type="sldImg" idx="2"/>
          </p:nvPr>
        </p:nvSpPr>
        <p:spPr>
          <a:xfrm>
            <a:off x="1146175" y="685800"/>
            <a:ext cx="4545013" cy="3408363"/>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28" name="Google Shape;1128;p103: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104: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77</a:t>
            </a:fld>
            <a:endParaRPr/>
          </a:p>
        </p:txBody>
      </p:sp>
      <p:sp>
        <p:nvSpPr>
          <p:cNvPr id="1135" name="Google Shape;1135;p104: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77</a:t>
            </a:fld>
            <a:endParaRPr/>
          </a:p>
        </p:txBody>
      </p:sp>
      <p:sp>
        <p:nvSpPr>
          <p:cNvPr id="1136" name="Google Shape;1136;p104: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77</a:t>
            </a:fld>
            <a:endParaRPr/>
          </a:p>
        </p:txBody>
      </p:sp>
      <p:sp>
        <p:nvSpPr>
          <p:cNvPr id="1137" name="Google Shape;1137;p104: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77</a:t>
            </a:fld>
            <a:endParaRPr/>
          </a:p>
        </p:txBody>
      </p:sp>
      <p:sp>
        <p:nvSpPr>
          <p:cNvPr id="1138" name="Google Shape;1138;p104: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77</a:t>
            </a:fld>
            <a:endParaRPr/>
          </a:p>
        </p:txBody>
      </p:sp>
      <p:sp>
        <p:nvSpPr>
          <p:cNvPr id="1139" name="Google Shape;1139;p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40" name="Google Shape;1140;p104: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105: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78</a:t>
            </a:fld>
            <a:endParaRPr/>
          </a:p>
        </p:txBody>
      </p:sp>
      <p:sp>
        <p:nvSpPr>
          <p:cNvPr id="1152" name="Google Shape;1152;p105: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78</a:t>
            </a:fld>
            <a:endParaRPr/>
          </a:p>
        </p:txBody>
      </p:sp>
      <p:sp>
        <p:nvSpPr>
          <p:cNvPr id="1153" name="Google Shape;1153;p105: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78</a:t>
            </a:fld>
            <a:endParaRPr/>
          </a:p>
        </p:txBody>
      </p:sp>
      <p:sp>
        <p:nvSpPr>
          <p:cNvPr id="1154" name="Google Shape;1154;p105: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78</a:t>
            </a:fld>
            <a:endParaRPr/>
          </a:p>
        </p:txBody>
      </p:sp>
      <p:sp>
        <p:nvSpPr>
          <p:cNvPr id="1155" name="Google Shape;1155;p105:notes"/>
          <p:cNvSpPr>
            <a:spLocks noGrp="1" noRot="1" noChangeAspect="1"/>
          </p:cNvSpPr>
          <p:nvPr>
            <p:ph type="sldImg" idx="2"/>
          </p:nvPr>
        </p:nvSpPr>
        <p:spPr>
          <a:xfrm>
            <a:off x="1144587" y="685800"/>
            <a:ext cx="4560887" cy="34210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56" name="Google Shape;1156;p105: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p106: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79</a:t>
            </a:fld>
            <a:endParaRPr/>
          </a:p>
        </p:txBody>
      </p:sp>
      <p:sp>
        <p:nvSpPr>
          <p:cNvPr id="1162" name="Google Shape;1162;p106: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79</a:t>
            </a:fld>
            <a:endParaRPr/>
          </a:p>
        </p:txBody>
      </p:sp>
      <p:sp>
        <p:nvSpPr>
          <p:cNvPr id="1163" name="Google Shape;1163;p106: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79</a:t>
            </a:fld>
            <a:endParaRPr/>
          </a:p>
        </p:txBody>
      </p:sp>
      <p:sp>
        <p:nvSpPr>
          <p:cNvPr id="1164" name="Google Shape;1164;p106: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79</a:t>
            </a:fld>
            <a:endParaRPr/>
          </a:p>
        </p:txBody>
      </p:sp>
      <p:sp>
        <p:nvSpPr>
          <p:cNvPr id="1165" name="Google Shape;1165;p106: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79</a:t>
            </a:fld>
            <a:endParaRPr/>
          </a:p>
        </p:txBody>
      </p:sp>
      <p:sp>
        <p:nvSpPr>
          <p:cNvPr id="1166" name="Google Shape;1166;p106: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79</a:t>
            </a:fld>
            <a:endParaRPr/>
          </a:p>
        </p:txBody>
      </p:sp>
      <p:sp>
        <p:nvSpPr>
          <p:cNvPr id="1167" name="Google Shape;1167;p106:notes"/>
          <p:cNvSpPr txBox="1"/>
          <p:nvPr/>
        </p:nvSpPr>
        <p:spPr>
          <a:xfrm>
            <a:off x="3887787" y="8686800"/>
            <a:ext cx="2970212"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79</a:t>
            </a:fld>
            <a:endParaRPr/>
          </a:p>
        </p:txBody>
      </p:sp>
      <p:sp>
        <p:nvSpPr>
          <p:cNvPr id="1168" name="Google Shape;1168;p106:notes"/>
          <p:cNvSpPr>
            <a:spLocks noGrp="1" noRot="1" noChangeAspect="1"/>
          </p:cNvSpPr>
          <p:nvPr>
            <p:ph type="sldImg" idx="2"/>
          </p:nvPr>
        </p:nvSpPr>
        <p:spPr>
          <a:xfrm>
            <a:off x="1144587"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69" name="Google Shape;1169;p106: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p107: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80</a:t>
            </a:fld>
            <a:endParaRPr/>
          </a:p>
        </p:txBody>
      </p:sp>
      <p:sp>
        <p:nvSpPr>
          <p:cNvPr id="1177" name="Google Shape;1177;p107: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78" name="Google Shape;1178;p107: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p108: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81</a:t>
            </a:fld>
            <a:endParaRPr/>
          </a:p>
        </p:txBody>
      </p:sp>
      <p:sp>
        <p:nvSpPr>
          <p:cNvPr id="1184" name="Google Shape;1184;p108: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81</a:t>
            </a:fld>
            <a:endParaRPr/>
          </a:p>
        </p:txBody>
      </p:sp>
      <p:sp>
        <p:nvSpPr>
          <p:cNvPr id="1185" name="Google Shape;1185;p108: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81</a:t>
            </a:fld>
            <a:endParaRPr/>
          </a:p>
        </p:txBody>
      </p:sp>
      <p:sp>
        <p:nvSpPr>
          <p:cNvPr id="1186" name="Google Shape;1186;p108:notes"/>
          <p:cNvSpPr txBox="1"/>
          <p:nvPr/>
        </p:nvSpPr>
        <p:spPr>
          <a:xfrm>
            <a:off x="3887787" y="8686800"/>
            <a:ext cx="2970212"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81</a:t>
            </a:fld>
            <a:endParaRPr/>
          </a:p>
        </p:txBody>
      </p:sp>
      <p:sp>
        <p:nvSpPr>
          <p:cNvPr id="1187" name="Google Shape;1187;p108:notes"/>
          <p:cNvSpPr>
            <a:spLocks noGrp="1" noRot="1" noChangeAspect="1"/>
          </p:cNvSpPr>
          <p:nvPr>
            <p:ph type="sldImg" idx="2"/>
          </p:nvPr>
        </p:nvSpPr>
        <p:spPr>
          <a:xfrm>
            <a:off x="1144587"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88" name="Google Shape;1188;p108: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2"/>
        <p:cNvGrpSpPr/>
        <p:nvPr/>
      </p:nvGrpSpPr>
      <p:grpSpPr>
        <a:xfrm>
          <a:off x="0" y="0"/>
          <a:ext cx="0" cy="0"/>
          <a:chOff x="0" y="0"/>
          <a:chExt cx="0" cy="0"/>
        </a:xfrm>
      </p:grpSpPr>
      <p:sp>
        <p:nvSpPr>
          <p:cNvPr id="1193" name="Google Shape;1193;p109: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82</a:t>
            </a:fld>
            <a:endParaRPr/>
          </a:p>
        </p:txBody>
      </p:sp>
      <p:sp>
        <p:nvSpPr>
          <p:cNvPr id="1194" name="Google Shape;1194;p109: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82</a:t>
            </a:fld>
            <a:endParaRPr/>
          </a:p>
        </p:txBody>
      </p:sp>
      <p:sp>
        <p:nvSpPr>
          <p:cNvPr id="1195" name="Google Shape;1195;p109: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82</a:t>
            </a:fld>
            <a:endParaRPr/>
          </a:p>
        </p:txBody>
      </p:sp>
      <p:sp>
        <p:nvSpPr>
          <p:cNvPr id="1196" name="Google Shape;1196;p109: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82</a:t>
            </a:fld>
            <a:endParaRPr/>
          </a:p>
        </p:txBody>
      </p:sp>
      <p:sp>
        <p:nvSpPr>
          <p:cNvPr id="1197" name="Google Shape;1197;p109: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82</a:t>
            </a:fld>
            <a:endParaRPr/>
          </a:p>
        </p:txBody>
      </p:sp>
      <p:sp>
        <p:nvSpPr>
          <p:cNvPr id="1198" name="Google Shape;1198;p1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199" name="Google Shape;1199;p109: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9: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a:t>
            </a:fld>
            <a:endParaRPr/>
          </a:p>
        </p:txBody>
      </p:sp>
      <p:sp>
        <p:nvSpPr>
          <p:cNvPr id="221" name="Google Shape;221;p9: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a:t>
            </a:fld>
            <a:endParaRPr/>
          </a:p>
        </p:txBody>
      </p:sp>
      <p:sp>
        <p:nvSpPr>
          <p:cNvPr id="222" name="Google Shape;222;p9: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a:t>
            </a:fld>
            <a:endParaRPr/>
          </a:p>
        </p:txBody>
      </p:sp>
      <p:sp>
        <p:nvSpPr>
          <p:cNvPr id="223" name="Google Shape;223;p9: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a:t>
            </a:fld>
            <a:endParaRPr/>
          </a:p>
        </p:txBody>
      </p:sp>
      <p:sp>
        <p:nvSpPr>
          <p:cNvPr id="224" name="Google Shape;224;p9: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a:t>
            </a:fld>
            <a:endParaRPr/>
          </a:p>
        </p:txBody>
      </p:sp>
      <p:sp>
        <p:nvSpPr>
          <p:cNvPr id="225" name="Google Shape;22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26" name="Google Shape;226;p9: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6"/>
        <p:cNvGrpSpPr/>
        <p:nvPr/>
      </p:nvGrpSpPr>
      <p:grpSpPr>
        <a:xfrm>
          <a:off x="0" y="0"/>
          <a:ext cx="0" cy="0"/>
          <a:chOff x="0" y="0"/>
          <a:chExt cx="0" cy="0"/>
        </a:xfrm>
      </p:grpSpPr>
      <p:sp>
        <p:nvSpPr>
          <p:cNvPr id="1207" name="Google Shape;1207;p110: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83</a:t>
            </a:fld>
            <a:endParaRPr/>
          </a:p>
        </p:txBody>
      </p:sp>
      <p:sp>
        <p:nvSpPr>
          <p:cNvPr id="1208" name="Google Shape;1208;p110: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83</a:t>
            </a:fld>
            <a:endParaRPr/>
          </a:p>
        </p:txBody>
      </p:sp>
      <p:sp>
        <p:nvSpPr>
          <p:cNvPr id="1209" name="Google Shape;1209;p110: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83</a:t>
            </a:fld>
            <a:endParaRPr/>
          </a:p>
        </p:txBody>
      </p:sp>
      <p:sp>
        <p:nvSpPr>
          <p:cNvPr id="1210" name="Google Shape;1210;p110: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83</a:t>
            </a:fld>
            <a:endParaRPr/>
          </a:p>
        </p:txBody>
      </p:sp>
      <p:sp>
        <p:nvSpPr>
          <p:cNvPr id="1211" name="Google Shape;1211;p110: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83</a:t>
            </a:fld>
            <a:endParaRPr/>
          </a:p>
        </p:txBody>
      </p:sp>
      <p:sp>
        <p:nvSpPr>
          <p:cNvPr id="1212" name="Google Shape;1212;p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213" name="Google Shape;1213;p110: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p:cNvGrpSpPr/>
        <p:nvPr/>
      </p:nvGrpSpPr>
      <p:grpSpPr>
        <a:xfrm>
          <a:off x="0" y="0"/>
          <a:ext cx="0" cy="0"/>
          <a:chOff x="0" y="0"/>
          <a:chExt cx="0" cy="0"/>
        </a:xfrm>
      </p:grpSpPr>
      <p:sp>
        <p:nvSpPr>
          <p:cNvPr id="1220" name="Google Shape;1220;p111: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84</a:t>
            </a:fld>
            <a:endParaRPr/>
          </a:p>
        </p:txBody>
      </p:sp>
      <p:sp>
        <p:nvSpPr>
          <p:cNvPr id="1221" name="Google Shape;1221;p111: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84</a:t>
            </a:fld>
            <a:endParaRPr/>
          </a:p>
        </p:txBody>
      </p:sp>
      <p:sp>
        <p:nvSpPr>
          <p:cNvPr id="1222" name="Google Shape;1222;p111: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84</a:t>
            </a:fld>
            <a:endParaRPr/>
          </a:p>
        </p:txBody>
      </p:sp>
      <p:sp>
        <p:nvSpPr>
          <p:cNvPr id="1223" name="Google Shape;1223;p111: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84</a:t>
            </a:fld>
            <a:endParaRPr/>
          </a:p>
        </p:txBody>
      </p:sp>
      <p:sp>
        <p:nvSpPr>
          <p:cNvPr id="1224" name="Google Shape;1224;p111: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84</a:t>
            </a:fld>
            <a:endParaRPr/>
          </a:p>
        </p:txBody>
      </p:sp>
      <p:sp>
        <p:nvSpPr>
          <p:cNvPr id="1225" name="Google Shape;1225;p1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226" name="Google Shape;1226;p111: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0"/>
        <p:cNvGrpSpPr/>
        <p:nvPr/>
      </p:nvGrpSpPr>
      <p:grpSpPr>
        <a:xfrm>
          <a:off x="0" y="0"/>
          <a:ext cx="0" cy="0"/>
          <a:chOff x="0" y="0"/>
          <a:chExt cx="0" cy="0"/>
        </a:xfrm>
      </p:grpSpPr>
      <p:sp>
        <p:nvSpPr>
          <p:cNvPr id="1231" name="Google Shape;1231;p112: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85</a:t>
            </a:fld>
            <a:endParaRPr/>
          </a:p>
        </p:txBody>
      </p:sp>
      <p:sp>
        <p:nvSpPr>
          <p:cNvPr id="1232" name="Google Shape;1232;p112: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85</a:t>
            </a:fld>
            <a:endParaRPr/>
          </a:p>
        </p:txBody>
      </p:sp>
      <p:sp>
        <p:nvSpPr>
          <p:cNvPr id="1233" name="Google Shape;1233;p112: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85</a:t>
            </a:fld>
            <a:endParaRPr/>
          </a:p>
        </p:txBody>
      </p:sp>
      <p:sp>
        <p:nvSpPr>
          <p:cNvPr id="1234" name="Google Shape;1234;p112: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85</a:t>
            </a:fld>
            <a:endParaRPr/>
          </a:p>
        </p:txBody>
      </p:sp>
      <p:sp>
        <p:nvSpPr>
          <p:cNvPr id="1235" name="Google Shape;1235;p112: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85</a:t>
            </a:fld>
            <a:endParaRPr/>
          </a:p>
        </p:txBody>
      </p:sp>
      <p:sp>
        <p:nvSpPr>
          <p:cNvPr id="1236" name="Google Shape;1236;p1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237" name="Google Shape;1237;p112: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1"/>
        <p:cNvGrpSpPr/>
        <p:nvPr/>
      </p:nvGrpSpPr>
      <p:grpSpPr>
        <a:xfrm>
          <a:off x="0" y="0"/>
          <a:ext cx="0" cy="0"/>
          <a:chOff x="0" y="0"/>
          <a:chExt cx="0" cy="0"/>
        </a:xfrm>
      </p:grpSpPr>
      <p:sp>
        <p:nvSpPr>
          <p:cNvPr id="1242" name="Google Shape;1242;p113: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86</a:t>
            </a:fld>
            <a:endParaRPr/>
          </a:p>
        </p:txBody>
      </p:sp>
      <p:sp>
        <p:nvSpPr>
          <p:cNvPr id="1243" name="Google Shape;1243;p113: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86</a:t>
            </a:fld>
            <a:endParaRPr/>
          </a:p>
        </p:txBody>
      </p:sp>
      <p:sp>
        <p:nvSpPr>
          <p:cNvPr id="1244" name="Google Shape;1244;p113: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86</a:t>
            </a:fld>
            <a:endParaRPr/>
          </a:p>
        </p:txBody>
      </p:sp>
      <p:sp>
        <p:nvSpPr>
          <p:cNvPr id="1245" name="Google Shape;1245;p113: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86</a:t>
            </a:fld>
            <a:endParaRPr/>
          </a:p>
        </p:txBody>
      </p:sp>
      <p:sp>
        <p:nvSpPr>
          <p:cNvPr id="1246" name="Google Shape;1246;p113: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86</a:t>
            </a:fld>
            <a:endParaRPr/>
          </a:p>
        </p:txBody>
      </p:sp>
      <p:sp>
        <p:nvSpPr>
          <p:cNvPr id="1247" name="Google Shape;1247;p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248" name="Google Shape;1248;p113: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4"/>
        <p:cNvGrpSpPr/>
        <p:nvPr/>
      </p:nvGrpSpPr>
      <p:grpSpPr>
        <a:xfrm>
          <a:off x="0" y="0"/>
          <a:ext cx="0" cy="0"/>
          <a:chOff x="0" y="0"/>
          <a:chExt cx="0" cy="0"/>
        </a:xfrm>
      </p:grpSpPr>
      <p:sp>
        <p:nvSpPr>
          <p:cNvPr id="1255" name="Google Shape;1255;p114: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87</a:t>
            </a:fld>
            <a:endParaRPr/>
          </a:p>
        </p:txBody>
      </p:sp>
      <p:sp>
        <p:nvSpPr>
          <p:cNvPr id="1256" name="Google Shape;1256;p114: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87</a:t>
            </a:fld>
            <a:endParaRPr/>
          </a:p>
        </p:txBody>
      </p:sp>
      <p:sp>
        <p:nvSpPr>
          <p:cNvPr id="1257" name="Google Shape;1257;p114: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87</a:t>
            </a:fld>
            <a:endParaRPr/>
          </a:p>
        </p:txBody>
      </p:sp>
      <p:sp>
        <p:nvSpPr>
          <p:cNvPr id="1258" name="Google Shape;1258;p114: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87</a:t>
            </a:fld>
            <a:endParaRPr/>
          </a:p>
        </p:txBody>
      </p:sp>
      <p:sp>
        <p:nvSpPr>
          <p:cNvPr id="1259" name="Google Shape;1259;p114: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87</a:t>
            </a:fld>
            <a:endParaRPr/>
          </a:p>
        </p:txBody>
      </p:sp>
      <p:sp>
        <p:nvSpPr>
          <p:cNvPr id="1260" name="Google Shape;1260;p1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261" name="Google Shape;1261;p114: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7"/>
        <p:cNvGrpSpPr/>
        <p:nvPr/>
      </p:nvGrpSpPr>
      <p:grpSpPr>
        <a:xfrm>
          <a:off x="0" y="0"/>
          <a:ext cx="0" cy="0"/>
          <a:chOff x="0" y="0"/>
          <a:chExt cx="0" cy="0"/>
        </a:xfrm>
      </p:grpSpPr>
      <p:sp>
        <p:nvSpPr>
          <p:cNvPr id="1268" name="Google Shape;1268;p115:notes"/>
          <p:cNvSpPr>
            <a:spLocks noGrp="1" noRot="1" noChangeAspect="1"/>
          </p:cNvSpPr>
          <p:nvPr>
            <p:ph type="sldImg" idx="2"/>
          </p:nvPr>
        </p:nvSpPr>
        <p:spPr>
          <a:xfrm>
            <a:off x="1146175" y="685800"/>
            <a:ext cx="454501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269" name="Google Shape;1269;p115: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
        <p:nvSpPr>
          <p:cNvPr id="1270" name="Google Shape;1270;p115: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88</a:t>
            </a:fld>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4"/>
        <p:cNvGrpSpPr/>
        <p:nvPr/>
      </p:nvGrpSpPr>
      <p:grpSpPr>
        <a:xfrm>
          <a:off x="0" y="0"/>
          <a:ext cx="0" cy="0"/>
          <a:chOff x="0" y="0"/>
          <a:chExt cx="0" cy="0"/>
        </a:xfrm>
      </p:grpSpPr>
      <p:sp>
        <p:nvSpPr>
          <p:cNvPr id="1275" name="Google Shape;1275;p116:notes"/>
          <p:cNvSpPr>
            <a:spLocks noGrp="1" noRot="1" noChangeAspect="1"/>
          </p:cNvSpPr>
          <p:nvPr>
            <p:ph type="sldImg" idx="2"/>
          </p:nvPr>
        </p:nvSpPr>
        <p:spPr>
          <a:xfrm>
            <a:off x="1146175" y="685800"/>
            <a:ext cx="454501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276" name="Google Shape;1276;p116: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
        <p:nvSpPr>
          <p:cNvPr id="1277" name="Google Shape;1277;p116: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89</a:t>
            </a:fld>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1"/>
        <p:cNvGrpSpPr/>
        <p:nvPr/>
      </p:nvGrpSpPr>
      <p:grpSpPr>
        <a:xfrm>
          <a:off x="0" y="0"/>
          <a:ext cx="0" cy="0"/>
          <a:chOff x="0" y="0"/>
          <a:chExt cx="0" cy="0"/>
        </a:xfrm>
      </p:grpSpPr>
      <p:sp>
        <p:nvSpPr>
          <p:cNvPr id="1282" name="Google Shape;1282;p117:notes"/>
          <p:cNvSpPr>
            <a:spLocks noGrp="1" noRot="1" noChangeAspect="1"/>
          </p:cNvSpPr>
          <p:nvPr>
            <p:ph type="sldImg" idx="2"/>
          </p:nvPr>
        </p:nvSpPr>
        <p:spPr>
          <a:xfrm>
            <a:off x="1143000" y="685800"/>
            <a:ext cx="455136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283" name="Google Shape;1283;p117: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8"/>
        <p:cNvGrpSpPr/>
        <p:nvPr/>
      </p:nvGrpSpPr>
      <p:grpSpPr>
        <a:xfrm>
          <a:off x="0" y="0"/>
          <a:ext cx="0" cy="0"/>
          <a:chOff x="0" y="0"/>
          <a:chExt cx="0" cy="0"/>
        </a:xfrm>
      </p:grpSpPr>
      <p:sp>
        <p:nvSpPr>
          <p:cNvPr id="1289" name="Google Shape;1289;p118:notes"/>
          <p:cNvSpPr>
            <a:spLocks noGrp="1" noRot="1" noChangeAspect="1"/>
          </p:cNvSpPr>
          <p:nvPr>
            <p:ph type="sldImg" idx="2"/>
          </p:nvPr>
        </p:nvSpPr>
        <p:spPr>
          <a:xfrm>
            <a:off x="1143000" y="685800"/>
            <a:ext cx="455136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290" name="Google Shape;1290;p118: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p119:notes"/>
          <p:cNvSpPr>
            <a:spLocks noGrp="1" noRot="1" noChangeAspect="1"/>
          </p:cNvSpPr>
          <p:nvPr>
            <p:ph type="sldImg" idx="2"/>
          </p:nvPr>
        </p:nvSpPr>
        <p:spPr>
          <a:xfrm>
            <a:off x="1143000" y="685800"/>
            <a:ext cx="455136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296" name="Google Shape;1296;p119: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0: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a:t>
            </a:fld>
            <a:endParaRPr/>
          </a:p>
        </p:txBody>
      </p:sp>
      <p:sp>
        <p:nvSpPr>
          <p:cNvPr id="232" name="Google Shape;232;p10: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a:t>
            </a:fld>
            <a:endParaRPr/>
          </a:p>
        </p:txBody>
      </p:sp>
      <p:sp>
        <p:nvSpPr>
          <p:cNvPr id="233" name="Google Shape;233;p10: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a:t>
            </a:fld>
            <a:endParaRPr/>
          </a:p>
        </p:txBody>
      </p:sp>
      <p:sp>
        <p:nvSpPr>
          <p:cNvPr id="234" name="Google Shape;234;p10: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a:t>
            </a:fld>
            <a:endParaRPr/>
          </a:p>
        </p:txBody>
      </p:sp>
      <p:sp>
        <p:nvSpPr>
          <p:cNvPr id="235" name="Google Shape;235;p10: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a:t>
            </a:fld>
            <a:endParaRPr/>
          </a:p>
        </p:txBody>
      </p:sp>
      <p:sp>
        <p:nvSpPr>
          <p:cNvPr id="236" name="Google Shape;23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37" name="Google Shape;237;p10: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4"/>
        <p:cNvGrpSpPr/>
        <p:nvPr/>
      </p:nvGrpSpPr>
      <p:grpSpPr>
        <a:xfrm>
          <a:off x="0" y="0"/>
          <a:ext cx="0" cy="0"/>
          <a:chOff x="0" y="0"/>
          <a:chExt cx="0" cy="0"/>
        </a:xfrm>
      </p:grpSpPr>
      <p:sp>
        <p:nvSpPr>
          <p:cNvPr id="1305" name="Google Shape;1305;p120:notes"/>
          <p:cNvSpPr>
            <a:spLocks noGrp="1" noRot="1" noChangeAspect="1"/>
          </p:cNvSpPr>
          <p:nvPr>
            <p:ph type="sldImg" idx="2"/>
          </p:nvPr>
        </p:nvSpPr>
        <p:spPr>
          <a:xfrm>
            <a:off x="1143000" y="685800"/>
            <a:ext cx="455136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06" name="Google Shape;1306;p120: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0"/>
        <p:cNvGrpSpPr/>
        <p:nvPr/>
      </p:nvGrpSpPr>
      <p:grpSpPr>
        <a:xfrm>
          <a:off x="0" y="0"/>
          <a:ext cx="0" cy="0"/>
          <a:chOff x="0" y="0"/>
          <a:chExt cx="0" cy="0"/>
        </a:xfrm>
      </p:grpSpPr>
      <p:sp>
        <p:nvSpPr>
          <p:cNvPr id="1311" name="Google Shape;1311;p121:notes"/>
          <p:cNvSpPr>
            <a:spLocks noGrp="1" noRot="1" noChangeAspect="1"/>
          </p:cNvSpPr>
          <p:nvPr>
            <p:ph type="sldImg" idx="2"/>
          </p:nvPr>
        </p:nvSpPr>
        <p:spPr>
          <a:xfrm>
            <a:off x="1146175" y="685800"/>
            <a:ext cx="454501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12" name="Google Shape;1312;p121: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
        <p:nvSpPr>
          <p:cNvPr id="1313" name="Google Shape;1313;p121: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94</a:t>
            </a:fld>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7"/>
        <p:cNvGrpSpPr/>
        <p:nvPr/>
      </p:nvGrpSpPr>
      <p:grpSpPr>
        <a:xfrm>
          <a:off x="0" y="0"/>
          <a:ext cx="0" cy="0"/>
          <a:chOff x="0" y="0"/>
          <a:chExt cx="0" cy="0"/>
        </a:xfrm>
      </p:grpSpPr>
      <p:sp>
        <p:nvSpPr>
          <p:cNvPr id="1318" name="Google Shape;1318;p122:notes"/>
          <p:cNvSpPr>
            <a:spLocks noGrp="1" noRot="1" noChangeAspect="1"/>
          </p:cNvSpPr>
          <p:nvPr>
            <p:ph type="sldImg" idx="2"/>
          </p:nvPr>
        </p:nvSpPr>
        <p:spPr>
          <a:xfrm>
            <a:off x="1146175" y="685800"/>
            <a:ext cx="454501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19" name="Google Shape;1319;p122: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
        <p:nvSpPr>
          <p:cNvPr id="1320" name="Google Shape;1320;p122: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95</a:t>
            </a:fld>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p123:notes"/>
          <p:cNvSpPr>
            <a:spLocks noGrp="1" noRot="1" noChangeAspect="1"/>
          </p:cNvSpPr>
          <p:nvPr>
            <p:ph type="sldImg" idx="2"/>
          </p:nvPr>
        </p:nvSpPr>
        <p:spPr>
          <a:xfrm>
            <a:off x="1146175" y="685800"/>
            <a:ext cx="4545012" cy="340836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26" name="Google Shape;1326;p123:notes"/>
          <p:cNvSpPr txBox="1">
            <a:spLocks noGrp="1"/>
          </p:cNvSpPr>
          <p:nvPr>
            <p:ph type="body" idx="1"/>
          </p:nvPr>
        </p:nvSpPr>
        <p:spPr>
          <a:xfrm>
            <a:off x="685800" y="4343400"/>
            <a:ext cx="5465762" cy="4094162"/>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
        <p:nvSpPr>
          <p:cNvPr id="1327" name="Google Shape;1327;p123: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96</a:t>
            </a:fld>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1"/>
        <p:cNvGrpSpPr/>
        <p:nvPr/>
      </p:nvGrpSpPr>
      <p:grpSpPr>
        <a:xfrm>
          <a:off x="0" y="0"/>
          <a:ext cx="0" cy="0"/>
          <a:chOff x="0" y="0"/>
          <a:chExt cx="0" cy="0"/>
        </a:xfrm>
      </p:grpSpPr>
      <p:sp>
        <p:nvSpPr>
          <p:cNvPr id="1332" name="Google Shape;1332;p124: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97</a:t>
            </a:fld>
            <a:endParaRPr/>
          </a:p>
        </p:txBody>
      </p:sp>
      <p:sp>
        <p:nvSpPr>
          <p:cNvPr id="1333" name="Google Shape;1333;p124: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34" name="Google Shape;1334;p124: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p125: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98</a:t>
            </a:fld>
            <a:endParaRPr/>
          </a:p>
        </p:txBody>
      </p:sp>
      <p:sp>
        <p:nvSpPr>
          <p:cNvPr id="1341" name="Google Shape;1341;p125: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98</a:t>
            </a:fld>
            <a:endParaRPr/>
          </a:p>
        </p:txBody>
      </p:sp>
      <p:sp>
        <p:nvSpPr>
          <p:cNvPr id="1342" name="Google Shape;1342;p125: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98</a:t>
            </a:fld>
            <a:endParaRPr/>
          </a:p>
        </p:txBody>
      </p:sp>
      <p:sp>
        <p:nvSpPr>
          <p:cNvPr id="1343" name="Google Shape;1343;p125: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98</a:t>
            </a:fld>
            <a:endParaRPr/>
          </a:p>
        </p:txBody>
      </p:sp>
      <p:sp>
        <p:nvSpPr>
          <p:cNvPr id="1344" name="Google Shape;1344;p125: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98</a:t>
            </a:fld>
            <a:endParaRPr/>
          </a:p>
        </p:txBody>
      </p:sp>
      <p:sp>
        <p:nvSpPr>
          <p:cNvPr id="1345" name="Google Shape;1345;p1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46" name="Google Shape;1346;p125: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0"/>
        <p:cNvGrpSpPr/>
        <p:nvPr/>
      </p:nvGrpSpPr>
      <p:grpSpPr>
        <a:xfrm>
          <a:off x="0" y="0"/>
          <a:ext cx="0" cy="0"/>
          <a:chOff x="0" y="0"/>
          <a:chExt cx="0" cy="0"/>
        </a:xfrm>
      </p:grpSpPr>
      <p:sp>
        <p:nvSpPr>
          <p:cNvPr id="1351" name="Google Shape;1351;p126: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99</a:t>
            </a:fld>
            <a:endParaRPr/>
          </a:p>
        </p:txBody>
      </p:sp>
      <p:sp>
        <p:nvSpPr>
          <p:cNvPr id="1352" name="Google Shape;1352;p126: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53" name="Google Shape;1353;p126: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p127: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100</a:t>
            </a:fld>
            <a:endParaRPr/>
          </a:p>
        </p:txBody>
      </p:sp>
      <p:sp>
        <p:nvSpPr>
          <p:cNvPr id="1360" name="Google Shape;1360;p127: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100</a:t>
            </a:fld>
            <a:endParaRPr/>
          </a:p>
        </p:txBody>
      </p:sp>
      <p:sp>
        <p:nvSpPr>
          <p:cNvPr id="1361" name="Google Shape;1361;p127: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100</a:t>
            </a:fld>
            <a:endParaRPr/>
          </a:p>
        </p:txBody>
      </p:sp>
      <p:sp>
        <p:nvSpPr>
          <p:cNvPr id="1362" name="Google Shape;1362;p127: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100</a:t>
            </a:fld>
            <a:endParaRPr/>
          </a:p>
        </p:txBody>
      </p:sp>
      <p:sp>
        <p:nvSpPr>
          <p:cNvPr id="1363" name="Google Shape;1363;p127: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100</a:t>
            </a:fld>
            <a:endParaRPr/>
          </a:p>
        </p:txBody>
      </p:sp>
      <p:sp>
        <p:nvSpPr>
          <p:cNvPr id="1364" name="Google Shape;1364;p1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65" name="Google Shape;1365;p127: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1"/>
        <p:cNvGrpSpPr/>
        <p:nvPr/>
      </p:nvGrpSpPr>
      <p:grpSpPr>
        <a:xfrm>
          <a:off x="0" y="0"/>
          <a:ext cx="0" cy="0"/>
          <a:chOff x="0" y="0"/>
          <a:chExt cx="0" cy="0"/>
        </a:xfrm>
      </p:grpSpPr>
      <p:sp>
        <p:nvSpPr>
          <p:cNvPr id="1372" name="Google Shape;1372;p128: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101</a:t>
            </a:fld>
            <a:endParaRPr/>
          </a:p>
        </p:txBody>
      </p:sp>
      <p:sp>
        <p:nvSpPr>
          <p:cNvPr id="1373" name="Google Shape;1373;p128: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101</a:t>
            </a:fld>
            <a:endParaRPr/>
          </a:p>
        </p:txBody>
      </p:sp>
      <p:sp>
        <p:nvSpPr>
          <p:cNvPr id="1374" name="Google Shape;1374;p128:notes"/>
          <p:cNvSpPr txBox="1"/>
          <p:nvPr/>
        </p:nvSpPr>
        <p:spPr>
          <a:xfrm>
            <a:off x="3884612" y="8685212"/>
            <a:ext cx="2954337" cy="439737"/>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101</a:t>
            </a:fld>
            <a:endParaRPr/>
          </a:p>
        </p:txBody>
      </p:sp>
      <p:sp>
        <p:nvSpPr>
          <p:cNvPr id="1375" name="Google Shape;1375;p128:notes"/>
          <p:cNvSpPr txBox="1"/>
          <p:nvPr/>
        </p:nvSpPr>
        <p:spPr>
          <a:xfrm>
            <a:off x="3884612" y="8685212"/>
            <a:ext cx="2959100" cy="4445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101</a:t>
            </a:fld>
            <a:endParaRPr/>
          </a:p>
        </p:txBody>
      </p:sp>
      <p:sp>
        <p:nvSpPr>
          <p:cNvPr id="1376" name="Google Shape;1376;p128:notes"/>
          <p:cNvSpPr txBox="1"/>
          <p:nvPr/>
        </p:nvSpPr>
        <p:spPr>
          <a:xfrm>
            <a:off x="3884612" y="8685212"/>
            <a:ext cx="2963862" cy="4492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101</a:t>
            </a:fld>
            <a:endParaRPr/>
          </a:p>
        </p:txBody>
      </p:sp>
      <p:sp>
        <p:nvSpPr>
          <p:cNvPr id="1377" name="Google Shape;1377;p1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78" name="Google Shape;1378;p128: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4"/>
        <p:cNvGrpSpPr/>
        <p:nvPr/>
      </p:nvGrpSpPr>
      <p:grpSpPr>
        <a:xfrm>
          <a:off x="0" y="0"/>
          <a:ext cx="0" cy="0"/>
          <a:chOff x="0" y="0"/>
          <a:chExt cx="0" cy="0"/>
        </a:xfrm>
      </p:grpSpPr>
      <p:sp>
        <p:nvSpPr>
          <p:cNvPr id="1385" name="Google Shape;1385;p129:notes"/>
          <p:cNvSpPr txBox="1"/>
          <p:nvPr/>
        </p:nvSpPr>
        <p:spPr>
          <a:xfrm>
            <a:off x="3884612" y="8685212"/>
            <a:ext cx="2951162" cy="436562"/>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102</a:t>
            </a:fld>
            <a:endParaRPr/>
          </a:p>
        </p:txBody>
      </p:sp>
      <p:sp>
        <p:nvSpPr>
          <p:cNvPr id="1386" name="Google Shape;1386;p129:notes"/>
          <p:cNvSpPr>
            <a:spLocks noGrp="1" noRot="1" noChangeAspect="1"/>
          </p:cNvSpPr>
          <p:nvPr>
            <p:ph type="sldImg" idx="2"/>
          </p:nvPr>
        </p:nvSpPr>
        <p:spPr>
          <a:xfrm>
            <a:off x="1146175" y="685800"/>
            <a:ext cx="4546600" cy="34099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87" name="Google Shape;1387;p129:notes"/>
          <p:cNvSpPr txBox="1">
            <a:spLocks noGrp="1"/>
          </p:cNvSpPr>
          <p:nvPr>
            <p:ph type="body" idx="1"/>
          </p:nvPr>
        </p:nvSpPr>
        <p:spPr>
          <a:xfrm>
            <a:off x="685800" y="4343400"/>
            <a:ext cx="5467350" cy="4095750"/>
          </a:xfrm>
          <a:prstGeom prst="rect">
            <a:avLst/>
          </a:prstGeom>
          <a:noFill/>
          <a:ln>
            <a:noFill/>
          </a:ln>
        </p:spPr>
        <p:txBody>
          <a:bodyPr spcFirstLastPara="1" wrap="square" lIns="90000" tIns="46800" rIns="90000" bIns="46800" anchor="t" anchorCtr="0">
            <a:noAutofit/>
          </a:bodyPr>
          <a:lstStyle/>
          <a:p>
            <a:pPr marL="0" lvl="0" indent="0" algn="l" rtl="0">
              <a:spcBef>
                <a:spcPts val="0"/>
              </a:spcBef>
              <a:spcAft>
                <a:spcPts val="0"/>
              </a:spcAft>
              <a:buSzPts val="1800"/>
              <a:buNone/>
            </a:pPr>
            <a:r>
              <a:rPr lang="en-US"/>
              <a:t>Demand paging</a:t>
            </a:r>
            <a:endParaRPr/>
          </a:p>
        </p:txBody>
      </p:sp>
      <p:sp>
        <p:nvSpPr>
          <p:cNvPr id="1388" name="Google Shape;1388;p129:notes"/>
          <p:cNvSpPr txBox="1"/>
          <p:nvPr/>
        </p:nvSpPr>
        <p:spPr>
          <a:xfrm>
            <a:off x="3884612" y="8685212"/>
            <a:ext cx="2952750" cy="43815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102</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
        <p:cNvGrpSpPr/>
        <p:nvPr/>
      </p:nvGrpSpPr>
      <p:grpSpPr>
        <a:xfrm>
          <a:off x="0" y="0"/>
          <a:ext cx="0" cy="0"/>
          <a:chOff x="0" y="0"/>
          <a:chExt cx="0" cy="0"/>
        </a:xfrm>
      </p:grpSpPr>
      <p:sp>
        <p:nvSpPr>
          <p:cNvPr id="32" name="Google Shape;32;p2"/>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a:solidFill>
                  <a:srgbClr val="FFFFFF"/>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9pPr>
          </a:lstStyle>
          <a:p>
            <a:endParaRPr/>
          </a:p>
        </p:txBody>
      </p:sp>
      <p:sp>
        <p:nvSpPr>
          <p:cNvPr id="33" name="Google Shape;33;p2"/>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a:solidFill>
                  <a:srgbClr val="FFFFFF"/>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9pPr>
          </a:lstStyle>
          <a:p>
            <a:endParaRPr/>
          </a:p>
        </p:txBody>
      </p:sp>
      <p:sp>
        <p:nvSpPr>
          <p:cNvPr id="34" name="Google Shape;34;p2"/>
          <p:cNvSpPr txBox="1">
            <a:spLocks noGrp="1"/>
          </p:cNvSpPr>
          <p:nvPr>
            <p:ph type="sldNum" idx="12"/>
          </p:nvPr>
        </p:nvSpPr>
        <p:spPr>
          <a:xfrm>
            <a:off x="6553200" y="6242050"/>
            <a:ext cx="2111375" cy="434975"/>
          </a:xfrm>
          <a:prstGeom prst="rect">
            <a:avLst/>
          </a:prstGeom>
          <a:noFill/>
          <a:ln>
            <a:noFill/>
          </a:ln>
        </p:spPr>
        <p:txBody>
          <a:bodyPr spcFirstLastPara="1" wrap="square" lIns="90000" tIns="46800" rIns="90000" bIns="46800" anchor="b" anchorCtr="0">
            <a:noAutofit/>
          </a:bodyPr>
          <a:lstStyle>
            <a:lvl1pPr marL="0" lvl="0" indent="0" algn="l">
              <a:lnSpc>
                <a:spcPct val="100000"/>
              </a:lnSpc>
              <a:spcBef>
                <a:spcPts val="0"/>
              </a:spcBef>
              <a:spcAft>
                <a:spcPts val="0"/>
              </a:spcAft>
              <a:buNone/>
              <a:defRPr>
                <a:solidFill>
                  <a:srgbClr val="FFFFFF"/>
                </a:solidFill>
              </a:defRPr>
            </a:lvl1pPr>
            <a:lvl2pPr marL="0" lvl="1" indent="0" algn="l">
              <a:lnSpc>
                <a:spcPct val="100000"/>
              </a:lnSpc>
              <a:spcBef>
                <a:spcPts val="0"/>
              </a:spcBef>
              <a:spcAft>
                <a:spcPts val="0"/>
              </a:spcAft>
              <a:buNone/>
              <a:defRPr>
                <a:solidFill>
                  <a:srgbClr val="FFFFFF"/>
                </a:solidFill>
              </a:defRPr>
            </a:lvl2pPr>
            <a:lvl3pPr marL="0" lvl="2" indent="0" algn="l">
              <a:lnSpc>
                <a:spcPct val="100000"/>
              </a:lnSpc>
              <a:spcBef>
                <a:spcPts val="0"/>
              </a:spcBef>
              <a:spcAft>
                <a:spcPts val="0"/>
              </a:spcAft>
              <a:buNone/>
              <a:defRPr>
                <a:solidFill>
                  <a:srgbClr val="FFFFFF"/>
                </a:solidFill>
              </a:defRPr>
            </a:lvl3pPr>
            <a:lvl4pPr marL="0" lvl="3" indent="0" algn="l">
              <a:lnSpc>
                <a:spcPct val="100000"/>
              </a:lnSpc>
              <a:spcBef>
                <a:spcPts val="0"/>
              </a:spcBef>
              <a:spcAft>
                <a:spcPts val="0"/>
              </a:spcAft>
              <a:buNone/>
              <a:defRPr>
                <a:solidFill>
                  <a:srgbClr val="FFFFFF"/>
                </a:solidFill>
              </a:defRPr>
            </a:lvl4pPr>
            <a:lvl5pPr marL="0" lvl="4" indent="0" algn="l">
              <a:lnSpc>
                <a:spcPct val="100000"/>
              </a:lnSpc>
              <a:spcBef>
                <a:spcPts val="0"/>
              </a:spcBef>
              <a:spcAft>
                <a:spcPts val="0"/>
              </a:spcAft>
              <a:buNone/>
              <a:defRPr>
                <a:solidFill>
                  <a:srgbClr val="FFFFFF"/>
                </a:solidFill>
              </a:defRPr>
            </a:lvl5pPr>
            <a:lvl6pPr marL="0" lvl="5" indent="0" algn="l">
              <a:lnSpc>
                <a:spcPct val="100000"/>
              </a:lnSpc>
              <a:spcBef>
                <a:spcPts val="0"/>
              </a:spcBef>
              <a:spcAft>
                <a:spcPts val="0"/>
              </a:spcAft>
              <a:buNone/>
              <a:defRPr>
                <a:solidFill>
                  <a:srgbClr val="FFFFFF"/>
                </a:solidFill>
              </a:defRPr>
            </a:lvl6pPr>
            <a:lvl7pPr marL="0" lvl="6" indent="0" algn="l">
              <a:lnSpc>
                <a:spcPct val="100000"/>
              </a:lnSpc>
              <a:spcBef>
                <a:spcPts val="0"/>
              </a:spcBef>
              <a:spcAft>
                <a:spcPts val="0"/>
              </a:spcAft>
              <a:buNone/>
              <a:defRPr>
                <a:solidFill>
                  <a:srgbClr val="FFFFFF"/>
                </a:solidFill>
              </a:defRPr>
            </a:lvl7pPr>
            <a:lvl8pPr marL="0" lvl="7" indent="0" algn="l">
              <a:lnSpc>
                <a:spcPct val="100000"/>
              </a:lnSpc>
              <a:spcBef>
                <a:spcPts val="0"/>
              </a:spcBef>
              <a:spcAft>
                <a:spcPts val="0"/>
              </a:spcAft>
              <a:buNone/>
              <a:defRPr>
                <a:solidFill>
                  <a:srgbClr val="FFFFFF"/>
                </a:solidFill>
              </a:defRPr>
            </a:lvl8pPr>
            <a:lvl9pPr marL="0" lvl="8" indent="0" algn="l">
              <a:lnSpc>
                <a:spcPct val="100000"/>
              </a:lnSpc>
              <a:spcBef>
                <a:spcPts val="0"/>
              </a:spcBef>
              <a:spcAft>
                <a:spcPts val="0"/>
              </a:spcAft>
              <a:buNone/>
              <a:defRPr>
                <a:solidFill>
                  <a:srgbClr val="FFFFFF"/>
                </a:solidFill>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2"/>
        <p:cNvGrpSpPr/>
        <p:nvPr/>
      </p:nvGrpSpPr>
      <p:grpSpPr>
        <a:xfrm>
          <a:off x="0" y="0"/>
          <a:ext cx="0" cy="0"/>
          <a:chOff x="0" y="0"/>
          <a:chExt cx="0" cy="0"/>
        </a:xfrm>
      </p:grpSpPr>
      <p:sp>
        <p:nvSpPr>
          <p:cNvPr id="43" name="Google Shape;43;p4"/>
          <p:cNvSpPr txBox="1">
            <a:spLocks noGrp="1"/>
          </p:cNvSpPr>
          <p:nvPr>
            <p:ph type="dt" idx="10"/>
          </p:nvPr>
        </p:nvSpPr>
        <p:spPr>
          <a:xfrm>
            <a:off x="457200" y="6196012"/>
            <a:ext cx="2084387" cy="455612"/>
          </a:xfrm>
          <a:prstGeom prst="rect">
            <a:avLst/>
          </a:prstGeom>
          <a:noFill/>
          <a:ln>
            <a:noFill/>
          </a:ln>
        </p:spPr>
        <p:txBody>
          <a:bodyPr spcFirstLastPara="1" wrap="square" lIns="90000" tIns="46800" rIns="90000" bIns="468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a:solidFill>
                  <a:srgbClr val="FFFFFF"/>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9pPr>
          </a:lstStyle>
          <a:p>
            <a:endParaRPr/>
          </a:p>
        </p:txBody>
      </p:sp>
      <p:sp>
        <p:nvSpPr>
          <p:cNvPr id="45" name="Google Shape;45;p4"/>
          <p:cNvSpPr txBox="1">
            <a:spLocks noGrp="1"/>
          </p:cNvSpPr>
          <p:nvPr>
            <p:ph type="sldNum" idx="12"/>
          </p:nvPr>
        </p:nvSpPr>
        <p:spPr>
          <a:xfrm>
            <a:off x="6553200" y="6196012"/>
            <a:ext cx="2084387" cy="455612"/>
          </a:xfrm>
          <a:prstGeom prst="rect">
            <a:avLst/>
          </a:prstGeom>
          <a:noFill/>
          <a:ln>
            <a:noFill/>
          </a:ln>
        </p:spPr>
        <p:txBody>
          <a:bodyPr spcFirstLastPara="1" wrap="square" lIns="90000" tIns="46800" rIns="90000" bIns="46800" anchor="b" anchorCtr="0">
            <a:noAutofit/>
          </a:bodyPr>
          <a:lstStyle>
            <a:lvl1pPr marL="0" lvl="0" indent="0" algn="l">
              <a:lnSpc>
                <a:spcPct val="100000"/>
              </a:lnSpc>
              <a:spcBef>
                <a:spcPts val="0"/>
              </a:spcBef>
              <a:spcAft>
                <a:spcPts val="0"/>
              </a:spcAft>
              <a:buNone/>
              <a:defRPr>
                <a:solidFill>
                  <a:srgbClr val="FFFFFF"/>
                </a:solidFill>
                <a:latin typeface="Verdana"/>
                <a:ea typeface="Verdana"/>
                <a:cs typeface="Verdana"/>
                <a:sym typeface="Verdana"/>
              </a:defRPr>
            </a:lvl1pPr>
            <a:lvl2pPr marL="0" lvl="1" indent="0" algn="l">
              <a:lnSpc>
                <a:spcPct val="100000"/>
              </a:lnSpc>
              <a:spcBef>
                <a:spcPts val="0"/>
              </a:spcBef>
              <a:spcAft>
                <a:spcPts val="0"/>
              </a:spcAft>
              <a:buNone/>
              <a:defRPr>
                <a:solidFill>
                  <a:srgbClr val="FFFFFF"/>
                </a:solidFill>
                <a:latin typeface="Verdana"/>
                <a:ea typeface="Verdana"/>
                <a:cs typeface="Verdana"/>
                <a:sym typeface="Verdana"/>
              </a:defRPr>
            </a:lvl2pPr>
            <a:lvl3pPr marL="0" lvl="2" indent="0" algn="l">
              <a:lnSpc>
                <a:spcPct val="100000"/>
              </a:lnSpc>
              <a:spcBef>
                <a:spcPts val="0"/>
              </a:spcBef>
              <a:spcAft>
                <a:spcPts val="0"/>
              </a:spcAft>
              <a:buNone/>
              <a:defRPr>
                <a:solidFill>
                  <a:srgbClr val="FFFFFF"/>
                </a:solidFill>
                <a:latin typeface="Verdana"/>
                <a:ea typeface="Verdana"/>
                <a:cs typeface="Verdana"/>
                <a:sym typeface="Verdana"/>
              </a:defRPr>
            </a:lvl3pPr>
            <a:lvl4pPr marL="0" lvl="3" indent="0" algn="l">
              <a:lnSpc>
                <a:spcPct val="100000"/>
              </a:lnSpc>
              <a:spcBef>
                <a:spcPts val="0"/>
              </a:spcBef>
              <a:spcAft>
                <a:spcPts val="0"/>
              </a:spcAft>
              <a:buNone/>
              <a:defRPr>
                <a:solidFill>
                  <a:srgbClr val="FFFFFF"/>
                </a:solidFill>
                <a:latin typeface="Verdana"/>
                <a:ea typeface="Verdana"/>
                <a:cs typeface="Verdana"/>
                <a:sym typeface="Verdana"/>
              </a:defRPr>
            </a:lvl4pPr>
            <a:lvl5pPr marL="0" lvl="4" indent="0" algn="l">
              <a:lnSpc>
                <a:spcPct val="100000"/>
              </a:lnSpc>
              <a:spcBef>
                <a:spcPts val="0"/>
              </a:spcBef>
              <a:spcAft>
                <a:spcPts val="0"/>
              </a:spcAft>
              <a:buNone/>
              <a:defRPr>
                <a:solidFill>
                  <a:srgbClr val="FFFFFF"/>
                </a:solidFill>
                <a:latin typeface="Verdana"/>
                <a:ea typeface="Verdana"/>
                <a:cs typeface="Verdana"/>
                <a:sym typeface="Verdana"/>
              </a:defRPr>
            </a:lvl5pPr>
            <a:lvl6pPr marL="0" lvl="5" indent="0" algn="l">
              <a:lnSpc>
                <a:spcPct val="100000"/>
              </a:lnSpc>
              <a:spcBef>
                <a:spcPts val="0"/>
              </a:spcBef>
              <a:spcAft>
                <a:spcPts val="0"/>
              </a:spcAft>
              <a:buNone/>
              <a:defRPr>
                <a:solidFill>
                  <a:srgbClr val="FFFFFF"/>
                </a:solidFill>
                <a:latin typeface="Verdana"/>
                <a:ea typeface="Verdana"/>
                <a:cs typeface="Verdana"/>
                <a:sym typeface="Verdana"/>
              </a:defRPr>
            </a:lvl6pPr>
            <a:lvl7pPr marL="0" lvl="6" indent="0" algn="l">
              <a:lnSpc>
                <a:spcPct val="100000"/>
              </a:lnSpc>
              <a:spcBef>
                <a:spcPts val="0"/>
              </a:spcBef>
              <a:spcAft>
                <a:spcPts val="0"/>
              </a:spcAft>
              <a:buNone/>
              <a:defRPr>
                <a:solidFill>
                  <a:srgbClr val="FFFFFF"/>
                </a:solidFill>
                <a:latin typeface="Verdana"/>
                <a:ea typeface="Verdana"/>
                <a:cs typeface="Verdana"/>
                <a:sym typeface="Verdana"/>
              </a:defRPr>
            </a:lvl7pPr>
            <a:lvl8pPr marL="0" lvl="7" indent="0" algn="l">
              <a:lnSpc>
                <a:spcPct val="100000"/>
              </a:lnSpc>
              <a:spcBef>
                <a:spcPts val="0"/>
              </a:spcBef>
              <a:spcAft>
                <a:spcPts val="0"/>
              </a:spcAft>
              <a:buNone/>
              <a:defRPr>
                <a:solidFill>
                  <a:srgbClr val="FFFFFF"/>
                </a:solidFill>
                <a:latin typeface="Verdana"/>
                <a:ea typeface="Verdana"/>
                <a:cs typeface="Verdana"/>
                <a:sym typeface="Verdana"/>
              </a:defRPr>
            </a:lvl8pPr>
            <a:lvl9pPr marL="0" lvl="8" indent="0" algn="l">
              <a:lnSpc>
                <a:spcPct val="100000"/>
              </a:lnSpc>
              <a:spcBef>
                <a:spcPts val="0"/>
              </a:spcBef>
              <a:spcAft>
                <a:spcPts val="0"/>
              </a:spcAft>
              <a:buNone/>
              <a:defRPr>
                <a:solidFill>
                  <a:srgbClr val="FFFFFF"/>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1"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1"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1"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1" Type="http://schemas.openxmlformats.org/officeDocument/2006/relationships/theme" Target="../theme/theme13.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1"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1"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
        <p:cNvGrpSpPr/>
        <p:nvPr/>
      </p:nvGrpSpPr>
      <p:grpSpPr>
        <a:xfrm>
          <a:off x="0" y="0"/>
          <a:ext cx="0" cy="0"/>
          <a:chOff x="0" y="0"/>
          <a:chExt cx="0" cy="0"/>
        </a:xfrm>
      </p:grpSpPr>
      <p:sp>
        <p:nvSpPr>
          <p:cNvPr id="25" name="Google Shape;25;p1"/>
          <p:cNvSpPr txBox="1">
            <a:spLocks noGrp="1"/>
          </p:cNvSpPr>
          <p:nvPr>
            <p:ph type="title"/>
          </p:nvPr>
        </p:nvSpPr>
        <p:spPr>
          <a:xfrm>
            <a:off x="457200" y="354012"/>
            <a:ext cx="8207375" cy="457200"/>
          </a:xfrm>
          <a:prstGeom prst="rect">
            <a:avLst/>
          </a:prstGeom>
          <a:noFill/>
          <a:ln>
            <a:noFill/>
          </a:ln>
        </p:spPr>
        <p:txBody>
          <a:bodyPr spcFirstLastPara="1" wrap="square" lIns="90000" tIns="46800" rIns="90000" bIns="46800" anchor="t" anchorCtr="0">
            <a:noAutofit/>
          </a:bodyPr>
          <a:lstStyle>
            <a:lvl1pPr marR="0" lvl="0" algn="ctr" rtl="0">
              <a:lnSpc>
                <a:spcPct val="100000"/>
              </a:lnSpc>
              <a:spcBef>
                <a:spcPts val="0"/>
              </a:spcBef>
              <a:spcAft>
                <a:spcPts val="0"/>
              </a:spcAft>
              <a:buSzPts val="1400"/>
              <a:buNone/>
              <a:defRPr sz="2400" b="0" i="0" u="none" strike="noStrike" cap="none">
                <a:solidFill>
                  <a:srgbClr val="006633"/>
                </a:solidFill>
                <a:latin typeface="Arial"/>
                <a:ea typeface="Arial"/>
                <a:cs typeface="Arial"/>
                <a:sym typeface="Arial"/>
              </a:defRPr>
            </a:lvl1pPr>
            <a:lvl2pPr marR="0" lvl="1" algn="ctr" rtl="0">
              <a:lnSpc>
                <a:spcPct val="100000"/>
              </a:lnSpc>
              <a:spcBef>
                <a:spcPts val="0"/>
              </a:spcBef>
              <a:spcAft>
                <a:spcPts val="0"/>
              </a:spcAft>
              <a:buSzPts val="1400"/>
              <a:buNone/>
              <a:defRPr sz="2400" b="0" i="0" u="none" strike="noStrike" cap="none">
                <a:solidFill>
                  <a:srgbClr val="006633"/>
                </a:solidFill>
                <a:latin typeface="Arial"/>
                <a:ea typeface="Arial"/>
                <a:cs typeface="Arial"/>
                <a:sym typeface="Arial"/>
              </a:defRPr>
            </a:lvl2pPr>
            <a:lvl3pPr marR="0" lvl="2" algn="ctr" rtl="0">
              <a:lnSpc>
                <a:spcPct val="100000"/>
              </a:lnSpc>
              <a:spcBef>
                <a:spcPts val="0"/>
              </a:spcBef>
              <a:spcAft>
                <a:spcPts val="0"/>
              </a:spcAft>
              <a:buSzPts val="1400"/>
              <a:buNone/>
              <a:defRPr sz="2400" b="0" i="0" u="none" strike="noStrike" cap="none">
                <a:solidFill>
                  <a:srgbClr val="006633"/>
                </a:solidFill>
                <a:latin typeface="Arial"/>
                <a:ea typeface="Arial"/>
                <a:cs typeface="Arial"/>
                <a:sym typeface="Arial"/>
              </a:defRPr>
            </a:lvl3pPr>
            <a:lvl4pPr marR="0" lvl="3" algn="ctr" rtl="0">
              <a:lnSpc>
                <a:spcPct val="100000"/>
              </a:lnSpc>
              <a:spcBef>
                <a:spcPts val="0"/>
              </a:spcBef>
              <a:spcAft>
                <a:spcPts val="0"/>
              </a:spcAft>
              <a:buSzPts val="1400"/>
              <a:buNone/>
              <a:defRPr sz="2400" b="0" i="0" u="none" strike="noStrike" cap="none">
                <a:solidFill>
                  <a:srgbClr val="006633"/>
                </a:solidFill>
                <a:latin typeface="Arial"/>
                <a:ea typeface="Arial"/>
                <a:cs typeface="Arial"/>
                <a:sym typeface="Arial"/>
              </a:defRPr>
            </a:lvl4pPr>
            <a:lvl5pPr marR="0" lvl="4" algn="ctr" rtl="0">
              <a:lnSpc>
                <a:spcPct val="100000"/>
              </a:lnSpc>
              <a:spcBef>
                <a:spcPts val="0"/>
              </a:spcBef>
              <a:spcAft>
                <a:spcPts val="0"/>
              </a:spcAft>
              <a:buSzPts val="1400"/>
              <a:buNone/>
              <a:defRPr sz="2400" b="0" i="0" u="none" strike="noStrike" cap="none">
                <a:solidFill>
                  <a:srgbClr val="006633"/>
                </a:solidFill>
                <a:latin typeface="Arial"/>
                <a:ea typeface="Arial"/>
                <a:cs typeface="Arial"/>
                <a:sym typeface="Arial"/>
              </a:defRPr>
            </a:lvl5pPr>
            <a:lvl6pPr marR="0" lvl="5" algn="ctr" rtl="0">
              <a:lnSpc>
                <a:spcPct val="100000"/>
              </a:lnSpc>
              <a:spcBef>
                <a:spcPts val="0"/>
              </a:spcBef>
              <a:spcAft>
                <a:spcPts val="0"/>
              </a:spcAft>
              <a:buSzPts val="1400"/>
              <a:buNone/>
              <a:defRPr sz="2400" b="0" i="0" u="none" strike="noStrike" cap="none">
                <a:solidFill>
                  <a:srgbClr val="006633"/>
                </a:solidFill>
                <a:latin typeface="Arial"/>
                <a:ea typeface="Arial"/>
                <a:cs typeface="Arial"/>
                <a:sym typeface="Arial"/>
              </a:defRPr>
            </a:lvl6pPr>
            <a:lvl7pPr marR="0" lvl="6" algn="ctr" rtl="0">
              <a:lnSpc>
                <a:spcPct val="100000"/>
              </a:lnSpc>
              <a:spcBef>
                <a:spcPts val="0"/>
              </a:spcBef>
              <a:spcAft>
                <a:spcPts val="0"/>
              </a:spcAft>
              <a:buSzPts val="1400"/>
              <a:buNone/>
              <a:defRPr sz="2400" b="0" i="0" u="none" strike="noStrike" cap="none">
                <a:solidFill>
                  <a:srgbClr val="006633"/>
                </a:solidFill>
                <a:latin typeface="Arial"/>
                <a:ea typeface="Arial"/>
                <a:cs typeface="Arial"/>
                <a:sym typeface="Arial"/>
              </a:defRPr>
            </a:lvl7pPr>
            <a:lvl8pPr marR="0" lvl="7" algn="ctr" rtl="0">
              <a:lnSpc>
                <a:spcPct val="100000"/>
              </a:lnSpc>
              <a:spcBef>
                <a:spcPts val="0"/>
              </a:spcBef>
              <a:spcAft>
                <a:spcPts val="0"/>
              </a:spcAft>
              <a:buSzPts val="1400"/>
              <a:buNone/>
              <a:defRPr sz="2400" b="0" i="0" u="none" strike="noStrike" cap="none">
                <a:solidFill>
                  <a:srgbClr val="006633"/>
                </a:solidFill>
                <a:latin typeface="Arial"/>
                <a:ea typeface="Arial"/>
                <a:cs typeface="Arial"/>
                <a:sym typeface="Arial"/>
              </a:defRPr>
            </a:lvl8pPr>
            <a:lvl9pPr marR="0" lvl="8" algn="ctr" rtl="0">
              <a:lnSpc>
                <a:spcPct val="100000"/>
              </a:lnSpc>
              <a:spcBef>
                <a:spcPts val="0"/>
              </a:spcBef>
              <a:spcAft>
                <a:spcPts val="0"/>
              </a:spcAft>
              <a:buSzPts val="1400"/>
              <a:buNone/>
              <a:defRPr sz="2400" b="0" i="0" u="none" strike="noStrike" cap="none">
                <a:solidFill>
                  <a:srgbClr val="006633"/>
                </a:solidFill>
                <a:latin typeface="Arial"/>
                <a:ea typeface="Arial"/>
                <a:cs typeface="Arial"/>
                <a:sym typeface="Arial"/>
              </a:defRPr>
            </a:lvl9pPr>
          </a:lstStyle>
          <a:p>
            <a:endParaRPr/>
          </a:p>
        </p:txBody>
      </p:sp>
      <p:sp>
        <p:nvSpPr>
          <p:cNvPr id="26" name="Google Shape;26;p1"/>
          <p:cNvSpPr txBox="1">
            <a:spLocks noGrp="1"/>
          </p:cNvSpPr>
          <p:nvPr>
            <p:ph type="body" idx="1"/>
          </p:nvPr>
        </p:nvSpPr>
        <p:spPr>
          <a:xfrm>
            <a:off x="457200" y="838200"/>
            <a:ext cx="8207375" cy="5816600"/>
          </a:xfrm>
          <a:prstGeom prst="rect">
            <a:avLst/>
          </a:prstGeom>
          <a:noFill/>
          <a:ln>
            <a:noFill/>
          </a:ln>
        </p:spPr>
        <p:txBody>
          <a:bodyPr spcFirstLastPara="1" wrap="square" lIns="90000" tIns="46800" rIns="90000" bIns="46800" anchor="t" anchorCtr="0">
            <a:noAutofit/>
          </a:bodyPr>
          <a:lstStyle>
            <a:lvl1pPr marL="457200" marR="0" lvl="0" indent="-228600" algn="l" rtl="0">
              <a:lnSpc>
                <a:spcPct val="150000"/>
              </a:lnSpc>
              <a:spcBef>
                <a:spcPts val="800"/>
              </a:spcBef>
              <a:spcAft>
                <a:spcPts val="0"/>
              </a:spcAft>
              <a:buSzPts val="1400"/>
              <a:buNone/>
              <a:defRPr sz="3200" b="0" i="0" u="none" strike="noStrike" cap="none">
                <a:solidFill>
                  <a:srgbClr val="000000"/>
                </a:solidFill>
                <a:latin typeface="Arial"/>
                <a:ea typeface="Arial"/>
                <a:cs typeface="Arial"/>
                <a:sym typeface="Arial"/>
              </a:defRPr>
            </a:lvl1pPr>
            <a:lvl2pPr marL="914400" marR="0" lvl="1" indent="-228600" algn="l" rtl="0">
              <a:lnSpc>
                <a:spcPct val="150000"/>
              </a:lnSpc>
              <a:spcBef>
                <a:spcPts val="700"/>
              </a:spcBef>
              <a:spcAft>
                <a:spcPts val="0"/>
              </a:spcAft>
              <a:buSzPts val="1400"/>
              <a:buNone/>
              <a:defRPr sz="2800" b="0" i="0" u="none" strike="noStrike" cap="none">
                <a:solidFill>
                  <a:srgbClr val="000000"/>
                </a:solidFill>
                <a:latin typeface="Arial"/>
                <a:ea typeface="Arial"/>
                <a:cs typeface="Arial"/>
                <a:sym typeface="Arial"/>
              </a:defRPr>
            </a:lvl2pPr>
            <a:lvl3pPr marL="1371600" marR="0" lvl="2" indent="-228600" algn="l" rtl="0">
              <a:lnSpc>
                <a:spcPct val="150000"/>
              </a:lnSpc>
              <a:spcBef>
                <a:spcPts val="600"/>
              </a:spcBef>
              <a:spcAft>
                <a:spcPts val="0"/>
              </a:spcAft>
              <a:buSzPts val="1400"/>
              <a:buNone/>
              <a:defRPr sz="2400" b="0" i="0" u="none" strike="noStrike" cap="none">
                <a:solidFill>
                  <a:srgbClr val="000000"/>
                </a:solidFill>
                <a:latin typeface="Arial"/>
                <a:ea typeface="Arial"/>
                <a:cs typeface="Arial"/>
                <a:sym typeface="Arial"/>
              </a:defRPr>
            </a:lvl3pPr>
            <a:lvl4pPr marL="1828800" marR="0" lvl="3" indent="-228600" algn="l" rtl="0">
              <a:lnSpc>
                <a:spcPct val="150000"/>
              </a:lnSpc>
              <a:spcBef>
                <a:spcPts val="500"/>
              </a:spcBef>
              <a:spcAft>
                <a:spcPts val="0"/>
              </a:spcAft>
              <a:buSzPts val="1400"/>
              <a:buNone/>
              <a:defRPr sz="2000" b="0" i="0" u="none" strike="noStrike" cap="none">
                <a:solidFill>
                  <a:srgbClr val="000000"/>
                </a:solidFill>
                <a:latin typeface="Arial"/>
                <a:ea typeface="Arial"/>
                <a:cs typeface="Arial"/>
                <a:sym typeface="Arial"/>
              </a:defRPr>
            </a:lvl4pPr>
            <a:lvl5pPr marL="2286000" marR="0" lvl="4" indent="-228600" algn="l" rtl="0">
              <a:lnSpc>
                <a:spcPct val="150000"/>
              </a:lnSpc>
              <a:spcBef>
                <a:spcPts val="500"/>
              </a:spcBef>
              <a:spcAft>
                <a:spcPts val="0"/>
              </a:spcAft>
              <a:buSzPts val="1400"/>
              <a:buNone/>
              <a:defRPr sz="2000" b="0" i="0" u="none" strike="noStrike" cap="none">
                <a:solidFill>
                  <a:srgbClr val="000000"/>
                </a:solidFill>
                <a:latin typeface="Arial"/>
                <a:ea typeface="Arial"/>
                <a:cs typeface="Arial"/>
                <a:sym typeface="Arial"/>
              </a:defRPr>
            </a:lvl5pPr>
            <a:lvl6pPr marL="2743200" marR="0" lvl="5" indent="-228600" algn="l" rtl="0">
              <a:lnSpc>
                <a:spcPct val="150000"/>
              </a:lnSpc>
              <a:spcBef>
                <a:spcPts val="500"/>
              </a:spcBef>
              <a:spcAft>
                <a:spcPts val="0"/>
              </a:spcAft>
              <a:buSzPts val="1400"/>
              <a:buNone/>
              <a:defRPr sz="2000" b="0" i="0" u="none" strike="noStrike" cap="none">
                <a:solidFill>
                  <a:srgbClr val="000000"/>
                </a:solidFill>
                <a:latin typeface="Arial"/>
                <a:ea typeface="Arial"/>
                <a:cs typeface="Arial"/>
                <a:sym typeface="Arial"/>
              </a:defRPr>
            </a:lvl6pPr>
            <a:lvl7pPr marL="3200400" marR="0" lvl="6" indent="-228600" algn="l" rtl="0">
              <a:lnSpc>
                <a:spcPct val="150000"/>
              </a:lnSpc>
              <a:spcBef>
                <a:spcPts val="500"/>
              </a:spcBef>
              <a:spcAft>
                <a:spcPts val="0"/>
              </a:spcAft>
              <a:buSzPts val="1400"/>
              <a:buNone/>
              <a:defRPr sz="2000" b="0" i="0" u="none" strike="noStrike" cap="none">
                <a:solidFill>
                  <a:srgbClr val="000000"/>
                </a:solidFill>
                <a:latin typeface="Arial"/>
                <a:ea typeface="Arial"/>
                <a:cs typeface="Arial"/>
                <a:sym typeface="Arial"/>
              </a:defRPr>
            </a:lvl7pPr>
            <a:lvl8pPr marL="3657600" marR="0" lvl="7" indent="-228600" algn="l" rtl="0">
              <a:lnSpc>
                <a:spcPct val="150000"/>
              </a:lnSpc>
              <a:spcBef>
                <a:spcPts val="500"/>
              </a:spcBef>
              <a:spcAft>
                <a:spcPts val="0"/>
              </a:spcAft>
              <a:buSzPts val="1400"/>
              <a:buNone/>
              <a:defRPr sz="2000" b="0" i="0" u="none" strike="noStrike" cap="none">
                <a:solidFill>
                  <a:srgbClr val="000000"/>
                </a:solidFill>
                <a:latin typeface="Arial"/>
                <a:ea typeface="Arial"/>
                <a:cs typeface="Arial"/>
                <a:sym typeface="Arial"/>
              </a:defRPr>
            </a:lvl8pPr>
            <a:lvl9pPr marL="4114800" marR="0" lvl="8" indent="-228600" algn="l" rtl="0">
              <a:lnSpc>
                <a:spcPct val="150000"/>
              </a:lnSpc>
              <a:spcBef>
                <a:spcPts val="500"/>
              </a:spcBef>
              <a:spcAft>
                <a:spcPts val="0"/>
              </a:spcAft>
              <a:buSzPts val="1400"/>
              <a:buNone/>
              <a:defRPr sz="2000" b="0" i="0" u="none" strike="noStrike" cap="none">
                <a:solidFill>
                  <a:srgbClr val="000000"/>
                </a:solidFill>
                <a:latin typeface="Arial"/>
                <a:ea typeface="Arial"/>
                <a:cs typeface="Arial"/>
                <a:sym typeface="Arial"/>
              </a:defRPr>
            </a:lvl9pPr>
          </a:lstStyle>
          <a:p>
            <a:endParaRPr/>
          </a:p>
        </p:txBody>
      </p:sp>
      <p:sp>
        <p:nvSpPr>
          <p:cNvPr id="27" name="Google Shape;27;p1"/>
          <p:cNvSpPr/>
          <p:nvPr/>
        </p:nvSpPr>
        <p:spPr>
          <a:xfrm>
            <a:off x="457200" y="6243637"/>
            <a:ext cx="21336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28" name="Google Shape;28;p1"/>
          <p:cNvSpPr/>
          <p:nvPr/>
        </p:nvSpPr>
        <p:spPr>
          <a:xfrm>
            <a:off x="3124200" y="6248400"/>
            <a:ext cx="28956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29" name="Google Shape;29;p1"/>
          <p:cNvSpPr txBox="1">
            <a:spLocks noGrp="1"/>
          </p:cNvSpPr>
          <p:nvPr>
            <p:ph type="sldNum" idx="12"/>
          </p:nvPr>
        </p:nvSpPr>
        <p:spPr>
          <a:xfrm>
            <a:off x="6553200" y="6242050"/>
            <a:ext cx="2111375" cy="434975"/>
          </a:xfrm>
          <a:prstGeom prst="rect">
            <a:avLst/>
          </a:prstGeom>
          <a:noFill/>
          <a:ln>
            <a:noFill/>
          </a:ln>
        </p:spPr>
        <p:txBody>
          <a:bodyPr spcFirstLastPara="1" wrap="square" lIns="90000" tIns="46800" rIns="90000" bIns="46800" anchor="b" anchorCtr="0">
            <a:noAutofit/>
          </a:bodyPr>
          <a:lstStyle>
            <a:lvl1pPr marL="0" marR="0" lvl="0" indent="0" algn="l" rtl="0">
              <a:lnSpc>
                <a:spcPct val="100000"/>
              </a:lnSpc>
              <a:spcBef>
                <a:spcPts val="0"/>
              </a:spcBef>
              <a:spcAft>
                <a:spcPts val="0"/>
              </a:spcAft>
              <a:buClr>
                <a:srgbClr val="FFFFFF"/>
              </a:buClr>
              <a:buSzPts val="1800"/>
              <a:buFont typeface="Arial"/>
              <a:buNone/>
              <a:defRPr sz="1800" b="0" i="0" u="none">
                <a:solidFill>
                  <a:srgbClr val="FFFFFF"/>
                </a:solidFill>
                <a:latin typeface="Arial"/>
                <a:ea typeface="Arial"/>
                <a:cs typeface="Arial"/>
                <a:sym typeface="Arial"/>
              </a:defRPr>
            </a:lvl1pPr>
            <a:lvl2pPr marL="0" marR="0" lvl="1" indent="0" algn="l" rtl="0">
              <a:lnSpc>
                <a:spcPct val="100000"/>
              </a:lnSpc>
              <a:spcBef>
                <a:spcPts val="0"/>
              </a:spcBef>
              <a:spcAft>
                <a:spcPts val="0"/>
              </a:spcAft>
              <a:buClr>
                <a:srgbClr val="FFFFFF"/>
              </a:buClr>
              <a:buSzPts val="1800"/>
              <a:buFont typeface="Arial"/>
              <a:buNone/>
              <a:defRPr sz="1800" b="0" i="0" u="none">
                <a:solidFill>
                  <a:srgbClr val="FFFFFF"/>
                </a:solidFill>
                <a:latin typeface="Arial"/>
                <a:ea typeface="Arial"/>
                <a:cs typeface="Arial"/>
                <a:sym typeface="Arial"/>
              </a:defRPr>
            </a:lvl2pPr>
            <a:lvl3pPr marL="0" marR="0" lvl="2" indent="0" algn="l" rtl="0">
              <a:lnSpc>
                <a:spcPct val="100000"/>
              </a:lnSpc>
              <a:spcBef>
                <a:spcPts val="0"/>
              </a:spcBef>
              <a:spcAft>
                <a:spcPts val="0"/>
              </a:spcAft>
              <a:buClr>
                <a:srgbClr val="FFFFFF"/>
              </a:buClr>
              <a:buSzPts val="1800"/>
              <a:buFont typeface="Arial"/>
              <a:buNone/>
              <a:defRPr sz="1800" b="0" i="0" u="none">
                <a:solidFill>
                  <a:srgbClr val="FFFFFF"/>
                </a:solidFill>
                <a:latin typeface="Arial"/>
                <a:ea typeface="Arial"/>
                <a:cs typeface="Arial"/>
                <a:sym typeface="Arial"/>
              </a:defRPr>
            </a:lvl3pPr>
            <a:lvl4pPr marL="0" marR="0" lvl="3" indent="0" algn="l" rtl="0">
              <a:lnSpc>
                <a:spcPct val="100000"/>
              </a:lnSpc>
              <a:spcBef>
                <a:spcPts val="0"/>
              </a:spcBef>
              <a:spcAft>
                <a:spcPts val="0"/>
              </a:spcAft>
              <a:buClr>
                <a:srgbClr val="FFFFFF"/>
              </a:buClr>
              <a:buSzPts val="1800"/>
              <a:buFont typeface="Arial"/>
              <a:buNone/>
              <a:defRPr sz="1800" b="0" i="0" u="none">
                <a:solidFill>
                  <a:srgbClr val="FFFFFF"/>
                </a:solidFill>
                <a:latin typeface="Arial"/>
                <a:ea typeface="Arial"/>
                <a:cs typeface="Arial"/>
                <a:sym typeface="Arial"/>
              </a:defRPr>
            </a:lvl4pPr>
            <a:lvl5pPr marL="0" marR="0" lvl="4" indent="0" algn="l" rtl="0">
              <a:lnSpc>
                <a:spcPct val="100000"/>
              </a:lnSpc>
              <a:spcBef>
                <a:spcPts val="0"/>
              </a:spcBef>
              <a:spcAft>
                <a:spcPts val="0"/>
              </a:spcAft>
              <a:buClr>
                <a:srgbClr val="FFFFFF"/>
              </a:buClr>
              <a:buSzPts val="1800"/>
              <a:buFont typeface="Arial"/>
              <a:buNone/>
              <a:defRPr sz="1800" b="0" i="0" u="none">
                <a:solidFill>
                  <a:srgbClr val="FFFFFF"/>
                </a:solidFill>
                <a:latin typeface="Arial"/>
                <a:ea typeface="Arial"/>
                <a:cs typeface="Arial"/>
                <a:sym typeface="Arial"/>
              </a:defRPr>
            </a:lvl5pPr>
            <a:lvl6pPr marL="0" marR="0" lvl="5" indent="0" algn="l" rtl="0">
              <a:lnSpc>
                <a:spcPct val="100000"/>
              </a:lnSpc>
              <a:spcBef>
                <a:spcPts val="0"/>
              </a:spcBef>
              <a:spcAft>
                <a:spcPts val="0"/>
              </a:spcAft>
              <a:buClr>
                <a:srgbClr val="FFFFFF"/>
              </a:buClr>
              <a:buSzPts val="1800"/>
              <a:buFont typeface="Arial"/>
              <a:buNone/>
              <a:defRPr sz="1800" b="0" i="0" u="none">
                <a:solidFill>
                  <a:srgbClr val="FFFFFF"/>
                </a:solidFill>
                <a:latin typeface="Arial"/>
                <a:ea typeface="Arial"/>
                <a:cs typeface="Arial"/>
                <a:sym typeface="Arial"/>
              </a:defRPr>
            </a:lvl6pPr>
            <a:lvl7pPr marL="0" marR="0" lvl="6" indent="0" algn="l" rtl="0">
              <a:lnSpc>
                <a:spcPct val="100000"/>
              </a:lnSpc>
              <a:spcBef>
                <a:spcPts val="0"/>
              </a:spcBef>
              <a:spcAft>
                <a:spcPts val="0"/>
              </a:spcAft>
              <a:buClr>
                <a:srgbClr val="FFFFFF"/>
              </a:buClr>
              <a:buSzPts val="1800"/>
              <a:buFont typeface="Arial"/>
              <a:buNone/>
              <a:defRPr sz="1800" b="0" i="0" u="none">
                <a:solidFill>
                  <a:srgbClr val="FFFFFF"/>
                </a:solidFill>
                <a:latin typeface="Arial"/>
                <a:ea typeface="Arial"/>
                <a:cs typeface="Arial"/>
                <a:sym typeface="Arial"/>
              </a:defRPr>
            </a:lvl7pPr>
            <a:lvl8pPr marL="0" marR="0" lvl="7" indent="0" algn="l" rtl="0">
              <a:lnSpc>
                <a:spcPct val="100000"/>
              </a:lnSpc>
              <a:spcBef>
                <a:spcPts val="0"/>
              </a:spcBef>
              <a:spcAft>
                <a:spcPts val="0"/>
              </a:spcAft>
              <a:buClr>
                <a:srgbClr val="FFFFFF"/>
              </a:buClr>
              <a:buSzPts val="1800"/>
              <a:buFont typeface="Arial"/>
              <a:buNone/>
              <a:defRPr sz="1800" b="0" i="0" u="none">
                <a:solidFill>
                  <a:srgbClr val="FFFFFF"/>
                </a:solidFill>
                <a:latin typeface="Arial"/>
                <a:ea typeface="Arial"/>
                <a:cs typeface="Arial"/>
                <a:sym typeface="Arial"/>
              </a:defRPr>
            </a:lvl8pPr>
            <a:lvl9pPr marL="0" marR="0" lvl="8" indent="0" algn="l" rtl="0">
              <a:lnSpc>
                <a:spcPct val="100000"/>
              </a:lnSpc>
              <a:spcBef>
                <a:spcPts val="0"/>
              </a:spcBef>
              <a:spcAft>
                <a:spcPts val="0"/>
              </a:spcAft>
              <a:buClr>
                <a:srgbClr val="FFFFFF"/>
              </a:buClr>
              <a:buSzPts val="1800"/>
              <a:buFont typeface="Arial"/>
              <a:buNone/>
              <a:defRPr sz="1800" b="0" i="0" u="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sz="1400">
              <a:solidFill>
                <a:srgbClr val="000000"/>
              </a:solidFill>
            </a:endParaRPr>
          </a:p>
        </p:txBody>
      </p:sp>
      <p:cxnSp>
        <p:nvCxnSpPr>
          <p:cNvPr id="30" name="Google Shape;30;p1"/>
          <p:cNvCxnSpPr/>
          <p:nvPr/>
        </p:nvCxnSpPr>
        <p:spPr>
          <a:xfrm>
            <a:off x="457200" y="6172200"/>
            <a:ext cx="8229600" cy="1587"/>
          </a:xfrm>
          <a:prstGeom prst="straightConnector1">
            <a:avLst/>
          </a:prstGeom>
          <a:noFill/>
          <a:ln w="19075" cap="sq" cmpd="sng">
            <a:solidFill>
              <a:srgbClr val="CC9900"/>
            </a:solidFill>
            <a:prstDash val="solid"/>
            <a:miter lim="800000"/>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5"/>
        <p:cNvGrpSpPr/>
        <p:nvPr/>
      </p:nvGrpSpPr>
      <p:grpSpPr>
        <a:xfrm>
          <a:off x="0" y="0"/>
          <a:ext cx="0" cy="0"/>
          <a:chOff x="0" y="0"/>
          <a:chExt cx="0" cy="0"/>
        </a:xfrm>
      </p:grpSpPr>
      <p:sp>
        <p:nvSpPr>
          <p:cNvPr id="96" name="Google Shape;96;p12"/>
          <p:cNvSpPr/>
          <p:nvPr/>
        </p:nvSpPr>
        <p:spPr>
          <a:xfrm>
            <a:off x="3124200" y="6235700"/>
            <a:ext cx="2889250" cy="4635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cxnSp>
        <p:nvCxnSpPr>
          <p:cNvPr id="97" name="Google Shape;97;p12"/>
          <p:cNvCxnSpPr/>
          <p:nvPr/>
        </p:nvCxnSpPr>
        <p:spPr>
          <a:xfrm>
            <a:off x="457200" y="6172200"/>
            <a:ext cx="8229600" cy="1587"/>
          </a:xfrm>
          <a:prstGeom prst="straightConnector1">
            <a:avLst/>
          </a:prstGeom>
          <a:noFill/>
          <a:ln w="19075" cap="sq" cmpd="sng">
            <a:solidFill>
              <a:srgbClr val="CC9900"/>
            </a:solidFill>
            <a:prstDash val="solid"/>
            <a:miter lim="800000"/>
            <a:headEnd type="none" w="med" len="med"/>
            <a:tailEnd type="none" w="med" len="med"/>
          </a:ln>
        </p:spPr>
      </p:cxnSp>
      <p:sp>
        <p:nvSpPr>
          <p:cNvPr id="98" name="Google Shape;98;p12"/>
          <p:cNvSpPr txBox="1">
            <a:spLocks noGrp="1"/>
          </p:cNvSpPr>
          <p:nvPr>
            <p:ph type="title"/>
          </p:nvPr>
        </p:nvSpPr>
        <p:spPr>
          <a:xfrm>
            <a:off x="569912" y="446087"/>
            <a:ext cx="8180387" cy="641350"/>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1pPr>
            <a:lvl2pPr marR="0" lvl="1"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2pPr>
            <a:lvl3pPr marR="0" lvl="2"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3pPr>
            <a:lvl4pPr marR="0" lvl="3"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4pPr>
            <a:lvl5pPr marR="0" lvl="4"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5pPr>
            <a:lvl6pPr marR="0" lvl="5"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6pPr>
            <a:lvl7pPr marR="0" lvl="6"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7pPr>
            <a:lvl8pPr marR="0" lvl="7"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8pPr>
            <a:lvl9pPr marR="0" lvl="8"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9pPr>
          </a:lstStyle>
          <a:p>
            <a:endParaRPr/>
          </a:p>
        </p:txBody>
      </p:sp>
      <p:sp>
        <p:nvSpPr>
          <p:cNvPr id="99" name="Google Shape;99;p12"/>
          <p:cNvSpPr txBox="1">
            <a:spLocks noGrp="1"/>
          </p:cNvSpPr>
          <p:nvPr>
            <p:ph type="body" idx="1"/>
          </p:nvPr>
        </p:nvSpPr>
        <p:spPr>
          <a:xfrm>
            <a:off x="233362" y="1149350"/>
            <a:ext cx="8180387" cy="4481512"/>
          </a:xfrm>
          <a:prstGeom prst="rect">
            <a:avLst/>
          </a:prstGeom>
          <a:noFill/>
          <a:ln>
            <a:noFill/>
          </a:ln>
        </p:spPr>
        <p:txBody>
          <a:bodyPr spcFirstLastPara="1" wrap="square" lIns="90000" tIns="46800" rIns="90000" bIns="46800" anchor="t" anchorCtr="0">
            <a:noAutofit/>
          </a:bodyPr>
          <a:lstStyle>
            <a:lvl1pPr marL="457200" marR="0" lvl="0"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1pPr>
            <a:lvl2pPr marL="914400" marR="0" lvl="1"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2pPr>
            <a:lvl3pPr marL="1371600" marR="0" lvl="2"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3pPr>
            <a:lvl4pPr marL="1828800" marR="0" lvl="3"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4pPr>
            <a:lvl5pPr marL="2286000" marR="0" lvl="4"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5pPr>
            <a:lvl6pPr marL="2743200" marR="0" lvl="5"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6pPr>
            <a:lvl7pPr marL="3200400" marR="0" lvl="6"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7pPr>
            <a:lvl8pPr marL="3657600" marR="0" lvl="7"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8pPr>
            <a:lvl9pPr marL="4114800" marR="0" lvl="8"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9pPr>
          </a:lstStyle>
          <a:p>
            <a:endParaRPr/>
          </a:p>
        </p:txBody>
      </p:sp>
      <p:sp>
        <p:nvSpPr>
          <p:cNvPr id="100" name="Google Shape;100;p12"/>
          <p:cNvSpPr txBox="1">
            <a:spLocks noGrp="1"/>
          </p:cNvSpPr>
          <p:nvPr>
            <p:ph type="dt" idx="10"/>
          </p:nvPr>
        </p:nvSpPr>
        <p:spPr>
          <a:xfrm>
            <a:off x="457200" y="6196012"/>
            <a:ext cx="2084387" cy="455612"/>
          </a:xfrm>
          <a:prstGeom prst="rect">
            <a:avLst/>
          </a:prstGeom>
          <a:noFill/>
          <a:ln>
            <a:noFill/>
          </a:ln>
        </p:spPr>
        <p:txBody>
          <a:bodyPr spcFirstLastPara="1" wrap="square" lIns="90000" tIns="46800" rIns="90000" bIns="46800" anchor="b" anchorCtr="0">
            <a:noAutofit/>
          </a:bodyPr>
          <a:lstStyle>
            <a:lvl1pPr marR="0" lvl="0" algn="l" rtl="0">
              <a:lnSpc>
                <a:spcPct val="100000"/>
              </a:lnSpc>
              <a:spcBef>
                <a:spcPts val="0"/>
              </a:spcBef>
              <a:spcAft>
                <a:spcPts val="0"/>
              </a:spcAft>
              <a:buSzPts val="1400"/>
              <a:buNone/>
              <a:defRPr sz="1800" b="0" i="0" u="none">
                <a:solidFill>
                  <a:srgbClr val="FFFFFF"/>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9pPr>
          </a:lstStyle>
          <a:p>
            <a:endParaRPr/>
          </a:p>
        </p:txBody>
      </p:sp>
      <p:sp>
        <p:nvSpPr>
          <p:cNvPr id="101" name="Google Shape;101;p12"/>
          <p:cNvSpPr txBox="1">
            <a:spLocks noGrp="1"/>
          </p:cNvSpPr>
          <p:nvPr>
            <p:ph type="sldNum" idx="12"/>
          </p:nvPr>
        </p:nvSpPr>
        <p:spPr>
          <a:xfrm>
            <a:off x="6553200" y="6196012"/>
            <a:ext cx="2084387" cy="455612"/>
          </a:xfrm>
          <a:prstGeom prst="rect">
            <a:avLst/>
          </a:prstGeom>
          <a:noFill/>
          <a:ln>
            <a:noFill/>
          </a:ln>
        </p:spPr>
        <p:txBody>
          <a:bodyPr spcFirstLastPara="1" wrap="square" lIns="90000" tIns="46800" rIns="90000" bIns="46800" anchor="b" anchorCtr="0">
            <a:noAutofit/>
          </a:bodyPr>
          <a:lstStyle>
            <a:lvl1pPr marL="0" marR="0" lvl="0"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1pPr>
            <a:lvl2pPr marL="0" marR="0" lvl="1"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2pPr>
            <a:lvl3pPr marL="0" marR="0" lvl="2"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3pPr>
            <a:lvl4pPr marL="0" marR="0" lvl="3"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4pPr>
            <a:lvl5pPr marL="0" marR="0" lvl="4"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5pPr>
            <a:lvl6pPr marL="0" marR="0" lvl="5"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6pPr>
            <a:lvl7pPr marL="0" marR="0" lvl="6"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7pPr>
            <a:lvl8pPr marL="0" marR="0" lvl="7"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8pPr>
            <a:lvl9pPr marL="0" marR="0" lvl="8"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2"/>
        <p:cNvGrpSpPr/>
        <p:nvPr/>
      </p:nvGrpSpPr>
      <p:grpSpPr>
        <a:xfrm>
          <a:off x="0" y="0"/>
          <a:ext cx="0" cy="0"/>
          <a:chOff x="0" y="0"/>
          <a:chExt cx="0" cy="0"/>
        </a:xfrm>
      </p:grpSpPr>
      <p:sp>
        <p:nvSpPr>
          <p:cNvPr id="103" name="Google Shape;103;p13"/>
          <p:cNvSpPr/>
          <p:nvPr/>
        </p:nvSpPr>
        <p:spPr>
          <a:xfrm>
            <a:off x="3124200" y="6235700"/>
            <a:ext cx="2889250" cy="4635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cxnSp>
        <p:nvCxnSpPr>
          <p:cNvPr id="104" name="Google Shape;104;p13"/>
          <p:cNvCxnSpPr/>
          <p:nvPr/>
        </p:nvCxnSpPr>
        <p:spPr>
          <a:xfrm>
            <a:off x="457200" y="6172200"/>
            <a:ext cx="8229600" cy="1587"/>
          </a:xfrm>
          <a:prstGeom prst="straightConnector1">
            <a:avLst/>
          </a:prstGeom>
          <a:noFill/>
          <a:ln w="19075" cap="sq" cmpd="sng">
            <a:solidFill>
              <a:srgbClr val="CC9900"/>
            </a:solidFill>
            <a:prstDash val="solid"/>
            <a:miter lim="800000"/>
            <a:headEnd type="none" w="med" len="med"/>
            <a:tailEnd type="none" w="med" len="med"/>
          </a:ln>
        </p:spPr>
      </p:cxnSp>
      <p:sp>
        <p:nvSpPr>
          <p:cNvPr id="105" name="Google Shape;105;p13"/>
          <p:cNvSpPr txBox="1">
            <a:spLocks noGrp="1"/>
          </p:cNvSpPr>
          <p:nvPr>
            <p:ph type="title"/>
          </p:nvPr>
        </p:nvSpPr>
        <p:spPr>
          <a:xfrm>
            <a:off x="569912" y="446087"/>
            <a:ext cx="8180387" cy="641350"/>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1pPr>
            <a:lvl2pPr marR="0" lvl="1"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2pPr>
            <a:lvl3pPr marR="0" lvl="2"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3pPr>
            <a:lvl4pPr marR="0" lvl="3"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4pPr>
            <a:lvl5pPr marR="0" lvl="4"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5pPr>
            <a:lvl6pPr marR="0" lvl="5"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6pPr>
            <a:lvl7pPr marR="0" lvl="6"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7pPr>
            <a:lvl8pPr marR="0" lvl="7"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8pPr>
            <a:lvl9pPr marR="0" lvl="8"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9pPr>
          </a:lstStyle>
          <a:p>
            <a:endParaRPr/>
          </a:p>
        </p:txBody>
      </p:sp>
      <p:sp>
        <p:nvSpPr>
          <p:cNvPr id="106" name="Google Shape;106;p13"/>
          <p:cNvSpPr txBox="1">
            <a:spLocks noGrp="1"/>
          </p:cNvSpPr>
          <p:nvPr>
            <p:ph type="body" idx="1"/>
          </p:nvPr>
        </p:nvSpPr>
        <p:spPr>
          <a:xfrm>
            <a:off x="233362" y="1149350"/>
            <a:ext cx="8180387" cy="4481512"/>
          </a:xfrm>
          <a:prstGeom prst="rect">
            <a:avLst/>
          </a:prstGeom>
          <a:noFill/>
          <a:ln>
            <a:noFill/>
          </a:ln>
        </p:spPr>
        <p:txBody>
          <a:bodyPr spcFirstLastPara="1" wrap="square" lIns="90000" tIns="46800" rIns="90000" bIns="46800" anchor="t" anchorCtr="0">
            <a:noAutofit/>
          </a:bodyPr>
          <a:lstStyle>
            <a:lvl1pPr marL="457200" marR="0" lvl="0"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1pPr>
            <a:lvl2pPr marL="914400" marR="0" lvl="1"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2pPr>
            <a:lvl3pPr marL="1371600" marR="0" lvl="2"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3pPr>
            <a:lvl4pPr marL="1828800" marR="0" lvl="3"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4pPr>
            <a:lvl5pPr marL="2286000" marR="0" lvl="4"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5pPr>
            <a:lvl6pPr marL="2743200" marR="0" lvl="5"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6pPr>
            <a:lvl7pPr marL="3200400" marR="0" lvl="6"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7pPr>
            <a:lvl8pPr marL="3657600" marR="0" lvl="7"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8pPr>
            <a:lvl9pPr marL="4114800" marR="0" lvl="8"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9pPr>
          </a:lstStyle>
          <a:p>
            <a:endParaRPr/>
          </a:p>
        </p:txBody>
      </p:sp>
      <p:sp>
        <p:nvSpPr>
          <p:cNvPr id="107" name="Google Shape;107;p13"/>
          <p:cNvSpPr txBox="1">
            <a:spLocks noGrp="1"/>
          </p:cNvSpPr>
          <p:nvPr>
            <p:ph type="dt" idx="10"/>
          </p:nvPr>
        </p:nvSpPr>
        <p:spPr>
          <a:xfrm>
            <a:off x="457200" y="6196012"/>
            <a:ext cx="2084387" cy="455612"/>
          </a:xfrm>
          <a:prstGeom prst="rect">
            <a:avLst/>
          </a:prstGeom>
          <a:noFill/>
          <a:ln>
            <a:noFill/>
          </a:ln>
        </p:spPr>
        <p:txBody>
          <a:bodyPr spcFirstLastPara="1" wrap="square" lIns="90000" tIns="46800" rIns="90000" bIns="46800" anchor="b" anchorCtr="0">
            <a:noAutofit/>
          </a:bodyPr>
          <a:lstStyle>
            <a:lvl1pPr marR="0" lvl="0" algn="l" rtl="0">
              <a:lnSpc>
                <a:spcPct val="100000"/>
              </a:lnSpc>
              <a:spcBef>
                <a:spcPts val="0"/>
              </a:spcBef>
              <a:spcAft>
                <a:spcPts val="0"/>
              </a:spcAft>
              <a:buSzPts val="1400"/>
              <a:buNone/>
              <a:defRPr sz="1800" b="0" i="0" u="none">
                <a:solidFill>
                  <a:srgbClr val="FFFFFF"/>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9pPr>
          </a:lstStyle>
          <a:p>
            <a:endParaRPr/>
          </a:p>
        </p:txBody>
      </p:sp>
      <p:sp>
        <p:nvSpPr>
          <p:cNvPr id="108" name="Google Shape;108;p13"/>
          <p:cNvSpPr txBox="1">
            <a:spLocks noGrp="1"/>
          </p:cNvSpPr>
          <p:nvPr>
            <p:ph type="sldNum" idx="12"/>
          </p:nvPr>
        </p:nvSpPr>
        <p:spPr>
          <a:xfrm>
            <a:off x="6553200" y="6196012"/>
            <a:ext cx="2084387" cy="455612"/>
          </a:xfrm>
          <a:prstGeom prst="rect">
            <a:avLst/>
          </a:prstGeom>
          <a:noFill/>
          <a:ln>
            <a:noFill/>
          </a:ln>
        </p:spPr>
        <p:txBody>
          <a:bodyPr spcFirstLastPara="1" wrap="square" lIns="90000" tIns="46800" rIns="90000" bIns="46800" anchor="b" anchorCtr="0">
            <a:noAutofit/>
          </a:bodyPr>
          <a:lstStyle>
            <a:lvl1pPr marL="0" marR="0" lvl="0"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1pPr>
            <a:lvl2pPr marL="0" marR="0" lvl="1"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2pPr>
            <a:lvl3pPr marL="0" marR="0" lvl="2"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3pPr>
            <a:lvl4pPr marL="0" marR="0" lvl="3"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4pPr>
            <a:lvl5pPr marL="0" marR="0" lvl="4"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5pPr>
            <a:lvl6pPr marL="0" marR="0" lvl="5"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6pPr>
            <a:lvl7pPr marL="0" marR="0" lvl="6"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7pPr>
            <a:lvl8pPr marL="0" marR="0" lvl="7"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8pPr>
            <a:lvl9pPr marL="0" marR="0" lvl="8"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9"/>
        <p:cNvGrpSpPr/>
        <p:nvPr/>
      </p:nvGrpSpPr>
      <p:grpSpPr>
        <a:xfrm>
          <a:off x="0" y="0"/>
          <a:ext cx="0" cy="0"/>
          <a:chOff x="0" y="0"/>
          <a:chExt cx="0" cy="0"/>
        </a:xfrm>
      </p:grpSpPr>
      <p:sp>
        <p:nvSpPr>
          <p:cNvPr id="110" name="Google Shape;110;p14"/>
          <p:cNvSpPr/>
          <p:nvPr/>
        </p:nvSpPr>
        <p:spPr>
          <a:xfrm>
            <a:off x="3124200" y="6235700"/>
            <a:ext cx="2889250" cy="4635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cxnSp>
        <p:nvCxnSpPr>
          <p:cNvPr id="111" name="Google Shape;111;p14"/>
          <p:cNvCxnSpPr/>
          <p:nvPr/>
        </p:nvCxnSpPr>
        <p:spPr>
          <a:xfrm>
            <a:off x="457200" y="6172200"/>
            <a:ext cx="8229600" cy="1587"/>
          </a:xfrm>
          <a:prstGeom prst="straightConnector1">
            <a:avLst/>
          </a:prstGeom>
          <a:noFill/>
          <a:ln w="19075" cap="sq" cmpd="sng">
            <a:solidFill>
              <a:srgbClr val="CC9900"/>
            </a:solidFill>
            <a:prstDash val="solid"/>
            <a:miter lim="800000"/>
            <a:headEnd type="none" w="med" len="med"/>
            <a:tailEnd type="none" w="med" len="med"/>
          </a:ln>
        </p:spPr>
      </p:cxnSp>
      <p:sp>
        <p:nvSpPr>
          <p:cNvPr id="112" name="Google Shape;112;p14"/>
          <p:cNvSpPr txBox="1">
            <a:spLocks noGrp="1"/>
          </p:cNvSpPr>
          <p:nvPr>
            <p:ph type="title"/>
          </p:nvPr>
        </p:nvSpPr>
        <p:spPr>
          <a:xfrm>
            <a:off x="569912" y="446087"/>
            <a:ext cx="8180387" cy="641350"/>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1pPr>
            <a:lvl2pPr marR="0" lvl="1"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2pPr>
            <a:lvl3pPr marR="0" lvl="2"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3pPr>
            <a:lvl4pPr marR="0" lvl="3"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4pPr>
            <a:lvl5pPr marR="0" lvl="4"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5pPr>
            <a:lvl6pPr marR="0" lvl="5"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6pPr>
            <a:lvl7pPr marR="0" lvl="6"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7pPr>
            <a:lvl8pPr marR="0" lvl="7"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8pPr>
            <a:lvl9pPr marR="0" lvl="8"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9pPr>
          </a:lstStyle>
          <a:p>
            <a:endParaRPr/>
          </a:p>
        </p:txBody>
      </p:sp>
      <p:sp>
        <p:nvSpPr>
          <p:cNvPr id="113" name="Google Shape;113;p14"/>
          <p:cNvSpPr txBox="1">
            <a:spLocks noGrp="1"/>
          </p:cNvSpPr>
          <p:nvPr>
            <p:ph type="body" idx="1"/>
          </p:nvPr>
        </p:nvSpPr>
        <p:spPr>
          <a:xfrm>
            <a:off x="233362" y="1149350"/>
            <a:ext cx="8180387" cy="4481512"/>
          </a:xfrm>
          <a:prstGeom prst="rect">
            <a:avLst/>
          </a:prstGeom>
          <a:noFill/>
          <a:ln>
            <a:noFill/>
          </a:ln>
        </p:spPr>
        <p:txBody>
          <a:bodyPr spcFirstLastPara="1" wrap="square" lIns="90000" tIns="46800" rIns="90000" bIns="46800" anchor="t" anchorCtr="0">
            <a:noAutofit/>
          </a:bodyPr>
          <a:lstStyle>
            <a:lvl1pPr marL="457200" marR="0" lvl="0"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1pPr>
            <a:lvl2pPr marL="914400" marR="0" lvl="1"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2pPr>
            <a:lvl3pPr marL="1371600" marR="0" lvl="2"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3pPr>
            <a:lvl4pPr marL="1828800" marR="0" lvl="3"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4pPr>
            <a:lvl5pPr marL="2286000" marR="0" lvl="4"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5pPr>
            <a:lvl6pPr marL="2743200" marR="0" lvl="5"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6pPr>
            <a:lvl7pPr marL="3200400" marR="0" lvl="6"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7pPr>
            <a:lvl8pPr marL="3657600" marR="0" lvl="7"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8pPr>
            <a:lvl9pPr marL="4114800" marR="0" lvl="8"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9pPr>
          </a:lstStyle>
          <a:p>
            <a:endParaRPr/>
          </a:p>
        </p:txBody>
      </p:sp>
      <p:sp>
        <p:nvSpPr>
          <p:cNvPr id="114" name="Google Shape;114;p14"/>
          <p:cNvSpPr txBox="1">
            <a:spLocks noGrp="1"/>
          </p:cNvSpPr>
          <p:nvPr>
            <p:ph type="dt" idx="10"/>
          </p:nvPr>
        </p:nvSpPr>
        <p:spPr>
          <a:xfrm>
            <a:off x="457200" y="6196012"/>
            <a:ext cx="2084387" cy="455612"/>
          </a:xfrm>
          <a:prstGeom prst="rect">
            <a:avLst/>
          </a:prstGeom>
          <a:noFill/>
          <a:ln>
            <a:noFill/>
          </a:ln>
        </p:spPr>
        <p:txBody>
          <a:bodyPr spcFirstLastPara="1" wrap="square" lIns="90000" tIns="46800" rIns="90000" bIns="46800" anchor="b" anchorCtr="0">
            <a:noAutofit/>
          </a:bodyPr>
          <a:lstStyle>
            <a:lvl1pPr marR="0" lvl="0" algn="l" rtl="0">
              <a:lnSpc>
                <a:spcPct val="100000"/>
              </a:lnSpc>
              <a:spcBef>
                <a:spcPts val="0"/>
              </a:spcBef>
              <a:spcAft>
                <a:spcPts val="0"/>
              </a:spcAft>
              <a:buSzPts val="1400"/>
              <a:buNone/>
              <a:defRPr sz="1800" b="0" i="0" u="none">
                <a:solidFill>
                  <a:srgbClr val="FFFFFF"/>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9pPr>
          </a:lstStyle>
          <a:p>
            <a:endParaRPr/>
          </a:p>
        </p:txBody>
      </p:sp>
      <p:sp>
        <p:nvSpPr>
          <p:cNvPr id="115" name="Google Shape;115;p14"/>
          <p:cNvSpPr txBox="1">
            <a:spLocks noGrp="1"/>
          </p:cNvSpPr>
          <p:nvPr>
            <p:ph type="sldNum" idx="12"/>
          </p:nvPr>
        </p:nvSpPr>
        <p:spPr>
          <a:xfrm>
            <a:off x="6553200" y="6196012"/>
            <a:ext cx="2084387" cy="455612"/>
          </a:xfrm>
          <a:prstGeom prst="rect">
            <a:avLst/>
          </a:prstGeom>
          <a:noFill/>
          <a:ln>
            <a:noFill/>
          </a:ln>
        </p:spPr>
        <p:txBody>
          <a:bodyPr spcFirstLastPara="1" wrap="square" lIns="90000" tIns="46800" rIns="90000" bIns="46800" anchor="b" anchorCtr="0">
            <a:noAutofit/>
          </a:bodyPr>
          <a:lstStyle>
            <a:lvl1pPr marL="0" marR="0" lvl="0"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1pPr>
            <a:lvl2pPr marL="0" marR="0" lvl="1"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2pPr>
            <a:lvl3pPr marL="0" marR="0" lvl="2"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3pPr>
            <a:lvl4pPr marL="0" marR="0" lvl="3"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4pPr>
            <a:lvl5pPr marL="0" marR="0" lvl="4"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5pPr>
            <a:lvl6pPr marL="0" marR="0" lvl="5"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6pPr>
            <a:lvl7pPr marL="0" marR="0" lvl="6"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7pPr>
            <a:lvl8pPr marL="0" marR="0" lvl="7"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8pPr>
            <a:lvl9pPr marL="0" marR="0" lvl="8"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6"/>
        <p:cNvGrpSpPr/>
        <p:nvPr/>
      </p:nvGrpSpPr>
      <p:grpSpPr>
        <a:xfrm>
          <a:off x="0" y="0"/>
          <a:ext cx="0" cy="0"/>
          <a:chOff x="0" y="0"/>
          <a:chExt cx="0" cy="0"/>
        </a:xfrm>
      </p:grpSpPr>
      <p:sp>
        <p:nvSpPr>
          <p:cNvPr id="117" name="Google Shape;117;p15"/>
          <p:cNvSpPr/>
          <p:nvPr/>
        </p:nvSpPr>
        <p:spPr>
          <a:xfrm>
            <a:off x="3124200" y="6235700"/>
            <a:ext cx="2889250" cy="4635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cxnSp>
        <p:nvCxnSpPr>
          <p:cNvPr id="118" name="Google Shape;118;p15"/>
          <p:cNvCxnSpPr/>
          <p:nvPr/>
        </p:nvCxnSpPr>
        <p:spPr>
          <a:xfrm>
            <a:off x="457200" y="6172200"/>
            <a:ext cx="8229600" cy="1587"/>
          </a:xfrm>
          <a:prstGeom prst="straightConnector1">
            <a:avLst/>
          </a:prstGeom>
          <a:noFill/>
          <a:ln w="19075" cap="sq" cmpd="sng">
            <a:solidFill>
              <a:srgbClr val="CC9900"/>
            </a:solidFill>
            <a:prstDash val="solid"/>
            <a:miter lim="800000"/>
            <a:headEnd type="none" w="med" len="med"/>
            <a:tailEnd type="none" w="med" len="med"/>
          </a:ln>
        </p:spPr>
      </p:cxnSp>
      <p:sp>
        <p:nvSpPr>
          <p:cNvPr id="119" name="Google Shape;119;p15"/>
          <p:cNvSpPr txBox="1">
            <a:spLocks noGrp="1"/>
          </p:cNvSpPr>
          <p:nvPr>
            <p:ph type="title"/>
          </p:nvPr>
        </p:nvSpPr>
        <p:spPr>
          <a:xfrm>
            <a:off x="569912" y="446087"/>
            <a:ext cx="8180387" cy="641350"/>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1pPr>
            <a:lvl2pPr marR="0" lvl="1"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2pPr>
            <a:lvl3pPr marR="0" lvl="2"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3pPr>
            <a:lvl4pPr marR="0" lvl="3"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4pPr>
            <a:lvl5pPr marR="0" lvl="4"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5pPr>
            <a:lvl6pPr marR="0" lvl="5"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6pPr>
            <a:lvl7pPr marR="0" lvl="6"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7pPr>
            <a:lvl8pPr marR="0" lvl="7"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8pPr>
            <a:lvl9pPr marR="0" lvl="8"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9pPr>
          </a:lstStyle>
          <a:p>
            <a:endParaRPr/>
          </a:p>
        </p:txBody>
      </p:sp>
      <p:sp>
        <p:nvSpPr>
          <p:cNvPr id="120" name="Google Shape;120;p15"/>
          <p:cNvSpPr txBox="1">
            <a:spLocks noGrp="1"/>
          </p:cNvSpPr>
          <p:nvPr>
            <p:ph type="body" idx="1"/>
          </p:nvPr>
        </p:nvSpPr>
        <p:spPr>
          <a:xfrm>
            <a:off x="233362" y="1149350"/>
            <a:ext cx="8180387" cy="4481512"/>
          </a:xfrm>
          <a:prstGeom prst="rect">
            <a:avLst/>
          </a:prstGeom>
          <a:noFill/>
          <a:ln>
            <a:noFill/>
          </a:ln>
        </p:spPr>
        <p:txBody>
          <a:bodyPr spcFirstLastPara="1" wrap="square" lIns="90000" tIns="46800" rIns="90000" bIns="46800" anchor="t" anchorCtr="0">
            <a:noAutofit/>
          </a:bodyPr>
          <a:lstStyle>
            <a:lvl1pPr marL="457200" marR="0" lvl="0"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1pPr>
            <a:lvl2pPr marL="914400" marR="0" lvl="1"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2pPr>
            <a:lvl3pPr marL="1371600" marR="0" lvl="2"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3pPr>
            <a:lvl4pPr marL="1828800" marR="0" lvl="3"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4pPr>
            <a:lvl5pPr marL="2286000" marR="0" lvl="4"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5pPr>
            <a:lvl6pPr marL="2743200" marR="0" lvl="5"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6pPr>
            <a:lvl7pPr marL="3200400" marR="0" lvl="6"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7pPr>
            <a:lvl8pPr marL="3657600" marR="0" lvl="7"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8pPr>
            <a:lvl9pPr marL="4114800" marR="0" lvl="8"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9pPr>
          </a:lstStyle>
          <a:p>
            <a:endParaRPr/>
          </a:p>
        </p:txBody>
      </p:sp>
      <p:sp>
        <p:nvSpPr>
          <p:cNvPr id="121" name="Google Shape;121;p15"/>
          <p:cNvSpPr txBox="1">
            <a:spLocks noGrp="1"/>
          </p:cNvSpPr>
          <p:nvPr>
            <p:ph type="dt" idx="10"/>
          </p:nvPr>
        </p:nvSpPr>
        <p:spPr>
          <a:xfrm>
            <a:off x="457200" y="6196012"/>
            <a:ext cx="2084387" cy="455612"/>
          </a:xfrm>
          <a:prstGeom prst="rect">
            <a:avLst/>
          </a:prstGeom>
          <a:noFill/>
          <a:ln>
            <a:noFill/>
          </a:ln>
        </p:spPr>
        <p:txBody>
          <a:bodyPr spcFirstLastPara="1" wrap="square" lIns="90000" tIns="46800" rIns="90000" bIns="46800" anchor="b" anchorCtr="0">
            <a:noAutofit/>
          </a:bodyPr>
          <a:lstStyle>
            <a:lvl1pPr marR="0" lvl="0" algn="l" rtl="0">
              <a:lnSpc>
                <a:spcPct val="100000"/>
              </a:lnSpc>
              <a:spcBef>
                <a:spcPts val="0"/>
              </a:spcBef>
              <a:spcAft>
                <a:spcPts val="0"/>
              </a:spcAft>
              <a:buSzPts val="1400"/>
              <a:buNone/>
              <a:defRPr sz="1800" b="0" i="0" u="none">
                <a:solidFill>
                  <a:srgbClr val="FFFFFF"/>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9pPr>
          </a:lstStyle>
          <a:p>
            <a:endParaRPr/>
          </a:p>
        </p:txBody>
      </p:sp>
      <p:sp>
        <p:nvSpPr>
          <p:cNvPr id="122" name="Google Shape;122;p15"/>
          <p:cNvSpPr txBox="1">
            <a:spLocks noGrp="1"/>
          </p:cNvSpPr>
          <p:nvPr>
            <p:ph type="sldNum" idx="12"/>
          </p:nvPr>
        </p:nvSpPr>
        <p:spPr>
          <a:xfrm>
            <a:off x="6553200" y="6196012"/>
            <a:ext cx="2084387" cy="455612"/>
          </a:xfrm>
          <a:prstGeom prst="rect">
            <a:avLst/>
          </a:prstGeom>
          <a:noFill/>
          <a:ln>
            <a:noFill/>
          </a:ln>
        </p:spPr>
        <p:txBody>
          <a:bodyPr spcFirstLastPara="1" wrap="square" lIns="90000" tIns="46800" rIns="90000" bIns="46800" anchor="b" anchorCtr="0">
            <a:noAutofit/>
          </a:bodyPr>
          <a:lstStyle>
            <a:lvl1pPr marL="0" marR="0" lvl="0"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1pPr>
            <a:lvl2pPr marL="0" marR="0" lvl="1"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2pPr>
            <a:lvl3pPr marL="0" marR="0" lvl="2"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3pPr>
            <a:lvl4pPr marL="0" marR="0" lvl="3"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4pPr>
            <a:lvl5pPr marL="0" marR="0" lvl="4"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5pPr>
            <a:lvl6pPr marL="0" marR="0" lvl="5"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6pPr>
            <a:lvl7pPr marL="0" marR="0" lvl="6"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7pPr>
            <a:lvl8pPr marL="0" marR="0" lvl="7"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8pPr>
            <a:lvl9pPr marL="0" marR="0" lvl="8"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5"/>
        <p:cNvGrpSpPr/>
        <p:nvPr/>
      </p:nvGrpSpPr>
      <p:grpSpPr>
        <a:xfrm>
          <a:off x="0" y="0"/>
          <a:ext cx="0" cy="0"/>
          <a:chOff x="0" y="0"/>
          <a:chExt cx="0" cy="0"/>
        </a:xfrm>
      </p:grpSpPr>
      <p:sp>
        <p:nvSpPr>
          <p:cNvPr id="36" name="Google Shape;36;p3"/>
          <p:cNvSpPr/>
          <p:nvPr/>
        </p:nvSpPr>
        <p:spPr>
          <a:xfrm>
            <a:off x="3124200" y="6235700"/>
            <a:ext cx="2889250" cy="4635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cxnSp>
        <p:nvCxnSpPr>
          <p:cNvPr id="37" name="Google Shape;37;p3"/>
          <p:cNvCxnSpPr/>
          <p:nvPr/>
        </p:nvCxnSpPr>
        <p:spPr>
          <a:xfrm>
            <a:off x="457200" y="6172200"/>
            <a:ext cx="8229600" cy="1587"/>
          </a:xfrm>
          <a:prstGeom prst="straightConnector1">
            <a:avLst/>
          </a:prstGeom>
          <a:noFill/>
          <a:ln w="19075" cap="sq" cmpd="sng">
            <a:solidFill>
              <a:srgbClr val="CC9900"/>
            </a:solidFill>
            <a:prstDash val="solid"/>
            <a:miter lim="800000"/>
            <a:headEnd type="none" w="med" len="med"/>
            <a:tailEnd type="none" w="med" len="med"/>
          </a:ln>
        </p:spPr>
      </p:cxnSp>
      <p:sp>
        <p:nvSpPr>
          <p:cNvPr id="38" name="Google Shape;38;p3"/>
          <p:cNvSpPr txBox="1">
            <a:spLocks noGrp="1"/>
          </p:cNvSpPr>
          <p:nvPr>
            <p:ph type="title"/>
          </p:nvPr>
        </p:nvSpPr>
        <p:spPr>
          <a:xfrm>
            <a:off x="569912" y="446087"/>
            <a:ext cx="8180387" cy="641350"/>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1pPr>
            <a:lvl2pPr marR="0" lvl="1"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2pPr>
            <a:lvl3pPr marR="0" lvl="2"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3pPr>
            <a:lvl4pPr marR="0" lvl="3"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4pPr>
            <a:lvl5pPr marR="0" lvl="4"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5pPr>
            <a:lvl6pPr marR="0" lvl="5"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6pPr>
            <a:lvl7pPr marR="0" lvl="6"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7pPr>
            <a:lvl8pPr marR="0" lvl="7"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8pPr>
            <a:lvl9pPr marR="0" lvl="8"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9pPr>
          </a:lstStyle>
          <a:p>
            <a:endParaRPr/>
          </a:p>
        </p:txBody>
      </p:sp>
      <p:sp>
        <p:nvSpPr>
          <p:cNvPr id="39" name="Google Shape;39;p3"/>
          <p:cNvSpPr txBox="1">
            <a:spLocks noGrp="1"/>
          </p:cNvSpPr>
          <p:nvPr>
            <p:ph type="body" idx="1"/>
          </p:nvPr>
        </p:nvSpPr>
        <p:spPr>
          <a:xfrm>
            <a:off x="233362" y="1149350"/>
            <a:ext cx="8180387" cy="4481512"/>
          </a:xfrm>
          <a:prstGeom prst="rect">
            <a:avLst/>
          </a:prstGeom>
          <a:noFill/>
          <a:ln>
            <a:noFill/>
          </a:ln>
        </p:spPr>
        <p:txBody>
          <a:bodyPr spcFirstLastPara="1" wrap="square" lIns="90000" tIns="46800" rIns="90000" bIns="46800" anchor="t" anchorCtr="0">
            <a:noAutofit/>
          </a:bodyPr>
          <a:lstStyle>
            <a:lvl1pPr marL="457200" marR="0" lvl="0"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1pPr>
            <a:lvl2pPr marL="914400" marR="0" lvl="1"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2pPr>
            <a:lvl3pPr marL="1371600" marR="0" lvl="2"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3pPr>
            <a:lvl4pPr marL="1828800" marR="0" lvl="3"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4pPr>
            <a:lvl5pPr marL="2286000" marR="0" lvl="4"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5pPr>
            <a:lvl6pPr marL="2743200" marR="0" lvl="5"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6pPr>
            <a:lvl7pPr marL="3200400" marR="0" lvl="6"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7pPr>
            <a:lvl8pPr marL="3657600" marR="0" lvl="7"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8pPr>
            <a:lvl9pPr marL="4114800" marR="0" lvl="8"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9pPr>
          </a:lstStyle>
          <a:p>
            <a:endParaRPr/>
          </a:p>
        </p:txBody>
      </p:sp>
      <p:sp>
        <p:nvSpPr>
          <p:cNvPr id="40" name="Google Shape;40;p3"/>
          <p:cNvSpPr txBox="1">
            <a:spLocks noGrp="1"/>
          </p:cNvSpPr>
          <p:nvPr>
            <p:ph type="dt" idx="10"/>
          </p:nvPr>
        </p:nvSpPr>
        <p:spPr>
          <a:xfrm>
            <a:off x="457200" y="6196012"/>
            <a:ext cx="2084387" cy="455612"/>
          </a:xfrm>
          <a:prstGeom prst="rect">
            <a:avLst/>
          </a:prstGeom>
          <a:noFill/>
          <a:ln>
            <a:noFill/>
          </a:ln>
        </p:spPr>
        <p:txBody>
          <a:bodyPr spcFirstLastPara="1" wrap="square" lIns="90000" tIns="46800" rIns="90000" bIns="46800" anchor="b" anchorCtr="0">
            <a:noAutofit/>
          </a:bodyPr>
          <a:lstStyle>
            <a:lvl1pPr marR="0" lvl="0" algn="l" rtl="0">
              <a:lnSpc>
                <a:spcPct val="100000"/>
              </a:lnSpc>
              <a:spcBef>
                <a:spcPts val="0"/>
              </a:spcBef>
              <a:spcAft>
                <a:spcPts val="0"/>
              </a:spcAft>
              <a:buSzPts val="1400"/>
              <a:buNone/>
              <a:defRPr sz="1800" b="0" i="0" u="none">
                <a:solidFill>
                  <a:srgbClr val="FFFFFF"/>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9pPr>
          </a:lstStyle>
          <a:p>
            <a:endParaRPr/>
          </a:p>
        </p:txBody>
      </p:sp>
      <p:sp>
        <p:nvSpPr>
          <p:cNvPr id="41" name="Google Shape;41;p3"/>
          <p:cNvSpPr txBox="1">
            <a:spLocks noGrp="1"/>
          </p:cNvSpPr>
          <p:nvPr>
            <p:ph type="sldNum" idx="12"/>
          </p:nvPr>
        </p:nvSpPr>
        <p:spPr>
          <a:xfrm>
            <a:off x="6553200" y="6196012"/>
            <a:ext cx="2084387" cy="455612"/>
          </a:xfrm>
          <a:prstGeom prst="rect">
            <a:avLst/>
          </a:prstGeom>
          <a:noFill/>
          <a:ln>
            <a:noFill/>
          </a:ln>
        </p:spPr>
        <p:txBody>
          <a:bodyPr spcFirstLastPara="1" wrap="square" lIns="90000" tIns="46800" rIns="90000" bIns="46800" anchor="b" anchorCtr="0">
            <a:noAutofit/>
          </a:bodyPr>
          <a:lstStyle>
            <a:lvl1pPr marL="0" marR="0" lvl="0"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1pPr>
            <a:lvl2pPr marL="0" marR="0" lvl="1"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2pPr>
            <a:lvl3pPr marL="0" marR="0" lvl="2"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3pPr>
            <a:lvl4pPr marL="0" marR="0" lvl="3"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4pPr>
            <a:lvl5pPr marL="0" marR="0" lvl="4"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5pPr>
            <a:lvl6pPr marL="0" marR="0" lvl="5"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6pPr>
            <a:lvl7pPr marL="0" marR="0" lvl="6"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7pPr>
            <a:lvl8pPr marL="0" marR="0" lvl="7"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8pPr>
            <a:lvl9pPr marL="0" marR="0" lvl="8"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569912" y="446087"/>
            <a:ext cx="8180387" cy="641350"/>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1pPr>
            <a:lvl2pPr marR="0" lvl="1"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2pPr>
            <a:lvl3pPr marR="0" lvl="2"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3pPr>
            <a:lvl4pPr marR="0" lvl="3"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4pPr>
            <a:lvl5pPr marR="0" lvl="4"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5pPr>
            <a:lvl6pPr marR="0" lvl="5"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6pPr>
            <a:lvl7pPr marR="0" lvl="6"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7pPr>
            <a:lvl8pPr marR="0" lvl="7"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8pPr>
            <a:lvl9pPr marR="0" lvl="8"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9pPr>
          </a:lstStyle>
          <a:p>
            <a:endParaRPr/>
          </a:p>
        </p:txBody>
      </p:sp>
      <p:sp>
        <p:nvSpPr>
          <p:cNvPr id="48" name="Google Shape;48;p5"/>
          <p:cNvSpPr txBox="1">
            <a:spLocks noGrp="1"/>
          </p:cNvSpPr>
          <p:nvPr>
            <p:ph type="body" idx="1"/>
          </p:nvPr>
        </p:nvSpPr>
        <p:spPr>
          <a:xfrm>
            <a:off x="233362" y="1149350"/>
            <a:ext cx="8180387" cy="4481512"/>
          </a:xfrm>
          <a:prstGeom prst="rect">
            <a:avLst/>
          </a:prstGeom>
          <a:noFill/>
          <a:ln>
            <a:noFill/>
          </a:ln>
        </p:spPr>
        <p:txBody>
          <a:bodyPr spcFirstLastPara="1" wrap="square" lIns="90000" tIns="46800" rIns="90000" bIns="46800" anchor="t" anchorCtr="0">
            <a:noAutofit/>
          </a:bodyPr>
          <a:lstStyle>
            <a:lvl1pPr marL="457200" marR="0" lvl="0"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1pPr>
            <a:lvl2pPr marL="914400" marR="0" lvl="1"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2pPr>
            <a:lvl3pPr marL="1371600" marR="0" lvl="2"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3pPr>
            <a:lvl4pPr marL="1828800" marR="0" lvl="3"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4pPr>
            <a:lvl5pPr marL="2286000" marR="0" lvl="4"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5pPr>
            <a:lvl6pPr marL="2743200" marR="0" lvl="5"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6pPr>
            <a:lvl7pPr marL="3200400" marR="0" lvl="6"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7pPr>
            <a:lvl8pPr marL="3657600" marR="0" lvl="7"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8pPr>
            <a:lvl9pPr marL="4114800" marR="0" lvl="8"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9pPr>
          </a:lstStyle>
          <a:p>
            <a:endParaRPr/>
          </a:p>
        </p:txBody>
      </p:sp>
      <p:sp>
        <p:nvSpPr>
          <p:cNvPr id="49" name="Google Shape;49;p5"/>
          <p:cNvSpPr txBox="1">
            <a:spLocks noGrp="1"/>
          </p:cNvSpPr>
          <p:nvPr>
            <p:ph type="dt" idx="10"/>
          </p:nvPr>
        </p:nvSpPr>
        <p:spPr>
          <a:xfrm>
            <a:off x="457200" y="6196012"/>
            <a:ext cx="2084387" cy="455612"/>
          </a:xfrm>
          <a:prstGeom prst="rect">
            <a:avLst/>
          </a:prstGeom>
          <a:noFill/>
          <a:ln>
            <a:noFill/>
          </a:ln>
        </p:spPr>
        <p:txBody>
          <a:bodyPr spcFirstLastPara="1" wrap="square" lIns="90000" tIns="46800" rIns="90000" bIns="46800" anchor="b" anchorCtr="0">
            <a:noAutofit/>
          </a:bodyPr>
          <a:lstStyle>
            <a:lvl1pPr marR="0" lvl="0" algn="l" rtl="0">
              <a:lnSpc>
                <a:spcPct val="100000"/>
              </a:lnSpc>
              <a:spcBef>
                <a:spcPts val="0"/>
              </a:spcBef>
              <a:spcAft>
                <a:spcPts val="0"/>
              </a:spcAft>
              <a:buSzPts val="1400"/>
              <a:buNone/>
              <a:defRPr sz="2400" b="0" i="0" u="none">
                <a:solidFill>
                  <a:srgbClr val="FFFFFF"/>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9pPr>
          </a:lstStyle>
          <a:p>
            <a:endParaRPr/>
          </a:p>
        </p:txBody>
      </p:sp>
      <p:sp>
        <p:nvSpPr>
          <p:cNvPr id="50" name="Google Shape;50;p5"/>
          <p:cNvSpPr/>
          <p:nvPr/>
        </p:nvSpPr>
        <p:spPr>
          <a:xfrm>
            <a:off x="3124200" y="6235700"/>
            <a:ext cx="2889250" cy="4635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51" name="Google Shape;51;p5"/>
          <p:cNvSpPr txBox="1">
            <a:spLocks noGrp="1"/>
          </p:cNvSpPr>
          <p:nvPr>
            <p:ph type="sldNum" idx="12"/>
          </p:nvPr>
        </p:nvSpPr>
        <p:spPr>
          <a:xfrm>
            <a:off x="6553200" y="6196012"/>
            <a:ext cx="2084387" cy="455612"/>
          </a:xfrm>
          <a:prstGeom prst="rect">
            <a:avLst/>
          </a:prstGeom>
          <a:noFill/>
          <a:ln>
            <a:noFill/>
          </a:ln>
        </p:spPr>
        <p:txBody>
          <a:bodyPr spcFirstLastPara="1" wrap="square" lIns="90000" tIns="46800" rIns="90000" bIns="46800" anchor="b" anchorCtr="0">
            <a:noAutofit/>
          </a:bodyPr>
          <a:lstStyle>
            <a:lvl1pPr marL="0" marR="0" lvl="0" indent="0" algn="l" rtl="0">
              <a:lnSpc>
                <a:spcPct val="100000"/>
              </a:lnSpc>
              <a:spcBef>
                <a:spcPts val="0"/>
              </a:spcBef>
              <a:spcAft>
                <a:spcPts val="0"/>
              </a:spcAft>
              <a:buClr>
                <a:srgbClr val="FFFFFF"/>
              </a:buClr>
              <a:buSzPts val="2400"/>
              <a:buFont typeface="Verdana"/>
              <a:buNone/>
              <a:defRPr sz="2400" b="0" i="0" u="none">
                <a:solidFill>
                  <a:srgbClr val="FFFFFF"/>
                </a:solidFill>
                <a:latin typeface="Verdana"/>
                <a:ea typeface="Verdana"/>
                <a:cs typeface="Verdana"/>
                <a:sym typeface="Verdana"/>
              </a:defRPr>
            </a:lvl1pPr>
            <a:lvl2pPr marL="0" marR="0" lvl="1" indent="0" algn="l" rtl="0">
              <a:lnSpc>
                <a:spcPct val="100000"/>
              </a:lnSpc>
              <a:spcBef>
                <a:spcPts val="0"/>
              </a:spcBef>
              <a:spcAft>
                <a:spcPts val="0"/>
              </a:spcAft>
              <a:buClr>
                <a:srgbClr val="FFFFFF"/>
              </a:buClr>
              <a:buSzPts val="2400"/>
              <a:buFont typeface="Verdana"/>
              <a:buNone/>
              <a:defRPr sz="2400" b="0" i="0" u="none">
                <a:solidFill>
                  <a:srgbClr val="FFFFFF"/>
                </a:solidFill>
                <a:latin typeface="Verdana"/>
                <a:ea typeface="Verdana"/>
                <a:cs typeface="Verdana"/>
                <a:sym typeface="Verdana"/>
              </a:defRPr>
            </a:lvl2pPr>
            <a:lvl3pPr marL="0" marR="0" lvl="2" indent="0" algn="l" rtl="0">
              <a:lnSpc>
                <a:spcPct val="100000"/>
              </a:lnSpc>
              <a:spcBef>
                <a:spcPts val="0"/>
              </a:spcBef>
              <a:spcAft>
                <a:spcPts val="0"/>
              </a:spcAft>
              <a:buClr>
                <a:srgbClr val="FFFFFF"/>
              </a:buClr>
              <a:buSzPts val="2400"/>
              <a:buFont typeface="Verdana"/>
              <a:buNone/>
              <a:defRPr sz="2400" b="0" i="0" u="none">
                <a:solidFill>
                  <a:srgbClr val="FFFFFF"/>
                </a:solidFill>
                <a:latin typeface="Verdana"/>
                <a:ea typeface="Verdana"/>
                <a:cs typeface="Verdana"/>
                <a:sym typeface="Verdana"/>
              </a:defRPr>
            </a:lvl3pPr>
            <a:lvl4pPr marL="0" marR="0" lvl="3" indent="0" algn="l" rtl="0">
              <a:lnSpc>
                <a:spcPct val="100000"/>
              </a:lnSpc>
              <a:spcBef>
                <a:spcPts val="0"/>
              </a:spcBef>
              <a:spcAft>
                <a:spcPts val="0"/>
              </a:spcAft>
              <a:buClr>
                <a:srgbClr val="FFFFFF"/>
              </a:buClr>
              <a:buSzPts val="2400"/>
              <a:buFont typeface="Verdana"/>
              <a:buNone/>
              <a:defRPr sz="2400" b="0" i="0" u="none">
                <a:solidFill>
                  <a:srgbClr val="FFFFFF"/>
                </a:solidFill>
                <a:latin typeface="Verdana"/>
                <a:ea typeface="Verdana"/>
                <a:cs typeface="Verdana"/>
                <a:sym typeface="Verdana"/>
              </a:defRPr>
            </a:lvl4pPr>
            <a:lvl5pPr marL="0" marR="0" lvl="4" indent="0" algn="l" rtl="0">
              <a:lnSpc>
                <a:spcPct val="100000"/>
              </a:lnSpc>
              <a:spcBef>
                <a:spcPts val="0"/>
              </a:spcBef>
              <a:spcAft>
                <a:spcPts val="0"/>
              </a:spcAft>
              <a:buClr>
                <a:srgbClr val="FFFFFF"/>
              </a:buClr>
              <a:buSzPts val="2400"/>
              <a:buFont typeface="Verdana"/>
              <a:buNone/>
              <a:defRPr sz="2400" b="0" i="0" u="none">
                <a:solidFill>
                  <a:srgbClr val="FFFFFF"/>
                </a:solidFill>
                <a:latin typeface="Verdana"/>
                <a:ea typeface="Verdana"/>
                <a:cs typeface="Verdana"/>
                <a:sym typeface="Verdana"/>
              </a:defRPr>
            </a:lvl5pPr>
            <a:lvl6pPr marL="0" marR="0" lvl="5" indent="0" algn="l" rtl="0">
              <a:lnSpc>
                <a:spcPct val="100000"/>
              </a:lnSpc>
              <a:spcBef>
                <a:spcPts val="0"/>
              </a:spcBef>
              <a:spcAft>
                <a:spcPts val="0"/>
              </a:spcAft>
              <a:buClr>
                <a:srgbClr val="FFFFFF"/>
              </a:buClr>
              <a:buSzPts val="2400"/>
              <a:buFont typeface="Verdana"/>
              <a:buNone/>
              <a:defRPr sz="2400" b="0" i="0" u="none">
                <a:solidFill>
                  <a:srgbClr val="FFFFFF"/>
                </a:solidFill>
                <a:latin typeface="Verdana"/>
                <a:ea typeface="Verdana"/>
                <a:cs typeface="Verdana"/>
                <a:sym typeface="Verdana"/>
              </a:defRPr>
            </a:lvl6pPr>
            <a:lvl7pPr marL="0" marR="0" lvl="6" indent="0" algn="l" rtl="0">
              <a:lnSpc>
                <a:spcPct val="100000"/>
              </a:lnSpc>
              <a:spcBef>
                <a:spcPts val="0"/>
              </a:spcBef>
              <a:spcAft>
                <a:spcPts val="0"/>
              </a:spcAft>
              <a:buClr>
                <a:srgbClr val="FFFFFF"/>
              </a:buClr>
              <a:buSzPts val="2400"/>
              <a:buFont typeface="Verdana"/>
              <a:buNone/>
              <a:defRPr sz="2400" b="0" i="0" u="none">
                <a:solidFill>
                  <a:srgbClr val="FFFFFF"/>
                </a:solidFill>
                <a:latin typeface="Verdana"/>
                <a:ea typeface="Verdana"/>
                <a:cs typeface="Verdana"/>
                <a:sym typeface="Verdana"/>
              </a:defRPr>
            </a:lvl7pPr>
            <a:lvl8pPr marL="0" marR="0" lvl="7" indent="0" algn="l" rtl="0">
              <a:lnSpc>
                <a:spcPct val="100000"/>
              </a:lnSpc>
              <a:spcBef>
                <a:spcPts val="0"/>
              </a:spcBef>
              <a:spcAft>
                <a:spcPts val="0"/>
              </a:spcAft>
              <a:buClr>
                <a:srgbClr val="FFFFFF"/>
              </a:buClr>
              <a:buSzPts val="2400"/>
              <a:buFont typeface="Verdana"/>
              <a:buNone/>
              <a:defRPr sz="2400" b="0" i="0" u="none">
                <a:solidFill>
                  <a:srgbClr val="FFFFFF"/>
                </a:solidFill>
                <a:latin typeface="Verdana"/>
                <a:ea typeface="Verdana"/>
                <a:cs typeface="Verdana"/>
                <a:sym typeface="Verdana"/>
              </a:defRPr>
            </a:lvl8pPr>
            <a:lvl9pPr marL="0" marR="0" lvl="8" indent="0" algn="l" rtl="0">
              <a:lnSpc>
                <a:spcPct val="100000"/>
              </a:lnSpc>
              <a:spcBef>
                <a:spcPts val="0"/>
              </a:spcBef>
              <a:spcAft>
                <a:spcPts val="0"/>
              </a:spcAft>
              <a:buClr>
                <a:srgbClr val="FFFFFF"/>
              </a:buClr>
              <a:buSzPts val="2400"/>
              <a:buFont typeface="Verdana"/>
              <a:buNone/>
              <a:defRPr sz="2400" b="0" i="0" u="none">
                <a:solidFill>
                  <a:srgbClr val="FFFFFF"/>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sz="1400">
              <a:solidFill>
                <a:srgbClr val="000000"/>
              </a:solidFill>
              <a:latin typeface="Arial"/>
              <a:ea typeface="Arial"/>
              <a:cs typeface="Arial"/>
              <a:sym typeface="Arial"/>
            </a:endParaRPr>
          </a:p>
        </p:txBody>
      </p:sp>
      <p:cxnSp>
        <p:nvCxnSpPr>
          <p:cNvPr id="52" name="Google Shape;52;p5"/>
          <p:cNvCxnSpPr/>
          <p:nvPr/>
        </p:nvCxnSpPr>
        <p:spPr>
          <a:xfrm>
            <a:off x="457200" y="6172200"/>
            <a:ext cx="8229600" cy="1587"/>
          </a:xfrm>
          <a:prstGeom prst="straightConnector1">
            <a:avLst/>
          </a:prstGeom>
          <a:noFill/>
          <a:ln w="19075" cap="sq" cmpd="sng">
            <a:solidFill>
              <a:srgbClr val="CC9900"/>
            </a:solidFill>
            <a:prstDash val="solid"/>
            <a:miter lim="800000"/>
            <a:headEnd type="none" w="med" len="med"/>
            <a:tailEnd type="none" w="med" len="med"/>
          </a:ln>
        </p:spPr>
      </p:cxn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
        <p:cNvGrpSpPr/>
        <p:nvPr/>
      </p:nvGrpSpPr>
      <p:grpSpPr>
        <a:xfrm>
          <a:off x="0" y="0"/>
          <a:ext cx="0" cy="0"/>
          <a:chOff x="0" y="0"/>
          <a:chExt cx="0" cy="0"/>
        </a:xfrm>
      </p:grpSpPr>
      <p:sp>
        <p:nvSpPr>
          <p:cNvPr id="54" name="Google Shape;54;p6"/>
          <p:cNvSpPr/>
          <p:nvPr/>
        </p:nvSpPr>
        <p:spPr>
          <a:xfrm>
            <a:off x="3124200" y="6235700"/>
            <a:ext cx="2889250" cy="4635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cxnSp>
        <p:nvCxnSpPr>
          <p:cNvPr id="55" name="Google Shape;55;p6"/>
          <p:cNvCxnSpPr/>
          <p:nvPr/>
        </p:nvCxnSpPr>
        <p:spPr>
          <a:xfrm>
            <a:off x="457200" y="6172200"/>
            <a:ext cx="8229600" cy="1587"/>
          </a:xfrm>
          <a:prstGeom prst="straightConnector1">
            <a:avLst/>
          </a:prstGeom>
          <a:noFill/>
          <a:ln w="19075" cap="sq" cmpd="sng">
            <a:solidFill>
              <a:srgbClr val="CC9900"/>
            </a:solidFill>
            <a:prstDash val="solid"/>
            <a:miter lim="800000"/>
            <a:headEnd type="none" w="med" len="med"/>
            <a:tailEnd type="none" w="med" len="med"/>
          </a:ln>
        </p:spPr>
      </p:cxnSp>
      <p:sp>
        <p:nvSpPr>
          <p:cNvPr id="56" name="Google Shape;56;p6"/>
          <p:cNvSpPr txBox="1">
            <a:spLocks noGrp="1"/>
          </p:cNvSpPr>
          <p:nvPr>
            <p:ph type="title"/>
          </p:nvPr>
        </p:nvSpPr>
        <p:spPr>
          <a:xfrm>
            <a:off x="569912" y="446087"/>
            <a:ext cx="8180387" cy="641350"/>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1pPr>
            <a:lvl2pPr marR="0" lvl="1"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2pPr>
            <a:lvl3pPr marR="0" lvl="2"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3pPr>
            <a:lvl4pPr marR="0" lvl="3"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4pPr>
            <a:lvl5pPr marR="0" lvl="4"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5pPr>
            <a:lvl6pPr marR="0" lvl="5"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6pPr>
            <a:lvl7pPr marR="0" lvl="6"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7pPr>
            <a:lvl8pPr marR="0" lvl="7"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8pPr>
            <a:lvl9pPr marR="0" lvl="8"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9pPr>
          </a:lstStyle>
          <a:p>
            <a:endParaRPr/>
          </a:p>
        </p:txBody>
      </p:sp>
      <p:sp>
        <p:nvSpPr>
          <p:cNvPr id="57" name="Google Shape;57;p6"/>
          <p:cNvSpPr txBox="1">
            <a:spLocks noGrp="1"/>
          </p:cNvSpPr>
          <p:nvPr>
            <p:ph type="body" idx="1"/>
          </p:nvPr>
        </p:nvSpPr>
        <p:spPr>
          <a:xfrm>
            <a:off x="233362" y="1149350"/>
            <a:ext cx="8180387" cy="4481512"/>
          </a:xfrm>
          <a:prstGeom prst="rect">
            <a:avLst/>
          </a:prstGeom>
          <a:noFill/>
          <a:ln>
            <a:noFill/>
          </a:ln>
        </p:spPr>
        <p:txBody>
          <a:bodyPr spcFirstLastPara="1" wrap="square" lIns="90000" tIns="46800" rIns="90000" bIns="46800" anchor="t" anchorCtr="0">
            <a:noAutofit/>
          </a:bodyPr>
          <a:lstStyle>
            <a:lvl1pPr marL="457200" marR="0" lvl="0"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1pPr>
            <a:lvl2pPr marL="914400" marR="0" lvl="1"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2pPr>
            <a:lvl3pPr marL="1371600" marR="0" lvl="2"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3pPr>
            <a:lvl4pPr marL="1828800" marR="0" lvl="3"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4pPr>
            <a:lvl5pPr marL="2286000" marR="0" lvl="4"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5pPr>
            <a:lvl6pPr marL="2743200" marR="0" lvl="5"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6pPr>
            <a:lvl7pPr marL="3200400" marR="0" lvl="6"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7pPr>
            <a:lvl8pPr marL="3657600" marR="0" lvl="7"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8pPr>
            <a:lvl9pPr marL="4114800" marR="0" lvl="8"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9pPr>
          </a:lstStyle>
          <a:p>
            <a:endParaRPr/>
          </a:p>
        </p:txBody>
      </p:sp>
      <p:sp>
        <p:nvSpPr>
          <p:cNvPr id="58" name="Google Shape;58;p6"/>
          <p:cNvSpPr txBox="1">
            <a:spLocks noGrp="1"/>
          </p:cNvSpPr>
          <p:nvPr>
            <p:ph type="dt" idx="10"/>
          </p:nvPr>
        </p:nvSpPr>
        <p:spPr>
          <a:xfrm>
            <a:off x="457200" y="6196012"/>
            <a:ext cx="2084387" cy="455612"/>
          </a:xfrm>
          <a:prstGeom prst="rect">
            <a:avLst/>
          </a:prstGeom>
          <a:noFill/>
          <a:ln>
            <a:noFill/>
          </a:ln>
        </p:spPr>
        <p:txBody>
          <a:bodyPr spcFirstLastPara="1" wrap="square" lIns="90000" tIns="46800" rIns="90000" bIns="46800" anchor="b" anchorCtr="0">
            <a:noAutofit/>
          </a:bodyPr>
          <a:lstStyle>
            <a:lvl1pPr marR="0" lvl="0" algn="l" rtl="0">
              <a:lnSpc>
                <a:spcPct val="100000"/>
              </a:lnSpc>
              <a:spcBef>
                <a:spcPts val="0"/>
              </a:spcBef>
              <a:spcAft>
                <a:spcPts val="0"/>
              </a:spcAft>
              <a:buSzPts val="1400"/>
              <a:buNone/>
              <a:defRPr sz="1800" b="0" i="0" u="none">
                <a:solidFill>
                  <a:srgbClr val="FFFFFF"/>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9pPr>
          </a:lstStyle>
          <a:p>
            <a:endParaRPr/>
          </a:p>
        </p:txBody>
      </p:sp>
      <p:sp>
        <p:nvSpPr>
          <p:cNvPr id="59" name="Google Shape;59;p6"/>
          <p:cNvSpPr txBox="1">
            <a:spLocks noGrp="1"/>
          </p:cNvSpPr>
          <p:nvPr>
            <p:ph type="sldNum" idx="12"/>
          </p:nvPr>
        </p:nvSpPr>
        <p:spPr>
          <a:xfrm>
            <a:off x="6553200" y="6196012"/>
            <a:ext cx="2084387" cy="455612"/>
          </a:xfrm>
          <a:prstGeom prst="rect">
            <a:avLst/>
          </a:prstGeom>
          <a:noFill/>
          <a:ln>
            <a:noFill/>
          </a:ln>
        </p:spPr>
        <p:txBody>
          <a:bodyPr spcFirstLastPara="1" wrap="square" lIns="90000" tIns="46800" rIns="90000" bIns="46800" anchor="b" anchorCtr="0">
            <a:noAutofit/>
          </a:bodyPr>
          <a:lstStyle>
            <a:lvl1pPr marL="0" marR="0" lvl="0"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1pPr>
            <a:lvl2pPr marL="0" marR="0" lvl="1"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2pPr>
            <a:lvl3pPr marL="0" marR="0" lvl="2"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3pPr>
            <a:lvl4pPr marL="0" marR="0" lvl="3"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4pPr>
            <a:lvl5pPr marL="0" marR="0" lvl="4"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5pPr>
            <a:lvl6pPr marL="0" marR="0" lvl="5"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6pPr>
            <a:lvl7pPr marL="0" marR="0" lvl="6"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7pPr>
            <a:lvl8pPr marL="0" marR="0" lvl="7"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8pPr>
            <a:lvl9pPr marL="0" marR="0" lvl="8"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
        <p:cNvGrpSpPr/>
        <p:nvPr/>
      </p:nvGrpSpPr>
      <p:grpSpPr>
        <a:xfrm>
          <a:off x="0" y="0"/>
          <a:ext cx="0" cy="0"/>
          <a:chOff x="0" y="0"/>
          <a:chExt cx="0" cy="0"/>
        </a:xfrm>
      </p:grpSpPr>
      <p:sp>
        <p:nvSpPr>
          <p:cNvPr id="61" name="Google Shape;61;p7"/>
          <p:cNvSpPr/>
          <p:nvPr/>
        </p:nvSpPr>
        <p:spPr>
          <a:xfrm>
            <a:off x="3124200" y="6235700"/>
            <a:ext cx="2889250" cy="4635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cxnSp>
        <p:nvCxnSpPr>
          <p:cNvPr id="62" name="Google Shape;62;p7"/>
          <p:cNvCxnSpPr/>
          <p:nvPr/>
        </p:nvCxnSpPr>
        <p:spPr>
          <a:xfrm>
            <a:off x="457200" y="6172200"/>
            <a:ext cx="8229600" cy="1587"/>
          </a:xfrm>
          <a:prstGeom prst="straightConnector1">
            <a:avLst/>
          </a:prstGeom>
          <a:noFill/>
          <a:ln w="19075" cap="sq" cmpd="sng">
            <a:solidFill>
              <a:srgbClr val="CC9900"/>
            </a:solidFill>
            <a:prstDash val="solid"/>
            <a:miter lim="800000"/>
            <a:headEnd type="none" w="med" len="med"/>
            <a:tailEnd type="none" w="med" len="med"/>
          </a:ln>
        </p:spPr>
      </p:cxnSp>
      <p:sp>
        <p:nvSpPr>
          <p:cNvPr id="63" name="Google Shape;63;p7"/>
          <p:cNvSpPr txBox="1">
            <a:spLocks noGrp="1"/>
          </p:cNvSpPr>
          <p:nvPr>
            <p:ph type="title"/>
          </p:nvPr>
        </p:nvSpPr>
        <p:spPr>
          <a:xfrm>
            <a:off x="569912" y="446087"/>
            <a:ext cx="8180387" cy="641350"/>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1pPr>
            <a:lvl2pPr marR="0" lvl="1"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2pPr>
            <a:lvl3pPr marR="0" lvl="2"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3pPr>
            <a:lvl4pPr marR="0" lvl="3"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4pPr>
            <a:lvl5pPr marR="0" lvl="4"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5pPr>
            <a:lvl6pPr marR="0" lvl="5"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6pPr>
            <a:lvl7pPr marR="0" lvl="6"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7pPr>
            <a:lvl8pPr marR="0" lvl="7"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8pPr>
            <a:lvl9pPr marR="0" lvl="8"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9pPr>
          </a:lstStyle>
          <a:p>
            <a:endParaRPr/>
          </a:p>
        </p:txBody>
      </p:sp>
      <p:sp>
        <p:nvSpPr>
          <p:cNvPr id="64" name="Google Shape;64;p7"/>
          <p:cNvSpPr txBox="1">
            <a:spLocks noGrp="1"/>
          </p:cNvSpPr>
          <p:nvPr>
            <p:ph type="body" idx="1"/>
          </p:nvPr>
        </p:nvSpPr>
        <p:spPr>
          <a:xfrm>
            <a:off x="233362" y="1149350"/>
            <a:ext cx="8180387" cy="4481512"/>
          </a:xfrm>
          <a:prstGeom prst="rect">
            <a:avLst/>
          </a:prstGeom>
          <a:noFill/>
          <a:ln>
            <a:noFill/>
          </a:ln>
        </p:spPr>
        <p:txBody>
          <a:bodyPr spcFirstLastPara="1" wrap="square" lIns="90000" tIns="46800" rIns="90000" bIns="46800" anchor="t" anchorCtr="0">
            <a:noAutofit/>
          </a:bodyPr>
          <a:lstStyle>
            <a:lvl1pPr marL="457200" marR="0" lvl="0"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1pPr>
            <a:lvl2pPr marL="914400" marR="0" lvl="1"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2pPr>
            <a:lvl3pPr marL="1371600" marR="0" lvl="2"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3pPr>
            <a:lvl4pPr marL="1828800" marR="0" lvl="3"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4pPr>
            <a:lvl5pPr marL="2286000" marR="0" lvl="4"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5pPr>
            <a:lvl6pPr marL="2743200" marR="0" lvl="5"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6pPr>
            <a:lvl7pPr marL="3200400" marR="0" lvl="6"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7pPr>
            <a:lvl8pPr marL="3657600" marR="0" lvl="7"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8pPr>
            <a:lvl9pPr marL="4114800" marR="0" lvl="8"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9pPr>
          </a:lstStyle>
          <a:p>
            <a:endParaRPr/>
          </a:p>
        </p:txBody>
      </p:sp>
      <p:sp>
        <p:nvSpPr>
          <p:cNvPr id="65" name="Google Shape;65;p7"/>
          <p:cNvSpPr txBox="1">
            <a:spLocks noGrp="1"/>
          </p:cNvSpPr>
          <p:nvPr>
            <p:ph type="dt" idx="10"/>
          </p:nvPr>
        </p:nvSpPr>
        <p:spPr>
          <a:xfrm>
            <a:off x="457200" y="6196012"/>
            <a:ext cx="2084387" cy="455612"/>
          </a:xfrm>
          <a:prstGeom prst="rect">
            <a:avLst/>
          </a:prstGeom>
          <a:noFill/>
          <a:ln>
            <a:noFill/>
          </a:ln>
        </p:spPr>
        <p:txBody>
          <a:bodyPr spcFirstLastPara="1" wrap="square" lIns="90000" tIns="46800" rIns="90000" bIns="46800" anchor="b" anchorCtr="0">
            <a:noAutofit/>
          </a:bodyPr>
          <a:lstStyle>
            <a:lvl1pPr marR="0" lvl="0" algn="l" rtl="0">
              <a:lnSpc>
                <a:spcPct val="100000"/>
              </a:lnSpc>
              <a:spcBef>
                <a:spcPts val="0"/>
              </a:spcBef>
              <a:spcAft>
                <a:spcPts val="0"/>
              </a:spcAft>
              <a:buSzPts val="1400"/>
              <a:buNone/>
              <a:defRPr sz="1800" b="0" i="0" u="none">
                <a:solidFill>
                  <a:srgbClr val="FFFFFF"/>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9pPr>
          </a:lstStyle>
          <a:p>
            <a:endParaRPr/>
          </a:p>
        </p:txBody>
      </p:sp>
      <p:sp>
        <p:nvSpPr>
          <p:cNvPr id="66" name="Google Shape;66;p7"/>
          <p:cNvSpPr txBox="1">
            <a:spLocks noGrp="1"/>
          </p:cNvSpPr>
          <p:nvPr>
            <p:ph type="sldNum" idx="12"/>
          </p:nvPr>
        </p:nvSpPr>
        <p:spPr>
          <a:xfrm>
            <a:off x="6553200" y="6196012"/>
            <a:ext cx="2084387" cy="455612"/>
          </a:xfrm>
          <a:prstGeom prst="rect">
            <a:avLst/>
          </a:prstGeom>
          <a:noFill/>
          <a:ln>
            <a:noFill/>
          </a:ln>
        </p:spPr>
        <p:txBody>
          <a:bodyPr spcFirstLastPara="1" wrap="square" lIns="90000" tIns="46800" rIns="90000" bIns="46800" anchor="b" anchorCtr="0">
            <a:noAutofit/>
          </a:bodyPr>
          <a:lstStyle>
            <a:lvl1pPr marL="0" marR="0" lvl="0"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1pPr>
            <a:lvl2pPr marL="0" marR="0" lvl="1"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2pPr>
            <a:lvl3pPr marL="0" marR="0" lvl="2"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3pPr>
            <a:lvl4pPr marL="0" marR="0" lvl="3"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4pPr>
            <a:lvl5pPr marL="0" marR="0" lvl="4"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5pPr>
            <a:lvl6pPr marL="0" marR="0" lvl="5"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6pPr>
            <a:lvl7pPr marL="0" marR="0" lvl="6"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7pPr>
            <a:lvl8pPr marL="0" marR="0" lvl="7"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8pPr>
            <a:lvl9pPr marL="0" marR="0" lvl="8"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7"/>
        <p:cNvGrpSpPr/>
        <p:nvPr/>
      </p:nvGrpSpPr>
      <p:grpSpPr>
        <a:xfrm>
          <a:off x="0" y="0"/>
          <a:ext cx="0" cy="0"/>
          <a:chOff x="0" y="0"/>
          <a:chExt cx="0" cy="0"/>
        </a:xfrm>
      </p:grpSpPr>
      <p:sp>
        <p:nvSpPr>
          <p:cNvPr id="68" name="Google Shape;68;p8"/>
          <p:cNvSpPr/>
          <p:nvPr/>
        </p:nvSpPr>
        <p:spPr>
          <a:xfrm>
            <a:off x="3124200" y="6235700"/>
            <a:ext cx="2889250" cy="4635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cxnSp>
        <p:nvCxnSpPr>
          <p:cNvPr id="69" name="Google Shape;69;p8"/>
          <p:cNvCxnSpPr/>
          <p:nvPr/>
        </p:nvCxnSpPr>
        <p:spPr>
          <a:xfrm>
            <a:off x="457200" y="6172200"/>
            <a:ext cx="8229600" cy="1587"/>
          </a:xfrm>
          <a:prstGeom prst="straightConnector1">
            <a:avLst/>
          </a:prstGeom>
          <a:noFill/>
          <a:ln w="19075" cap="sq" cmpd="sng">
            <a:solidFill>
              <a:srgbClr val="CC9900"/>
            </a:solidFill>
            <a:prstDash val="solid"/>
            <a:miter lim="800000"/>
            <a:headEnd type="none" w="med" len="med"/>
            <a:tailEnd type="none" w="med" len="med"/>
          </a:ln>
        </p:spPr>
      </p:cxnSp>
      <p:sp>
        <p:nvSpPr>
          <p:cNvPr id="70" name="Google Shape;70;p8"/>
          <p:cNvSpPr txBox="1">
            <a:spLocks noGrp="1"/>
          </p:cNvSpPr>
          <p:nvPr>
            <p:ph type="title"/>
          </p:nvPr>
        </p:nvSpPr>
        <p:spPr>
          <a:xfrm>
            <a:off x="569912" y="446087"/>
            <a:ext cx="8180387" cy="641350"/>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1pPr>
            <a:lvl2pPr marR="0" lvl="1"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2pPr>
            <a:lvl3pPr marR="0" lvl="2"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3pPr>
            <a:lvl4pPr marR="0" lvl="3"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4pPr>
            <a:lvl5pPr marR="0" lvl="4"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5pPr>
            <a:lvl6pPr marR="0" lvl="5"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6pPr>
            <a:lvl7pPr marR="0" lvl="6"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7pPr>
            <a:lvl8pPr marR="0" lvl="7"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8pPr>
            <a:lvl9pPr marR="0" lvl="8"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9pPr>
          </a:lstStyle>
          <a:p>
            <a:endParaRPr/>
          </a:p>
        </p:txBody>
      </p:sp>
      <p:sp>
        <p:nvSpPr>
          <p:cNvPr id="71" name="Google Shape;71;p8"/>
          <p:cNvSpPr txBox="1">
            <a:spLocks noGrp="1"/>
          </p:cNvSpPr>
          <p:nvPr>
            <p:ph type="body" idx="1"/>
          </p:nvPr>
        </p:nvSpPr>
        <p:spPr>
          <a:xfrm>
            <a:off x="233362" y="1149350"/>
            <a:ext cx="8180387" cy="4481512"/>
          </a:xfrm>
          <a:prstGeom prst="rect">
            <a:avLst/>
          </a:prstGeom>
          <a:noFill/>
          <a:ln>
            <a:noFill/>
          </a:ln>
        </p:spPr>
        <p:txBody>
          <a:bodyPr spcFirstLastPara="1" wrap="square" lIns="90000" tIns="46800" rIns="90000" bIns="46800" anchor="t" anchorCtr="0">
            <a:noAutofit/>
          </a:bodyPr>
          <a:lstStyle>
            <a:lvl1pPr marL="457200" marR="0" lvl="0"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1pPr>
            <a:lvl2pPr marL="914400" marR="0" lvl="1"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2pPr>
            <a:lvl3pPr marL="1371600" marR="0" lvl="2"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3pPr>
            <a:lvl4pPr marL="1828800" marR="0" lvl="3"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4pPr>
            <a:lvl5pPr marL="2286000" marR="0" lvl="4"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5pPr>
            <a:lvl6pPr marL="2743200" marR="0" lvl="5"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6pPr>
            <a:lvl7pPr marL="3200400" marR="0" lvl="6"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7pPr>
            <a:lvl8pPr marL="3657600" marR="0" lvl="7"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8pPr>
            <a:lvl9pPr marL="4114800" marR="0" lvl="8"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9pPr>
          </a:lstStyle>
          <a:p>
            <a:endParaRPr/>
          </a:p>
        </p:txBody>
      </p:sp>
      <p:sp>
        <p:nvSpPr>
          <p:cNvPr id="72" name="Google Shape;72;p8"/>
          <p:cNvSpPr txBox="1">
            <a:spLocks noGrp="1"/>
          </p:cNvSpPr>
          <p:nvPr>
            <p:ph type="dt" idx="10"/>
          </p:nvPr>
        </p:nvSpPr>
        <p:spPr>
          <a:xfrm>
            <a:off x="457200" y="6196012"/>
            <a:ext cx="2084387" cy="455612"/>
          </a:xfrm>
          <a:prstGeom prst="rect">
            <a:avLst/>
          </a:prstGeom>
          <a:noFill/>
          <a:ln>
            <a:noFill/>
          </a:ln>
        </p:spPr>
        <p:txBody>
          <a:bodyPr spcFirstLastPara="1" wrap="square" lIns="90000" tIns="46800" rIns="90000" bIns="46800" anchor="b" anchorCtr="0">
            <a:noAutofit/>
          </a:bodyPr>
          <a:lstStyle>
            <a:lvl1pPr marR="0" lvl="0" algn="l" rtl="0">
              <a:lnSpc>
                <a:spcPct val="100000"/>
              </a:lnSpc>
              <a:spcBef>
                <a:spcPts val="0"/>
              </a:spcBef>
              <a:spcAft>
                <a:spcPts val="0"/>
              </a:spcAft>
              <a:buSzPts val="1400"/>
              <a:buNone/>
              <a:defRPr sz="1800" b="0" i="0" u="none">
                <a:solidFill>
                  <a:srgbClr val="FFFFFF"/>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9pPr>
          </a:lstStyle>
          <a:p>
            <a:endParaRPr/>
          </a:p>
        </p:txBody>
      </p:sp>
      <p:sp>
        <p:nvSpPr>
          <p:cNvPr id="73" name="Google Shape;73;p8"/>
          <p:cNvSpPr txBox="1">
            <a:spLocks noGrp="1"/>
          </p:cNvSpPr>
          <p:nvPr>
            <p:ph type="sldNum" idx="12"/>
          </p:nvPr>
        </p:nvSpPr>
        <p:spPr>
          <a:xfrm>
            <a:off x="6553200" y="6196012"/>
            <a:ext cx="2084387" cy="455612"/>
          </a:xfrm>
          <a:prstGeom prst="rect">
            <a:avLst/>
          </a:prstGeom>
          <a:noFill/>
          <a:ln>
            <a:noFill/>
          </a:ln>
        </p:spPr>
        <p:txBody>
          <a:bodyPr spcFirstLastPara="1" wrap="square" lIns="90000" tIns="46800" rIns="90000" bIns="46800" anchor="b" anchorCtr="0">
            <a:noAutofit/>
          </a:bodyPr>
          <a:lstStyle>
            <a:lvl1pPr marL="0" marR="0" lvl="0"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1pPr>
            <a:lvl2pPr marL="0" marR="0" lvl="1"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2pPr>
            <a:lvl3pPr marL="0" marR="0" lvl="2"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3pPr>
            <a:lvl4pPr marL="0" marR="0" lvl="3"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4pPr>
            <a:lvl5pPr marL="0" marR="0" lvl="4"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5pPr>
            <a:lvl6pPr marL="0" marR="0" lvl="5"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6pPr>
            <a:lvl7pPr marL="0" marR="0" lvl="6"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7pPr>
            <a:lvl8pPr marL="0" marR="0" lvl="7"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8pPr>
            <a:lvl9pPr marL="0" marR="0" lvl="8"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4"/>
        <p:cNvGrpSpPr/>
        <p:nvPr/>
      </p:nvGrpSpPr>
      <p:grpSpPr>
        <a:xfrm>
          <a:off x="0" y="0"/>
          <a:ext cx="0" cy="0"/>
          <a:chOff x="0" y="0"/>
          <a:chExt cx="0" cy="0"/>
        </a:xfrm>
      </p:grpSpPr>
      <p:sp>
        <p:nvSpPr>
          <p:cNvPr id="75" name="Google Shape;75;p9"/>
          <p:cNvSpPr/>
          <p:nvPr/>
        </p:nvSpPr>
        <p:spPr>
          <a:xfrm>
            <a:off x="3124200" y="6235700"/>
            <a:ext cx="2889250" cy="4635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cxnSp>
        <p:nvCxnSpPr>
          <p:cNvPr id="76" name="Google Shape;76;p9"/>
          <p:cNvCxnSpPr/>
          <p:nvPr/>
        </p:nvCxnSpPr>
        <p:spPr>
          <a:xfrm>
            <a:off x="457200" y="6172200"/>
            <a:ext cx="8229600" cy="1587"/>
          </a:xfrm>
          <a:prstGeom prst="straightConnector1">
            <a:avLst/>
          </a:prstGeom>
          <a:noFill/>
          <a:ln w="19075" cap="sq" cmpd="sng">
            <a:solidFill>
              <a:srgbClr val="CC9900"/>
            </a:solidFill>
            <a:prstDash val="solid"/>
            <a:miter lim="800000"/>
            <a:headEnd type="none" w="med" len="med"/>
            <a:tailEnd type="none" w="med" len="med"/>
          </a:ln>
        </p:spPr>
      </p:cxnSp>
      <p:sp>
        <p:nvSpPr>
          <p:cNvPr id="77" name="Google Shape;77;p9"/>
          <p:cNvSpPr txBox="1">
            <a:spLocks noGrp="1"/>
          </p:cNvSpPr>
          <p:nvPr>
            <p:ph type="title"/>
          </p:nvPr>
        </p:nvSpPr>
        <p:spPr>
          <a:xfrm>
            <a:off x="569912" y="446087"/>
            <a:ext cx="8180387" cy="641350"/>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1pPr>
            <a:lvl2pPr marR="0" lvl="1"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2pPr>
            <a:lvl3pPr marR="0" lvl="2"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3pPr>
            <a:lvl4pPr marR="0" lvl="3"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4pPr>
            <a:lvl5pPr marR="0" lvl="4"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5pPr>
            <a:lvl6pPr marR="0" lvl="5"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6pPr>
            <a:lvl7pPr marR="0" lvl="6"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7pPr>
            <a:lvl8pPr marR="0" lvl="7"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8pPr>
            <a:lvl9pPr marR="0" lvl="8"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9pPr>
          </a:lstStyle>
          <a:p>
            <a:endParaRPr/>
          </a:p>
        </p:txBody>
      </p:sp>
      <p:sp>
        <p:nvSpPr>
          <p:cNvPr id="78" name="Google Shape;78;p9"/>
          <p:cNvSpPr txBox="1">
            <a:spLocks noGrp="1"/>
          </p:cNvSpPr>
          <p:nvPr>
            <p:ph type="body" idx="1"/>
          </p:nvPr>
        </p:nvSpPr>
        <p:spPr>
          <a:xfrm>
            <a:off x="233362" y="1149350"/>
            <a:ext cx="8180387" cy="4481512"/>
          </a:xfrm>
          <a:prstGeom prst="rect">
            <a:avLst/>
          </a:prstGeom>
          <a:noFill/>
          <a:ln>
            <a:noFill/>
          </a:ln>
        </p:spPr>
        <p:txBody>
          <a:bodyPr spcFirstLastPara="1" wrap="square" lIns="90000" tIns="46800" rIns="90000" bIns="46800" anchor="t" anchorCtr="0">
            <a:noAutofit/>
          </a:bodyPr>
          <a:lstStyle>
            <a:lvl1pPr marL="457200" marR="0" lvl="0"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1pPr>
            <a:lvl2pPr marL="914400" marR="0" lvl="1"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2pPr>
            <a:lvl3pPr marL="1371600" marR="0" lvl="2"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3pPr>
            <a:lvl4pPr marL="1828800" marR="0" lvl="3"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4pPr>
            <a:lvl5pPr marL="2286000" marR="0" lvl="4"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5pPr>
            <a:lvl6pPr marL="2743200" marR="0" lvl="5"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6pPr>
            <a:lvl7pPr marL="3200400" marR="0" lvl="6"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7pPr>
            <a:lvl8pPr marL="3657600" marR="0" lvl="7"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8pPr>
            <a:lvl9pPr marL="4114800" marR="0" lvl="8"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9pPr>
          </a:lstStyle>
          <a:p>
            <a:endParaRPr/>
          </a:p>
        </p:txBody>
      </p:sp>
      <p:sp>
        <p:nvSpPr>
          <p:cNvPr id="79" name="Google Shape;79;p9"/>
          <p:cNvSpPr txBox="1">
            <a:spLocks noGrp="1"/>
          </p:cNvSpPr>
          <p:nvPr>
            <p:ph type="dt" idx="10"/>
          </p:nvPr>
        </p:nvSpPr>
        <p:spPr>
          <a:xfrm>
            <a:off x="457200" y="6196012"/>
            <a:ext cx="2084387" cy="455612"/>
          </a:xfrm>
          <a:prstGeom prst="rect">
            <a:avLst/>
          </a:prstGeom>
          <a:noFill/>
          <a:ln>
            <a:noFill/>
          </a:ln>
        </p:spPr>
        <p:txBody>
          <a:bodyPr spcFirstLastPara="1" wrap="square" lIns="90000" tIns="46800" rIns="90000" bIns="46800" anchor="b" anchorCtr="0">
            <a:noAutofit/>
          </a:bodyPr>
          <a:lstStyle>
            <a:lvl1pPr marR="0" lvl="0" algn="l" rtl="0">
              <a:lnSpc>
                <a:spcPct val="100000"/>
              </a:lnSpc>
              <a:spcBef>
                <a:spcPts val="0"/>
              </a:spcBef>
              <a:spcAft>
                <a:spcPts val="0"/>
              </a:spcAft>
              <a:buSzPts val="1400"/>
              <a:buNone/>
              <a:defRPr sz="1800" b="0" i="0" u="none">
                <a:solidFill>
                  <a:srgbClr val="FFFFFF"/>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9pPr>
          </a:lstStyle>
          <a:p>
            <a:endParaRPr/>
          </a:p>
        </p:txBody>
      </p:sp>
      <p:sp>
        <p:nvSpPr>
          <p:cNvPr id="80" name="Google Shape;80;p9"/>
          <p:cNvSpPr txBox="1">
            <a:spLocks noGrp="1"/>
          </p:cNvSpPr>
          <p:nvPr>
            <p:ph type="sldNum" idx="12"/>
          </p:nvPr>
        </p:nvSpPr>
        <p:spPr>
          <a:xfrm>
            <a:off x="6553200" y="6196012"/>
            <a:ext cx="2084387" cy="455612"/>
          </a:xfrm>
          <a:prstGeom prst="rect">
            <a:avLst/>
          </a:prstGeom>
          <a:noFill/>
          <a:ln>
            <a:noFill/>
          </a:ln>
        </p:spPr>
        <p:txBody>
          <a:bodyPr spcFirstLastPara="1" wrap="square" lIns="90000" tIns="46800" rIns="90000" bIns="46800" anchor="b" anchorCtr="0">
            <a:noAutofit/>
          </a:bodyPr>
          <a:lstStyle>
            <a:lvl1pPr marL="0" marR="0" lvl="0"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1pPr>
            <a:lvl2pPr marL="0" marR="0" lvl="1"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2pPr>
            <a:lvl3pPr marL="0" marR="0" lvl="2"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3pPr>
            <a:lvl4pPr marL="0" marR="0" lvl="3"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4pPr>
            <a:lvl5pPr marL="0" marR="0" lvl="4"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5pPr>
            <a:lvl6pPr marL="0" marR="0" lvl="5"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6pPr>
            <a:lvl7pPr marL="0" marR="0" lvl="6"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7pPr>
            <a:lvl8pPr marL="0" marR="0" lvl="7"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8pPr>
            <a:lvl9pPr marL="0" marR="0" lvl="8"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1"/>
        <p:cNvGrpSpPr/>
        <p:nvPr/>
      </p:nvGrpSpPr>
      <p:grpSpPr>
        <a:xfrm>
          <a:off x="0" y="0"/>
          <a:ext cx="0" cy="0"/>
          <a:chOff x="0" y="0"/>
          <a:chExt cx="0" cy="0"/>
        </a:xfrm>
      </p:grpSpPr>
      <p:sp>
        <p:nvSpPr>
          <p:cNvPr id="82" name="Google Shape;82;p10"/>
          <p:cNvSpPr/>
          <p:nvPr/>
        </p:nvSpPr>
        <p:spPr>
          <a:xfrm>
            <a:off x="3124200" y="6235700"/>
            <a:ext cx="2889250" cy="4635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cxnSp>
        <p:nvCxnSpPr>
          <p:cNvPr id="83" name="Google Shape;83;p10"/>
          <p:cNvCxnSpPr/>
          <p:nvPr/>
        </p:nvCxnSpPr>
        <p:spPr>
          <a:xfrm>
            <a:off x="457200" y="6172200"/>
            <a:ext cx="8229600" cy="1587"/>
          </a:xfrm>
          <a:prstGeom prst="straightConnector1">
            <a:avLst/>
          </a:prstGeom>
          <a:noFill/>
          <a:ln w="19075" cap="sq" cmpd="sng">
            <a:solidFill>
              <a:srgbClr val="CC9900"/>
            </a:solidFill>
            <a:prstDash val="solid"/>
            <a:miter lim="800000"/>
            <a:headEnd type="none" w="med" len="med"/>
            <a:tailEnd type="none" w="med" len="med"/>
          </a:ln>
        </p:spPr>
      </p:cxnSp>
      <p:sp>
        <p:nvSpPr>
          <p:cNvPr id="84" name="Google Shape;84;p10"/>
          <p:cNvSpPr txBox="1">
            <a:spLocks noGrp="1"/>
          </p:cNvSpPr>
          <p:nvPr>
            <p:ph type="title"/>
          </p:nvPr>
        </p:nvSpPr>
        <p:spPr>
          <a:xfrm>
            <a:off x="569912" y="446087"/>
            <a:ext cx="8180387" cy="641350"/>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1pPr>
            <a:lvl2pPr marR="0" lvl="1"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2pPr>
            <a:lvl3pPr marR="0" lvl="2"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3pPr>
            <a:lvl4pPr marR="0" lvl="3"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4pPr>
            <a:lvl5pPr marR="0" lvl="4"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5pPr>
            <a:lvl6pPr marR="0" lvl="5"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6pPr>
            <a:lvl7pPr marR="0" lvl="6"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7pPr>
            <a:lvl8pPr marR="0" lvl="7"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8pPr>
            <a:lvl9pPr marR="0" lvl="8"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9pPr>
          </a:lstStyle>
          <a:p>
            <a:endParaRPr/>
          </a:p>
        </p:txBody>
      </p:sp>
      <p:sp>
        <p:nvSpPr>
          <p:cNvPr id="85" name="Google Shape;85;p10"/>
          <p:cNvSpPr txBox="1">
            <a:spLocks noGrp="1"/>
          </p:cNvSpPr>
          <p:nvPr>
            <p:ph type="body" idx="1"/>
          </p:nvPr>
        </p:nvSpPr>
        <p:spPr>
          <a:xfrm>
            <a:off x="233362" y="1149350"/>
            <a:ext cx="8180387" cy="4481512"/>
          </a:xfrm>
          <a:prstGeom prst="rect">
            <a:avLst/>
          </a:prstGeom>
          <a:noFill/>
          <a:ln>
            <a:noFill/>
          </a:ln>
        </p:spPr>
        <p:txBody>
          <a:bodyPr spcFirstLastPara="1" wrap="square" lIns="90000" tIns="46800" rIns="90000" bIns="46800" anchor="t" anchorCtr="0">
            <a:noAutofit/>
          </a:bodyPr>
          <a:lstStyle>
            <a:lvl1pPr marL="457200" marR="0" lvl="0"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1pPr>
            <a:lvl2pPr marL="914400" marR="0" lvl="1"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2pPr>
            <a:lvl3pPr marL="1371600" marR="0" lvl="2"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3pPr>
            <a:lvl4pPr marL="1828800" marR="0" lvl="3"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4pPr>
            <a:lvl5pPr marL="2286000" marR="0" lvl="4"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5pPr>
            <a:lvl6pPr marL="2743200" marR="0" lvl="5"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6pPr>
            <a:lvl7pPr marL="3200400" marR="0" lvl="6"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7pPr>
            <a:lvl8pPr marL="3657600" marR="0" lvl="7"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8pPr>
            <a:lvl9pPr marL="4114800" marR="0" lvl="8"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9pPr>
          </a:lstStyle>
          <a:p>
            <a:endParaRPr/>
          </a:p>
        </p:txBody>
      </p:sp>
      <p:sp>
        <p:nvSpPr>
          <p:cNvPr id="86" name="Google Shape;86;p10"/>
          <p:cNvSpPr txBox="1">
            <a:spLocks noGrp="1"/>
          </p:cNvSpPr>
          <p:nvPr>
            <p:ph type="dt" idx="10"/>
          </p:nvPr>
        </p:nvSpPr>
        <p:spPr>
          <a:xfrm>
            <a:off x="457200" y="6196012"/>
            <a:ext cx="2084387" cy="455612"/>
          </a:xfrm>
          <a:prstGeom prst="rect">
            <a:avLst/>
          </a:prstGeom>
          <a:noFill/>
          <a:ln>
            <a:noFill/>
          </a:ln>
        </p:spPr>
        <p:txBody>
          <a:bodyPr spcFirstLastPara="1" wrap="square" lIns="90000" tIns="46800" rIns="90000" bIns="46800" anchor="b" anchorCtr="0">
            <a:noAutofit/>
          </a:bodyPr>
          <a:lstStyle>
            <a:lvl1pPr marR="0" lvl="0" algn="l" rtl="0">
              <a:lnSpc>
                <a:spcPct val="100000"/>
              </a:lnSpc>
              <a:spcBef>
                <a:spcPts val="0"/>
              </a:spcBef>
              <a:spcAft>
                <a:spcPts val="0"/>
              </a:spcAft>
              <a:buSzPts val="1400"/>
              <a:buNone/>
              <a:defRPr sz="1800" b="0" i="0" u="none">
                <a:solidFill>
                  <a:srgbClr val="FFFFFF"/>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9pPr>
          </a:lstStyle>
          <a:p>
            <a:endParaRPr/>
          </a:p>
        </p:txBody>
      </p:sp>
      <p:sp>
        <p:nvSpPr>
          <p:cNvPr id="87" name="Google Shape;87;p10"/>
          <p:cNvSpPr txBox="1">
            <a:spLocks noGrp="1"/>
          </p:cNvSpPr>
          <p:nvPr>
            <p:ph type="sldNum" idx="12"/>
          </p:nvPr>
        </p:nvSpPr>
        <p:spPr>
          <a:xfrm>
            <a:off x="6553200" y="6196012"/>
            <a:ext cx="2084387" cy="455612"/>
          </a:xfrm>
          <a:prstGeom prst="rect">
            <a:avLst/>
          </a:prstGeom>
          <a:noFill/>
          <a:ln>
            <a:noFill/>
          </a:ln>
        </p:spPr>
        <p:txBody>
          <a:bodyPr spcFirstLastPara="1" wrap="square" lIns="90000" tIns="46800" rIns="90000" bIns="46800" anchor="b" anchorCtr="0">
            <a:noAutofit/>
          </a:bodyPr>
          <a:lstStyle>
            <a:lvl1pPr marL="0" marR="0" lvl="0"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1pPr>
            <a:lvl2pPr marL="0" marR="0" lvl="1"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2pPr>
            <a:lvl3pPr marL="0" marR="0" lvl="2"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3pPr>
            <a:lvl4pPr marL="0" marR="0" lvl="3"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4pPr>
            <a:lvl5pPr marL="0" marR="0" lvl="4"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5pPr>
            <a:lvl6pPr marL="0" marR="0" lvl="5"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6pPr>
            <a:lvl7pPr marL="0" marR="0" lvl="6"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7pPr>
            <a:lvl8pPr marL="0" marR="0" lvl="7"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8pPr>
            <a:lvl9pPr marL="0" marR="0" lvl="8"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8"/>
        <p:cNvGrpSpPr/>
        <p:nvPr/>
      </p:nvGrpSpPr>
      <p:grpSpPr>
        <a:xfrm>
          <a:off x="0" y="0"/>
          <a:ext cx="0" cy="0"/>
          <a:chOff x="0" y="0"/>
          <a:chExt cx="0" cy="0"/>
        </a:xfrm>
      </p:grpSpPr>
      <p:sp>
        <p:nvSpPr>
          <p:cNvPr id="89" name="Google Shape;89;p11"/>
          <p:cNvSpPr/>
          <p:nvPr/>
        </p:nvSpPr>
        <p:spPr>
          <a:xfrm>
            <a:off x="3124200" y="6235700"/>
            <a:ext cx="2889250" cy="4635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cxnSp>
        <p:nvCxnSpPr>
          <p:cNvPr id="90" name="Google Shape;90;p11"/>
          <p:cNvCxnSpPr/>
          <p:nvPr/>
        </p:nvCxnSpPr>
        <p:spPr>
          <a:xfrm>
            <a:off x="457200" y="6172200"/>
            <a:ext cx="8229600" cy="1587"/>
          </a:xfrm>
          <a:prstGeom prst="straightConnector1">
            <a:avLst/>
          </a:prstGeom>
          <a:noFill/>
          <a:ln w="19075" cap="sq" cmpd="sng">
            <a:solidFill>
              <a:srgbClr val="CC9900"/>
            </a:solidFill>
            <a:prstDash val="solid"/>
            <a:miter lim="800000"/>
            <a:headEnd type="none" w="med" len="med"/>
            <a:tailEnd type="none" w="med" len="med"/>
          </a:ln>
        </p:spPr>
      </p:cxnSp>
      <p:sp>
        <p:nvSpPr>
          <p:cNvPr id="91" name="Google Shape;91;p11"/>
          <p:cNvSpPr txBox="1">
            <a:spLocks noGrp="1"/>
          </p:cNvSpPr>
          <p:nvPr>
            <p:ph type="title"/>
          </p:nvPr>
        </p:nvSpPr>
        <p:spPr>
          <a:xfrm>
            <a:off x="569912" y="446087"/>
            <a:ext cx="8180387" cy="641350"/>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1pPr>
            <a:lvl2pPr marR="0" lvl="1"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2pPr>
            <a:lvl3pPr marR="0" lvl="2"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3pPr>
            <a:lvl4pPr marR="0" lvl="3"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4pPr>
            <a:lvl5pPr marR="0" lvl="4"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5pPr>
            <a:lvl6pPr marR="0" lvl="5"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6pPr>
            <a:lvl7pPr marR="0" lvl="6"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7pPr>
            <a:lvl8pPr marR="0" lvl="7"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8pPr>
            <a:lvl9pPr marR="0" lvl="8" algn="l" rtl="0">
              <a:lnSpc>
                <a:spcPct val="100000"/>
              </a:lnSpc>
              <a:spcBef>
                <a:spcPts val="0"/>
              </a:spcBef>
              <a:spcAft>
                <a:spcPts val="0"/>
              </a:spcAft>
              <a:buSzPts val="1400"/>
              <a:buNone/>
              <a:defRPr sz="3200" b="0" i="0" u="none" strike="noStrike" cap="none">
                <a:solidFill>
                  <a:srgbClr val="006633"/>
                </a:solidFill>
                <a:latin typeface="Arial"/>
                <a:ea typeface="Arial"/>
                <a:cs typeface="Arial"/>
                <a:sym typeface="Arial"/>
              </a:defRPr>
            </a:lvl9pPr>
          </a:lstStyle>
          <a:p>
            <a:endParaRPr/>
          </a:p>
        </p:txBody>
      </p:sp>
      <p:sp>
        <p:nvSpPr>
          <p:cNvPr id="92" name="Google Shape;92;p11"/>
          <p:cNvSpPr txBox="1">
            <a:spLocks noGrp="1"/>
          </p:cNvSpPr>
          <p:nvPr>
            <p:ph type="body" idx="1"/>
          </p:nvPr>
        </p:nvSpPr>
        <p:spPr>
          <a:xfrm>
            <a:off x="233362" y="1149350"/>
            <a:ext cx="8180387" cy="4481512"/>
          </a:xfrm>
          <a:prstGeom prst="rect">
            <a:avLst/>
          </a:prstGeom>
          <a:noFill/>
          <a:ln>
            <a:noFill/>
          </a:ln>
        </p:spPr>
        <p:txBody>
          <a:bodyPr spcFirstLastPara="1" wrap="square" lIns="90000" tIns="46800" rIns="90000" bIns="46800" anchor="t" anchorCtr="0">
            <a:noAutofit/>
          </a:bodyPr>
          <a:lstStyle>
            <a:lvl1pPr marL="457200" marR="0" lvl="0"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1pPr>
            <a:lvl2pPr marL="914400" marR="0" lvl="1"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2pPr>
            <a:lvl3pPr marL="1371600" marR="0" lvl="2"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3pPr>
            <a:lvl4pPr marL="1828800" marR="0" lvl="3"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4pPr>
            <a:lvl5pPr marL="2286000" marR="0" lvl="4"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5pPr>
            <a:lvl6pPr marL="2743200" marR="0" lvl="5"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6pPr>
            <a:lvl7pPr marL="3200400" marR="0" lvl="6"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7pPr>
            <a:lvl8pPr marL="3657600" marR="0" lvl="7"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8pPr>
            <a:lvl9pPr marL="4114800" marR="0" lvl="8" indent="-228600" algn="l" rtl="0">
              <a:lnSpc>
                <a:spcPct val="100000"/>
              </a:lnSpc>
              <a:spcBef>
                <a:spcPts val="500"/>
              </a:spcBef>
              <a:spcAft>
                <a:spcPts val="0"/>
              </a:spcAft>
              <a:buSzPts val="1400"/>
              <a:buNone/>
              <a:defRPr sz="2000" b="0" i="0" u="none" strike="noStrike" cap="none">
                <a:solidFill>
                  <a:srgbClr val="000000"/>
                </a:solidFill>
                <a:latin typeface="Arial"/>
                <a:ea typeface="Arial"/>
                <a:cs typeface="Arial"/>
                <a:sym typeface="Arial"/>
              </a:defRPr>
            </a:lvl9pPr>
          </a:lstStyle>
          <a:p>
            <a:endParaRPr/>
          </a:p>
        </p:txBody>
      </p:sp>
      <p:sp>
        <p:nvSpPr>
          <p:cNvPr id="93" name="Google Shape;93;p11"/>
          <p:cNvSpPr txBox="1">
            <a:spLocks noGrp="1"/>
          </p:cNvSpPr>
          <p:nvPr>
            <p:ph type="dt" idx="10"/>
          </p:nvPr>
        </p:nvSpPr>
        <p:spPr>
          <a:xfrm>
            <a:off x="457200" y="6196012"/>
            <a:ext cx="2084387" cy="455612"/>
          </a:xfrm>
          <a:prstGeom prst="rect">
            <a:avLst/>
          </a:prstGeom>
          <a:noFill/>
          <a:ln>
            <a:noFill/>
          </a:ln>
        </p:spPr>
        <p:txBody>
          <a:bodyPr spcFirstLastPara="1" wrap="square" lIns="90000" tIns="46800" rIns="90000" bIns="46800" anchor="b" anchorCtr="0">
            <a:noAutofit/>
          </a:bodyPr>
          <a:lstStyle>
            <a:lvl1pPr marR="0" lvl="0" algn="l" rtl="0">
              <a:lnSpc>
                <a:spcPct val="100000"/>
              </a:lnSpc>
              <a:spcBef>
                <a:spcPts val="0"/>
              </a:spcBef>
              <a:spcAft>
                <a:spcPts val="0"/>
              </a:spcAft>
              <a:buSzPts val="1400"/>
              <a:buNone/>
              <a:defRPr sz="1800" b="0" i="0" u="none">
                <a:solidFill>
                  <a:srgbClr val="FFFFFF"/>
                </a:solidFill>
                <a:latin typeface="Verdana"/>
                <a:ea typeface="Verdana"/>
                <a:cs typeface="Verdana"/>
                <a:sym typeface="Verdana"/>
              </a:defRPr>
            </a:lvl1pPr>
            <a:lvl2pPr marR="0" lvl="1"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FFFFFF"/>
                </a:solidFill>
                <a:latin typeface="Arial"/>
                <a:ea typeface="Arial"/>
                <a:cs typeface="Arial"/>
                <a:sym typeface="Arial"/>
              </a:defRPr>
            </a:lvl9pPr>
          </a:lstStyle>
          <a:p>
            <a:endParaRPr/>
          </a:p>
        </p:txBody>
      </p:sp>
      <p:sp>
        <p:nvSpPr>
          <p:cNvPr id="94" name="Google Shape;94;p11"/>
          <p:cNvSpPr txBox="1">
            <a:spLocks noGrp="1"/>
          </p:cNvSpPr>
          <p:nvPr>
            <p:ph type="sldNum" idx="12"/>
          </p:nvPr>
        </p:nvSpPr>
        <p:spPr>
          <a:xfrm>
            <a:off x="6553200" y="6196012"/>
            <a:ext cx="2084387" cy="455612"/>
          </a:xfrm>
          <a:prstGeom prst="rect">
            <a:avLst/>
          </a:prstGeom>
          <a:noFill/>
          <a:ln>
            <a:noFill/>
          </a:ln>
        </p:spPr>
        <p:txBody>
          <a:bodyPr spcFirstLastPara="1" wrap="square" lIns="90000" tIns="46800" rIns="90000" bIns="46800" anchor="b" anchorCtr="0">
            <a:noAutofit/>
          </a:bodyPr>
          <a:lstStyle>
            <a:lvl1pPr marL="0" marR="0" lvl="0"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1pPr>
            <a:lvl2pPr marL="0" marR="0" lvl="1"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2pPr>
            <a:lvl3pPr marL="0" marR="0" lvl="2"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3pPr>
            <a:lvl4pPr marL="0" marR="0" lvl="3"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4pPr>
            <a:lvl5pPr marL="0" marR="0" lvl="4"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5pPr>
            <a:lvl6pPr marL="0" marR="0" lvl="5"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6pPr>
            <a:lvl7pPr marL="0" marR="0" lvl="6"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7pPr>
            <a:lvl8pPr marL="0" marR="0" lvl="7"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8pPr>
            <a:lvl9pPr marL="0" marR="0" lvl="8" indent="0" algn="l" rtl="0">
              <a:lnSpc>
                <a:spcPct val="100000"/>
              </a:lnSpc>
              <a:spcBef>
                <a:spcPts val="0"/>
              </a:spcBef>
              <a:spcAft>
                <a:spcPts val="0"/>
              </a:spcAft>
              <a:buClr>
                <a:srgbClr val="FFFFFF"/>
              </a:buClr>
              <a:buSzPts val="1800"/>
              <a:buFont typeface="Verdana"/>
              <a:buNone/>
              <a:defRPr sz="1800" b="0" i="0" u="none">
                <a:solidFill>
                  <a:srgbClr val="FFFFFF"/>
                </a:solidFill>
                <a:latin typeface="Verdana"/>
                <a:ea typeface="Verdana"/>
                <a:cs typeface="Verdana"/>
                <a:sym typeface="Verdana"/>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0.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4.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5.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
        <p:cNvGrpSpPr/>
        <p:nvPr/>
      </p:nvGrpSpPr>
      <p:grpSpPr>
        <a:xfrm>
          <a:off x="0" y="0"/>
          <a:ext cx="0" cy="0"/>
          <a:chOff x="0" y="0"/>
          <a:chExt cx="0" cy="0"/>
        </a:xfrm>
      </p:grpSpPr>
      <p:sp>
        <p:nvSpPr>
          <p:cNvPr id="132" name="Google Shape;132;p16"/>
          <p:cNvSpPr txBox="1"/>
          <p:nvPr/>
        </p:nvSpPr>
        <p:spPr>
          <a:xfrm>
            <a:off x="914400" y="1905000"/>
            <a:ext cx="7623175" cy="16764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3200"/>
              <a:buFont typeface="Arial"/>
              <a:buNone/>
            </a:pPr>
            <a:br>
              <a:rPr lang="en-US" sz="3200" b="0" i="0" u="none" dirty="0">
                <a:solidFill>
                  <a:srgbClr val="006633"/>
                </a:solidFill>
                <a:latin typeface="Arial"/>
                <a:ea typeface="Arial"/>
                <a:cs typeface="Arial"/>
                <a:sym typeface="Arial"/>
              </a:rPr>
            </a:br>
            <a:br>
              <a:rPr lang="en-US" sz="3200" b="0" i="0" u="none" dirty="0">
                <a:solidFill>
                  <a:srgbClr val="006633"/>
                </a:solidFill>
                <a:latin typeface="Arial"/>
                <a:ea typeface="Arial"/>
                <a:cs typeface="Arial"/>
                <a:sym typeface="Arial"/>
              </a:rPr>
            </a:br>
            <a:r>
              <a:rPr lang="en-US" sz="3200" b="1" i="0" u="none" dirty="0">
                <a:solidFill>
                  <a:srgbClr val="006633"/>
                </a:solidFill>
                <a:latin typeface="Arial"/>
                <a:ea typeface="Arial"/>
                <a:cs typeface="Arial"/>
                <a:sym typeface="Arial"/>
              </a:rPr>
              <a:t>Memory Management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9"/>
        <p:cNvGrpSpPr/>
        <p:nvPr/>
      </p:nvGrpSpPr>
      <p:grpSpPr>
        <a:xfrm>
          <a:off x="0" y="0"/>
          <a:ext cx="0" cy="0"/>
          <a:chOff x="0" y="0"/>
          <a:chExt cx="0" cy="0"/>
        </a:xfrm>
      </p:grpSpPr>
      <p:sp>
        <p:nvSpPr>
          <p:cNvPr id="250" name="Google Shape;250;p26"/>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Memory Management Requirements</a:t>
            </a:r>
            <a:endParaRPr/>
          </a:p>
        </p:txBody>
      </p:sp>
      <p:sp>
        <p:nvSpPr>
          <p:cNvPr id="251" name="Google Shape;251;p26"/>
          <p:cNvSpPr txBox="1"/>
          <p:nvPr/>
        </p:nvSpPr>
        <p:spPr>
          <a:xfrm>
            <a:off x="444500" y="838200"/>
            <a:ext cx="8229600" cy="5257800"/>
          </a:xfrm>
          <a:prstGeom prst="rect">
            <a:avLst/>
          </a:prstGeom>
          <a:noFill/>
          <a:ln>
            <a:noFill/>
          </a:ln>
        </p:spPr>
        <p:txBody>
          <a:bodyPr spcFirstLastPara="1" wrap="square" lIns="90000" tIns="46800" rIns="90000" bIns="46800" anchor="t" anchorCtr="0">
            <a:noAutofit/>
          </a:bodyPr>
          <a:lstStyle/>
          <a:p>
            <a:pPr marL="342900" marR="0" lvl="0" indent="-320675" algn="l" rtl="0">
              <a:lnSpc>
                <a:spcPct val="150000"/>
              </a:lnSpc>
              <a:spcBef>
                <a:spcPts val="0"/>
              </a:spcBef>
              <a:spcAft>
                <a:spcPts val="0"/>
              </a:spcAft>
              <a:buClr>
                <a:srgbClr val="996600"/>
              </a:buClr>
              <a:buSzPts val="1800"/>
              <a:buFont typeface="Arial"/>
              <a:buNone/>
            </a:pPr>
            <a:r>
              <a:rPr lang="en-US" sz="1800" b="0" i="0" u="none">
                <a:solidFill>
                  <a:srgbClr val="996600"/>
                </a:solidFill>
                <a:latin typeface="Arial"/>
                <a:ea typeface="Arial"/>
                <a:cs typeface="Arial"/>
                <a:sym typeface="Arial"/>
              </a:rPr>
              <a:t>4. </a:t>
            </a:r>
            <a:r>
              <a:rPr lang="en-US" sz="1800" b="0" i="0" u="sng">
                <a:solidFill>
                  <a:srgbClr val="996600"/>
                </a:solidFill>
                <a:latin typeface="Arial"/>
                <a:ea typeface="Arial"/>
                <a:cs typeface="Arial"/>
                <a:sym typeface="Arial"/>
              </a:rPr>
              <a:t>Logical Organization</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Memory is organized linearly (usually)</a:t>
            </a:r>
            <a:endParaRPr/>
          </a:p>
          <a:p>
            <a:pPr marL="342900" marR="0" lvl="0" indent="-320675" algn="l" rtl="0">
              <a:lnSpc>
                <a:spcPct val="15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	- </a:t>
            </a:r>
            <a:r>
              <a:rPr lang="en-US" sz="1600" b="0" i="0" u="none">
                <a:solidFill>
                  <a:srgbClr val="000000"/>
                </a:solidFill>
                <a:latin typeface="Arial"/>
                <a:ea typeface="Arial"/>
                <a:cs typeface="Arial"/>
                <a:sym typeface="Arial"/>
              </a:rPr>
              <a:t>Main memory is usually organized as a linear, or 1-D address space, consisting of a sequence of bytes or words. </a:t>
            </a:r>
            <a:endParaRPr/>
          </a:p>
          <a:p>
            <a:pPr marL="342900" marR="0" lvl="0" indent="-320675" algn="l" rtl="0">
              <a:lnSpc>
                <a:spcPct val="150000"/>
              </a:lnSpc>
              <a:spcBef>
                <a:spcPts val="40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	- Secondary memory, at its physical level, is similarly organized. </a:t>
            </a:r>
            <a:endParaRPr/>
          </a:p>
          <a:p>
            <a:pPr marL="342900" marR="0" lvl="0" indent="-320675" algn="l" rtl="0">
              <a:lnSpc>
                <a:spcPct val="15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	If memory can also be dealt with in form of modules, there are several 		advantages( Programs are written in modules)</a:t>
            </a:r>
            <a:endParaRPr/>
          </a:p>
          <a:p>
            <a:pPr marL="1047750" marR="0" lvl="2" indent="-325437" algn="l" rtl="0">
              <a:lnSpc>
                <a:spcPct val="150000"/>
              </a:lnSpc>
              <a:spcBef>
                <a:spcPts val="400"/>
              </a:spcBef>
              <a:spcAft>
                <a:spcPts val="0"/>
              </a:spcAft>
              <a:buClr>
                <a:srgbClr val="3B812F"/>
              </a:buClr>
              <a:buSzPts val="1600"/>
              <a:buFont typeface="Noto Sans Symbols"/>
              <a:buChar char="❑"/>
            </a:pPr>
            <a:r>
              <a:rPr lang="en-US" sz="1600" b="0" i="0" u="none" strike="noStrike" cap="none">
                <a:solidFill>
                  <a:srgbClr val="000000"/>
                </a:solidFill>
                <a:latin typeface="Arial"/>
                <a:ea typeface="Arial"/>
                <a:cs typeface="Arial"/>
                <a:sym typeface="Arial"/>
              </a:rPr>
              <a:t>Modules can be written and compiled independently</a:t>
            </a:r>
            <a:endParaRPr/>
          </a:p>
          <a:p>
            <a:pPr marL="1047750" marR="0" lvl="2" indent="-325437" algn="l" rtl="0">
              <a:lnSpc>
                <a:spcPct val="150000"/>
              </a:lnSpc>
              <a:spcBef>
                <a:spcPts val="400"/>
              </a:spcBef>
              <a:spcAft>
                <a:spcPts val="0"/>
              </a:spcAft>
              <a:buClr>
                <a:srgbClr val="3B812F"/>
              </a:buClr>
              <a:buSzPts val="1600"/>
              <a:buFont typeface="Noto Sans Symbols"/>
              <a:buChar char="❑"/>
            </a:pPr>
            <a:r>
              <a:rPr lang="en-US" sz="1600" b="0" i="0" u="none" strike="noStrike" cap="none">
                <a:solidFill>
                  <a:srgbClr val="000000"/>
                </a:solidFill>
                <a:latin typeface="Arial"/>
                <a:ea typeface="Arial"/>
                <a:cs typeface="Arial"/>
                <a:sym typeface="Arial"/>
              </a:rPr>
              <a:t>Different degrees of protection given to modules (read-only, execute-only)</a:t>
            </a:r>
            <a:endParaRPr/>
          </a:p>
          <a:p>
            <a:pPr marL="1047750" marR="0" lvl="2" indent="-325437" algn="l" rtl="0">
              <a:lnSpc>
                <a:spcPct val="150000"/>
              </a:lnSpc>
              <a:spcBef>
                <a:spcPts val="400"/>
              </a:spcBef>
              <a:spcAft>
                <a:spcPts val="0"/>
              </a:spcAft>
              <a:buClr>
                <a:srgbClr val="3B812F"/>
              </a:buClr>
              <a:buSzPts val="1600"/>
              <a:buFont typeface="Noto Sans Symbols"/>
              <a:buChar char="❑"/>
            </a:pPr>
            <a:r>
              <a:rPr lang="en-US" sz="1600" b="0" i="0" u="none" strike="noStrike" cap="none">
                <a:solidFill>
                  <a:srgbClr val="000000"/>
                </a:solidFill>
                <a:latin typeface="Arial"/>
                <a:ea typeface="Arial"/>
                <a:cs typeface="Arial"/>
                <a:sym typeface="Arial"/>
              </a:rPr>
              <a:t>Share modules among processes.</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Ex: use of segmentation uses module concept</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366"/>
        <p:cNvGrpSpPr/>
        <p:nvPr/>
      </p:nvGrpSpPr>
      <p:grpSpPr>
        <a:xfrm>
          <a:off x="0" y="0"/>
          <a:ext cx="0" cy="0"/>
          <a:chOff x="0" y="0"/>
          <a:chExt cx="0" cy="0"/>
        </a:xfrm>
      </p:grpSpPr>
      <p:grpSp>
        <p:nvGrpSpPr>
          <p:cNvPr id="1367" name="Google Shape;1367;p142"/>
          <p:cNvGrpSpPr/>
          <p:nvPr/>
        </p:nvGrpSpPr>
        <p:grpSpPr>
          <a:xfrm>
            <a:off x="720725" y="1260475"/>
            <a:ext cx="7154862" cy="4795837"/>
            <a:chOff x="454" y="794"/>
            <a:chExt cx="4507" cy="3021"/>
          </a:xfrm>
        </p:grpSpPr>
        <p:pic>
          <p:nvPicPr>
            <p:cNvPr id="1368" name="Google Shape;1368;p142"/>
            <p:cNvPicPr preferRelativeResize="0"/>
            <p:nvPr/>
          </p:nvPicPr>
          <p:blipFill rotWithShape="1">
            <a:blip r:embed="rId3">
              <a:alphaModFix/>
            </a:blip>
            <a:srcRect/>
            <a:stretch/>
          </p:blipFill>
          <p:spPr>
            <a:xfrm>
              <a:off x="454" y="794"/>
              <a:ext cx="4507" cy="3021"/>
            </a:xfrm>
            <a:prstGeom prst="rect">
              <a:avLst/>
            </a:prstGeom>
            <a:noFill/>
            <a:ln>
              <a:noFill/>
            </a:ln>
          </p:spPr>
        </p:pic>
        <p:sp>
          <p:nvSpPr>
            <p:cNvPr id="1369" name="Google Shape;1369;p142"/>
            <p:cNvSpPr/>
            <p:nvPr/>
          </p:nvSpPr>
          <p:spPr>
            <a:xfrm>
              <a:off x="454" y="794"/>
              <a:ext cx="4507" cy="302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sp>
        <p:nvSpPr>
          <p:cNvPr id="1370" name="Google Shape;1370;p142"/>
          <p:cNvSpPr txBox="1"/>
          <p:nvPr/>
        </p:nvSpPr>
        <p:spPr>
          <a:xfrm>
            <a:off x="457200" y="354012"/>
            <a:ext cx="8229600" cy="46355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Page Size</a:t>
            </a:r>
            <a:endParaRP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379"/>
        <p:cNvGrpSpPr/>
        <p:nvPr/>
      </p:nvGrpSpPr>
      <p:grpSpPr>
        <a:xfrm>
          <a:off x="0" y="0"/>
          <a:ext cx="0" cy="0"/>
          <a:chOff x="0" y="0"/>
          <a:chExt cx="0" cy="0"/>
        </a:xfrm>
      </p:grpSpPr>
      <p:sp>
        <p:nvSpPr>
          <p:cNvPr id="1380" name="Google Shape;1380;p143"/>
          <p:cNvSpPr txBox="1"/>
          <p:nvPr/>
        </p:nvSpPr>
        <p:spPr>
          <a:xfrm>
            <a:off x="411162" y="0"/>
            <a:ext cx="8229600" cy="900112"/>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Example Page Size</a:t>
            </a:r>
            <a:endParaRPr/>
          </a:p>
        </p:txBody>
      </p:sp>
      <p:grpSp>
        <p:nvGrpSpPr>
          <p:cNvPr id="1381" name="Google Shape;1381;p143"/>
          <p:cNvGrpSpPr/>
          <p:nvPr/>
        </p:nvGrpSpPr>
        <p:grpSpPr>
          <a:xfrm>
            <a:off x="1752600" y="806450"/>
            <a:ext cx="5327650" cy="5480050"/>
            <a:chOff x="1104" y="508"/>
            <a:chExt cx="3356" cy="3452"/>
          </a:xfrm>
        </p:grpSpPr>
        <p:pic>
          <p:nvPicPr>
            <p:cNvPr id="1382" name="Google Shape;1382;p143"/>
            <p:cNvPicPr preferRelativeResize="0"/>
            <p:nvPr/>
          </p:nvPicPr>
          <p:blipFill rotWithShape="1">
            <a:blip r:embed="rId3">
              <a:alphaModFix/>
            </a:blip>
            <a:srcRect/>
            <a:stretch/>
          </p:blipFill>
          <p:spPr>
            <a:xfrm>
              <a:off x="1104" y="508"/>
              <a:ext cx="3356" cy="3452"/>
            </a:xfrm>
            <a:prstGeom prst="rect">
              <a:avLst/>
            </a:prstGeom>
            <a:noFill/>
            <a:ln>
              <a:noFill/>
            </a:ln>
          </p:spPr>
        </p:pic>
        <p:sp>
          <p:nvSpPr>
            <p:cNvPr id="1383" name="Google Shape;1383;p143"/>
            <p:cNvSpPr/>
            <p:nvPr/>
          </p:nvSpPr>
          <p:spPr>
            <a:xfrm>
              <a:off x="1104" y="508"/>
              <a:ext cx="3356" cy="345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389"/>
        <p:cNvGrpSpPr/>
        <p:nvPr/>
      </p:nvGrpSpPr>
      <p:grpSpPr>
        <a:xfrm>
          <a:off x="0" y="0"/>
          <a:ext cx="0" cy="0"/>
          <a:chOff x="0" y="0"/>
          <a:chExt cx="0" cy="0"/>
        </a:xfrm>
      </p:grpSpPr>
      <p:sp>
        <p:nvSpPr>
          <p:cNvPr id="1390" name="Google Shape;1390;p144"/>
          <p:cNvSpPr txBox="1"/>
          <p:nvPr/>
        </p:nvSpPr>
        <p:spPr>
          <a:xfrm>
            <a:off x="0" y="228600"/>
            <a:ext cx="8534400" cy="75882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Ordinary Paging vs VM Paging</a:t>
            </a:r>
            <a:endParaRPr/>
          </a:p>
        </p:txBody>
      </p:sp>
      <p:graphicFrame>
        <p:nvGraphicFramePr>
          <p:cNvPr id="1391" name="Google Shape;1391;p144"/>
          <p:cNvGraphicFramePr/>
          <p:nvPr/>
        </p:nvGraphicFramePr>
        <p:xfrm>
          <a:off x="838200" y="762000"/>
          <a:ext cx="7621575" cy="5333925"/>
        </p:xfrm>
        <a:graphic>
          <a:graphicData uri="http://schemas.openxmlformats.org/drawingml/2006/table">
            <a:tbl>
              <a:tblPr>
                <a:noFill/>
                <a:tableStyleId>{694F7841-F1F4-4275-9296-450AAA8F6FDA}</a:tableStyleId>
              </a:tblPr>
              <a:tblGrid>
                <a:gridCol w="3813175">
                  <a:extLst>
                    <a:ext uri="{9D8B030D-6E8A-4147-A177-3AD203B41FA5}">
                      <a16:colId xmlns:a16="http://schemas.microsoft.com/office/drawing/2014/main" val="20000"/>
                    </a:ext>
                  </a:extLst>
                </a:gridCol>
                <a:gridCol w="3808400">
                  <a:extLst>
                    <a:ext uri="{9D8B030D-6E8A-4147-A177-3AD203B41FA5}">
                      <a16:colId xmlns:a16="http://schemas.microsoft.com/office/drawing/2014/main" val="20001"/>
                    </a:ext>
                  </a:extLst>
                </a:gridCol>
              </a:tblGrid>
              <a:tr h="360350">
                <a:tc>
                  <a:txBody>
                    <a:bodyPr/>
                    <a:lstStyle/>
                    <a:p>
                      <a:pPr marL="0" marR="0" lvl="0" indent="0" algn="just" rtl="0">
                        <a:lnSpc>
                          <a:spcPct val="81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Paging</a:t>
                      </a:r>
                      <a:endParaRPr/>
                    </a:p>
                  </a:txBody>
                  <a:tcPr marL="90000" marR="90000" marT="119450" marB="46800">
                    <a:solidFill>
                      <a:srgbClr val="B3B3B3"/>
                    </a:solidFill>
                  </a:tcPr>
                </a:tc>
                <a:tc>
                  <a:txBody>
                    <a:bodyPr/>
                    <a:lstStyle/>
                    <a:p>
                      <a:pPr marL="0" marR="0" lvl="0" indent="0" algn="just" rtl="0">
                        <a:lnSpc>
                          <a:spcPct val="81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Virtual memory paging</a:t>
                      </a:r>
                      <a:endParaRPr/>
                    </a:p>
                  </a:txBody>
                  <a:tcPr marL="90000" marR="90000" marT="119450" marB="46800">
                    <a:solidFill>
                      <a:srgbClr val="B3B3B3"/>
                    </a:solidFill>
                  </a:tcPr>
                </a:tc>
                <a:extLst>
                  <a:ext uri="{0D108BD9-81ED-4DB2-BD59-A6C34878D82A}">
                    <a16:rowId xmlns:a16="http://schemas.microsoft.com/office/drawing/2014/main" val="10000"/>
                  </a:ext>
                </a:extLst>
              </a:tr>
              <a:tr h="542925">
                <a:tc>
                  <a:txBody>
                    <a:bodyPr/>
                    <a:lstStyle/>
                    <a:p>
                      <a:pPr marL="0" marR="0" lvl="0" indent="0" algn="just" rtl="0">
                        <a:lnSpc>
                          <a:spcPct val="81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Main memory partitioned small into fixed -size chunks called frames</a:t>
                      </a:r>
                      <a:endParaRPr/>
                    </a:p>
                  </a:txBody>
                  <a:tcPr marL="90000" marR="90000" marT="119450" marB="46800">
                    <a:solidFill>
                      <a:srgbClr val="CCCCCC"/>
                    </a:solidFill>
                  </a:tcPr>
                </a:tc>
                <a:tc>
                  <a:txBody>
                    <a:bodyPr/>
                    <a:lstStyle/>
                    <a:p>
                      <a:pPr marL="0" marR="0" lvl="0" indent="0" algn="just" rtl="0">
                        <a:lnSpc>
                          <a:spcPct val="81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Main memory partitioned into small  fixed -size chunks called frames</a:t>
                      </a:r>
                      <a:endParaRPr/>
                    </a:p>
                  </a:txBody>
                  <a:tcPr marL="90000" marR="90000" marT="119450" marB="46800">
                    <a:solidFill>
                      <a:srgbClr val="CCCCCC"/>
                    </a:solidFill>
                  </a:tcPr>
                </a:tc>
                <a:extLst>
                  <a:ext uri="{0D108BD9-81ED-4DB2-BD59-A6C34878D82A}">
                    <a16:rowId xmlns:a16="http://schemas.microsoft.com/office/drawing/2014/main" val="10001"/>
                  </a:ext>
                </a:extLst>
              </a:tr>
              <a:tr h="541325">
                <a:tc>
                  <a:txBody>
                    <a:bodyPr/>
                    <a:lstStyle/>
                    <a:p>
                      <a:pPr marL="0" marR="0" lvl="0" indent="0" algn="just" rtl="0">
                        <a:lnSpc>
                          <a:spcPct val="81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Program broken into pages by the compiler or memory management system</a:t>
                      </a:r>
                      <a:endParaRPr/>
                    </a:p>
                  </a:txBody>
                  <a:tcPr marL="90000" marR="90000" marT="119450" marB="46800">
                    <a:solidFill>
                      <a:srgbClr val="E6E6E6"/>
                    </a:solidFill>
                  </a:tcPr>
                </a:tc>
                <a:tc>
                  <a:txBody>
                    <a:bodyPr/>
                    <a:lstStyle/>
                    <a:p>
                      <a:pPr marL="0" marR="0" lvl="0" indent="0" algn="just" rtl="0">
                        <a:lnSpc>
                          <a:spcPct val="81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Program broken into pages by the compiler or memory management system</a:t>
                      </a:r>
                      <a:endParaRPr/>
                    </a:p>
                  </a:txBody>
                  <a:tcPr marL="90000" marR="90000" marT="119450" marB="46800">
                    <a:solidFill>
                      <a:srgbClr val="E6E6E6"/>
                    </a:solidFill>
                  </a:tcPr>
                </a:tc>
                <a:extLst>
                  <a:ext uri="{0D108BD9-81ED-4DB2-BD59-A6C34878D82A}">
                    <a16:rowId xmlns:a16="http://schemas.microsoft.com/office/drawing/2014/main" val="10002"/>
                  </a:ext>
                </a:extLst>
              </a:tr>
              <a:tr h="360350">
                <a:tc>
                  <a:txBody>
                    <a:bodyPr/>
                    <a:lstStyle/>
                    <a:p>
                      <a:pPr marL="0" marR="0" lvl="0" indent="0" algn="just" rtl="0">
                        <a:lnSpc>
                          <a:spcPct val="81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Internal fragmentation within frames</a:t>
                      </a:r>
                      <a:endParaRPr/>
                    </a:p>
                  </a:txBody>
                  <a:tcPr marL="90000" marR="90000" marT="119450" marB="46800">
                    <a:solidFill>
                      <a:srgbClr val="CCCCCC"/>
                    </a:solidFill>
                  </a:tcPr>
                </a:tc>
                <a:tc>
                  <a:txBody>
                    <a:bodyPr/>
                    <a:lstStyle/>
                    <a:p>
                      <a:pPr marL="0" marR="0" lvl="0" indent="0" algn="just" rtl="0">
                        <a:lnSpc>
                          <a:spcPct val="81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Internal fragmentation within frames</a:t>
                      </a:r>
                      <a:endParaRPr/>
                    </a:p>
                  </a:txBody>
                  <a:tcPr marL="90000" marR="90000" marT="119450" marB="46800">
                    <a:solidFill>
                      <a:srgbClr val="CCCCCC"/>
                    </a:solidFill>
                  </a:tcPr>
                </a:tc>
                <a:extLst>
                  <a:ext uri="{0D108BD9-81ED-4DB2-BD59-A6C34878D82A}">
                    <a16:rowId xmlns:a16="http://schemas.microsoft.com/office/drawing/2014/main" val="10003"/>
                  </a:ext>
                </a:extLst>
              </a:tr>
              <a:tr h="361950">
                <a:tc>
                  <a:txBody>
                    <a:bodyPr/>
                    <a:lstStyle/>
                    <a:p>
                      <a:pPr marL="0" marR="0" lvl="0" indent="0" algn="just" rtl="0">
                        <a:lnSpc>
                          <a:spcPct val="81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No external fragmentation</a:t>
                      </a:r>
                      <a:endParaRPr/>
                    </a:p>
                  </a:txBody>
                  <a:tcPr marL="90000" marR="90000" marT="119450" marB="46800">
                    <a:solidFill>
                      <a:srgbClr val="CCCCCC"/>
                    </a:solidFill>
                  </a:tcPr>
                </a:tc>
                <a:tc>
                  <a:txBody>
                    <a:bodyPr/>
                    <a:lstStyle/>
                    <a:p>
                      <a:pPr marL="0" marR="0" lvl="0" indent="0" algn="just" rtl="0">
                        <a:lnSpc>
                          <a:spcPct val="81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No external fragmentation</a:t>
                      </a:r>
                      <a:endParaRPr/>
                    </a:p>
                  </a:txBody>
                  <a:tcPr marL="90000" marR="90000" marT="119450" marB="46800">
                    <a:solidFill>
                      <a:srgbClr val="CCCCCC"/>
                    </a:solidFill>
                  </a:tcPr>
                </a:tc>
                <a:extLst>
                  <a:ext uri="{0D108BD9-81ED-4DB2-BD59-A6C34878D82A}">
                    <a16:rowId xmlns:a16="http://schemas.microsoft.com/office/drawing/2014/main" val="10004"/>
                  </a:ext>
                </a:extLst>
              </a:tr>
              <a:tr h="966775">
                <a:tc>
                  <a:txBody>
                    <a:bodyPr/>
                    <a:lstStyle/>
                    <a:p>
                      <a:pPr marL="0" marR="0" lvl="0" indent="0" algn="just" rtl="0">
                        <a:lnSpc>
                          <a:spcPct val="81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OS must maintain page table for each process showing which frame each page occupies</a:t>
                      </a:r>
                      <a:endParaRPr/>
                    </a:p>
                  </a:txBody>
                  <a:tcPr marL="90000" marR="90000" marT="119450" marB="46800">
                    <a:solidFill>
                      <a:srgbClr val="CCCCCC"/>
                    </a:solidFill>
                  </a:tcPr>
                </a:tc>
                <a:tc>
                  <a:txBody>
                    <a:bodyPr/>
                    <a:lstStyle/>
                    <a:p>
                      <a:pPr marL="0" marR="0" lvl="0" indent="0" algn="just" rtl="0">
                        <a:lnSpc>
                          <a:spcPct val="81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OS must maintain page table for each process showing which frame each page occupies</a:t>
                      </a:r>
                      <a:endParaRPr/>
                    </a:p>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a:txBody>
                  <a:tcPr marL="90000" marR="90000" marT="119450" marB="46800">
                    <a:solidFill>
                      <a:srgbClr val="CCCCCC"/>
                    </a:solidFill>
                  </a:tcPr>
                </a:tc>
                <a:extLst>
                  <a:ext uri="{0D108BD9-81ED-4DB2-BD59-A6C34878D82A}">
                    <a16:rowId xmlns:a16="http://schemas.microsoft.com/office/drawing/2014/main" val="10005"/>
                  </a:ext>
                </a:extLst>
              </a:tr>
              <a:tr h="360350">
                <a:tc>
                  <a:txBody>
                    <a:bodyPr/>
                    <a:lstStyle/>
                    <a:p>
                      <a:pPr marL="0" marR="0" lvl="0" indent="0" algn="just" rtl="0">
                        <a:lnSpc>
                          <a:spcPct val="81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OS must maintain a free frame list</a:t>
                      </a:r>
                      <a:endParaRPr/>
                    </a:p>
                  </a:txBody>
                  <a:tcPr marL="90000" marR="90000" marT="119450" marB="46800">
                    <a:solidFill>
                      <a:srgbClr val="CCCCCC"/>
                    </a:solidFill>
                  </a:tcPr>
                </a:tc>
                <a:tc>
                  <a:txBody>
                    <a:bodyPr/>
                    <a:lstStyle/>
                    <a:p>
                      <a:pPr marL="0" marR="0" lvl="0" indent="0" algn="just" rtl="0">
                        <a:lnSpc>
                          <a:spcPct val="81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OS must maintain a free frame list</a:t>
                      </a:r>
                      <a:endParaRPr/>
                    </a:p>
                  </a:txBody>
                  <a:tcPr marL="90000" marR="90000" marT="119450" marB="46800">
                    <a:solidFill>
                      <a:srgbClr val="CCCCCC"/>
                    </a:solidFill>
                  </a:tcPr>
                </a:tc>
                <a:extLst>
                  <a:ext uri="{0D108BD9-81ED-4DB2-BD59-A6C34878D82A}">
                    <a16:rowId xmlns:a16="http://schemas.microsoft.com/office/drawing/2014/main" val="10006"/>
                  </a:ext>
                </a:extLst>
              </a:tr>
              <a:tr h="542925">
                <a:tc>
                  <a:txBody>
                    <a:bodyPr/>
                    <a:lstStyle/>
                    <a:p>
                      <a:pPr marL="0" marR="0" lvl="0" indent="0" algn="just" rtl="0">
                        <a:lnSpc>
                          <a:spcPct val="81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Processor uses page number, offset to calculate absolute address</a:t>
                      </a:r>
                      <a:endParaRPr/>
                    </a:p>
                  </a:txBody>
                  <a:tcPr marL="90000" marR="90000" marT="119450" marB="46800">
                    <a:solidFill>
                      <a:srgbClr val="CCCCCC"/>
                    </a:solidFill>
                  </a:tcPr>
                </a:tc>
                <a:tc>
                  <a:txBody>
                    <a:bodyPr/>
                    <a:lstStyle/>
                    <a:p>
                      <a:pPr marL="0" marR="0" lvl="0" indent="0" algn="just" rtl="0">
                        <a:lnSpc>
                          <a:spcPct val="81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Processor uses page number, offset to calculate absolute address</a:t>
                      </a:r>
                      <a:endParaRPr/>
                    </a:p>
                  </a:txBody>
                  <a:tcPr marL="90000" marR="90000" marT="119450" marB="46800">
                    <a:solidFill>
                      <a:srgbClr val="CCCCCC"/>
                    </a:solidFill>
                  </a:tcPr>
                </a:tc>
                <a:extLst>
                  <a:ext uri="{0D108BD9-81ED-4DB2-BD59-A6C34878D82A}">
                    <a16:rowId xmlns:a16="http://schemas.microsoft.com/office/drawing/2014/main" val="10007"/>
                  </a:ext>
                </a:extLst>
              </a:tr>
              <a:tr h="754050">
                <a:tc>
                  <a:txBody>
                    <a:bodyPr/>
                    <a:lstStyle/>
                    <a:p>
                      <a:pPr marL="0" marR="0" lvl="0" indent="0" algn="just" rtl="0">
                        <a:lnSpc>
                          <a:spcPct val="81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All the pages of a process must be in main memory for process  to run, unless overlays are used</a:t>
                      </a:r>
                      <a:endParaRPr/>
                    </a:p>
                  </a:txBody>
                  <a:tcPr marL="90000" marR="90000" marT="119450" marB="46800">
                    <a:solidFill>
                      <a:srgbClr val="CCCCCC"/>
                    </a:solidFill>
                  </a:tcPr>
                </a:tc>
                <a:tc>
                  <a:txBody>
                    <a:bodyPr/>
                    <a:lstStyle/>
                    <a:p>
                      <a:pPr marL="0" marR="0" lvl="0" indent="0" algn="just" rtl="0">
                        <a:lnSpc>
                          <a:spcPct val="81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Not All the pages of a process must be in main memory for process. Page may be read in as needed</a:t>
                      </a:r>
                      <a:endParaRPr/>
                    </a:p>
                  </a:txBody>
                  <a:tcPr marL="90000" marR="90000" marT="119450" marB="46800">
                    <a:solidFill>
                      <a:srgbClr val="CCCCCC"/>
                    </a:solidFill>
                  </a:tcPr>
                </a:tc>
                <a:extLst>
                  <a:ext uri="{0D108BD9-81ED-4DB2-BD59-A6C34878D82A}">
                    <a16:rowId xmlns:a16="http://schemas.microsoft.com/office/drawing/2014/main" val="10008"/>
                  </a:ext>
                </a:extLst>
              </a:tr>
              <a:tr h="542925">
                <a:tc>
                  <a:txBody>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a:txBody>
                  <a:tcPr marL="90000" marR="90000" marT="119450" marB="46800">
                    <a:solidFill>
                      <a:srgbClr val="CCCCCC"/>
                    </a:solidFill>
                  </a:tcPr>
                </a:tc>
                <a:tc>
                  <a:txBody>
                    <a:bodyPr/>
                    <a:lstStyle/>
                    <a:p>
                      <a:pPr marL="0" marR="0" lvl="0" indent="0" algn="just" rtl="0">
                        <a:lnSpc>
                          <a:spcPct val="81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Reading a page into main memory  may require writing a page out to disk</a:t>
                      </a:r>
                      <a:endParaRPr/>
                    </a:p>
                  </a:txBody>
                  <a:tcPr marL="90000" marR="90000" marT="119450" marB="46800">
                    <a:solidFill>
                      <a:srgbClr val="CCCCCC"/>
                    </a:solidFill>
                  </a:tcPr>
                </a:tc>
                <a:extLst>
                  <a:ext uri="{0D108BD9-81ED-4DB2-BD59-A6C34878D82A}">
                    <a16:rowId xmlns:a16="http://schemas.microsoft.com/office/drawing/2014/main" val="10009"/>
                  </a:ext>
                </a:extLst>
              </a:tr>
            </a:tbl>
          </a:graphicData>
        </a:graphic>
      </p:graphicFrame>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97"/>
        <p:cNvGrpSpPr/>
        <p:nvPr/>
      </p:nvGrpSpPr>
      <p:grpSpPr>
        <a:xfrm>
          <a:off x="0" y="0"/>
          <a:ext cx="0" cy="0"/>
          <a:chOff x="0" y="0"/>
          <a:chExt cx="0" cy="0"/>
        </a:xfrm>
      </p:grpSpPr>
      <p:sp>
        <p:nvSpPr>
          <p:cNvPr id="1398" name="Google Shape;1398;p145"/>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Segmentation</a:t>
            </a:r>
            <a:endParaRPr/>
          </a:p>
          <a:p>
            <a:pPr marL="0" marR="0" lvl="0" indent="0" algn="l" rtl="0">
              <a:lnSpc>
                <a:spcPct val="100000"/>
              </a:lnSpc>
              <a:spcBef>
                <a:spcPts val="0"/>
              </a:spcBef>
              <a:spcAft>
                <a:spcPts val="0"/>
              </a:spcAft>
              <a:buNone/>
            </a:pPr>
            <a:endParaRPr sz="2400" b="0" i="0" u="none">
              <a:solidFill>
                <a:srgbClr val="006633"/>
              </a:solidFill>
              <a:latin typeface="Arial"/>
              <a:ea typeface="Arial"/>
              <a:cs typeface="Arial"/>
              <a:sym typeface="Arial"/>
            </a:endParaRPr>
          </a:p>
        </p:txBody>
      </p:sp>
      <p:sp>
        <p:nvSpPr>
          <p:cNvPr id="1399" name="Google Shape;1399;p145"/>
          <p:cNvSpPr txBox="1"/>
          <p:nvPr/>
        </p:nvSpPr>
        <p:spPr>
          <a:xfrm>
            <a:off x="457200" y="838200"/>
            <a:ext cx="8229600" cy="5257800"/>
          </a:xfrm>
          <a:prstGeom prst="rect">
            <a:avLst/>
          </a:prstGeom>
          <a:noFill/>
          <a:ln>
            <a:noFill/>
          </a:ln>
        </p:spPr>
        <p:txBody>
          <a:bodyPr spcFirstLastPara="1" wrap="square" lIns="90000" tIns="46800" rIns="90000" bIns="46800" anchor="t" anchorCtr="0">
            <a:noAutofit/>
          </a:bodyPr>
          <a:lstStyle/>
          <a:p>
            <a:pPr marL="320675" marR="0" lvl="0" indent="-320675" algn="l" rtl="0">
              <a:lnSpc>
                <a:spcPct val="10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Memory consist of multiple address space/segments</a:t>
            </a:r>
            <a:endParaRPr/>
          </a:p>
          <a:p>
            <a:pPr marL="320675" marR="0" lvl="0" indent="-320675" algn="l" rtl="0">
              <a:lnSpc>
                <a:spcPct val="10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Segments may be of unequal/dynamic in size</a:t>
            </a:r>
            <a:endParaRPr/>
          </a:p>
          <a:p>
            <a:pPr marL="320675" marR="0" lvl="0" indent="-320675" algn="l" rtl="0">
              <a:lnSpc>
                <a:spcPct val="10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Memory reference consist of segment number, offset to form address.</a:t>
            </a:r>
            <a:endParaRPr/>
          </a:p>
          <a:p>
            <a:pPr marL="320675" marR="0" lvl="0" indent="-320675" algn="l" rtl="0">
              <a:lnSpc>
                <a:spcPct val="10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Have advantages to programmer over non segmented memory</a:t>
            </a:r>
            <a:endParaRPr/>
          </a:p>
          <a:p>
            <a:pPr marL="320675" marR="0" lvl="0" indent="-320675" algn="l" rtl="0">
              <a:lnSpc>
                <a:spcPct val="10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Easier to relocate segment than entire program</a:t>
            </a:r>
            <a:endParaRPr/>
          </a:p>
          <a:p>
            <a:pPr marL="320675" marR="0" lvl="0" indent="-320675" algn="l" rtl="0">
              <a:lnSpc>
                <a:spcPct val="10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Simplifies handling of growing data structures</a:t>
            </a:r>
            <a:endParaRPr/>
          </a:p>
          <a:p>
            <a:pPr marL="320675" marR="0" lvl="0" indent="-320675" algn="l" rtl="0">
              <a:lnSpc>
                <a:spcPct val="10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Allows programs to be altered and recompiled independently</a:t>
            </a:r>
            <a:endParaRPr/>
          </a:p>
          <a:p>
            <a:pPr marL="320675" marR="0" lvl="0" indent="-320675" algn="l" rtl="0">
              <a:lnSpc>
                <a:spcPct val="10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Sharing among processes</a:t>
            </a:r>
            <a:endParaRPr/>
          </a:p>
          <a:p>
            <a:pPr marL="320675" marR="0" lvl="0" indent="-320675" algn="l" rtl="0">
              <a:lnSpc>
                <a:spcPct val="10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Provides protection</a:t>
            </a:r>
            <a:endParaRPr/>
          </a:p>
          <a:p>
            <a:pPr marL="320675" marR="0" lvl="0" indent="-320675" algn="l" rtl="0">
              <a:lnSpc>
                <a:spcPct val="10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Avoids allocating unused memory (no internal fragmentation)</a:t>
            </a:r>
            <a:endParaRPr/>
          </a:p>
          <a:p>
            <a:pPr marL="320675" marR="0" lvl="0" indent="-320675" algn="l" rtl="0">
              <a:lnSpc>
                <a:spcPct val="10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Efficient translation -&gt; Segment table small ( fit in MMU )</a:t>
            </a:r>
            <a:endParaRPr/>
          </a:p>
          <a:p>
            <a:pPr marL="320675" marR="0" lvl="0" indent="-320675" algn="l" rtl="0">
              <a:lnSpc>
                <a:spcPct val="10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 Disadvantages</a:t>
            </a:r>
            <a:endParaRPr/>
          </a:p>
          <a:p>
            <a:pPr marL="320675" marR="0" lvl="0" indent="-320675" algn="l" rtl="0">
              <a:lnSpc>
                <a:spcPct val="10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Segments have variable lengths -&gt; how to fit? </a:t>
            </a:r>
            <a:endParaRPr/>
          </a:p>
          <a:p>
            <a:pPr marL="320675" marR="0" lvl="0" indent="-320675" algn="l" rtl="0">
              <a:lnSpc>
                <a:spcPct val="10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Segments can be large -&gt; external  fragmentation</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04"/>
        <p:cNvGrpSpPr/>
        <p:nvPr/>
      </p:nvGrpSpPr>
      <p:grpSpPr>
        <a:xfrm>
          <a:off x="0" y="0"/>
          <a:ext cx="0" cy="0"/>
          <a:chOff x="0" y="0"/>
          <a:chExt cx="0" cy="0"/>
        </a:xfrm>
      </p:grpSpPr>
      <p:sp>
        <p:nvSpPr>
          <p:cNvPr id="1405" name="Google Shape;1405;p146"/>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VM + Segmentation</a:t>
            </a:r>
            <a:endParaRPr/>
          </a:p>
        </p:txBody>
      </p:sp>
      <p:sp>
        <p:nvSpPr>
          <p:cNvPr id="1406" name="Google Shape;1406;p146"/>
          <p:cNvSpPr txBox="1"/>
          <p:nvPr/>
        </p:nvSpPr>
        <p:spPr>
          <a:xfrm>
            <a:off x="457200" y="838200"/>
            <a:ext cx="8210550" cy="5257800"/>
          </a:xfrm>
          <a:prstGeom prst="rect">
            <a:avLst/>
          </a:prstGeom>
          <a:noFill/>
          <a:ln>
            <a:noFill/>
          </a:ln>
        </p:spPr>
        <p:txBody>
          <a:bodyPr spcFirstLastPara="1" wrap="square" lIns="90000" tIns="46800" rIns="90000" bIns="46800" anchor="t" anchorCtr="0">
            <a:noAutofit/>
          </a:bodyPr>
          <a:lstStyle/>
          <a:p>
            <a:pPr marL="339725" marR="0" lvl="0" indent="-339725" algn="l" rtl="0">
              <a:lnSpc>
                <a:spcPct val="150000"/>
              </a:lnSpc>
              <a:spcBef>
                <a:spcPts val="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Earlier segmentation: each process has its own segment table</a:t>
            </a:r>
            <a:endParaRPr/>
          </a:p>
          <a:p>
            <a:pPr marL="739775" marR="0" lvl="1" indent="-282575" algn="l" rtl="0">
              <a:lnSpc>
                <a:spcPct val="15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When all of its segments are loaded into main memory, segment table is created and loaded</a:t>
            </a:r>
            <a:endParaRPr/>
          </a:p>
          <a:p>
            <a:pPr marL="339725" marR="0" lvl="0" indent="-339725" algn="l" rtl="0">
              <a:lnSpc>
                <a:spcPct val="15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With VM, STEs become more complex</a:t>
            </a:r>
            <a:endParaRPr/>
          </a:p>
          <a:p>
            <a:pPr marL="739775" marR="0" lvl="1" indent="-282575" algn="l" rtl="0">
              <a:lnSpc>
                <a:spcPct val="15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P bit (present/absent)</a:t>
            </a:r>
            <a:endParaRPr/>
          </a:p>
          <a:p>
            <a:pPr marL="739775" marR="0" lvl="1" indent="-282575" algn="l" rtl="0">
              <a:lnSpc>
                <a:spcPct val="15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M bit (modify)</a:t>
            </a:r>
            <a:endParaRPr/>
          </a:p>
          <a:p>
            <a:pPr marL="739775" marR="0" lvl="1" indent="-282575" algn="l" rtl="0">
              <a:lnSpc>
                <a:spcPct val="15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Other control bits</a:t>
            </a:r>
            <a:endParaRPr/>
          </a:p>
          <a:p>
            <a:pPr marL="1141412" marR="0" lvl="2" indent="-227012" algn="l" rtl="0">
              <a:lnSpc>
                <a:spcPct val="150000"/>
              </a:lnSpc>
              <a:spcBef>
                <a:spcPts val="6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For example to support sharing or protection at segment level</a:t>
            </a:r>
            <a:endParaRPr/>
          </a:p>
          <a:p>
            <a:pPr marL="739775" marR="0" lvl="1" indent="-282575" algn="l" rtl="0">
              <a:lnSpc>
                <a:spcPct val="150000"/>
              </a:lnSpc>
              <a:spcBef>
                <a:spcPts val="700"/>
              </a:spcBef>
              <a:spcAft>
                <a:spcPts val="0"/>
              </a:spcAft>
              <a:buClr>
                <a:srgbClr val="FFFFFF"/>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11"/>
        <p:cNvGrpSpPr/>
        <p:nvPr/>
      </p:nvGrpSpPr>
      <p:grpSpPr>
        <a:xfrm>
          <a:off x="0" y="0"/>
          <a:ext cx="0" cy="0"/>
          <a:chOff x="0" y="0"/>
          <a:chExt cx="0" cy="0"/>
        </a:xfrm>
      </p:grpSpPr>
      <p:sp>
        <p:nvSpPr>
          <p:cNvPr id="1412" name="Google Shape;1412;p147"/>
          <p:cNvSpPr txBox="1"/>
          <p:nvPr/>
        </p:nvSpPr>
        <p:spPr>
          <a:xfrm>
            <a:off x="6553200" y="6242050"/>
            <a:ext cx="2112962" cy="436562"/>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7.</a:t>
            </a:r>
            <a:fld id="{00000000-1234-1234-1234-123412341234}" type="slidenum">
              <a:rPr lang="en-US" sz="1800" b="0" i="0" u="none">
                <a:solidFill>
                  <a:srgbClr val="FFFFFF"/>
                </a:solidFill>
                <a:latin typeface="Arial"/>
                <a:ea typeface="Arial"/>
                <a:cs typeface="Arial"/>
                <a:sym typeface="Arial"/>
              </a:rPr>
              <a:pPr marL="0" marR="0" lvl="0" indent="0" algn="l" rtl="0">
                <a:lnSpc>
                  <a:spcPct val="100000"/>
                </a:lnSpc>
                <a:spcBef>
                  <a:spcPts val="0"/>
                </a:spcBef>
                <a:spcAft>
                  <a:spcPts val="0"/>
                </a:spcAft>
                <a:buClr>
                  <a:srgbClr val="FFFFFF"/>
                </a:buClr>
                <a:buSzPts val="1800"/>
                <a:buFont typeface="Arial"/>
                <a:buNone/>
              </a:pPr>
              <a:t>105</a:t>
            </a:fld>
            <a:endParaRPr/>
          </a:p>
        </p:txBody>
      </p:sp>
      <p:pic>
        <p:nvPicPr>
          <p:cNvPr id="1413" name="Google Shape;1413;p147"/>
          <p:cNvPicPr preferRelativeResize="0"/>
          <p:nvPr/>
        </p:nvPicPr>
        <p:blipFill rotWithShape="1">
          <a:blip r:embed="rId3">
            <a:alphaModFix/>
          </a:blip>
          <a:srcRect/>
          <a:stretch/>
        </p:blipFill>
        <p:spPr>
          <a:xfrm>
            <a:off x="1525587" y="1651000"/>
            <a:ext cx="6170612" cy="3149600"/>
          </a:xfrm>
          <a:prstGeom prst="rect">
            <a:avLst/>
          </a:prstGeom>
          <a:noFill/>
          <a:ln>
            <a:noFill/>
          </a:ln>
        </p:spPr>
      </p:pic>
      <p:sp>
        <p:nvSpPr>
          <p:cNvPr id="1414" name="Google Shape;1414;p147"/>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VM + Segmentation</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23"/>
        <p:cNvGrpSpPr/>
        <p:nvPr/>
      </p:nvGrpSpPr>
      <p:grpSpPr>
        <a:xfrm>
          <a:off x="0" y="0"/>
          <a:ext cx="0" cy="0"/>
          <a:chOff x="0" y="0"/>
          <a:chExt cx="0" cy="0"/>
        </a:xfrm>
      </p:grpSpPr>
      <p:sp>
        <p:nvSpPr>
          <p:cNvPr id="1424" name="Google Shape;1424;p148"/>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Segment Table Entries</a:t>
            </a:r>
            <a:endParaRPr/>
          </a:p>
        </p:txBody>
      </p:sp>
      <p:grpSp>
        <p:nvGrpSpPr>
          <p:cNvPr id="1425" name="Google Shape;1425;p148"/>
          <p:cNvGrpSpPr/>
          <p:nvPr/>
        </p:nvGrpSpPr>
        <p:grpSpPr>
          <a:xfrm>
            <a:off x="390525" y="2057400"/>
            <a:ext cx="8283575" cy="2990850"/>
            <a:chOff x="246" y="1296"/>
            <a:chExt cx="5218" cy="1884"/>
          </a:xfrm>
        </p:grpSpPr>
        <p:pic>
          <p:nvPicPr>
            <p:cNvPr id="1426" name="Google Shape;1426;p148"/>
            <p:cNvPicPr preferRelativeResize="0"/>
            <p:nvPr/>
          </p:nvPicPr>
          <p:blipFill rotWithShape="1">
            <a:blip r:embed="rId3">
              <a:alphaModFix/>
            </a:blip>
            <a:srcRect/>
            <a:stretch/>
          </p:blipFill>
          <p:spPr>
            <a:xfrm>
              <a:off x="246" y="1296"/>
              <a:ext cx="5218" cy="1884"/>
            </a:xfrm>
            <a:prstGeom prst="rect">
              <a:avLst/>
            </a:prstGeom>
            <a:noFill/>
            <a:ln>
              <a:noFill/>
            </a:ln>
          </p:spPr>
        </p:pic>
        <p:sp>
          <p:nvSpPr>
            <p:cNvPr id="1427" name="Google Shape;1427;p148"/>
            <p:cNvSpPr/>
            <p:nvPr/>
          </p:nvSpPr>
          <p:spPr>
            <a:xfrm>
              <a:off x="246" y="1296"/>
              <a:ext cx="5218" cy="1884"/>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sp>
        <p:nvSpPr>
          <p:cNvPr id="1428" name="Google Shape;1428;p148"/>
          <p:cNvSpPr txBox="1"/>
          <p:nvPr/>
        </p:nvSpPr>
        <p:spPr>
          <a:xfrm>
            <a:off x="2030412" y="5049837"/>
            <a:ext cx="1371600" cy="3683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Modify bit</a:t>
            </a:r>
            <a:endParaRPr/>
          </a:p>
        </p:txBody>
      </p:sp>
      <p:sp>
        <p:nvSpPr>
          <p:cNvPr id="1429" name="Google Shape;1429;p148"/>
          <p:cNvSpPr txBox="1"/>
          <p:nvPr/>
        </p:nvSpPr>
        <p:spPr>
          <a:xfrm>
            <a:off x="582612" y="5049837"/>
            <a:ext cx="1371600" cy="3683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Present bit</a:t>
            </a:r>
            <a:endParaRPr/>
          </a:p>
        </p:txBody>
      </p:sp>
      <p:cxnSp>
        <p:nvCxnSpPr>
          <p:cNvPr id="1430" name="Google Shape;1430;p148"/>
          <p:cNvCxnSpPr/>
          <p:nvPr/>
        </p:nvCxnSpPr>
        <p:spPr>
          <a:xfrm rot="10800000">
            <a:off x="674687" y="4103687"/>
            <a:ext cx="250825" cy="1165225"/>
          </a:xfrm>
          <a:prstGeom prst="straightConnector1">
            <a:avLst/>
          </a:prstGeom>
          <a:noFill/>
          <a:ln w="9525" cap="sq" cmpd="sng">
            <a:solidFill>
              <a:srgbClr val="000000"/>
            </a:solidFill>
            <a:prstDash val="solid"/>
            <a:miter lim="800000"/>
            <a:headEnd type="none" w="med" len="med"/>
            <a:tailEnd type="triangle" w="med" len="med"/>
          </a:ln>
        </p:spPr>
      </p:cxnSp>
      <p:cxnSp>
        <p:nvCxnSpPr>
          <p:cNvPr id="1431" name="Google Shape;1431;p148"/>
          <p:cNvCxnSpPr/>
          <p:nvPr/>
        </p:nvCxnSpPr>
        <p:spPr>
          <a:xfrm rot="10800000">
            <a:off x="903287" y="4103687"/>
            <a:ext cx="1622425" cy="936625"/>
          </a:xfrm>
          <a:prstGeom prst="straightConnector1">
            <a:avLst/>
          </a:prstGeom>
          <a:noFill/>
          <a:ln w="9525" cap="sq" cmpd="sng">
            <a:solidFill>
              <a:srgbClr val="000000"/>
            </a:solidFill>
            <a:prstDash val="solid"/>
            <a:miter lim="800000"/>
            <a:headEnd type="none" w="med" len="med"/>
            <a:tailEnd type="triangle" w="med" len="med"/>
          </a:ln>
        </p:spPr>
      </p:cxn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40"/>
        <p:cNvGrpSpPr/>
        <p:nvPr/>
      </p:nvGrpSpPr>
      <p:grpSpPr>
        <a:xfrm>
          <a:off x="0" y="0"/>
          <a:ext cx="0" cy="0"/>
          <a:chOff x="0" y="0"/>
          <a:chExt cx="0" cy="0"/>
        </a:xfrm>
      </p:grpSpPr>
      <p:grpSp>
        <p:nvGrpSpPr>
          <p:cNvPr id="1441" name="Google Shape;1441;p149"/>
          <p:cNvGrpSpPr/>
          <p:nvPr/>
        </p:nvGrpSpPr>
        <p:grpSpPr>
          <a:xfrm>
            <a:off x="685800" y="766762"/>
            <a:ext cx="7532687" cy="5622925"/>
            <a:chOff x="432" y="483"/>
            <a:chExt cx="4745" cy="3542"/>
          </a:xfrm>
        </p:grpSpPr>
        <p:pic>
          <p:nvPicPr>
            <p:cNvPr id="1442" name="Google Shape;1442;p149"/>
            <p:cNvPicPr preferRelativeResize="0"/>
            <p:nvPr/>
          </p:nvPicPr>
          <p:blipFill rotWithShape="1">
            <a:blip r:embed="rId3">
              <a:alphaModFix/>
            </a:blip>
            <a:srcRect/>
            <a:stretch/>
          </p:blipFill>
          <p:spPr>
            <a:xfrm>
              <a:off x="432" y="483"/>
              <a:ext cx="4745" cy="3542"/>
            </a:xfrm>
            <a:prstGeom prst="rect">
              <a:avLst/>
            </a:prstGeom>
            <a:noFill/>
            <a:ln>
              <a:noFill/>
            </a:ln>
          </p:spPr>
        </p:pic>
        <p:sp>
          <p:nvSpPr>
            <p:cNvPr id="1443" name="Google Shape;1443;p149"/>
            <p:cNvSpPr/>
            <p:nvPr/>
          </p:nvSpPr>
          <p:spPr>
            <a:xfrm>
              <a:off x="432" y="483"/>
              <a:ext cx="4745" cy="354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sp>
        <p:nvSpPr>
          <p:cNvPr id="1444" name="Google Shape;1444;p149"/>
          <p:cNvSpPr txBox="1"/>
          <p:nvPr/>
        </p:nvSpPr>
        <p:spPr>
          <a:xfrm>
            <a:off x="457200" y="354012"/>
            <a:ext cx="8229600" cy="46355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Address Translation in Segmentation</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450"/>
        <p:cNvGrpSpPr/>
        <p:nvPr/>
      </p:nvGrpSpPr>
      <p:grpSpPr>
        <a:xfrm>
          <a:off x="0" y="0"/>
          <a:ext cx="0" cy="0"/>
          <a:chOff x="0" y="0"/>
          <a:chExt cx="0" cy="0"/>
        </a:xfrm>
      </p:grpSpPr>
      <p:graphicFrame>
        <p:nvGraphicFramePr>
          <p:cNvPr id="1451" name="Google Shape;1451;p150"/>
          <p:cNvGraphicFramePr/>
          <p:nvPr/>
        </p:nvGraphicFramePr>
        <p:xfrm>
          <a:off x="914400" y="990600"/>
          <a:ext cx="7546950" cy="5749800"/>
        </p:xfrm>
        <a:graphic>
          <a:graphicData uri="http://schemas.openxmlformats.org/drawingml/2006/table">
            <a:tbl>
              <a:tblPr>
                <a:noFill/>
                <a:tableStyleId>{694F7841-F1F4-4275-9296-450AAA8F6FDA}</a:tableStyleId>
              </a:tblPr>
              <a:tblGrid>
                <a:gridCol w="3776650">
                  <a:extLst>
                    <a:ext uri="{9D8B030D-6E8A-4147-A177-3AD203B41FA5}">
                      <a16:colId xmlns:a16="http://schemas.microsoft.com/office/drawing/2014/main" val="20000"/>
                    </a:ext>
                  </a:extLst>
                </a:gridCol>
                <a:gridCol w="3770300">
                  <a:extLst>
                    <a:ext uri="{9D8B030D-6E8A-4147-A177-3AD203B41FA5}">
                      <a16:colId xmlns:a16="http://schemas.microsoft.com/office/drawing/2014/main" val="20001"/>
                    </a:ext>
                  </a:extLst>
                </a:gridCol>
              </a:tblGrid>
              <a:tr h="417500">
                <a:tc>
                  <a:txBody>
                    <a:bodyPr/>
                    <a:lstStyle/>
                    <a:p>
                      <a:pPr marL="0" marR="0" lvl="0" indent="0" algn="ctr" rtl="0">
                        <a:lnSpc>
                          <a:spcPct val="76000"/>
                        </a:lnSpc>
                        <a:spcBef>
                          <a:spcPts val="0"/>
                        </a:spcBef>
                        <a:spcAft>
                          <a:spcPts val="0"/>
                        </a:spcAft>
                        <a:buClr>
                          <a:srgbClr val="000000"/>
                        </a:buClr>
                        <a:buSzPts val="1600"/>
                        <a:buFont typeface="Arial"/>
                        <a:buNone/>
                      </a:pPr>
                      <a:r>
                        <a:rPr lang="en-US" sz="1600" b="1" i="0" u="none">
                          <a:solidFill>
                            <a:srgbClr val="000000"/>
                          </a:solidFill>
                          <a:latin typeface="Arial"/>
                          <a:ea typeface="Arial"/>
                          <a:cs typeface="Arial"/>
                          <a:sym typeface="Arial"/>
                        </a:rPr>
                        <a:t>Simple Segmentation</a:t>
                      </a:r>
                      <a:endParaRPr/>
                    </a:p>
                  </a:txBody>
                  <a:tcPr marL="90000" marR="90000" marT="175850" marB="46800">
                    <a:solidFill>
                      <a:srgbClr val="B3B3B3"/>
                    </a:solidFill>
                  </a:tcPr>
                </a:tc>
                <a:tc>
                  <a:txBody>
                    <a:bodyPr/>
                    <a:lstStyle/>
                    <a:p>
                      <a:pPr marL="0" marR="0" lvl="0" indent="0" algn="ctr" rtl="0">
                        <a:lnSpc>
                          <a:spcPct val="76000"/>
                        </a:lnSpc>
                        <a:spcBef>
                          <a:spcPts val="0"/>
                        </a:spcBef>
                        <a:spcAft>
                          <a:spcPts val="0"/>
                        </a:spcAft>
                        <a:buClr>
                          <a:srgbClr val="000000"/>
                        </a:buClr>
                        <a:buSzPts val="1600"/>
                        <a:buFont typeface="Arial"/>
                        <a:buNone/>
                      </a:pPr>
                      <a:r>
                        <a:rPr lang="en-US" sz="1600" b="1" i="0" u="none">
                          <a:solidFill>
                            <a:srgbClr val="000000"/>
                          </a:solidFill>
                          <a:latin typeface="Arial"/>
                          <a:ea typeface="Arial"/>
                          <a:cs typeface="Arial"/>
                          <a:sym typeface="Arial"/>
                        </a:rPr>
                        <a:t>Virtual memory segmentation</a:t>
                      </a:r>
                      <a:endParaRPr/>
                    </a:p>
                  </a:txBody>
                  <a:tcPr marL="90000" marR="90000" marT="175850" marB="46800">
                    <a:solidFill>
                      <a:srgbClr val="B3B3B3"/>
                    </a:solidFill>
                  </a:tcPr>
                </a:tc>
                <a:extLst>
                  <a:ext uri="{0D108BD9-81ED-4DB2-BD59-A6C34878D82A}">
                    <a16:rowId xmlns:a16="http://schemas.microsoft.com/office/drawing/2014/main" val="10000"/>
                  </a:ext>
                </a:extLst>
              </a:tr>
              <a:tr h="417500">
                <a:tc>
                  <a:txBody>
                    <a:bodyPr/>
                    <a:lstStyle/>
                    <a:p>
                      <a:pPr marL="0" marR="0" lvl="0" indent="0" algn="just" rtl="0">
                        <a:lnSpc>
                          <a:spcPct val="76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Main memory not partitioned</a:t>
                      </a:r>
                      <a:endParaRPr/>
                    </a:p>
                  </a:txBody>
                  <a:tcPr marL="90000" marR="90000" marT="175850" marB="46800">
                    <a:solidFill>
                      <a:srgbClr val="CCCCCC"/>
                    </a:solidFill>
                  </a:tcPr>
                </a:tc>
                <a:tc>
                  <a:txBody>
                    <a:bodyPr/>
                    <a:lstStyle/>
                    <a:p>
                      <a:pPr marL="0" marR="0" lvl="0" indent="0" algn="just" rtl="0">
                        <a:lnSpc>
                          <a:spcPct val="76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Main memory not partitioned</a:t>
                      </a:r>
                      <a:endParaRPr/>
                    </a:p>
                  </a:txBody>
                  <a:tcPr marL="90000" marR="90000" marT="175850" marB="46800">
                    <a:solidFill>
                      <a:srgbClr val="CCCCCC"/>
                    </a:solidFill>
                  </a:tcPr>
                </a:tc>
                <a:extLst>
                  <a:ext uri="{0D108BD9-81ED-4DB2-BD59-A6C34878D82A}">
                    <a16:rowId xmlns:a16="http://schemas.microsoft.com/office/drawing/2014/main" val="10001"/>
                  </a:ext>
                </a:extLst>
              </a:tr>
              <a:tr h="614350">
                <a:tc>
                  <a:txBody>
                    <a:bodyPr/>
                    <a:lstStyle/>
                    <a:p>
                      <a:pPr marL="0" marR="0" lvl="0" indent="0" algn="just" rtl="0">
                        <a:lnSpc>
                          <a:spcPct val="76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Program  segments specified by the programmer to the compiler</a:t>
                      </a:r>
                      <a:endParaRPr/>
                    </a:p>
                  </a:txBody>
                  <a:tcPr marL="90000" marR="90000" marT="175850" marB="46800">
                    <a:solidFill>
                      <a:srgbClr val="E6E6E6"/>
                    </a:solidFill>
                  </a:tcPr>
                </a:tc>
                <a:tc>
                  <a:txBody>
                    <a:bodyPr/>
                    <a:lstStyle/>
                    <a:p>
                      <a:pPr marL="0" marR="0" lvl="0" indent="0" algn="just" rtl="0">
                        <a:lnSpc>
                          <a:spcPct val="76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Program  segments specified by the programmer to the compiler</a:t>
                      </a:r>
                      <a:endParaRPr/>
                    </a:p>
                  </a:txBody>
                  <a:tcPr marL="90000" marR="90000" marT="175850" marB="46800">
                    <a:solidFill>
                      <a:srgbClr val="E6E6E6"/>
                    </a:solidFill>
                  </a:tcPr>
                </a:tc>
                <a:extLst>
                  <a:ext uri="{0D108BD9-81ED-4DB2-BD59-A6C34878D82A}">
                    <a16:rowId xmlns:a16="http://schemas.microsoft.com/office/drawing/2014/main" val="10002"/>
                  </a:ext>
                </a:extLst>
              </a:tr>
              <a:tr h="417500">
                <a:tc>
                  <a:txBody>
                    <a:bodyPr/>
                    <a:lstStyle/>
                    <a:p>
                      <a:pPr marL="0" marR="0" lvl="0" indent="0" algn="just" rtl="0">
                        <a:lnSpc>
                          <a:spcPct val="76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No Internal fragmentation</a:t>
                      </a:r>
                      <a:endParaRPr/>
                    </a:p>
                  </a:txBody>
                  <a:tcPr marL="90000" marR="90000" marT="175850" marB="46800">
                    <a:solidFill>
                      <a:srgbClr val="CCCCCC"/>
                    </a:solidFill>
                  </a:tcPr>
                </a:tc>
                <a:tc>
                  <a:txBody>
                    <a:bodyPr/>
                    <a:lstStyle/>
                    <a:p>
                      <a:pPr marL="0" marR="0" lvl="0" indent="0" algn="just" rtl="0">
                        <a:lnSpc>
                          <a:spcPct val="76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No Internal fragmentation</a:t>
                      </a:r>
                      <a:endParaRPr/>
                    </a:p>
                  </a:txBody>
                  <a:tcPr marL="90000" marR="90000" marT="175850" marB="46800">
                    <a:solidFill>
                      <a:srgbClr val="CCCCCC"/>
                    </a:solidFill>
                  </a:tcPr>
                </a:tc>
                <a:extLst>
                  <a:ext uri="{0D108BD9-81ED-4DB2-BD59-A6C34878D82A}">
                    <a16:rowId xmlns:a16="http://schemas.microsoft.com/office/drawing/2014/main" val="10003"/>
                  </a:ext>
                </a:extLst>
              </a:tr>
              <a:tr h="417500">
                <a:tc>
                  <a:txBody>
                    <a:bodyPr/>
                    <a:lstStyle/>
                    <a:p>
                      <a:pPr marL="0" marR="0" lvl="0" indent="0" algn="just" rtl="0">
                        <a:lnSpc>
                          <a:spcPct val="76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External fragmentation</a:t>
                      </a:r>
                      <a:endParaRPr/>
                    </a:p>
                  </a:txBody>
                  <a:tcPr marL="90000" marR="90000" marT="175850" marB="46800">
                    <a:solidFill>
                      <a:srgbClr val="CCCCCC"/>
                    </a:solidFill>
                  </a:tcPr>
                </a:tc>
                <a:tc>
                  <a:txBody>
                    <a:bodyPr/>
                    <a:lstStyle/>
                    <a:p>
                      <a:pPr marL="0" marR="0" lvl="0" indent="0" algn="just" rtl="0">
                        <a:lnSpc>
                          <a:spcPct val="76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External fragmentation</a:t>
                      </a:r>
                      <a:endParaRPr/>
                    </a:p>
                  </a:txBody>
                  <a:tcPr marL="90000" marR="90000" marT="175850" marB="46800">
                    <a:solidFill>
                      <a:srgbClr val="CCCCCC"/>
                    </a:solidFill>
                  </a:tcPr>
                </a:tc>
                <a:extLst>
                  <a:ext uri="{0D108BD9-81ED-4DB2-BD59-A6C34878D82A}">
                    <a16:rowId xmlns:a16="http://schemas.microsoft.com/office/drawing/2014/main" val="10004"/>
                  </a:ext>
                </a:extLst>
              </a:tr>
              <a:tr h="811200">
                <a:tc>
                  <a:txBody>
                    <a:bodyPr/>
                    <a:lstStyle/>
                    <a:p>
                      <a:pPr marL="0" marR="0" lvl="0" indent="0" algn="just" rtl="0">
                        <a:lnSpc>
                          <a:spcPct val="76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OS must maintain segment table for each process showing the load address and length of each segment</a:t>
                      </a:r>
                      <a:endParaRPr/>
                    </a:p>
                  </a:txBody>
                  <a:tcPr marL="90000" marR="90000" marT="175850" marB="46800">
                    <a:solidFill>
                      <a:srgbClr val="CCCCCC"/>
                    </a:solidFill>
                  </a:tcPr>
                </a:tc>
                <a:tc>
                  <a:txBody>
                    <a:bodyPr/>
                    <a:lstStyle/>
                    <a:p>
                      <a:pPr marL="0" marR="0" lvl="0" indent="0" algn="just" rtl="0">
                        <a:lnSpc>
                          <a:spcPct val="76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OS must maintain segment table for each process showing the load address and length of each segment</a:t>
                      </a:r>
                      <a:endParaRPr/>
                    </a:p>
                  </a:txBody>
                  <a:tcPr marL="90000" marR="90000" marT="175850" marB="46800">
                    <a:solidFill>
                      <a:srgbClr val="CCCCCC"/>
                    </a:solidFill>
                  </a:tcPr>
                </a:tc>
                <a:extLst>
                  <a:ext uri="{0D108BD9-81ED-4DB2-BD59-A6C34878D82A}">
                    <a16:rowId xmlns:a16="http://schemas.microsoft.com/office/drawing/2014/main" val="10005"/>
                  </a:ext>
                </a:extLst>
              </a:tr>
              <a:tr h="417500">
                <a:tc>
                  <a:txBody>
                    <a:bodyPr/>
                    <a:lstStyle/>
                    <a:p>
                      <a:pPr marL="0" marR="0" lvl="0" indent="0" algn="just" rtl="0">
                        <a:lnSpc>
                          <a:spcPct val="76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OS must maintain a list of  holes</a:t>
                      </a:r>
                      <a:endParaRPr/>
                    </a:p>
                  </a:txBody>
                  <a:tcPr marL="90000" marR="90000" marT="175850" marB="46800">
                    <a:solidFill>
                      <a:srgbClr val="CCCCCC"/>
                    </a:solidFill>
                  </a:tcPr>
                </a:tc>
                <a:tc>
                  <a:txBody>
                    <a:bodyPr/>
                    <a:lstStyle/>
                    <a:p>
                      <a:pPr marL="0" marR="0" lvl="0" indent="0" algn="just" rtl="0">
                        <a:lnSpc>
                          <a:spcPct val="76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OS must maintain a list of  holes</a:t>
                      </a:r>
                      <a:endParaRPr/>
                    </a:p>
                  </a:txBody>
                  <a:tcPr marL="90000" marR="90000" marT="175850" marB="46800">
                    <a:solidFill>
                      <a:srgbClr val="CCCCCC"/>
                    </a:solidFill>
                  </a:tcPr>
                </a:tc>
                <a:extLst>
                  <a:ext uri="{0D108BD9-81ED-4DB2-BD59-A6C34878D82A}">
                    <a16:rowId xmlns:a16="http://schemas.microsoft.com/office/drawing/2014/main" val="10006"/>
                  </a:ext>
                </a:extLst>
              </a:tr>
              <a:tr h="614350">
                <a:tc>
                  <a:txBody>
                    <a:bodyPr/>
                    <a:lstStyle/>
                    <a:p>
                      <a:pPr marL="0" marR="0" lvl="0" indent="0" algn="just" rtl="0">
                        <a:lnSpc>
                          <a:spcPct val="76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Processor uses segment number, offset to calculate absolute address</a:t>
                      </a:r>
                      <a:endParaRPr/>
                    </a:p>
                  </a:txBody>
                  <a:tcPr marL="90000" marR="90000" marT="175850" marB="46800">
                    <a:solidFill>
                      <a:srgbClr val="CCCCCC"/>
                    </a:solidFill>
                  </a:tcPr>
                </a:tc>
                <a:tc>
                  <a:txBody>
                    <a:bodyPr/>
                    <a:lstStyle/>
                    <a:p>
                      <a:pPr marL="0" marR="0" lvl="0" indent="0" algn="just" rtl="0">
                        <a:lnSpc>
                          <a:spcPct val="76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Processor uses segment number, offset to calculate absolute address</a:t>
                      </a:r>
                      <a:endParaRPr/>
                    </a:p>
                  </a:txBody>
                  <a:tcPr marL="90000" marR="90000" marT="175850" marB="46800">
                    <a:solidFill>
                      <a:srgbClr val="CCCCCC"/>
                    </a:solidFill>
                  </a:tcPr>
                </a:tc>
                <a:extLst>
                  <a:ext uri="{0D108BD9-81ED-4DB2-BD59-A6C34878D82A}">
                    <a16:rowId xmlns:a16="http://schemas.microsoft.com/office/drawing/2014/main" val="10007"/>
                  </a:ext>
                </a:extLst>
              </a:tr>
              <a:tr h="811200">
                <a:tc>
                  <a:txBody>
                    <a:bodyPr/>
                    <a:lstStyle/>
                    <a:p>
                      <a:pPr marL="0" marR="0" lvl="0" indent="0" algn="just" rtl="0">
                        <a:lnSpc>
                          <a:spcPct val="76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All the segments of a process must be in main memory for process  to run, unless overlays are used</a:t>
                      </a:r>
                      <a:endParaRPr/>
                    </a:p>
                  </a:txBody>
                  <a:tcPr marL="90000" marR="90000" marT="175850" marB="46800">
                    <a:solidFill>
                      <a:srgbClr val="CCCCCC"/>
                    </a:solidFill>
                  </a:tcPr>
                </a:tc>
                <a:tc>
                  <a:txBody>
                    <a:bodyPr/>
                    <a:lstStyle/>
                    <a:p>
                      <a:pPr marL="0" marR="0" lvl="0" indent="0" algn="just" rtl="0">
                        <a:lnSpc>
                          <a:spcPct val="76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Not all the segments of a process must be in main memory for process  to run. Segment s may be read in as needed</a:t>
                      </a:r>
                      <a:endParaRPr/>
                    </a:p>
                  </a:txBody>
                  <a:tcPr marL="90000" marR="90000" marT="175850" marB="46800">
                    <a:solidFill>
                      <a:srgbClr val="CCCCCC"/>
                    </a:solidFill>
                  </a:tcPr>
                </a:tc>
                <a:extLst>
                  <a:ext uri="{0D108BD9-81ED-4DB2-BD59-A6C34878D82A}">
                    <a16:rowId xmlns:a16="http://schemas.microsoft.com/office/drawing/2014/main" val="10008"/>
                  </a:ext>
                </a:extLst>
              </a:tr>
              <a:tr h="811200">
                <a:tc>
                  <a:txBody>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a:txBody>
                  <a:tcPr marL="90000" marR="90000" marT="175850" marB="46800">
                    <a:solidFill>
                      <a:srgbClr val="CCCCCC"/>
                    </a:solidFill>
                  </a:tcPr>
                </a:tc>
                <a:tc>
                  <a:txBody>
                    <a:bodyPr/>
                    <a:lstStyle/>
                    <a:p>
                      <a:pPr marL="0" marR="0" lvl="0" indent="0" algn="just" rtl="0">
                        <a:lnSpc>
                          <a:spcPct val="76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Reading a segment into main memory  may require writing one/more segments out to disk</a:t>
                      </a:r>
                      <a:endParaRPr/>
                    </a:p>
                  </a:txBody>
                  <a:tcPr marL="90000" marR="90000" marT="175850" marB="46800">
                    <a:solidFill>
                      <a:srgbClr val="CCCCCC"/>
                    </a:solidFill>
                  </a:tcPr>
                </a:tc>
                <a:extLst>
                  <a:ext uri="{0D108BD9-81ED-4DB2-BD59-A6C34878D82A}">
                    <a16:rowId xmlns:a16="http://schemas.microsoft.com/office/drawing/2014/main" val="10009"/>
                  </a:ext>
                </a:extLst>
              </a:tr>
            </a:tbl>
          </a:graphicData>
        </a:graphic>
      </p:graphicFrame>
      <p:sp>
        <p:nvSpPr>
          <p:cNvPr id="1452" name="Google Shape;1452;p150"/>
          <p:cNvSpPr txBox="1"/>
          <p:nvPr/>
        </p:nvSpPr>
        <p:spPr>
          <a:xfrm>
            <a:off x="381000" y="228600"/>
            <a:ext cx="8534400" cy="5334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Ordinary Segmentation vs VM Segmentation</a:t>
            </a:r>
            <a:endParaRPr/>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58"/>
        <p:cNvGrpSpPr/>
        <p:nvPr/>
      </p:nvGrpSpPr>
      <p:grpSpPr>
        <a:xfrm>
          <a:off x="0" y="0"/>
          <a:ext cx="0" cy="0"/>
          <a:chOff x="0" y="0"/>
          <a:chExt cx="0" cy="0"/>
        </a:xfrm>
      </p:grpSpPr>
      <p:sp>
        <p:nvSpPr>
          <p:cNvPr id="1459" name="Google Shape;1459;p151"/>
          <p:cNvSpPr txBox="1"/>
          <p:nvPr/>
        </p:nvSpPr>
        <p:spPr>
          <a:xfrm>
            <a:off x="457200" y="354012"/>
            <a:ext cx="8229600" cy="4841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Contents </a:t>
            </a:r>
            <a:endParaRPr/>
          </a:p>
        </p:txBody>
      </p:sp>
      <p:sp>
        <p:nvSpPr>
          <p:cNvPr id="1460" name="Google Shape;1460;p151"/>
          <p:cNvSpPr txBox="1"/>
          <p:nvPr/>
        </p:nvSpPr>
        <p:spPr>
          <a:xfrm>
            <a:off x="457200" y="1143000"/>
            <a:ext cx="8229600" cy="5073650"/>
          </a:xfrm>
          <a:prstGeom prst="rect">
            <a:avLst/>
          </a:prstGeom>
          <a:noFill/>
          <a:ln>
            <a:noFill/>
          </a:ln>
        </p:spPr>
        <p:txBody>
          <a:bodyPr spcFirstLastPara="1" wrap="square" lIns="90000" tIns="46800" rIns="90000" bIns="46800" anchor="t" anchorCtr="0">
            <a:noAutofit/>
          </a:bodyPr>
          <a:lstStyle/>
          <a:p>
            <a:pPr marL="338137" marR="0" lvl="0" indent="-338137" algn="l"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Memory Management requirements</a:t>
            </a:r>
            <a:endParaRPr/>
          </a:p>
          <a:p>
            <a:pPr marL="338137" marR="0" lvl="0" indent="-338137"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 Memory Partitioning: Fixed and Variable  Partitioning, </a:t>
            </a:r>
            <a:endParaRPr/>
          </a:p>
          <a:p>
            <a:pPr marL="338137" marR="0" lvl="0" indent="-338137"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Allocation Strategies (First Fit, Best Fit, and Worst Fit), Fragmentation, Swapping. </a:t>
            </a:r>
            <a:endParaRPr/>
          </a:p>
          <a:p>
            <a:pPr marL="338137" marR="0" lvl="0" indent="-338137"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Virtual Memory: Concepts, Segmentation, Paging, Address Translation, </a:t>
            </a:r>
            <a:endParaRPr/>
          </a:p>
          <a:p>
            <a:pPr marL="338137" marR="0" lvl="0" indent="-338137"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Page Replacement Policies (FIFO, LRU, Optimal, Other Strategies), </a:t>
            </a:r>
            <a:endParaRPr/>
          </a:p>
          <a:p>
            <a:pPr marL="338137" marR="0" lvl="0" indent="-338137"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Thrashing. </a:t>
            </a:r>
            <a:endParaRPr/>
          </a:p>
          <a:p>
            <a:pPr marL="338137" marR="0" lvl="0" indent="-338137"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OS Services layer in the Mobile OS: Multimedia and Graphics Services, Connectivity Services. </a:t>
            </a:r>
            <a:endParaRPr/>
          </a:p>
          <a:p>
            <a:pPr marL="338137" marR="0" lvl="0" indent="-338137" algn="l" rtl="0">
              <a:lnSpc>
                <a:spcPct val="150000"/>
              </a:lnSpc>
              <a:spcBef>
                <a:spcPts val="400"/>
              </a:spcBef>
              <a:spcAft>
                <a:spcPts val="0"/>
              </a:spcAft>
              <a:buClr>
                <a:srgbClr val="FFFFFF"/>
              </a:buClr>
              <a:buSzPts val="1800"/>
              <a:buFont typeface="Arial"/>
              <a:buNone/>
            </a:pPr>
            <a:endParaRPr sz="18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1461" name="Google Shape;1461;p151"/>
          <p:cNvSpPr/>
          <p:nvPr/>
        </p:nvSpPr>
        <p:spPr>
          <a:xfrm>
            <a:off x="304800" y="3657600"/>
            <a:ext cx="457200" cy="152400"/>
          </a:xfrm>
          <a:prstGeom prst="rightArrow">
            <a:avLst>
              <a:gd name="adj1" fmla="val 18000"/>
              <a:gd name="adj2" fmla="val 5400"/>
            </a:avLst>
          </a:prstGeom>
          <a:solidFill>
            <a:srgbClr val="CC9900"/>
          </a:solidFill>
          <a:ln w="9525" cap="sq"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0"/>
        <p:cNvGrpSpPr/>
        <p:nvPr/>
      </p:nvGrpSpPr>
      <p:grpSpPr>
        <a:xfrm>
          <a:off x="0" y="0"/>
          <a:ext cx="0" cy="0"/>
          <a:chOff x="0" y="0"/>
          <a:chExt cx="0" cy="0"/>
        </a:xfrm>
      </p:grpSpPr>
      <p:sp>
        <p:nvSpPr>
          <p:cNvPr id="261" name="Google Shape;261;p27"/>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Memory Management Requirements</a:t>
            </a:r>
            <a:endParaRPr/>
          </a:p>
        </p:txBody>
      </p:sp>
      <p:sp>
        <p:nvSpPr>
          <p:cNvPr id="262" name="Google Shape;262;p27"/>
          <p:cNvSpPr txBox="1"/>
          <p:nvPr/>
        </p:nvSpPr>
        <p:spPr>
          <a:xfrm>
            <a:off x="457200" y="838200"/>
            <a:ext cx="8229600" cy="5257800"/>
          </a:xfrm>
          <a:prstGeom prst="rect">
            <a:avLst/>
          </a:prstGeom>
          <a:noFill/>
          <a:ln>
            <a:noFill/>
          </a:ln>
        </p:spPr>
        <p:txBody>
          <a:bodyPr spcFirstLastPara="1" wrap="square" lIns="90000" tIns="46800" rIns="90000" bIns="46800" anchor="t" anchorCtr="0">
            <a:noAutofit/>
          </a:bodyPr>
          <a:lstStyle/>
          <a:p>
            <a:pPr marL="342900" marR="0" lvl="0" indent="-320675" algn="l" rtl="0">
              <a:lnSpc>
                <a:spcPct val="150000"/>
              </a:lnSpc>
              <a:spcBef>
                <a:spcPts val="0"/>
              </a:spcBef>
              <a:spcAft>
                <a:spcPts val="0"/>
              </a:spcAft>
              <a:buClr>
                <a:srgbClr val="996600"/>
              </a:buClr>
              <a:buSzPts val="1800"/>
              <a:buFont typeface="Arial"/>
              <a:buNone/>
            </a:pPr>
            <a:r>
              <a:rPr lang="en-US" sz="1800" b="0" i="0" u="none" dirty="0">
                <a:solidFill>
                  <a:srgbClr val="996600"/>
                </a:solidFill>
                <a:latin typeface="Arial"/>
                <a:ea typeface="Arial"/>
                <a:cs typeface="Arial"/>
                <a:sym typeface="Arial"/>
              </a:rPr>
              <a:t>5. </a:t>
            </a:r>
            <a:r>
              <a:rPr lang="en-US" sz="1800" b="0" i="0" u="sng" dirty="0">
                <a:solidFill>
                  <a:srgbClr val="996600"/>
                </a:solidFill>
                <a:latin typeface="Arial"/>
                <a:ea typeface="Arial"/>
                <a:cs typeface="Arial"/>
                <a:sym typeface="Arial"/>
              </a:rPr>
              <a:t>Physical Organization</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dirty="0">
                <a:solidFill>
                  <a:srgbClr val="000000"/>
                </a:solidFill>
                <a:latin typeface="Arial"/>
                <a:ea typeface="Arial"/>
                <a:cs typeface="Arial"/>
                <a:sym typeface="Arial"/>
              </a:rPr>
              <a:t>Memory is organized into Two –levels </a:t>
            </a:r>
            <a:r>
              <a:rPr lang="en-US" sz="1800" dirty="0"/>
              <a:t>1.main memory 2. secondary memory.</a:t>
            </a: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dirty="0">
                <a:solidFill>
                  <a:srgbClr val="000000"/>
                </a:solidFill>
                <a:latin typeface="Arial"/>
                <a:ea typeface="Arial"/>
                <a:cs typeface="Arial"/>
                <a:sym typeface="Arial"/>
              </a:rPr>
              <a:t>Main memory :fast , expensive, volatile</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dirty="0">
                <a:solidFill>
                  <a:srgbClr val="000000"/>
                </a:solidFill>
                <a:latin typeface="Arial"/>
                <a:ea typeface="Arial"/>
                <a:cs typeface="Arial"/>
                <a:sym typeface="Arial"/>
              </a:rPr>
              <a:t>Secondary memory : Slow , less expensive, non-volatile</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dirty="0">
                <a:solidFill>
                  <a:srgbClr val="000000"/>
                </a:solidFill>
                <a:latin typeface="Arial"/>
                <a:ea typeface="Arial"/>
                <a:cs typeface="Arial"/>
                <a:sym typeface="Arial"/>
              </a:rPr>
              <a:t>Flow of information b/n main &amp; secondary memory is major concern</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dirty="0">
                <a:solidFill>
                  <a:srgbClr val="000000"/>
                </a:solidFill>
                <a:latin typeface="Arial"/>
                <a:ea typeface="Arial"/>
                <a:cs typeface="Arial"/>
                <a:sym typeface="Arial"/>
              </a:rPr>
              <a:t>Can it be programmer’s responsibility?</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dirty="0">
                <a:solidFill>
                  <a:srgbClr val="000000"/>
                </a:solidFill>
                <a:latin typeface="Arial"/>
                <a:ea typeface="Arial"/>
                <a:cs typeface="Arial"/>
                <a:sym typeface="Arial"/>
              </a:rPr>
              <a:t>Memory available for a program plus its data may be insufficient</a:t>
            </a: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dirty="0">
                <a:solidFill>
                  <a:srgbClr val="000000"/>
                </a:solidFill>
                <a:latin typeface="Arial"/>
                <a:ea typeface="Arial"/>
                <a:cs typeface="Arial"/>
                <a:sym typeface="Arial"/>
              </a:rPr>
              <a:t>Programmer does not know how much space will be available and where that space will be.</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66"/>
        <p:cNvGrpSpPr/>
        <p:nvPr/>
      </p:nvGrpSpPr>
      <p:grpSpPr>
        <a:xfrm>
          <a:off x="0" y="0"/>
          <a:ext cx="0" cy="0"/>
          <a:chOff x="0" y="0"/>
          <a:chExt cx="0" cy="0"/>
        </a:xfrm>
      </p:grpSpPr>
      <p:sp>
        <p:nvSpPr>
          <p:cNvPr id="1467" name="Google Shape;1467;p152"/>
          <p:cNvSpPr txBox="1"/>
          <p:nvPr/>
        </p:nvSpPr>
        <p:spPr>
          <a:xfrm>
            <a:off x="6553200" y="1735137"/>
            <a:ext cx="1752600" cy="3217862"/>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What happens when there is no free frame?</a:t>
            </a:r>
            <a:endParaRPr/>
          </a:p>
        </p:txBody>
      </p:sp>
      <p:sp>
        <p:nvSpPr>
          <p:cNvPr id="1468" name="Google Shape;1468;p152"/>
          <p:cNvSpPr/>
          <p:nvPr/>
        </p:nvSpPr>
        <p:spPr>
          <a:xfrm>
            <a:off x="304800" y="381000"/>
            <a:ext cx="5759450" cy="586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469" name="Google Shape;1469;p152"/>
          <p:cNvSpPr/>
          <p:nvPr/>
        </p:nvSpPr>
        <p:spPr>
          <a:xfrm>
            <a:off x="304800" y="381000"/>
            <a:ext cx="5759450" cy="58674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pic>
        <p:nvPicPr>
          <p:cNvPr id="1470" name="Google Shape;1470;p152"/>
          <p:cNvPicPr preferRelativeResize="0"/>
          <p:nvPr/>
        </p:nvPicPr>
        <p:blipFill rotWithShape="1">
          <a:blip r:embed="rId3">
            <a:alphaModFix/>
          </a:blip>
          <a:srcRect/>
          <a:stretch/>
        </p:blipFill>
        <p:spPr>
          <a:xfrm>
            <a:off x="533400" y="1295400"/>
            <a:ext cx="6156325" cy="4635500"/>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78"/>
        <p:cNvGrpSpPr/>
        <p:nvPr/>
      </p:nvGrpSpPr>
      <p:grpSpPr>
        <a:xfrm>
          <a:off x="0" y="0"/>
          <a:ext cx="0" cy="0"/>
          <a:chOff x="0" y="0"/>
          <a:chExt cx="0" cy="0"/>
        </a:xfrm>
      </p:grpSpPr>
      <p:sp>
        <p:nvSpPr>
          <p:cNvPr id="1479" name="Google Shape;1479;p153"/>
          <p:cNvSpPr txBox="1"/>
          <p:nvPr/>
        </p:nvSpPr>
        <p:spPr>
          <a:xfrm>
            <a:off x="646112" y="0"/>
            <a:ext cx="8361362" cy="84455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1800"/>
              <a:buFont typeface="Arial"/>
              <a:buNone/>
            </a:pPr>
            <a:r>
              <a:rPr lang="en-US" sz="1800" b="0" i="0" u="none">
                <a:solidFill>
                  <a:srgbClr val="006633"/>
                </a:solidFill>
                <a:latin typeface="Arial"/>
                <a:ea typeface="Arial"/>
                <a:cs typeface="Arial"/>
                <a:sym typeface="Arial"/>
              </a:rPr>
              <a:t>Page Table When Some Pages Are Not in Main Memory</a:t>
            </a:r>
            <a:endParaRPr/>
          </a:p>
        </p:txBody>
      </p:sp>
      <p:pic>
        <p:nvPicPr>
          <p:cNvPr id="1480" name="Google Shape;1480;p153"/>
          <p:cNvPicPr preferRelativeResize="0"/>
          <p:nvPr/>
        </p:nvPicPr>
        <p:blipFill rotWithShape="1">
          <a:blip r:embed="rId3">
            <a:alphaModFix/>
          </a:blip>
          <a:srcRect/>
          <a:stretch/>
        </p:blipFill>
        <p:spPr>
          <a:xfrm>
            <a:off x="1952625" y="1243012"/>
            <a:ext cx="4743450" cy="4581525"/>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88"/>
        <p:cNvGrpSpPr/>
        <p:nvPr/>
      </p:nvGrpSpPr>
      <p:grpSpPr>
        <a:xfrm>
          <a:off x="0" y="0"/>
          <a:ext cx="0" cy="0"/>
          <a:chOff x="0" y="0"/>
          <a:chExt cx="0" cy="0"/>
        </a:xfrm>
      </p:grpSpPr>
      <p:sp>
        <p:nvSpPr>
          <p:cNvPr id="1489" name="Google Shape;1489;p154"/>
          <p:cNvSpPr txBox="1"/>
          <p:nvPr/>
        </p:nvSpPr>
        <p:spPr>
          <a:xfrm>
            <a:off x="457200" y="277812"/>
            <a:ext cx="8229600" cy="636587"/>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Page Fault</a:t>
            </a:r>
            <a:endParaRPr/>
          </a:p>
        </p:txBody>
      </p:sp>
      <p:sp>
        <p:nvSpPr>
          <p:cNvPr id="1490" name="Google Shape;1490;p154"/>
          <p:cNvSpPr txBox="1"/>
          <p:nvPr/>
        </p:nvSpPr>
        <p:spPr>
          <a:xfrm>
            <a:off x="461962" y="1087437"/>
            <a:ext cx="7218362" cy="4776787"/>
          </a:xfrm>
          <a:prstGeom prst="rect">
            <a:avLst/>
          </a:prstGeom>
          <a:noFill/>
          <a:ln>
            <a:noFill/>
          </a:ln>
        </p:spPr>
        <p:txBody>
          <a:bodyPr spcFirstLastPara="1" wrap="square" lIns="90000" tIns="46800" rIns="90000" bIns="46800" anchor="t" anchorCtr="0">
            <a:noAutofit/>
          </a:bodyPr>
          <a:lstStyle/>
          <a:p>
            <a:pPr marL="338137" marR="0" lvl="0" indent="-338137" algn="l" rtl="0">
              <a:lnSpc>
                <a:spcPct val="9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If there is a reference to a page, first reference to that page will trap to operating system:</a:t>
            </a:r>
            <a:endParaRPr/>
          </a:p>
          <a:p>
            <a:pPr marL="338137" marR="0" lvl="0" indent="-338137" algn="l" rtl="0">
              <a:lnSpc>
                <a:spcPct val="90000"/>
              </a:lnSpc>
              <a:spcBef>
                <a:spcPts val="400"/>
              </a:spcBef>
              <a:spcAft>
                <a:spcPts val="0"/>
              </a:spcAft>
              <a:buClr>
                <a:srgbClr val="3366FF"/>
              </a:buClr>
              <a:buSzPts val="1800"/>
              <a:buFont typeface="Arial"/>
              <a:buNone/>
            </a:pPr>
            <a:r>
              <a:rPr lang="en-US" sz="1800" b="0" i="0" u="none">
                <a:solidFill>
                  <a:srgbClr val="3366FF"/>
                </a:solidFill>
                <a:latin typeface="Arial"/>
                <a:ea typeface="Arial"/>
                <a:cs typeface="Arial"/>
                <a:sym typeface="Arial"/>
              </a:rPr>
              <a:t>              </a:t>
            </a:r>
            <a:r>
              <a:rPr lang="en-US" sz="1800" b="1" i="0" u="none">
                <a:solidFill>
                  <a:srgbClr val="3366FF"/>
                </a:solidFill>
                <a:latin typeface="Arial"/>
                <a:ea typeface="Arial"/>
                <a:cs typeface="Arial"/>
                <a:sym typeface="Arial"/>
              </a:rPr>
              <a:t>page fault</a:t>
            </a:r>
            <a:endParaRPr/>
          </a:p>
          <a:p>
            <a:pPr marL="338137" marR="0" lvl="0" indent="-338137" algn="l" rtl="0">
              <a:lnSpc>
                <a:spcPct val="9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Operating system looks at another table to decide:</a:t>
            </a:r>
            <a:endParaRPr/>
          </a:p>
          <a:p>
            <a:pPr marL="795337" marR="0" lvl="1" indent="-338137" algn="l" rtl="0">
              <a:lnSpc>
                <a:spcPct val="9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Invalid reference </a:t>
            </a:r>
            <a:r>
              <a:rPr lang="en-US" sz="1800" b="0" i="0" u="none" strike="noStrike" cap="none">
                <a:solidFill>
                  <a:srgbClr val="000000"/>
                </a:solidFill>
                <a:latin typeface="Noto Sans Symbols"/>
                <a:ea typeface="Noto Sans Symbols"/>
                <a:cs typeface="Noto Sans Symbols"/>
                <a:sym typeface="Noto Sans Symbols"/>
              </a:rPr>
              <a:t>⇒</a:t>
            </a:r>
            <a:r>
              <a:rPr lang="en-US" sz="1800" b="0" i="0" u="none" strike="noStrike" cap="none">
                <a:solidFill>
                  <a:srgbClr val="000000"/>
                </a:solidFill>
                <a:latin typeface="Arial"/>
                <a:ea typeface="Arial"/>
                <a:cs typeface="Arial"/>
                <a:sym typeface="Arial"/>
              </a:rPr>
              <a:t> abort</a:t>
            </a:r>
            <a:endParaRPr/>
          </a:p>
          <a:p>
            <a:pPr marL="795337" marR="0" lvl="1" indent="-338137" algn="l" rtl="0">
              <a:lnSpc>
                <a:spcPct val="9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Just not in memory</a:t>
            </a:r>
            <a:endParaRPr/>
          </a:p>
          <a:p>
            <a:pPr marL="338137" marR="0" lvl="0" indent="-338137" algn="l" rtl="0">
              <a:lnSpc>
                <a:spcPct val="9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Get empty frame</a:t>
            </a:r>
            <a:endParaRPr/>
          </a:p>
          <a:p>
            <a:pPr marL="338137" marR="0" lvl="0" indent="-338137" algn="l" rtl="0">
              <a:lnSpc>
                <a:spcPct val="9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Swap page into frame</a:t>
            </a:r>
            <a:endParaRPr/>
          </a:p>
          <a:p>
            <a:pPr marL="338137" marR="0" lvl="0" indent="-338137" algn="l" rtl="0">
              <a:lnSpc>
                <a:spcPct val="9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Reset tables</a:t>
            </a:r>
            <a:endParaRPr/>
          </a:p>
          <a:p>
            <a:pPr marL="338137" marR="0" lvl="0" indent="-338137" algn="l" rtl="0">
              <a:lnSpc>
                <a:spcPct val="9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Set validation bit = </a:t>
            </a:r>
            <a:r>
              <a:rPr lang="en-US" sz="1800" b="1" i="0" u="none">
                <a:solidFill>
                  <a:srgbClr val="FF0000"/>
                </a:solidFill>
                <a:latin typeface="Arial"/>
                <a:ea typeface="Arial"/>
                <a:cs typeface="Arial"/>
                <a:sym typeface="Arial"/>
              </a:rPr>
              <a:t>v</a:t>
            </a:r>
            <a:endParaRPr/>
          </a:p>
          <a:p>
            <a:pPr marL="338137" marR="0" lvl="0" indent="-338137" algn="l" rtl="0">
              <a:lnSpc>
                <a:spcPct val="90000"/>
              </a:lnSpc>
              <a:spcBef>
                <a:spcPts val="4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Restart the instruction that caused the page fault</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95"/>
        <p:cNvGrpSpPr/>
        <p:nvPr/>
      </p:nvGrpSpPr>
      <p:grpSpPr>
        <a:xfrm>
          <a:off x="0" y="0"/>
          <a:ext cx="0" cy="0"/>
          <a:chOff x="0" y="0"/>
          <a:chExt cx="0" cy="0"/>
        </a:xfrm>
      </p:grpSpPr>
      <p:sp>
        <p:nvSpPr>
          <p:cNvPr id="1496" name="Google Shape;1496;p155"/>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Steps in handling a page fault</a:t>
            </a:r>
            <a:endParaRPr/>
          </a:p>
        </p:txBody>
      </p:sp>
      <p:pic>
        <p:nvPicPr>
          <p:cNvPr id="1497" name="Google Shape;1497;p155"/>
          <p:cNvPicPr preferRelativeResize="0"/>
          <p:nvPr/>
        </p:nvPicPr>
        <p:blipFill rotWithShape="1">
          <a:blip r:embed="rId3">
            <a:alphaModFix/>
          </a:blip>
          <a:srcRect/>
          <a:stretch/>
        </p:blipFill>
        <p:spPr>
          <a:xfrm>
            <a:off x="1447800" y="1447800"/>
            <a:ext cx="6156325" cy="4635500"/>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05"/>
        <p:cNvGrpSpPr/>
        <p:nvPr/>
      </p:nvGrpSpPr>
      <p:grpSpPr>
        <a:xfrm>
          <a:off x="0" y="0"/>
          <a:ext cx="0" cy="0"/>
          <a:chOff x="0" y="0"/>
          <a:chExt cx="0" cy="0"/>
        </a:xfrm>
      </p:grpSpPr>
      <p:sp>
        <p:nvSpPr>
          <p:cNvPr id="1506" name="Google Shape;1506;p156"/>
          <p:cNvSpPr txBox="1"/>
          <p:nvPr/>
        </p:nvSpPr>
        <p:spPr>
          <a:xfrm>
            <a:off x="457200" y="277812"/>
            <a:ext cx="8229600" cy="636587"/>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000"/>
              <a:buFont typeface="Arial"/>
              <a:buNone/>
            </a:pPr>
            <a:r>
              <a:rPr lang="en-US" sz="2000" b="0" i="0" u="none">
                <a:solidFill>
                  <a:srgbClr val="006633"/>
                </a:solidFill>
                <a:latin typeface="Arial"/>
                <a:ea typeface="Arial"/>
                <a:cs typeface="Arial"/>
                <a:sym typeface="Arial"/>
              </a:rPr>
              <a:t>What happens if there is no free frame?</a:t>
            </a:r>
            <a:endParaRPr/>
          </a:p>
        </p:txBody>
      </p:sp>
      <p:sp>
        <p:nvSpPr>
          <p:cNvPr id="1507" name="Google Shape;1507;p156"/>
          <p:cNvSpPr txBox="1"/>
          <p:nvPr/>
        </p:nvSpPr>
        <p:spPr>
          <a:xfrm>
            <a:off x="685800" y="1066800"/>
            <a:ext cx="7924800" cy="4511675"/>
          </a:xfrm>
          <a:prstGeom prst="rect">
            <a:avLst/>
          </a:prstGeom>
          <a:noFill/>
          <a:ln>
            <a:noFill/>
          </a:ln>
        </p:spPr>
        <p:txBody>
          <a:bodyPr spcFirstLastPara="1" wrap="square" lIns="90000" tIns="46800" rIns="90000" bIns="46800" anchor="t" anchorCtr="0">
            <a:noAutofit/>
          </a:bodyPr>
          <a:lstStyle/>
          <a:p>
            <a:pPr marL="338137" marR="0" lvl="0" indent="-338137" algn="just"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Page replacement – find some page in memory, but not really in use, swap it out</a:t>
            </a:r>
            <a:endParaRPr/>
          </a:p>
          <a:p>
            <a:pPr marL="739775" marR="0" lvl="1" indent="-282575" algn="just"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Different algorithms, different performance</a:t>
            </a:r>
            <a:endParaRPr/>
          </a:p>
          <a:p>
            <a:pPr marL="739775" marR="0" lvl="1" indent="-282575" algn="just"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Want an algorithm which will result in minimum number of page faults</a:t>
            </a:r>
            <a:endParaRPr/>
          </a:p>
          <a:p>
            <a:pPr marL="338137" marR="0" lvl="0" indent="-338137" algn="just"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Same page may be brought into memory several times</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15"/>
        <p:cNvGrpSpPr/>
        <p:nvPr/>
      </p:nvGrpSpPr>
      <p:grpSpPr>
        <a:xfrm>
          <a:off x="0" y="0"/>
          <a:ext cx="0" cy="0"/>
          <a:chOff x="0" y="0"/>
          <a:chExt cx="0" cy="0"/>
        </a:xfrm>
      </p:grpSpPr>
      <p:sp>
        <p:nvSpPr>
          <p:cNvPr id="1516" name="Google Shape;1516;p157"/>
          <p:cNvSpPr txBox="1"/>
          <p:nvPr/>
        </p:nvSpPr>
        <p:spPr>
          <a:xfrm>
            <a:off x="457200" y="277812"/>
            <a:ext cx="8229600" cy="636587"/>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Page Replacement</a:t>
            </a:r>
            <a:endParaRPr/>
          </a:p>
        </p:txBody>
      </p:sp>
      <p:sp>
        <p:nvSpPr>
          <p:cNvPr id="1517" name="Google Shape;1517;p157"/>
          <p:cNvSpPr txBox="1"/>
          <p:nvPr/>
        </p:nvSpPr>
        <p:spPr>
          <a:xfrm>
            <a:off x="457200" y="955675"/>
            <a:ext cx="8229600" cy="5140325"/>
          </a:xfrm>
          <a:prstGeom prst="rect">
            <a:avLst/>
          </a:prstGeom>
          <a:noFill/>
          <a:ln>
            <a:noFill/>
          </a:ln>
        </p:spPr>
        <p:txBody>
          <a:bodyPr spcFirstLastPara="1" wrap="square" lIns="90000" tIns="46800" rIns="90000" bIns="46800" anchor="t" anchorCtr="0">
            <a:noAutofit/>
          </a:bodyPr>
          <a:lstStyle/>
          <a:p>
            <a:pPr marL="338137" marR="0" lvl="0" indent="-338137" algn="l"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Prevent over-allocation of memory by modifying page-fault service routine to include page replacement</a:t>
            </a:r>
            <a:br>
              <a:rPr lang="en-US" sz="1800" b="0" i="0" u="none">
                <a:solidFill>
                  <a:srgbClr val="000000"/>
                </a:solidFill>
                <a:latin typeface="Arial"/>
                <a:ea typeface="Arial"/>
                <a:cs typeface="Arial"/>
                <a:sym typeface="Arial"/>
              </a:rPr>
            </a:br>
            <a:endParaRPr sz="1800" b="0" i="0" u="none">
              <a:solidFill>
                <a:srgbClr val="000000"/>
              </a:solidFill>
              <a:latin typeface="Arial"/>
              <a:ea typeface="Arial"/>
              <a:cs typeface="Arial"/>
              <a:sym typeface="Arial"/>
            </a:endParaRPr>
          </a:p>
          <a:p>
            <a:pPr marL="338137" marR="0" lvl="0" indent="-338137"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Use </a:t>
            </a:r>
            <a:r>
              <a:rPr lang="en-US" sz="1800" b="1" i="0" u="none">
                <a:solidFill>
                  <a:srgbClr val="3366FF"/>
                </a:solidFill>
                <a:latin typeface="Arial"/>
                <a:ea typeface="Arial"/>
                <a:cs typeface="Arial"/>
                <a:sym typeface="Arial"/>
              </a:rPr>
              <a:t>modify (dirty) bit </a:t>
            </a:r>
            <a:r>
              <a:rPr lang="en-US" sz="1800" b="0" i="0" u="none">
                <a:solidFill>
                  <a:srgbClr val="000000"/>
                </a:solidFill>
                <a:latin typeface="Arial"/>
                <a:ea typeface="Arial"/>
                <a:cs typeface="Arial"/>
                <a:sym typeface="Arial"/>
              </a:rPr>
              <a:t>to reduce overhead of page transfers – only modified pages are written to disk</a:t>
            </a:r>
            <a:br>
              <a:rPr lang="en-US" sz="1800" b="0" i="0" u="none">
                <a:solidFill>
                  <a:srgbClr val="000000"/>
                </a:solidFill>
                <a:latin typeface="Arial"/>
                <a:ea typeface="Arial"/>
                <a:cs typeface="Arial"/>
                <a:sym typeface="Arial"/>
              </a:rPr>
            </a:br>
            <a:endParaRPr sz="1800" b="0" i="0" u="none">
              <a:solidFill>
                <a:srgbClr val="000000"/>
              </a:solidFill>
              <a:latin typeface="Arial"/>
              <a:ea typeface="Arial"/>
              <a:cs typeface="Arial"/>
              <a:sym typeface="Arial"/>
            </a:endParaRPr>
          </a:p>
          <a:p>
            <a:pPr marL="338137" marR="0" lvl="0" indent="-338137"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Page replacement completes separation between logical memory and physical memory – large virtual memory can be provided on a smaller physical memory</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25"/>
        <p:cNvGrpSpPr/>
        <p:nvPr/>
      </p:nvGrpSpPr>
      <p:grpSpPr>
        <a:xfrm>
          <a:off x="0" y="0"/>
          <a:ext cx="0" cy="0"/>
          <a:chOff x="0" y="0"/>
          <a:chExt cx="0" cy="0"/>
        </a:xfrm>
      </p:grpSpPr>
      <p:sp>
        <p:nvSpPr>
          <p:cNvPr id="1526" name="Google Shape;1526;p158"/>
          <p:cNvSpPr txBox="1"/>
          <p:nvPr/>
        </p:nvSpPr>
        <p:spPr>
          <a:xfrm>
            <a:off x="457200" y="277812"/>
            <a:ext cx="8229600" cy="636587"/>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Basic Page Replacement</a:t>
            </a:r>
            <a:endParaRPr/>
          </a:p>
        </p:txBody>
      </p:sp>
      <p:sp>
        <p:nvSpPr>
          <p:cNvPr id="1527" name="Google Shape;1527;p158"/>
          <p:cNvSpPr txBox="1"/>
          <p:nvPr/>
        </p:nvSpPr>
        <p:spPr>
          <a:xfrm>
            <a:off x="1295400" y="1066800"/>
            <a:ext cx="7239000" cy="4495800"/>
          </a:xfrm>
          <a:prstGeom prst="rect">
            <a:avLst/>
          </a:prstGeom>
          <a:noFill/>
          <a:ln>
            <a:noFill/>
          </a:ln>
        </p:spPr>
        <p:txBody>
          <a:bodyPr spcFirstLastPara="1" wrap="square" lIns="90000" tIns="46800" rIns="90000" bIns="46800" anchor="t" anchorCtr="0">
            <a:noAutofit/>
          </a:bodyPr>
          <a:lstStyle/>
          <a:p>
            <a:pPr marL="376237" marR="0" lvl="0" indent="-376237" algn="l" rtl="0">
              <a:lnSpc>
                <a:spcPct val="15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Find the location of the desired page on disk</a:t>
            </a:r>
            <a:endParaRPr/>
          </a:p>
          <a:p>
            <a:pPr marL="376237" marR="0" lvl="0" indent="-376237" algn="l" rtl="0">
              <a:lnSpc>
                <a:spcPct val="150000"/>
              </a:lnSpc>
              <a:spcBef>
                <a:spcPts val="4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Find a free frame:</a:t>
            </a:r>
            <a:br>
              <a:rPr lang="en-US" sz="2000" b="0" i="0" u="none">
                <a:solidFill>
                  <a:srgbClr val="000000"/>
                </a:solidFill>
                <a:latin typeface="Arial"/>
                <a:ea typeface="Arial"/>
                <a:cs typeface="Arial"/>
                <a:sym typeface="Arial"/>
              </a:rPr>
            </a:br>
            <a:r>
              <a:rPr lang="en-US" sz="2000" b="0" i="0" u="none">
                <a:solidFill>
                  <a:srgbClr val="000000"/>
                </a:solidFill>
                <a:latin typeface="Arial"/>
                <a:ea typeface="Arial"/>
                <a:cs typeface="Arial"/>
                <a:sym typeface="Arial"/>
              </a:rPr>
              <a:t>   -  If there is a free frame, use it</a:t>
            </a:r>
            <a:br>
              <a:rPr lang="en-US" sz="2000" b="0" i="0" u="none">
                <a:solidFill>
                  <a:srgbClr val="000000"/>
                </a:solidFill>
                <a:latin typeface="Arial"/>
                <a:ea typeface="Arial"/>
                <a:cs typeface="Arial"/>
                <a:sym typeface="Arial"/>
              </a:rPr>
            </a:br>
            <a:r>
              <a:rPr lang="en-US" sz="2000" b="0" i="0" u="none">
                <a:solidFill>
                  <a:srgbClr val="000000"/>
                </a:solidFill>
                <a:latin typeface="Arial"/>
                <a:ea typeface="Arial"/>
                <a:cs typeface="Arial"/>
                <a:sym typeface="Arial"/>
              </a:rPr>
              <a:t>   -  If there is no free frame, use a page replacement 	algorithm to select a </a:t>
            </a:r>
            <a:r>
              <a:rPr lang="en-US" sz="2000" b="1" i="0" u="none">
                <a:solidFill>
                  <a:srgbClr val="3366FF"/>
                </a:solidFill>
                <a:latin typeface="Arial"/>
                <a:ea typeface="Arial"/>
                <a:cs typeface="Arial"/>
                <a:sym typeface="Arial"/>
              </a:rPr>
              <a:t>victim</a:t>
            </a:r>
            <a:r>
              <a:rPr lang="en-US" sz="2000" b="0" i="0" u="none">
                <a:solidFill>
                  <a:srgbClr val="3366FF"/>
                </a:solidFill>
                <a:latin typeface="Arial"/>
                <a:ea typeface="Arial"/>
                <a:cs typeface="Arial"/>
                <a:sym typeface="Arial"/>
              </a:rPr>
              <a:t> </a:t>
            </a:r>
            <a:r>
              <a:rPr lang="en-US" sz="2000" b="0" i="0" u="none">
                <a:solidFill>
                  <a:srgbClr val="000000"/>
                </a:solidFill>
                <a:latin typeface="Arial"/>
                <a:ea typeface="Arial"/>
                <a:cs typeface="Arial"/>
                <a:sym typeface="Arial"/>
              </a:rPr>
              <a:t>frame</a:t>
            </a:r>
            <a:endParaRPr/>
          </a:p>
          <a:p>
            <a:pPr marL="376237" marR="0" lvl="0" indent="-376237" algn="l" rtl="0">
              <a:lnSpc>
                <a:spcPct val="150000"/>
              </a:lnSpc>
              <a:spcBef>
                <a:spcPts val="4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Bring  the desired page into the (newly) free frame; update the page and frame tables</a:t>
            </a:r>
            <a:endParaRPr/>
          </a:p>
          <a:p>
            <a:pPr marL="376237" marR="0" lvl="0" indent="-376237" algn="l" rtl="0">
              <a:lnSpc>
                <a:spcPct val="150000"/>
              </a:lnSpc>
              <a:spcBef>
                <a:spcPts val="4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Restart the process</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35"/>
        <p:cNvGrpSpPr/>
        <p:nvPr/>
      </p:nvGrpSpPr>
      <p:grpSpPr>
        <a:xfrm>
          <a:off x="0" y="0"/>
          <a:ext cx="0" cy="0"/>
          <a:chOff x="0" y="0"/>
          <a:chExt cx="0" cy="0"/>
        </a:xfrm>
      </p:grpSpPr>
      <p:sp>
        <p:nvSpPr>
          <p:cNvPr id="1536" name="Google Shape;1536;p159"/>
          <p:cNvSpPr txBox="1"/>
          <p:nvPr/>
        </p:nvSpPr>
        <p:spPr>
          <a:xfrm>
            <a:off x="457200" y="277812"/>
            <a:ext cx="8229600" cy="636587"/>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Page Replacement</a:t>
            </a:r>
            <a:endParaRPr/>
          </a:p>
        </p:txBody>
      </p:sp>
      <p:pic>
        <p:nvPicPr>
          <p:cNvPr id="1537" name="Google Shape;1537;p159"/>
          <p:cNvPicPr preferRelativeResize="0"/>
          <p:nvPr/>
        </p:nvPicPr>
        <p:blipFill rotWithShape="1">
          <a:blip r:embed="rId3">
            <a:alphaModFix/>
          </a:blip>
          <a:srcRect/>
          <a:stretch/>
        </p:blipFill>
        <p:spPr>
          <a:xfrm>
            <a:off x="1295400" y="1143000"/>
            <a:ext cx="6705600" cy="4781550"/>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42"/>
        <p:cNvGrpSpPr/>
        <p:nvPr/>
      </p:nvGrpSpPr>
      <p:grpSpPr>
        <a:xfrm>
          <a:off x="0" y="0"/>
          <a:ext cx="0" cy="0"/>
          <a:chOff x="0" y="0"/>
          <a:chExt cx="0" cy="0"/>
        </a:xfrm>
      </p:grpSpPr>
      <p:sp>
        <p:nvSpPr>
          <p:cNvPr id="1543" name="Google Shape;1543;p160"/>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Page-Replacement Algorithms</a:t>
            </a:r>
            <a:endParaRPr/>
          </a:p>
        </p:txBody>
      </p:sp>
      <p:sp>
        <p:nvSpPr>
          <p:cNvPr id="1544" name="Google Shape;1544;p160"/>
          <p:cNvSpPr txBox="1"/>
          <p:nvPr/>
        </p:nvSpPr>
        <p:spPr>
          <a:xfrm>
            <a:off x="457200" y="838200"/>
            <a:ext cx="8210550" cy="5029200"/>
          </a:xfrm>
          <a:prstGeom prst="rect">
            <a:avLst/>
          </a:prstGeom>
          <a:noFill/>
          <a:ln>
            <a:noFill/>
          </a:ln>
        </p:spPr>
        <p:txBody>
          <a:bodyPr spcFirstLastPara="1" wrap="square" lIns="90000" tIns="46800" rIns="90000" bIns="46800" anchor="t" anchorCtr="0">
            <a:noAutofit/>
          </a:bodyPr>
          <a:lstStyle/>
          <a:p>
            <a:pPr marL="339725" marR="0" lvl="0" indent="-339725" algn="l" rtl="0">
              <a:lnSpc>
                <a:spcPct val="150000"/>
              </a:lnSpc>
              <a:spcBef>
                <a:spcPts val="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Want lowest page-fault rate.</a:t>
            </a:r>
            <a:endParaRPr/>
          </a:p>
          <a:p>
            <a:pPr marL="339725" marR="0" lvl="0" indent="-339725" algn="l" rtl="0">
              <a:lnSpc>
                <a:spcPct val="150000"/>
              </a:lnSpc>
              <a:spcBef>
                <a:spcPts val="8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Evaluate algorithm by running it on a particular string of memory references (reference string) and computing the number of page faults on that string.</a:t>
            </a:r>
            <a:endParaRPr/>
          </a:p>
          <a:p>
            <a:pPr marL="339725" marR="0" lvl="0" indent="-339725" algn="l" rtl="0">
              <a:lnSpc>
                <a:spcPct val="150000"/>
              </a:lnSpc>
              <a:spcBef>
                <a:spcPts val="8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In all our examples, the reference string is </a:t>
            </a:r>
            <a:endParaRPr/>
          </a:p>
          <a:p>
            <a:pPr marL="342900" marR="0" lvl="1" indent="-339725" algn="l" rtl="0">
              <a:lnSpc>
                <a:spcPct val="150000"/>
              </a:lnSpc>
              <a:spcBef>
                <a:spcPts val="80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a:t>
            </a:r>
            <a:r>
              <a:rPr lang="en-US" sz="2800" b="0" i="0" u="none" strike="noStrike" cap="none">
                <a:solidFill>
                  <a:srgbClr val="000000"/>
                </a:solidFill>
                <a:latin typeface="Arial"/>
                <a:ea typeface="Arial"/>
                <a:cs typeface="Arial"/>
                <a:sym typeface="Arial"/>
              </a:rPr>
              <a:t>A B C A B D A D B C B</a:t>
            </a:r>
            <a:endParaRPr/>
          </a:p>
          <a:p>
            <a:pPr marL="0" marR="0" lvl="0" indent="0" algn="l" rtl="0">
              <a:lnSpc>
                <a:spcPct val="100000"/>
              </a:lnSpc>
              <a:spcBef>
                <a:spcPts val="0"/>
              </a:spcBef>
              <a:spcAft>
                <a:spcPts val="0"/>
              </a:spcAft>
              <a:buNone/>
            </a:pPr>
            <a:endParaRPr sz="2800" b="0" i="0" u="none" strike="noStrike" cap="none">
              <a:solidFill>
                <a:srgbClr val="000000"/>
              </a:solidFill>
              <a:latin typeface="Arial"/>
              <a:ea typeface="Arial"/>
              <a:cs typeface="Arial"/>
              <a:sym typeface="Arial"/>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50"/>
        <p:cNvGrpSpPr/>
        <p:nvPr/>
      </p:nvGrpSpPr>
      <p:grpSpPr>
        <a:xfrm>
          <a:off x="0" y="0"/>
          <a:ext cx="0" cy="0"/>
          <a:chOff x="0" y="0"/>
          <a:chExt cx="0" cy="0"/>
        </a:xfrm>
      </p:grpSpPr>
      <p:sp>
        <p:nvSpPr>
          <p:cNvPr id="1551" name="Google Shape;1551;p161"/>
          <p:cNvSpPr txBox="1"/>
          <p:nvPr/>
        </p:nvSpPr>
        <p:spPr>
          <a:xfrm>
            <a:off x="457200" y="277812"/>
            <a:ext cx="8229600" cy="6365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Basic Replacement Algorithms</a:t>
            </a:r>
            <a:endParaRPr/>
          </a:p>
        </p:txBody>
      </p:sp>
      <p:sp>
        <p:nvSpPr>
          <p:cNvPr id="1552" name="Google Shape;1552;p161"/>
          <p:cNvSpPr txBox="1"/>
          <p:nvPr/>
        </p:nvSpPr>
        <p:spPr>
          <a:xfrm>
            <a:off x="457200" y="955675"/>
            <a:ext cx="8229600" cy="5140325"/>
          </a:xfrm>
          <a:prstGeom prst="rect">
            <a:avLst/>
          </a:prstGeom>
          <a:noFill/>
          <a:ln>
            <a:noFill/>
          </a:ln>
        </p:spPr>
        <p:txBody>
          <a:bodyPr spcFirstLastPara="1" wrap="square" lIns="90000" tIns="46800" rIns="90000" bIns="46800" anchor="t" anchorCtr="0">
            <a:noAutofit/>
          </a:bodyPr>
          <a:lstStyle/>
          <a:p>
            <a:pPr marL="338137" marR="0" lvl="0" indent="-338137" algn="l"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First-in, first-out (FIFO)</a:t>
            </a:r>
            <a:endParaRPr/>
          </a:p>
          <a:p>
            <a:pPr marL="665162"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Treats page frames allocated to a process as a circular buffer</a:t>
            </a:r>
            <a:endParaRPr/>
          </a:p>
          <a:p>
            <a:pPr marL="665162"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Pages are removed in round-robin style</a:t>
            </a:r>
            <a:endParaRPr/>
          </a:p>
          <a:p>
            <a:pPr marL="665162"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Simplest replacement policy to implement</a:t>
            </a:r>
            <a:endParaRPr/>
          </a:p>
          <a:p>
            <a:pPr marL="665162"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Page that has been in memory the longest is replaced</a:t>
            </a:r>
            <a:endParaRPr/>
          </a:p>
          <a:p>
            <a:pPr marL="665162"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These pages may be needed again very soon</a:t>
            </a:r>
            <a:endParaRPr/>
          </a:p>
          <a:p>
            <a:pPr marL="665162"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How would you implement FIFO strategy?</a:t>
            </a:r>
            <a:endParaRPr/>
          </a:p>
          <a:p>
            <a:pPr marL="665162" marR="0" lvl="1" indent="-325437"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	Keep a queue and do round robin</a:t>
            </a:r>
            <a:endParaRPr/>
          </a:p>
          <a:p>
            <a:pPr marL="665162" marR="0" lvl="1" indent="-325437" algn="l" rtl="0">
              <a:lnSpc>
                <a:spcPct val="150000"/>
              </a:lnSpc>
              <a:spcBef>
                <a:spcPts val="40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57"/>
        <p:cNvGrpSpPr/>
        <p:nvPr/>
      </p:nvGrpSpPr>
      <p:grpSpPr>
        <a:xfrm>
          <a:off x="0" y="0"/>
          <a:ext cx="0" cy="0"/>
          <a:chOff x="0" y="0"/>
          <a:chExt cx="0" cy="0"/>
        </a:xfrm>
      </p:grpSpPr>
      <p:sp>
        <p:nvSpPr>
          <p:cNvPr id="358" name="Google Shape;358;p39"/>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Memory Management</a:t>
            </a:r>
            <a:endParaRPr/>
          </a:p>
        </p:txBody>
      </p:sp>
      <p:sp>
        <p:nvSpPr>
          <p:cNvPr id="359" name="Google Shape;359;p39"/>
          <p:cNvSpPr txBox="1"/>
          <p:nvPr/>
        </p:nvSpPr>
        <p:spPr>
          <a:xfrm>
            <a:off x="457200" y="838200"/>
            <a:ext cx="8210550" cy="5334000"/>
          </a:xfrm>
          <a:prstGeom prst="rect">
            <a:avLst/>
          </a:prstGeom>
          <a:noFill/>
          <a:ln>
            <a:noFill/>
          </a:ln>
        </p:spPr>
        <p:txBody>
          <a:bodyPr spcFirstLastPara="1" wrap="square" lIns="90000" tIns="46800" rIns="90000" bIns="46800" anchor="t" anchorCtr="0">
            <a:noAutofit/>
          </a:bodyPr>
          <a:lstStyle/>
          <a:p>
            <a:pPr marL="339725" marR="0" lvl="0" indent="-339725" algn="l" rtl="0">
              <a:lnSpc>
                <a:spcPct val="150000"/>
              </a:lnSpc>
              <a:spcBef>
                <a:spcPts val="0"/>
              </a:spcBef>
              <a:spcAft>
                <a:spcPts val="0"/>
              </a:spcAft>
              <a:buClr>
                <a:srgbClr val="000000"/>
              </a:buClr>
              <a:buSzPts val="1800"/>
              <a:buFont typeface="Noto Sans Symbols"/>
              <a:buChar char="❑"/>
            </a:pPr>
            <a:r>
              <a:rPr lang="en-US" sz="1800" b="0" i="0" u="none" dirty="0">
                <a:solidFill>
                  <a:srgbClr val="000000"/>
                </a:solidFill>
                <a:latin typeface="Arial"/>
                <a:ea typeface="Arial"/>
                <a:cs typeface="Arial"/>
                <a:sym typeface="Arial"/>
              </a:rPr>
              <a:t>Principal operation of MM is to bring process from secondary memory to main memory</a:t>
            </a:r>
            <a:endParaRPr dirty="0"/>
          </a:p>
          <a:p>
            <a:pPr marL="339725" marR="0" lvl="0" indent="-339725" algn="l" rtl="0">
              <a:lnSpc>
                <a:spcPct val="150000"/>
              </a:lnSpc>
              <a:spcBef>
                <a:spcPts val="800"/>
              </a:spcBef>
              <a:spcAft>
                <a:spcPts val="0"/>
              </a:spcAft>
              <a:buClr>
                <a:srgbClr val="000000"/>
              </a:buClr>
              <a:buSzPts val="1800"/>
              <a:buFont typeface="Noto Sans Symbols"/>
              <a:buChar char="❑"/>
            </a:pPr>
            <a:r>
              <a:rPr lang="en-US" sz="1800" b="0" i="0" u="none" dirty="0">
                <a:solidFill>
                  <a:srgbClr val="000000"/>
                </a:solidFill>
                <a:latin typeface="Arial"/>
                <a:ea typeface="Arial"/>
                <a:cs typeface="Arial"/>
                <a:sym typeface="Arial"/>
              </a:rPr>
              <a:t>This typically involves Virtual Memory which in turn involves segmentation and/or paging</a:t>
            </a:r>
            <a:endParaRPr dirty="0"/>
          </a:p>
          <a:p>
            <a:pPr marL="339725" marR="0" lvl="0" indent="-339725" algn="l" rtl="0">
              <a:lnSpc>
                <a:spcPct val="150000"/>
              </a:lnSpc>
              <a:spcBef>
                <a:spcPts val="800"/>
              </a:spcBef>
              <a:spcAft>
                <a:spcPts val="0"/>
              </a:spcAft>
              <a:buClr>
                <a:srgbClr val="000000"/>
              </a:buClr>
              <a:buSzPts val="1800"/>
              <a:buFont typeface="Noto Sans Symbols"/>
              <a:buChar char="❑"/>
            </a:pPr>
            <a:r>
              <a:rPr lang="en-US" sz="1800" b="0" i="0" u="none" dirty="0">
                <a:solidFill>
                  <a:srgbClr val="000000"/>
                </a:solidFill>
                <a:latin typeface="Arial"/>
                <a:ea typeface="Arial"/>
                <a:cs typeface="Arial"/>
                <a:sym typeface="Arial"/>
              </a:rPr>
              <a:t>Prior to Virtual Memory, other simpler techniques were used</a:t>
            </a:r>
            <a:endParaRPr dirty="0"/>
          </a:p>
          <a:p>
            <a:pPr marL="739775" marR="0" lvl="1" indent="-282575" algn="l" rtl="0">
              <a:lnSpc>
                <a:spcPct val="150000"/>
              </a:lnSpc>
              <a:spcBef>
                <a:spcPts val="700"/>
              </a:spcBef>
              <a:spcAft>
                <a:spcPts val="0"/>
              </a:spcAft>
              <a:buClr>
                <a:srgbClr val="000000"/>
              </a:buClr>
              <a:buSzPts val="1800"/>
              <a:buFont typeface="Noto Sans Symbols"/>
              <a:buChar char="❑"/>
            </a:pPr>
            <a:r>
              <a:rPr lang="en-US" sz="1800" b="0" i="0" u="none" strike="noStrike" cap="none" dirty="0">
                <a:solidFill>
                  <a:srgbClr val="000000"/>
                </a:solidFill>
                <a:latin typeface="Arial"/>
                <a:ea typeface="Arial"/>
                <a:cs typeface="Arial"/>
                <a:sym typeface="Arial"/>
              </a:rPr>
              <a:t>Partitioning</a:t>
            </a:r>
            <a:endParaRPr dirty="0"/>
          </a:p>
          <a:p>
            <a:pPr marL="1141412" marR="0" lvl="2" indent="-227012" algn="l" rtl="0">
              <a:lnSpc>
                <a:spcPct val="150000"/>
              </a:lnSpc>
              <a:spcBef>
                <a:spcPts val="600"/>
              </a:spcBef>
              <a:spcAft>
                <a:spcPts val="0"/>
              </a:spcAft>
              <a:buClr>
                <a:srgbClr val="000000"/>
              </a:buClr>
              <a:buSzPts val="1800"/>
              <a:buFont typeface="Noto Sans Symbols"/>
              <a:buChar char="▪"/>
            </a:pPr>
            <a:r>
              <a:rPr lang="en-US" sz="1800" b="0" i="0" u="none" strike="noStrike" cap="none" dirty="0">
                <a:solidFill>
                  <a:srgbClr val="000000"/>
                </a:solidFill>
                <a:latin typeface="Arial"/>
                <a:ea typeface="Arial"/>
                <a:cs typeface="Arial"/>
                <a:sym typeface="Arial"/>
              </a:rPr>
              <a:t>Fixed</a:t>
            </a:r>
            <a:endParaRPr dirty="0"/>
          </a:p>
          <a:p>
            <a:pPr marL="1141412" marR="0" lvl="2" indent="-227012" algn="l" rtl="0">
              <a:lnSpc>
                <a:spcPct val="150000"/>
              </a:lnSpc>
              <a:spcBef>
                <a:spcPts val="600"/>
              </a:spcBef>
              <a:spcAft>
                <a:spcPts val="0"/>
              </a:spcAft>
              <a:buClr>
                <a:srgbClr val="000000"/>
              </a:buClr>
              <a:buSzPts val="1800"/>
              <a:buFont typeface="Noto Sans Symbols"/>
              <a:buChar char="▪"/>
            </a:pPr>
            <a:r>
              <a:rPr lang="en-US" sz="1800" b="0" i="0" u="none" strike="noStrike" cap="none" dirty="0">
                <a:solidFill>
                  <a:srgbClr val="000000"/>
                </a:solidFill>
                <a:latin typeface="Arial"/>
                <a:ea typeface="Arial"/>
                <a:cs typeface="Arial"/>
                <a:sym typeface="Arial"/>
              </a:rPr>
              <a:t>Variable / Dynamic</a:t>
            </a:r>
            <a:endParaRPr dirty="0"/>
          </a:p>
          <a:p>
            <a:pPr marL="739775" marR="0" lvl="1" indent="-282575" algn="l" rtl="0">
              <a:lnSpc>
                <a:spcPct val="150000"/>
              </a:lnSpc>
              <a:spcBef>
                <a:spcPts val="700"/>
              </a:spcBef>
              <a:spcAft>
                <a:spcPts val="0"/>
              </a:spcAft>
              <a:buClr>
                <a:srgbClr val="000000"/>
              </a:buClr>
              <a:buSzPts val="1800"/>
              <a:buFont typeface="Noto Sans Symbols"/>
              <a:buChar char="❑"/>
            </a:pPr>
            <a:r>
              <a:rPr lang="en-US" sz="1800" b="0" i="0" u="none" strike="noStrike" cap="none" dirty="0">
                <a:solidFill>
                  <a:srgbClr val="000000"/>
                </a:solidFill>
                <a:latin typeface="Arial"/>
                <a:ea typeface="Arial"/>
                <a:cs typeface="Arial"/>
                <a:sym typeface="Arial"/>
              </a:rPr>
              <a:t>Concept of paging	</a:t>
            </a:r>
            <a:endParaRPr dirty="0"/>
          </a:p>
          <a:p>
            <a:pPr marL="739775" marR="0" lvl="1" indent="-282575" algn="l" rtl="0">
              <a:lnSpc>
                <a:spcPct val="150000"/>
              </a:lnSpc>
              <a:spcBef>
                <a:spcPts val="700"/>
              </a:spcBef>
              <a:spcAft>
                <a:spcPts val="0"/>
              </a:spcAft>
              <a:buClr>
                <a:srgbClr val="000000"/>
              </a:buClr>
              <a:buSzPts val="1800"/>
              <a:buFont typeface="Noto Sans Symbols"/>
              <a:buChar char="❑"/>
            </a:pPr>
            <a:r>
              <a:rPr lang="en-US" sz="1800" b="0" i="0" u="none" strike="noStrike" cap="none" dirty="0">
                <a:solidFill>
                  <a:srgbClr val="000000"/>
                </a:solidFill>
                <a:latin typeface="Arial"/>
                <a:ea typeface="Arial"/>
                <a:cs typeface="Arial"/>
                <a:sym typeface="Arial"/>
              </a:rPr>
              <a:t>Concept of segmentation</a:t>
            </a:r>
            <a:endParaRPr dirty="0"/>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57"/>
        <p:cNvGrpSpPr/>
        <p:nvPr/>
      </p:nvGrpSpPr>
      <p:grpSpPr>
        <a:xfrm>
          <a:off x="0" y="0"/>
          <a:ext cx="0" cy="0"/>
          <a:chOff x="0" y="0"/>
          <a:chExt cx="0" cy="0"/>
        </a:xfrm>
      </p:grpSpPr>
      <p:sp>
        <p:nvSpPr>
          <p:cNvPr id="1558" name="Google Shape;1558;p162"/>
          <p:cNvSpPr txBox="1"/>
          <p:nvPr/>
        </p:nvSpPr>
        <p:spPr>
          <a:xfrm>
            <a:off x="304800" y="762000"/>
            <a:ext cx="8610600" cy="5943600"/>
          </a:xfrm>
          <a:prstGeom prst="rect">
            <a:avLst/>
          </a:prstGeom>
          <a:noFill/>
          <a:ln>
            <a:noFill/>
          </a:ln>
        </p:spPr>
        <p:txBody>
          <a:bodyPr spcFirstLastPara="1" wrap="square" lIns="90000" tIns="46800" rIns="90000" bIns="46800" anchor="t" anchorCtr="0">
            <a:noAutofit/>
          </a:bodyPr>
          <a:lstStyle/>
          <a:p>
            <a:pPr marL="339725" marR="0" lvl="0" indent="-339725" algn="l" rtl="0">
              <a:lnSpc>
                <a:spcPct val="80000"/>
              </a:lnSpc>
              <a:spcBef>
                <a:spcPts val="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Suppose we have 3 page frames, 4 virtual pages, and following reference stream: </a:t>
            </a:r>
            <a:endParaRPr/>
          </a:p>
          <a:p>
            <a:pPr marL="739775" marR="0" lvl="1" indent="-282575" algn="l" rtl="0">
              <a:lnSpc>
                <a:spcPct val="80000"/>
              </a:lnSpc>
              <a:spcBef>
                <a:spcPts val="6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A B C A B D A D B C B</a:t>
            </a:r>
            <a:endParaRPr/>
          </a:p>
          <a:p>
            <a:pPr marL="339725" marR="0" lvl="0" indent="-339725" algn="l" rtl="0">
              <a:lnSpc>
                <a:spcPct val="80000"/>
              </a:lnSpc>
              <a:spcBef>
                <a:spcPts val="6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Consider FIFO Page replacement:</a:t>
            </a:r>
            <a:endParaRPr/>
          </a:p>
          <a:p>
            <a:pPr marL="339725" marR="0" lvl="0" indent="-339725" algn="l" rtl="0">
              <a:lnSpc>
                <a:spcPct val="80000"/>
              </a:lnSpc>
              <a:spcBef>
                <a:spcPts val="600"/>
              </a:spcBef>
              <a:spcAft>
                <a:spcPts val="0"/>
              </a:spcAft>
              <a:buClr>
                <a:srgbClr val="FFFFFF"/>
              </a:buClr>
              <a:buSzPts val="2400"/>
              <a:buFont typeface="Arial"/>
              <a:buNone/>
            </a:pPr>
            <a:endParaRPr sz="2400" b="0" i="0" u="none">
              <a:solidFill>
                <a:srgbClr val="000000"/>
              </a:solidFill>
              <a:latin typeface="Arial"/>
              <a:ea typeface="Arial"/>
              <a:cs typeface="Arial"/>
              <a:sym typeface="Arial"/>
            </a:endParaRPr>
          </a:p>
          <a:p>
            <a:pPr marL="339725" marR="0" lvl="0" indent="-339725" algn="l" rtl="0">
              <a:lnSpc>
                <a:spcPct val="80000"/>
              </a:lnSpc>
              <a:spcBef>
                <a:spcPts val="600"/>
              </a:spcBef>
              <a:spcAft>
                <a:spcPts val="0"/>
              </a:spcAft>
              <a:buClr>
                <a:srgbClr val="FFFFFF"/>
              </a:buClr>
              <a:buSzPts val="2400"/>
              <a:buFont typeface="Arial"/>
              <a:buNone/>
            </a:pPr>
            <a:endParaRPr sz="2400" b="0" i="0" u="none">
              <a:solidFill>
                <a:srgbClr val="000000"/>
              </a:solidFill>
              <a:latin typeface="Arial"/>
              <a:ea typeface="Arial"/>
              <a:cs typeface="Arial"/>
              <a:sym typeface="Arial"/>
            </a:endParaRPr>
          </a:p>
          <a:p>
            <a:pPr marL="339725" marR="0" lvl="0" indent="-339725" algn="l" rtl="0">
              <a:lnSpc>
                <a:spcPct val="80000"/>
              </a:lnSpc>
              <a:spcBef>
                <a:spcPts val="600"/>
              </a:spcBef>
              <a:spcAft>
                <a:spcPts val="0"/>
              </a:spcAft>
              <a:buClr>
                <a:srgbClr val="FFFFFF"/>
              </a:buClr>
              <a:buSzPts val="2400"/>
              <a:buFont typeface="Arial"/>
              <a:buNone/>
            </a:pPr>
            <a:endParaRPr sz="2400" b="0" i="0" u="none">
              <a:solidFill>
                <a:srgbClr val="000000"/>
              </a:solidFill>
              <a:latin typeface="Arial"/>
              <a:ea typeface="Arial"/>
              <a:cs typeface="Arial"/>
              <a:sym typeface="Arial"/>
            </a:endParaRPr>
          </a:p>
          <a:p>
            <a:pPr marL="339725" marR="0" lvl="0" indent="-339725" algn="l" rtl="0">
              <a:lnSpc>
                <a:spcPct val="80000"/>
              </a:lnSpc>
              <a:spcBef>
                <a:spcPts val="600"/>
              </a:spcBef>
              <a:spcAft>
                <a:spcPts val="0"/>
              </a:spcAft>
              <a:buClr>
                <a:srgbClr val="FFFFFF"/>
              </a:buClr>
              <a:buSzPts val="2400"/>
              <a:buFont typeface="Arial"/>
              <a:buNone/>
            </a:pPr>
            <a:endParaRPr sz="2400" b="0" i="0" u="none">
              <a:solidFill>
                <a:srgbClr val="000000"/>
              </a:solidFill>
              <a:latin typeface="Arial"/>
              <a:ea typeface="Arial"/>
              <a:cs typeface="Arial"/>
              <a:sym typeface="Arial"/>
            </a:endParaRPr>
          </a:p>
          <a:p>
            <a:pPr marL="339725" marR="0" lvl="0" indent="-339725" algn="l" rtl="0">
              <a:lnSpc>
                <a:spcPct val="80000"/>
              </a:lnSpc>
              <a:spcBef>
                <a:spcPts val="600"/>
              </a:spcBef>
              <a:spcAft>
                <a:spcPts val="0"/>
              </a:spcAft>
              <a:buClr>
                <a:srgbClr val="FFFFFF"/>
              </a:buClr>
              <a:buSzPts val="2400"/>
              <a:buFont typeface="Arial"/>
              <a:buNone/>
            </a:pPr>
            <a:endParaRPr sz="2400" b="0" i="0" u="none">
              <a:solidFill>
                <a:srgbClr val="000000"/>
              </a:solidFill>
              <a:latin typeface="Arial"/>
              <a:ea typeface="Arial"/>
              <a:cs typeface="Arial"/>
              <a:sym typeface="Arial"/>
            </a:endParaRPr>
          </a:p>
          <a:p>
            <a:pPr marL="339725" marR="0" lvl="0" indent="-339725" algn="l" rtl="0">
              <a:lnSpc>
                <a:spcPct val="80000"/>
              </a:lnSpc>
              <a:spcBef>
                <a:spcPts val="600"/>
              </a:spcBef>
              <a:spcAft>
                <a:spcPts val="0"/>
              </a:spcAft>
              <a:buClr>
                <a:srgbClr val="FFFFFF"/>
              </a:buClr>
              <a:buSzPts val="2400"/>
              <a:buFont typeface="Arial"/>
              <a:buNone/>
            </a:pPr>
            <a:endParaRPr sz="2400" b="0" i="0" u="none">
              <a:solidFill>
                <a:srgbClr val="000000"/>
              </a:solidFill>
              <a:latin typeface="Arial"/>
              <a:ea typeface="Arial"/>
              <a:cs typeface="Arial"/>
              <a:sym typeface="Arial"/>
            </a:endParaRPr>
          </a:p>
          <a:p>
            <a:pPr marL="339725" marR="0" lvl="0" indent="-339725" algn="l" rtl="0">
              <a:lnSpc>
                <a:spcPct val="80000"/>
              </a:lnSpc>
              <a:spcBef>
                <a:spcPts val="600"/>
              </a:spcBef>
              <a:spcAft>
                <a:spcPts val="0"/>
              </a:spcAft>
              <a:buClr>
                <a:srgbClr val="FFFFFF"/>
              </a:buClr>
              <a:buSzPts val="2400"/>
              <a:buFont typeface="Arial"/>
              <a:buNone/>
            </a:pPr>
            <a:endParaRPr sz="2400" b="0" i="0" u="none">
              <a:solidFill>
                <a:srgbClr val="000000"/>
              </a:solidFill>
              <a:latin typeface="Arial"/>
              <a:ea typeface="Arial"/>
              <a:cs typeface="Arial"/>
              <a:sym typeface="Arial"/>
            </a:endParaRPr>
          </a:p>
          <a:p>
            <a:pPr marL="339725" marR="0" lvl="0" indent="-339725" algn="l" rtl="0">
              <a:lnSpc>
                <a:spcPct val="80000"/>
              </a:lnSpc>
              <a:spcBef>
                <a:spcPts val="600"/>
              </a:spcBef>
              <a:spcAft>
                <a:spcPts val="0"/>
              </a:spcAft>
              <a:buClr>
                <a:srgbClr val="FFFFFF"/>
              </a:buClr>
              <a:buSzPts val="2400"/>
              <a:buFont typeface="Arial"/>
              <a:buNone/>
            </a:pPr>
            <a:endParaRPr sz="2400" b="0" i="0" u="none">
              <a:solidFill>
                <a:srgbClr val="000000"/>
              </a:solidFill>
              <a:latin typeface="Arial"/>
              <a:ea typeface="Arial"/>
              <a:cs typeface="Arial"/>
              <a:sym typeface="Arial"/>
            </a:endParaRPr>
          </a:p>
          <a:p>
            <a:pPr marL="739775" marR="0" lvl="1" indent="-282575" algn="l" rtl="0">
              <a:lnSpc>
                <a:spcPct val="80000"/>
              </a:lnSpc>
              <a:spcBef>
                <a:spcPts val="6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FIFO: 7 faults. </a:t>
            </a:r>
            <a:endParaRPr/>
          </a:p>
          <a:p>
            <a:pPr marL="739775" marR="0" lvl="1" indent="-282575" algn="l" rtl="0">
              <a:lnSpc>
                <a:spcPct val="80000"/>
              </a:lnSpc>
              <a:spcBef>
                <a:spcPts val="6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When referencing D, replacing A is bad choice, since need A again right away</a:t>
            </a:r>
            <a:endParaRPr/>
          </a:p>
        </p:txBody>
      </p:sp>
      <p:sp>
        <p:nvSpPr>
          <p:cNvPr id="1559" name="Google Shape;1559;p162"/>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Example: FIFO</a:t>
            </a:r>
            <a:endParaRPr/>
          </a:p>
        </p:txBody>
      </p:sp>
      <p:grpSp>
        <p:nvGrpSpPr>
          <p:cNvPr id="1560" name="Google Shape;1560;p162"/>
          <p:cNvGrpSpPr/>
          <p:nvPr/>
        </p:nvGrpSpPr>
        <p:grpSpPr>
          <a:xfrm>
            <a:off x="7858125" y="3168650"/>
            <a:ext cx="596900" cy="1473200"/>
            <a:chOff x="4950" y="1996"/>
            <a:chExt cx="376" cy="928"/>
          </a:xfrm>
        </p:grpSpPr>
        <p:sp>
          <p:nvSpPr>
            <p:cNvPr id="1561" name="Google Shape;1561;p162"/>
            <p:cNvSpPr/>
            <p:nvPr/>
          </p:nvSpPr>
          <p:spPr>
            <a:xfrm>
              <a:off x="4950" y="2615"/>
              <a:ext cx="376" cy="309"/>
            </a:xfrm>
            <a:prstGeom prst="rect">
              <a:avLst/>
            </a:prstGeom>
            <a:solidFill>
              <a:srgbClr val="FF66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562" name="Google Shape;1562;p162"/>
            <p:cNvSpPr/>
            <p:nvPr/>
          </p:nvSpPr>
          <p:spPr>
            <a:xfrm>
              <a:off x="4950" y="2306"/>
              <a:ext cx="376" cy="309"/>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563" name="Google Shape;1563;p162"/>
            <p:cNvSpPr/>
            <p:nvPr/>
          </p:nvSpPr>
          <p:spPr>
            <a:xfrm>
              <a:off x="4950" y="1996"/>
              <a:ext cx="376" cy="309"/>
            </a:xfrm>
            <a:prstGeom prst="rect">
              <a:avLst/>
            </a:prstGeom>
            <a:solidFill>
              <a:srgbClr val="00CC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564" name="Google Shape;1564;p162"/>
          <p:cNvGrpSpPr/>
          <p:nvPr/>
        </p:nvGrpSpPr>
        <p:grpSpPr>
          <a:xfrm>
            <a:off x="7259637" y="3168650"/>
            <a:ext cx="595312" cy="1473200"/>
            <a:chOff x="4573" y="1996"/>
            <a:chExt cx="375" cy="928"/>
          </a:xfrm>
        </p:grpSpPr>
        <p:sp>
          <p:nvSpPr>
            <p:cNvPr id="1565" name="Google Shape;1565;p162"/>
            <p:cNvSpPr/>
            <p:nvPr/>
          </p:nvSpPr>
          <p:spPr>
            <a:xfrm>
              <a:off x="4573" y="2615"/>
              <a:ext cx="375" cy="309"/>
            </a:xfrm>
            <a:prstGeom prst="rect">
              <a:avLst/>
            </a:prstGeom>
            <a:solidFill>
              <a:srgbClr val="FF66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566" name="Google Shape;1566;p162"/>
            <p:cNvSpPr/>
            <p:nvPr/>
          </p:nvSpPr>
          <p:spPr>
            <a:xfrm>
              <a:off x="4573" y="2306"/>
              <a:ext cx="375" cy="309"/>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567" name="Google Shape;1567;p162"/>
            <p:cNvSpPr txBox="1"/>
            <p:nvPr/>
          </p:nvSpPr>
          <p:spPr>
            <a:xfrm>
              <a:off x="4573" y="1996"/>
              <a:ext cx="375" cy="309"/>
            </a:xfrm>
            <a:prstGeom prst="rect">
              <a:avLst/>
            </a:prstGeom>
            <a:solidFill>
              <a:srgbClr val="00CC99"/>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C</a:t>
              </a:r>
              <a:endParaRPr/>
            </a:p>
          </p:txBody>
        </p:sp>
      </p:grpSp>
      <p:grpSp>
        <p:nvGrpSpPr>
          <p:cNvPr id="1568" name="Google Shape;1568;p162"/>
          <p:cNvGrpSpPr/>
          <p:nvPr/>
        </p:nvGrpSpPr>
        <p:grpSpPr>
          <a:xfrm>
            <a:off x="6659562" y="3168650"/>
            <a:ext cx="596900" cy="1473200"/>
            <a:chOff x="4195" y="1996"/>
            <a:chExt cx="376" cy="928"/>
          </a:xfrm>
        </p:grpSpPr>
        <p:sp>
          <p:nvSpPr>
            <p:cNvPr id="1569" name="Google Shape;1569;p162"/>
            <p:cNvSpPr txBox="1"/>
            <p:nvPr/>
          </p:nvSpPr>
          <p:spPr>
            <a:xfrm>
              <a:off x="4195" y="2615"/>
              <a:ext cx="376" cy="309"/>
            </a:xfrm>
            <a:prstGeom prst="rect">
              <a:avLst/>
            </a:prstGeom>
            <a:solidFill>
              <a:srgbClr val="FF66CC"/>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B</a:t>
              </a:r>
              <a:endParaRPr/>
            </a:p>
          </p:txBody>
        </p:sp>
        <p:sp>
          <p:nvSpPr>
            <p:cNvPr id="1570" name="Google Shape;1570;p162"/>
            <p:cNvSpPr/>
            <p:nvPr/>
          </p:nvSpPr>
          <p:spPr>
            <a:xfrm>
              <a:off x="4195" y="2306"/>
              <a:ext cx="376" cy="309"/>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571" name="Google Shape;1571;p162"/>
            <p:cNvSpPr/>
            <p:nvPr/>
          </p:nvSpPr>
          <p:spPr>
            <a:xfrm>
              <a:off x="4195" y="1996"/>
              <a:ext cx="376" cy="309"/>
            </a:xfrm>
            <a:prstGeom prst="rect">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572" name="Google Shape;1572;p162"/>
          <p:cNvGrpSpPr/>
          <p:nvPr/>
        </p:nvGrpSpPr>
        <p:grpSpPr>
          <a:xfrm>
            <a:off x="6061075" y="3168650"/>
            <a:ext cx="595312" cy="1473200"/>
            <a:chOff x="3818" y="1996"/>
            <a:chExt cx="375" cy="928"/>
          </a:xfrm>
        </p:grpSpPr>
        <p:sp>
          <p:nvSpPr>
            <p:cNvPr id="1573" name="Google Shape;1573;p162"/>
            <p:cNvSpPr/>
            <p:nvPr/>
          </p:nvSpPr>
          <p:spPr>
            <a:xfrm>
              <a:off x="3818" y="2615"/>
              <a:ext cx="375" cy="309"/>
            </a:xfrm>
            <a:prstGeom prst="rect">
              <a:avLst/>
            </a:prstGeom>
            <a:solidFill>
              <a:srgbClr val="00CC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574" name="Google Shape;1574;p162"/>
            <p:cNvSpPr/>
            <p:nvPr/>
          </p:nvSpPr>
          <p:spPr>
            <a:xfrm>
              <a:off x="3818" y="2306"/>
              <a:ext cx="375" cy="309"/>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575" name="Google Shape;1575;p162"/>
            <p:cNvSpPr/>
            <p:nvPr/>
          </p:nvSpPr>
          <p:spPr>
            <a:xfrm>
              <a:off x="3818" y="1996"/>
              <a:ext cx="375" cy="309"/>
            </a:xfrm>
            <a:prstGeom prst="rect">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576" name="Google Shape;1576;p162"/>
          <p:cNvGrpSpPr/>
          <p:nvPr/>
        </p:nvGrpSpPr>
        <p:grpSpPr>
          <a:xfrm>
            <a:off x="5461000" y="3168650"/>
            <a:ext cx="596900" cy="1473200"/>
            <a:chOff x="3440" y="1996"/>
            <a:chExt cx="376" cy="928"/>
          </a:xfrm>
        </p:grpSpPr>
        <p:sp>
          <p:nvSpPr>
            <p:cNvPr id="1577" name="Google Shape;1577;p162"/>
            <p:cNvSpPr/>
            <p:nvPr/>
          </p:nvSpPr>
          <p:spPr>
            <a:xfrm>
              <a:off x="3440" y="2615"/>
              <a:ext cx="376" cy="309"/>
            </a:xfrm>
            <a:prstGeom prst="rect">
              <a:avLst/>
            </a:prstGeom>
            <a:solidFill>
              <a:srgbClr val="00CC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578" name="Google Shape;1578;p162"/>
            <p:cNvSpPr txBox="1"/>
            <p:nvPr/>
          </p:nvSpPr>
          <p:spPr>
            <a:xfrm>
              <a:off x="3440" y="2306"/>
              <a:ext cx="376" cy="309"/>
            </a:xfrm>
            <a:prstGeom prst="rect">
              <a:avLst/>
            </a:prstGeom>
            <a:solidFill>
              <a:srgbClr val="99FFCC"/>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A</a:t>
              </a:r>
              <a:endParaRPr/>
            </a:p>
          </p:txBody>
        </p:sp>
        <p:sp>
          <p:nvSpPr>
            <p:cNvPr id="1579" name="Google Shape;1579;p162"/>
            <p:cNvSpPr/>
            <p:nvPr/>
          </p:nvSpPr>
          <p:spPr>
            <a:xfrm>
              <a:off x="3440" y="1996"/>
              <a:ext cx="376" cy="309"/>
            </a:xfrm>
            <a:prstGeom prst="rect">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580" name="Google Shape;1580;p162"/>
          <p:cNvGrpSpPr/>
          <p:nvPr/>
        </p:nvGrpSpPr>
        <p:grpSpPr>
          <a:xfrm>
            <a:off x="4862512" y="3168650"/>
            <a:ext cx="595312" cy="1473200"/>
            <a:chOff x="3063" y="1996"/>
            <a:chExt cx="375" cy="928"/>
          </a:xfrm>
        </p:grpSpPr>
        <p:sp>
          <p:nvSpPr>
            <p:cNvPr id="1581" name="Google Shape;1581;p162"/>
            <p:cNvSpPr/>
            <p:nvPr/>
          </p:nvSpPr>
          <p:spPr>
            <a:xfrm>
              <a:off x="3063" y="2615"/>
              <a:ext cx="375" cy="309"/>
            </a:xfrm>
            <a:prstGeom prst="rect">
              <a:avLst/>
            </a:prstGeom>
            <a:solidFill>
              <a:srgbClr val="00CC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582" name="Google Shape;1582;p162"/>
            <p:cNvSpPr/>
            <p:nvPr/>
          </p:nvSpPr>
          <p:spPr>
            <a:xfrm>
              <a:off x="3063" y="2306"/>
              <a:ext cx="375" cy="309"/>
            </a:xfrm>
            <a:prstGeom prst="rect">
              <a:avLst/>
            </a:prstGeom>
            <a:solidFill>
              <a:srgbClr val="FF66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583" name="Google Shape;1583;p162"/>
            <p:cNvSpPr txBox="1"/>
            <p:nvPr/>
          </p:nvSpPr>
          <p:spPr>
            <a:xfrm>
              <a:off x="3063" y="1996"/>
              <a:ext cx="375" cy="309"/>
            </a:xfrm>
            <a:prstGeom prst="rect">
              <a:avLst/>
            </a:prstGeom>
            <a:solidFill>
              <a:srgbClr val="FFFF00"/>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D</a:t>
              </a:r>
              <a:endParaRPr/>
            </a:p>
          </p:txBody>
        </p:sp>
      </p:grpSp>
      <p:grpSp>
        <p:nvGrpSpPr>
          <p:cNvPr id="1584" name="Google Shape;1584;p162"/>
          <p:cNvGrpSpPr/>
          <p:nvPr/>
        </p:nvGrpSpPr>
        <p:grpSpPr>
          <a:xfrm>
            <a:off x="4262437" y="3168650"/>
            <a:ext cx="596900" cy="1473200"/>
            <a:chOff x="2685" y="1996"/>
            <a:chExt cx="376" cy="928"/>
          </a:xfrm>
        </p:grpSpPr>
        <p:sp>
          <p:nvSpPr>
            <p:cNvPr id="1585" name="Google Shape;1585;p162"/>
            <p:cNvSpPr/>
            <p:nvPr/>
          </p:nvSpPr>
          <p:spPr>
            <a:xfrm>
              <a:off x="2685" y="2615"/>
              <a:ext cx="376" cy="309"/>
            </a:xfrm>
            <a:prstGeom prst="rect">
              <a:avLst/>
            </a:prstGeom>
            <a:solidFill>
              <a:srgbClr val="00CC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586" name="Google Shape;1586;p162"/>
            <p:cNvSpPr/>
            <p:nvPr/>
          </p:nvSpPr>
          <p:spPr>
            <a:xfrm>
              <a:off x="2685" y="2306"/>
              <a:ext cx="376" cy="309"/>
            </a:xfrm>
            <a:prstGeom prst="rect">
              <a:avLst/>
            </a:prstGeom>
            <a:solidFill>
              <a:srgbClr val="FF66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587" name="Google Shape;1587;p162"/>
            <p:cNvSpPr/>
            <p:nvPr/>
          </p:nvSpPr>
          <p:spPr>
            <a:xfrm>
              <a:off x="2685" y="1996"/>
              <a:ext cx="376" cy="309"/>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588" name="Google Shape;1588;p162"/>
          <p:cNvGrpSpPr/>
          <p:nvPr/>
        </p:nvGrpSpPr>
        <p:grpSpPr>
          <a:xfrm>
            <a:off x="3662362" y="3168650"/>
            <a:ext cx="596900" cy="1473200"/>
            <a:chOff x="2307" y="1996"/>
            <a:chExt cx="376" cy="928"/>
          </a:xfrm>
        </p:grpSpPr>
        <p:sp>
          <p:nvSpPr>
            <p:cNvPr id="1589" name="Google Shape;1589;p162"/>
            <p:cNvSpPr/>
            <p:nvPr/>
          </p:nvSpPr>
          <p:spPr>
            <a:xfrm>
              <a:off x="2307" y="2615"/>
              <a:ext cx="376" cy="309"/>
            </a:xfrm>
            <a:prstGeom prst="rect">
              <a:avLst/>
            </a:prstGeom>
            <a:solidFill>
              <a:srgbClr val="00CC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590" name="Google Shape;1590;p162"/>
            <p:cNvSpPr/>
            <p:nvPr/>
          </p:nvSpPr>
          <p:spPr>
            <a:xfrm>
              <a:off x="2307" y="2306"/>
              <a:ext cx="376" cy="309"/>
            </a:xfrm>
            <a:prstGeom prst="rect">
              <a:avLst/>
            </a:prstGeom>
            <a:solidFill>
              <a:srgbClr val="FF66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591" name="Google Shape;1591;p162"/>
            <p:cNvSpPr/>
            <p:nvPr/>
          </p:nvSpPr>
          <p:spPr>
            <a:xfrm>
              <a:off x="2307" y="1996"/>
              <a:ext cx="376" cy="309"/>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592" name="Google Shape;1592;p162"/>
          <p:cNvGrpSpPr/>
          <p:nvPr/>
        </p:nvGrpSpPr>
        <p:grpSpPr>
          <a:xfrm>
            <a:off x="3063875" y="3168650"/>
            <a:ext cx="595312" cy="1473200"/>
            <a:chOff x="1930" y="1996"/>
            <a:chExt cx="375" cy="928"/>
          </a:xfrm>
        </p:grpSpPr>
        <p:sp>
          <p:nvSpPr>
            <p:cNvPr id="1593" name="Google Shape;1593;p162"/>
            <p:cNvSpPr txBox="1"/>
            <p:nvPr/>
          </p:nvSpPr>
          <p:spPr>
            <a:xfrm>
              <a:off x="1930" y="2615"/>
              <a:ext cx="375" cy="309"/>
            </a:xfrm>
            <a:prstGeom prst="rect">
              <a:avLst/>
            </a:prstGeom>
            <a:solidFill>
              <a:srgbClr val="00CC99"/>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C</a:t>
              </a:r>
              <a:endParaRPr/>
            </a:p>
          </p:txBody>
        </p:sp>
        <p:sp>
          <p:nvSpPr>
            <p:cNvPr id="1594" name="Google Shape;1594;p162"/>
            <p:cNvSpPr/>
            <p:nvPr/>
          </p:nvSpPr>
          <p:spPr>
            <a:xfrm>
              <a:off x="1930" y="2306"/>
              <a:ext cx="375" cy="309"/>
            </a:xfrm>
            <a:prstGeom prst="rect">
              <a:avLst/>
            </a:prstGeom>
            <a:solidFill>
              <a:srgbClr val="FF66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595" name="Google Shape;1595;p162"/>
            <p:cNvSpPr/>
            <p:nvPr/>
          </p:nvSpPr>
          <p:spPr>
            <a:xfrm>
              <a:off x="1930" y="1996"/>
              <a:ext cx="375" cy="309"/>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596" name="Google Shape;1596;p162"/>
          <p:cNvGrpSpPr/>
          <p:nvPr/>
        </p:nvGrpSpPr>
        <p:grpSpPr>
          <a:xfrm>
            <a:off x="2463800" y="3168650"/>
            <a:ext cx="596900" cy="1473200"/>
            <a:chOff x="1552" y="1996"/>
            <a:chExt cx="376" cy="928"/>
          </a:xfrm>
        </p:grpSpPr>
        <p:sp>
          <p:nvSpPr>
            <p:cNvPr id="1597" name="Google Shape;1597;p162"/>
            <p:cNvSpPr/>
            <p:nvPr/>
          </p:nvSpPr>
          <p:spPr>
            <a:xfrm>
              <a:off x="1552" y="2615"/>
              <a:ext cx="376" cy="309"/>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598" name="Google Shape;1598;p162"/>
            <p:cNvSpPr txBox="1"/>
            <p:nvPr/>
          </p:nvSpPr>
          <p:spPr>
            <a:xfrm>
              <a:off x="1552" y="2306"/>
              <a:ext cx="376" cy="309"/>
            </a:xfrm>
            <a:prstGeom prst="rect">
              <a:avLst/>
            </a:prstGeom>
            <a:solidFill>
              <a:srgbClr val="FF66CC"/>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B</a:t>
              </a:r>
              <a:endParaRPr/>
            </a:p>
          </p:txBody>
        </p:sp>
        <p:sp>
          <p:nvSpPr>
            <p:cNvPr id="1599" name="Google Shape;1599;p162"/>
            <p:cNvSpPr/>
            <p:nvPr/>
          </p:nvSpPr>
          <p:spPr>
            <a:xfrm>
              <a:off x="1552" y="1996"/>
              <a:ext cx="376" cy="309"/>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600" name="Google Shape;1600;p162"/>
          <p:cNvGrpSpPr/>
          <p:nvPr/>
        </p:nvGrpSpPr>
        <p:grpSpPr>
          <a:xfrm>
            <a:off x="1865312" y="3168650"/>
            <a:ext cx="595312" cy="1473200"/>
            <a:chOff x="1175" y="1996"/>
            <a:chExt cx="375" cy="928"/>
          </a:xfrm>
        </p:grpSpPr>
        <p:sp>
          <p:nvSpPr>
            <p:cNvPr id="1601" name="Google Shape;1601;p162"/>
            <p:cNvSpPr/>
            <p:nvPr/>
          </p:nvSpPr>
          <p:spPr>
            <a:xfrm>
              <a:off x="1175" y="2615"/>
              <a:ext cx="375" cy="309"/>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602" name="Google Shape;1602;p162"/>
            <p:cNvSpPr/>
            <p:nvPr/>
          </p:nvSpPr>
          <p:spPr>
            <a:xfrm>
              <a:off x="1175" y="2306"/>
              <a:ext cx="375" cy="309"/>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603" name="Google Shape;1603;p162"/>
            <p:cNvSpPr txBox="1"/>
            <p:nvPr/>
          </p:nvSpPr>
          <p:spPr>
            <a:xfrm>
              <a:off x="1175" y="1996"/>
              <a:ext cx="375" cy="309"/>
            </a:xfrm>
            <a:prstGeom prst="rect">
              <a:avLst/>
            </a:prstGeom>
            <a:solidFill>
              <a:srgbClr val="99FFCC"/>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A</a:t>
              </a:r>
              <a:endParaRPr/>
            </a:p>
          </p:txBody>
        </p:sp>
      </p:grpSp>
      <p:sp>
        <p:nvSpPr>
          <p:cNvPr id="1604" name="Google Shape;1604;p162"/>
          <p:cNvSpPr txBox="1"/>
          <p:nvPr/>
        </p:nvSpPr>
        <p:spPr>
          <a:xfrm>
            <a:off x="7858125" y="2438400"/>
            <a:ext cx="600075"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B</a:t>
            </a:r>
            <a:endParaRPr/>
          </a:p>
        </p:txBody>
      </p:sp>
      <p:sp>
        <p:nvSpPr>
          <p:cNvPr id="1605" name="Google Shape;1605;p162"/>
          <p:cNvSpPr txBox="1"/>
          <p:nvPr/>
        </p:nvSpPr>
        <p:spPr>
          <a:xfrm>
            <a:off x="7259637" y="2438400"/>
            <a:ext cx="598487"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C</a:t>
            </a:r>
            <a:endParaRPr/>
          </a:p>
        </p:txBody>
      </p:sp>
      <p:sp>
        <p:nvSpPr>
          <p:cNvPr id="1606" name="Google Shape;1606;p162"/>
          <p:cNvSpPr txBox="1"/>
          <p:nvPr/>
        </p:nvSpPr>
        <p:spPr>
          <a:xfrm>
            <a:off x="6659562" y="2438400"/>
            <a:ext cx="600075"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B</a:t>
            </a:r>
            <a:endParaRPr/>
          </a:p>
        </p:txBody>
      </p:sp>
      <p:sp>
        <p:nvSpPr>
          <p:cNvPr id="1607" name="Google Shape;1607;p162"/>
          <p:cNvSpPr txBox="1"/>
          <p:nvPr/>
        </p:nvSpPr>
        <p:spPr>
          <a:xfrm>
            <a:off x="6061075" y="2438400"/>
            <a:ext cx="598487"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D</a:t>
            </a:r>
            <a:endParaRPr/>
          </a:p>
        </p:txBody>
      </p:sp>
      <p:sp>
        <p:nvSpPr>
          <p:cNvPr id="1608" name="Google Shape;1608;p162"/>
          <p:cNvSpPr txBox="1"/>
          <p:nvPr/>
        </p:nvSpPr>
        <p:spPr>
          <a:xfrm>
            <a:off x="5461000" y="2438400"/>
            <a:ext cx="600075"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A</a:t>
            </a:r>
            <a:endParaRPr/>
          </a:p>
        </p:txBody>
      </p:sp>
      <p:sp>
        <p:nvSpPr>
          <p:cNvPr id="1609" name="Google Shape;1609;p162"/>
          <p:cNvSpPr txBox="1"/>
          <p:nvPr/>
        </p:nvSpPr>
        <p:spPr>
          <a:xfrm>
            <a:off x="4862512" y="2438400"/>
            <a:ext cx="598487"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D</a:t>
            </a:r>
            <a:endParaRPr/>
          </a:p>
        </p:txBody>
      </p:sp>
      <p:sp>
        <p:nvSpPr>
          <p:cNvPr id="1610" name="Google Shape;1610;p162"/>
          <p:cNvSpPr txBox="1"/>
          <p:nvPr/>
        </p:nvSpPr>
        <p:spPr>
          <a:xfrm>
            <a:off x="4262437" y="2438400"/>
            <a:ext cx="600075"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B</a:t>
            </a:r>
            <a:endParaRPr/>
          </a:p>
        </p:txBody>
      </p:sp>
      <p:sp>
        <p:nvSpPr>
          <p:cNvPr id="1611" name="Google Shape;1611;p162"/>
          <p:cNvSpPr txBox="1"/>
          <p:nvPr/>
        </p:nvSpPr>
        <p:spPr>
          <a:xfrm>
            <a:off x="3662362" y="2438400"/>
            <a:ext cx="600075"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A</a:t>
            </a:r>
            <a:endParaRPr/>
          </a:p>
        </p:txBody>
      </p:sp>
      <p:sp>
        <p:nvSpPr>
          <p:cNvPr id="1612" name="Google Shape;1612;p162"/>
          <p:cNvSpPr txBox="1"/>
          <p:nvPr/>
        </p:nvSpPr>
        <p:spPr>
          <a:xfrm>
            <a:off x="3063875" y="2438400"/>
            <a:ext cx="598487"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C</a:t>
            </a:r>
            <a:endParaRPr/>
          </a:p>
        </p:txBody>
      </p:sp>
      <p:sp>
        <p:nvSpPr>
          <p:cNvPr id="1613" name="Google Shape;1613;p162"/>
          <p:cNvSpPr txBox="1"/>
          <p:nvPr/>
        </p:nvSpPr>
        <p:spPr>
          <a:xfrm>
            <a:off x="2463800" y="2438400"/>
            <a:ext cx="600075"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B</a:t>
            </a:r>
            <a:endParaRPr/>
          </a:p>
        </p:txBody>
      </p:sp>
      <p:sp>
        <p:nvSpPr>
          <p:cNvPr id="1614" name="Google Shape;1614;p162"/>
          <p:cNvSpPr txBox="1"/>
          <p:nvPr/>
        </p:nvSpPr>
        <p:spPr>
          <a:xfrm>
            <a:off x="1865312" y="2438400"/>
            <a:ext cx="598487"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A</a:t>
            </a:r>
            <a:endParaRPr/>
          </a:p>
        </p:txBody>
      </p:sp>
      <p:grpSp>
        <p:nvGrpSpPr>
          <p:cNvPr id="1615" name="Google Shape;1615;p162"/>
          <p:cNvGrpSpPr/>
          <p:nvPr/>
        </p:nvGrpSpPr>
        <p:grpSpPr>
          <a:xfrm>
            <a:off x="854075" y="2438400"/>
            <a:ext cx="7600950" cy="2203450"/>
            <a:chOff x="538" y="1536"/>
            <a:chExt cx="4788" cy="1388"/>
          </a:xfrm>
        </p:grpSpPr>
        <p:sp>
          <p:nvSpPr>
            <p:cNvPr id="1616" name="Google Shape;1616;p162"/>
            <p:cNvSpPr txBox="1"/>
            <p:nvPr/>
          </p:nvSpPr>
          <p:spPr>
            <a:xfrm>
              <a:off x="538" y="2614"/>
              <a:ext cx="636" cy="308"/>
            </a:xfrm>
            <a:prstGeom prst="rect">
              <a:avLst/>
            </a:prstGeom>
            <a:no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3</a:t>
              </a:r>
              <a:endParaRPr/>
            </a:p>
          </p:txBody>
        </p:sp>
        <p:sp>
          <p:nvSpPr>
            <p:cNvPr id="1617" name="Google Shape;1617;p162"/>
            <p:cNvSpPr txBox="1"/>
            <p:nvPr/>
          </p:nvSpPr>
          <p:spPr>
            <a:xfrm>
              <a:off x="538" y="2305"/>
              <a:ext cx="636" cy="308"/>
            </a:xfrm>
            <a:prstGeom prst="rect">
              <a:avLst/>
            </a:prstGeom>
            <a:no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2</a:t>
              </a:r>
              <a:endParaRPr/>
            </a:p>
          </p:txBody>
        </p:sp>
        <p:sp>
          <p:nvSpPr>
            <p:cNvPr id="1618" name="Google Shape;1618;p162"/>
            <p:cNvSpPr txBox="1"/>
            <p:nvPr/>
          </p:nvSpPr>
          <p:spPr>
            <a:xfrm>
              <a:off x="538" y="1995"/>
              <a:ext cx="636" cy="308"/>
            </a:xfrm>
            <a:prstGeom prst="rect">
              <a:avLst/>
            </a:prstGeom>
            <a:no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1</a:t>
              </a:r>
              <a:endParaRPr/>
            </a:p>
          </p:txBody>
        </p:sp>
        <p:sp>
          <p:nvSpPr>
            <p:cNvPr id="1619" name="Google Shape;1619;p162"/>
            <p:cNvSpPr txBox="1"/>
            <p:nvPr/>
          </p:nvSpPr>
          <p:spPr>
            <a:xfrm>
              <a:off x="538" y="1536"/>
              <a:ext cx="636" cy="458"/>
            </a:xfrm>
            <a:prstGeom prst="rect">
              <a:avLst/>
            </a:prstGeom>
            <a:noFill/>
            <a:ln>
              <a:noFill/>
            </a:ln>
          </p:spPr>
          <p:txBody>
            <a:bodyPr spcFirstLastPara="1" wrap="square" lIns="90350" tIns="44275" rIns="90350" bIns="44275" anchor="t" anchorCtr="0">
              <a:noAutofit/>
            </a:bodyPr>
            <a:lstStyle/>
            <a:p>
              <a:pPr marL="0" marR="0" lvl="0" indent="0" algn="r"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Ref:</a:t>
              </a:r>
              <a:endParaRPr/>
            </a:p>
            <a:p>
              <a:pPr marL="0" marR="0" lvl="0" indent="0" algn="l" rtl="0">
                <a:lnSpc>
                  <a:spcPct val="90000"/>
                </a:lnSpc>
                <a:spcBef>
                  <a:spcPts val="7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Page:</a:t>
              </a:r>
              <a:endParaRPr/>
            </a:p>
          </p:txBody>
        </p:sp>
        <p:cxnSp>
          <p:nvCxnSpPr>
            <p:cNvPr id="1620" name="Google Shape;1620;p162"/>
            <p:cNvCxnSpPr/>
            <p:nvPr/>
          </p:nvCxnSpPr>
          <p:spPr>
            <a:xfrm>
              <a:off x="538" y="1536"/>
              <a:ext cx="4787" cy="0"/>
            </a:xfrm>
            <a:prstGeom prst="straightConnector1">
              <a:avLst/>
            </a:prstGeom>
            <a:noFill/>
            <a:ln w="28425" cap="sq" cmpd="sng">
              <a:solidFill>
                <a:srgbClr val="000000"/>
              </a:solidFill>
              <a:prstDash val="solid"/>
              <a:miter lim="800000"/>
              <a:headEnd type="none" w="med" len="med"/>
              <a:tailEnd type="none" w="med" len="med"/>
            </a:ln>
          </p:spPr>
        </p:cxnSp>
        <p:cxnSp>
          <p:nvCxnSpPr>
            <p:cNvPr id="1621" name="Google Shape;1621;p162"/>
            <p:cNvCxnSpPr/>
            <p:nvPr/>
          </p:nvCxnSpPr>
          <p:spPr>
            <a:xfrm>
              <a:off x="538" y="1995"/>
              <a:ext cx="4787" cy="0"/>
            </a:xfrm>
            <a:prstGeom prst="straightConnector1">
              <a:avLst/>
            </a:prstGeom>
            <a:noFill/>
            <a:ln w="57225" cap="sq" cmpd="sng">
              <a:solidFill>
                <a:srgbClr val="000000"/>
              </a:solidFill>
              <a:prstDash val="solid"/>
              <a:miter lim="800000"/>
              <a:headEnd type="none" w="med" len="med"/>
              <a:tailEnd type="none" w="med" len="med"/>
            </a:ln>
          </p:spPr>
        </p:cxnSp>
        <p:cxnSp>
          <p:nvCxnSpPr>
            <p:cNvPr id="1622" name="Google Shape;1622;p162"/>
            <p:cNvCxnSpPr/>
            <p:nvPr/>
          </p:nvCxnSpPr>
          <p:spPr>
            <a:xfrm>
              <a:off x="538" y="2305"/>
              <a:ext cx="4787" cy="0"/>
            </a:xfrm>
            <a:prstGeom prst="straightConnector1">
              <a:avLst/>
            </a:prstGeom>
            <a:noFill/>
            <a:ln w="12600" cap="sq" cmpd="sng">
              <a:solidFill>
                <a:srgbClr val="000000"/>
              </a:solidFill>
              <a:prstDash val="solid"/>
              <a:miter lim="800000"/>
              <a:headEnd type="none" w="med" len="med"/>
              <a:tailEnd type="none" w="med" len="med"/>
            </a:ln>
          </p:spPr>
        </p:cxnSp>
        <p:cxnSp>
          <p:nvCxnSpPr>
            <p:cNvPr id="1623" name="Google Shape;1623;p162"/>
            <p:cNvCxnSpPr/>
            <p:nvPr/>
          </p:nvCxnSpPr>
          <p:spPr>
            <a:xfrm>
              <a:off x="538" y="2614"/>
              <a:ext cx="4787" cy="0"/>
            </a:xfrm>
            <a:prstGeom prst="straightConnector1">
              <a:avLst/>
            </a:prstGeom>
            <a:noFill/>
            <a:ln w="12600" cap="sq" cmpd="sng">
              <a:solidFill>
                <a:srgbClr val="000000"/>
              </a:solidFill>
              <a:prstDash val="solid"/>
              <a:miter lim="800000"/>
              <a:headEnd type="none" w="med" len="med"/>
              <a:tailEnd type="none" w="med" len="med"/>
            </a:ln>
          </p:spPr>
        </p:cxnSp>
        <p:cxnSp>
          <p:nvCxnSpPr>
            <p:cNvPr id="1624" name="Google Shape;1624;p162"/>
            <p:cNvCxnSpPr/>
            <p:nvPr/>
          </p:nvCxnSpPr>
          <p:spPr>
            <a:xfrm>
              <a:off x="538" y="2924"/>
              <a:ext cx="4787" cy="0"/>
            </a:xfrm>
            <a:prstGeom prst="straightConnector1">
              <a:avLst/>
            </a:prstGeom>
            <a:noFill/>
            <a:ln w="28425" cap="sq" cmpd="sng">
              <a:solidFill>
                <a:srgbClr val="000000"/>
              </a:solidFill>
              <a:prstDash val="solid"/>
              <a:miter lim="800000"/>
              <a:headEnd type="none" w="med" len="med"/>
              <a:tailEnd type="none" w="med" len="med"/>
            </a:ln>
          </p:spPr>
        </p:cxnSp>
        <p:cxnSp>
          <p:nvCxnSpPr>
            <p:cNvPr id="1625" name="Google Shape;1625;p162"/>
            <p:cNvCxnSpPr/>
            <p:nvPr/>
          </p:nvCxnSpPr>
          <p:spPr>
            <a:xfrm>
              <a:off x="538" y="1536"/>
              <a:ext cx="0" cy="1387"/>
            </a:xfrm>
            <a:prstGeom prst="straightConnector1">
              <a:avLst/>
            </a:prstGeom>
            <a:noFill/>
            <a:ln w="28425" cap="sq" cmpd="sng">
              <a:solidFill>
                <a:srgbClr val="000000"/>
              </a:solidFill>
              <a:prstDash val="solid"/>
              <a:miter lim="800000"/>
              <a:headEnd type="none" w="med" len="med"/>
              <a:tailEnd type="none" w="med" len="med"/>
            </a:ln>
          </p:spPr>
        </p:cxnSp>
        <p:cxnSp>
          <p:nvCxnSpPr>
            <p:cNvPr id="1626" name="Google Shape;1626;p162"/>
            <p:cNvCxnSpPr/>
            <p:nvPr/>
          </p:nvCxnSpPr>
          <p:spPr>
            <a:xfrm>
              <a:off x="1174" y="1536"/>
              <a:ext cx="0" cy="1387"/>
            </a:xfrm>
            <a:prstGeom prst="straightConnector1">
              <a:avLst/>
            </a:prstGeom>
            <a:noFill/>
            <a:ln w="57225" cap="sq" cmpd="sng">
              <a:solidFill>
                <a:srgbClr val="000000"/>
              </a:solidFill>
              <a:prstDash val="solid"/>
              <a:miter lim="800000"/>
              <a:headEnd type="none" w="med" len="med"/>
              <a:tailEnd type="none" w="med" len="med"/>
            </a:ln>
          </p:spPr>
        </p:cxnSp>
        <p:cxnSp>
          <p:nvCxnSpPr>
            <p:cNvPr id="1627" name="Google Shape;1627;p162"/>
            <p:cNvCxnSpPr/>
            <p:nvPr/>
          </p:nvCxnSpPr>
          <p:spPr>
            <a:xfrm>
              <a:off x="1535" y="1536"/>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628" name="Google Shape;1628;p162"/>
            <p:cNvCxnSpPr/>
            <p:nvPr/>
          </p:nvCxnSpPr>
          <p:spPr>
            <a:xfrm>
              <a:off x="1929" y="1536"/>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629" name="Google Shape;1629;p162"/>
            <p:cNvCxnSpPr/>
            <p:nvPr/>
          </p:nvCxnSpPr>
          <p:spPr>
            <a:xfrm>
              <a:off x="2306" y="1536"/>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630" name="Google Shape;1630;p162"/>
            <p:cNvCxnSpPr/>
            <p:nvPr/>
          </p:nvCxnSpPr>
          <p:spPr>
            <a:xfrm>
              <a:off x="2684" y="1536"/>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631" name="Google Shape;1631;p162"/>
            <p:cNvCxnSpPr/>
            <p:nvPr/>
          </p:nvCxnSpPr>
          <p:spPr>
            <a:xfrm>
              <a:off x="3062" y="1536"/>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632" name="Google Shape;1632;p162"/>
            <p:cNvCxnSpPr/>
            <p:nvPr/>
          </p:nvCxnSpPr>
          <p:spPr>
            <a:xfrm>
              <a:off x="3439" y="1536"/>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633" name="Google Shape;1633;p162"/>
            <p:cNvCxnSpPr/>
            <p:nvPr/>
          </p:nvCxnSpPr>
          <p:spPr>
            <a:xfrm>
              <a:off x="3817" y="1536"/>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634" name="Google Shape;1634;p162"/>
            <p:cNvCxnSpPr/>
            <p:nvPr/>
          </p:nvCxnSpPr>
          <p:spPr>
            <a:xfrm>
              <a:off x="4193" y="1536"/>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635" name="Google Shape;1635;p162"/>
            <p:cNvCxnSpPr/>
            <p:nvPr/>
          </p:nvCxnSpPr>
          <p:spPr>
            <a:xfrm>
              <a:off x="4571" y="1536"/>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636" name="Google Shape;1636;p162"/>
            <p:cNvCxnSpPr/>
            <p:nvPr/>
          </p:nvCxnSpPr>
          <p:spPr>
            <a:xfrm>
              <a:off x="4948" y="1536"/>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637" name="Google Shape;1637;p162"/>
            <p:cNvCxnSpPr/>
            <p:nvPr/>
          </p:nvCxnSpPr>
          <p:spPr>
            <a:xfrm>
              <a:off x="5326" y="1536"/>
              <a:ext cx="0" cy="1387"/>
            </a:xfrm>
            <a:prstGeom prst="straightConnector1">
              <a:avLst/>
            </a:prstGeom>
            <a:noFill/>
            <a:ln w="28425" cap="sq" cmpd="sng">
              <a:solidFill>
                <a:srgbClr val="000000"/>
              </a:solidFill>
              <a:prstDash val="solid"/>
              <a:miter lim="800000"/>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558">
                                            <p:txEl>
                                              <p:pRg st="0" end="0"/>
                                            </p:txEl>
                                          </p:spTgt>
                                        </p:tgtEl>
                                        <p:attrNameLst>
                                          <p:attrName>style.visibility</p:attrName>
                                        </p:attrNameLst>
                                      </p:cBhvr>
                                      <p:to>
                                        <p:strVal val="visible"/>
                                      </p:to>
                                    </p:set>
                                    <p:anim calcmode="lin" valueType="num">
                                      <p:cBhvr additive="base">
                                        <p:cTn id="7" dur="500"/>
                                        <p:tgtEl>
                                          <p:spTgt spid="1558">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558">
                                            <p:txEl>
                                              <p:pRg st="1" end="1"/>
                                            </p:txEl>
                                          </p:spTgt>
                                        </p:tgtEl>
                                        <p:attrNameLst>
                                          <p:attrName>style.visibility</p:attrName>
                                        </p:attrNameLst>
                                      </p:cBhvr>
                                      <p:to>
                                        <p:strVal val="visible"/>
                                      </p:to>
                                    </p:set>
                                    <p:anim calcmode="lin" valueType="num">
                                      <p:cBhvr additive="base">
                                        <p:cTn id="12" dur="500"/>
                                        <p:tgtEl>
                                          <p:spTgt spid="1558">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558">
                                            <p:txEl>
                                              <p:pRg st="2" end="2"/>
                                            </p:txEl>
                                          </p:spTgt>
                                        </p:tgtEl>
                                        <p:attrNameLst>
                                          <p:attrName>style.visibility</p:attrName>
                                        </p:attrNameLst>
                                      </p:cBhvr>
                                      <p:to>
                                        <p:strVal val="visible"/>
                                      </p:to>
                                    </p:set>
                                    <p:anim calcmode="lin" valueType="num">
                                      <p:cBhvr additive="base">
                                        <p:cTn id="17" dur="500"/>
                                        <p:tgtEl>
                                          <p:spTgt spid="1558">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1558">
                                            <p:txEl>
                                              <p:pRg st="3" end="3"/>
                                            </p:txEl>
                                          </p:spTgt>
                                        </p:tgtEl>
                                        <p:attrNameLst>
                                          <p:attrName>style.visibility</p:attrName>
                                        </p:attrNameLst>
                                      </p:cBhvr>
                                      <p:to>
                                        <p:strVal val="visible"/>
                                      </p:to>
                                    </p:set>
                                    <p:anim calcmode="lin" valueType="num">
                                      <p:cBhvr additive="base">
                                        <p:cTn id="22" dur="500"/>
                                        <p:tgtEl>
                                          <p:spTgt spid="1558">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1558">
                                            <p:txEl>
                                              <p:pRg st="4" end="4"/>
                                            </p:txEl>
                                          </p:spTgt>
                                        </p:tgtEl>
                                        <p:attrNameLst>
                                          <p:attrName>style.visibility</p:attrName>
                                        </p:attrNameLst>
                                      </p:cBhvr>
                                      <p:to>
                                        <p:strVal val="visible"/>
                                      </p:to>
                                    </p:set>
                                    <p:anim calcmode="lin" valueType="num">
                                      <p:cBhvr additive="base">
                                        <p:cTn id="27" dur="500"/>
                                        <p:tgtEl>
                                          <p:spTgt spid="1558">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1558">
                                            <p:txEl>
                                              <p:pRg st="5" end="5"/>
                                            </p:txEl>
                                          </p:spTgt>
                                        </p:tgtEl>
                                        <p:attrNameLst>
                                          <p:attrName>style.visibility</p:attrName>
                                        </p:attrNameLst>
                                      </p:cBhvr>
                                      <p:to>
                                        <p:strVal val="visible"/>
                                      </p:to>
                                    </p:set>
                                    <p:anim calcmode="lin" valueType="num">
                                      <p:cBhvr additive="base">
                                        <p:cTn id="32" dur="500"/>
                                        <p:tgtEl>
                                          <p:spTgt spid="1558">
                                            <p:txEl>
                                              <p:pRg st="5" end="5"/>
                                            </p:txEl>
                                          </p:spTgt>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1558">
                                            <p:txEl>
                                              <p:pRg st="6" end="6"/>
                                            </p:txEl>
                                          </p:spTgt>
                                        </p:tgtEl>
                                        <p:attrNameLst>
                                          <p:attrName>style.visibility</p:attrName>
                                        </p:attrNameLst>
                                      </p:cBhvr>
                                      <p:to>
                                        <p:strVal val="visible"/>
                                      </p:to>
                                    </p:set>
                                    <p:anim calcmode="lin" valueType="num">
                                      <p:cBhvr additive="base">
                                        <p:cTn id="37" dur="500"/>
                                        <p:tgtEl>
                                          <p:spTgt spid="1558">
                                            <p:txEl>
                                              <p:pRg st="6" end="6"/>
                                            </p:txEl>
                                          </p:spTgt>
                                        </p:tgtEl>
                                        <p:attrNameLst>
                                          <p:attrName>ppt_x</p:attrName>
                                        </p:attrNameLst>
                                      </p:cBhvr>
                                      <p:tavLst>
                                        <p:tav tm="0">
                                          <p:val>
                                            <p:strVal val="#ppt_x+1"/>
                                          </p:val>
                                        </p:tav>
                                        <p:tav tm="100000">
                                          <p:val>
                                            <p:strVal val="#ppt_x"/>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nodeType="clickEffect">
                                  <p:stCondLst>
                                    <p:cond delay="0"/>
                                  </p:stCondLst>
                                  <p:childTnLst>
                                    <p:set>
                                      <p:cBhvr>
                                        <p:cTn id="41" dur="1" fill="hold">
                                          <p:stCondLst>
                                            <p:cond delay="0"/>
                                          </p:stCondLst>
                                        </p:cTn>
                                        <p:tgtEl>
                                          <p:spTgt spid="1558">
                                            <p:txEl>
                                              <p:pRg st="7" end="7"/>
                                            </p:txEl>
                                          </p:spTgt>
                                        </p:tgtEl>
                                        <p:attrNameLst>
                                          <p:attrName>style.visibility</p:attrName>
                                        </p:attrNameLst>
                                      </p:cBhvr>
                                      <p:to>
                                        <p:strVal val="visible"/>
                                      </p:to>
                                    </p:set>
                                    <p:anim calcmode="lin" valueType="num">
                                      <p:cBhvr additive="base">
                                        <p:cTn id="42" dur="500"/>
                                        <p:tgtEl>
                                          <p:spTgt spid="1558">
                                            <p:txEl>
                                              <p:pRg st="7" end="7"/>
                                            </p:txEl>
                                          </p:spTgt>
                                        </p:tgtEl>
                                        <p:attrNameLst>
                                          <p:attrName>ppt_x</p:attrName>
                                        </p:attrNameLst>
                                      </p:cBhvr>
                                      <p:tavLst>
                                        <p:tav tm="0">
                                          <p:val>
                                            <p:strVal val="#ppt_x+1"/>
                                          </p:val>
                                        </p:tav>
                                        <p:tav tm="100000">
                                          <p:val>
                                            <p:strVal val="#ppt_x"/>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1558">
                                            <p:txEl>
                                              <p:pRg st="8" end="8"/>
                                            </p:txEl>
                                          </p:spTgt>
                                        </p:tgtEl>
                                        <p:attrNameLst>
                                          <p:attrName>style.visibility</p:attrName>
                                        </p:attrNameLst>
                                      </p:cBhvr>
                                      <p:to>
                                        <p:strVal val="visible"/>
                                      </p:to>
                                    </p:set>
                                    <p:anim calcmode="lin" valueType="num">
                                      <p:cBhvr additive="base">
                                        <p:cTn id="47" dur="500"/>
                                        <p:tgtEl>
                                          <p:spTgt spid="1558">
                                            <p:txEl>
                                              <p:pRg st="8" end="8"/>
                                            </p:txEl>
                                          </p:spTgt>
                                        </p:tgtEl>
                                        <p:attrNameLst>
                                          <p:attrName>ppt_x</p:attrName>
                                        </p:attrNameLst>
                                      </p:cBhvr>
                                      <p:tavLst>
                                        <p:tav tm="0">
                                          <p:val>
                                            <p:strVal val="#ppt_x+1"/>
                                          </p:val>
                                        </p:tav>
                                        <p:tav tm="100000">
                                          <p:val>
                                            <p:strVal val="#ppt_x"/>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2" fill="hold" nodeType="clickEffect">
                                  <p:stCondLst>
                                    <p:cond delay="0"/>
                                  </p:stCondLst>
                                  <p:childTnLst>
                                    <p:set>
                                      <p:cBhvr>
                                        <p:cTn id="51" dur="1" fill="hold">
                                          <p:stCondLst>
                                            <p:cond delay="0"/>
                                          </p:stCondLst>
                                        </p:cTn>
                                        <p:tgtEl>
                                          <p:spTgt spid="1558">
                                            <p:txEl>
                                              <p:pRg st="9" end="9"/>
                                            </p:txEl>
                                          </p:spTgt>
                                        </p:tgtEl>
                                        <p:attrNameLst>
                                          <p:attrName>style.visibility</p:attrName>
                                        </p:attrNameLst>
                                      </p:cBhvr>
                                      <p:to>
                                        <p:strVal val="visible"/>
                                      </p:to>
                                    </p:set>
                                    <p:anim calcmode="lin" valueType="num">
                                      <p:cBhvr additive="base">
                                        <p:cTn id="52" dur="500"/>
                                        <p:tgtEl>
                                          <p:spTgt spid="1558">
                                            <p:txEl>
                                              <p:pRg st="9" end="9"/>
                                            </p:txEl>
                                          </p:spTgt>
                                        </p:tgtEl>
                                        <p:attrNameLst>
                                          <p:attrName>ppt_x</p:attrName>
                                        </p:attrNameLst>
                                      </p:cBhvr>
                                      <p:tavLst>
                                        <p:tav tm="0">
                                          <p:val>
                                            <p:strVal val="#ppt_x+1"/>
                                          </p:val>
                                        </p:tav>
                                        <p:tav tm="100000">
                                          <p:val>
                                            <p:strVal val="#ppt_x"/>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nodeType="clickEffect">
                                  <p:stCondLst>
                                    <p:cond delay="0"/>
                                  </p:stCondLst>
                                  <p:childTnLst>
                                    <p:set>
                                      <p:cBhvr>
                                        <p:cTn id="56" dur="1" fill="hold">
                                          <p:stCondLst>
                                            <p:cond delay="0"/>
                                          </p:stCondLst>
                                        </p:cTn>
                                        <p:tgtEl>
                                          <p:spTgt spid="1558">
                                            <p:txEl>
                                              <p:pRg st="10" end="10"/>
                                            </p:txEl>
                                          </p:spTgt>
                                        </p:tgtEl>
                                        <p:attrNameLst>
                                          <p:attrName>style.visibility</p:attrName>
                                        </p:attrNameLst>
                                      </p:cBhvr>
                                      <p:to>
                                        <p:strVal val="visible"/>
                                      </p:to>
                                    </p:set>
                                    <p:anim calcmode="lin" valueType="num">
                                      <p:cBhvr additive="base">
                                        <p:cTn id="57" dur="500"/>
                                        <p:tgtEl>
                                          <p:spTgt spid="1558">
                                            <p:txEl>
                                              <p:pRg st="10" end="10"/>
                                            </p:txEl>
                                          </p:spTgt>
                                        </p:tgtEl>
                                        <p:attrNameLst>
                                          <p:attrName>ppt_x</p:attrName>
                                        </p:attrNameLst>
                                      </p:cBhvr>
                                      <p:tavLst>
                                        <p:tav tm="0">
                                          <p:val>
                                            <p:strVal val="#ppt_x+1"/>
                                          </p:val>
                                        </p:tav>
                                        <p:tav tm="100000">
                                          <p:val>
                                            <p:strVal val="#ppt_x"/>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2" fill="hold" nodeType="clickEffect">
                                  <p:stCondLst>
                                    <p:cond delay="0"/>
                                  </p:stCondLst>
                                  <p:childTnLst>
                                    <p:set>
                                      <p:cBhvr>
                                        <p:cTn id="61" dur="1" fill="hold">
                                          <p:stCondLst>
                                            <p:cond delay="0"/>
                                          </p:stCondLst>
                                        </p:cTn>
                                        <p:tgtEl>
                                          <p:spTgt spid="1558">
                                            <p:txEl>
                                              <p:pRg st="11" end="11"/>
                                            </p:txEl>
                                          </p:spTgt>
                                        </p:tgtEl>
                                        <p:attrNameLst>
                                          <p:attrName>style.visibility</p:attrName>
                                        </p:attrNameLst>
                                      </p:cBhvr>
                                      <p:to>
                                        <p:strVal val="visible"/>
                                      </p:to>
                                    </p:set>
                                    <p:anim calcmode="lin" valueType="num">
                                      <p:cBhvr additive="base">
                                        <p:cTn id="62" dur="500"/>
                                        <p:tgtEl>
                                          <p:spTgt spid="1558">
                                            <p:txEl>
                                              <p:pRg st="11" end="11"/>
                                            </p:txEl>
                                          </p:spTgt>
                                        </p:tgtEl>
                                        <p:attrNameLst>
                                          <p:attrName>ppt_x</p:attrName>
                                        </p:attrNameLst>
                                      </p:cBhvr>
                                      <p:tavLst>
                                        <p:tav tm="0">
                                          <p:val>
                                            <p:strVal val="#ppt_x+1"/>
                                          </p:val>
                                        </p:tav>
                                        <p:tav tm="100000">
                                          <p:val>
                                            <p:strVal val="#ppt_x"/>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nodeType="clickEffect">
                                  <p:stCondLst>
                                    <p:cond delay="0"/>
                                  </p:stCondLst>
                                  <p:childTnLst>
                                    <p:set>
                                      <p:cBhvr>
                                        <p:cTn id="66" dur="1" fill="hold">
                                          <p:stCondLst>
                                            <p:cond delay="0"/>
                                          </p:stCondLst>
                                        </p:cTn>
                                        <p:tgtEl>
                                          <p:spTgt spid="1558">
                                            <p:txEl>
                                              <p:pRg st="12" end="12"/>
                                            </p:txEl>
                                          </p:spTgt>
                                        </p:tgtEl>
                                        <p:attrNameLst>
                                          <p:attrName>style.visibility</p:attrName>
                                        </p:attrNameLst>
                                      </p:cBhvr>
                                      <p:to>
                                        <p:strVal val="visible"/>
                                      </p:to>
                                    </p:set>
                                    <p:anim calcmode="lin" valueType="num">
                                      <p:cBhvr additive="base">
                                        <p:cTn id="67" dur="500"/>
                                        <p:tgtEl>
                                          <p:spTgt spid="1558">
                                            <p:txEl>
                                              <p:pRg st="12" end="12"/>
                                            </p:txEl>
                                          </p:spTgt>
                                        </p:tgtEl>
                                        <p:attrNameLst>
                                          <p:attrName>ppt_x</p:attrName>
                                        </p:attrNameLst>
                                      </p:cBhvr>
                                      <p:tavLst>
                                        <p:tav tm="0">
                                          <p:val>
                                            <p:strVal val="#ppt_x+1"/>
                                          </p:val>
                                        </p:tav>
                                        <p:tav tm="100000">
                                          <p:val>
                                            <p:strVal val="#ppt_x"/>
                                          </p:val>
                                        </p:tav>
                                      </p:tavLst>
                                    </p:anim>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1614"/>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1613"/>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1612"/>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1611"/>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1610"/>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1609"/>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1608"/>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1607"/>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1606"/>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1605"/>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1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43"/>
        <p:cNvGrpSpPr/>
        <p:nvPr/>
      </p:nvGrpSpPr>
      <p:grpSpPr>
        <a:xfrm>
          <a:off x="0" y="0"/>
          <a:ext cx="0" cy="0"/>
          <a:chOff x="0" y="0"/>
          <a:chExt cx="0" cy="0"/>
        </a:xfrm>
      </p:grpSpPr>
      <p:sp>
        <p:nvSpPr>
          <p:cNvPr id="1644" name="Google Shape;1644;p163"/>
          <p:cNvSpPr txBox="1"/>
          <p:nvPr/>
        </p:nvSpPr>
        <p:spPr>
          <a:xfrm>
            <a:off x="457200" y="277812"/>
            <a:ext cx="8229600" cy="6365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Basic Replacement Algorithms</a:t>
            </a:r>
            <a:endParaRPr/>
          </a:p>
        </p:txBody>
      </p:sp>
      <p:sp>
        <p:nvSpPr>
          <p:cNvPr id="1645" name="Google Shape;1645;p163"/>
          <p:cNvSpPr txBox="1"/>
          <p:nvPr/>
        </p:nvSpPr>
        <p:spPr>
          <a:xfrm>
            <a:off x="457200" y="955675"/>
            <a:ext cx="8229600" cy="5140325"/>
          </a:xfrm>
          <a:prstGeom prst="rect">
            <a:avLst/>
          </a:prstGeom>
          <a:noFill/>
          <a:ln>
            <a:noFill/>
          </a:ln>
        </p:spPr>
        <p:txBody>
          <a:bodyPr spcFirstLastPara="1" wrap="square" lIns="90000" tIns="46800" rIns="90000" bIns="46800" anchor="t" anchorCtr="0">
            <a:noAutofit/>
          </a:bodyPr>
          <a:lstStyle/>
          <a:p>
            <a:pPr marL="338137" marR="0" lvl="0" indent="-338137" algn="just"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Optimal policy</a:t>
            </a:r>
            <a:endParaRPr/>
          </a:p>
          <a:p>
            <a:pPr marL="665162" marR="0" lvl="1" indent="-325437" algn="just"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Selects for replacement that page for which the time to the next reference is the longest</a:t>
            </a:r>
            <a:endParaRPr/>
          </a:p>
          <a:p>
            <a:pPr marL="665162" marR="0" lvl="1" indent="-325437" algn="just"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Impossible to have perfect knowledge of future events</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50"/>
        <p:cNvGrpSpPr/>
        <p:nvPr/>
      </p:nvGrpSpPr>
      <p:grpSpPr>
        <a:xfrm>
          <a:off x="0" y="0"/>
          <a:ext cx="0" cy="0"/>
          <a:chOff x="0" y="0"/>
          <a:chExt cx="0" cy="0"/>
        </a:xfrm>
      </p:grpSpPr>
      <p:sp>
        <p:nvSpPr>
          <p:cNvPr id="1651" name="Google Shape;1651;p164"/>
          <p:cNvSpPr txBox="1"/>
          <p:nvPr/>
        </p:nvSpPr>
        <p:spPr>
          <a:xfrm>
            <a:off x="228600" y="762000"/>
            <a:ext cx="8610600" cy="5943600"/>
          </a:xfrm>
          <a:prstGeom prst="rect">
            <a:avLst/>
          </a:prstGeom>
          <a:noFill/>
          <a:ln>
            <a:noFill/>
          </a:ln>
        </p:spPr>
        <p:txBody>
          <a:bodyPr spcFirstLastPara="1" wrap="square" lIns="90000" tIns="46800" rIns="90000" bIns="46800" anchor="t" anchorCtr="0">
            <a:noAutofit/>
          </a:bodyPr>
          <a:lstStyle/>
          <a:p>
            <a:pPr marL="339725" marR="0" lvl="0" indent="-339725" algn="just" rtl="0">
              <a:lnSpc>
                <a:spcPct val="80000"/>
              </a:lnSpc>
              <a:spcBef>
                <a:spcPts val="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Suppose we have the same reference stream: </a:t>
            </a:r>
            <a:endParaRPr/>
          </a:p>
          <a:p>
            <a:pPr marL="739775" marR="0" lvl="1" indent="-282575" algn="just" rtl="0">
              <a:lnSpc>
                <a:spcPct val="80000"/>
              </a:lnSpc>
              <a:spcBef>
                <a:spcPts val="6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A B C A B D A D B C B</a:t>
            </a:r>
            <a:endParaRPr/>
          </a:p>
          <a:p>
            <a:pPr marL="339725" marR="0" lvl="0" indent="-339725" algn="just" rtl="0">
              <a:lnSpc>
                <a:spcPct val="80000"/>
              </a:lnSpc>
              <a:spcBef>
                <a:spcPts val="6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Consider Optimal Page replacement:</a:t>
            </a:r>
            <a:endParaRPr/>
          </a:p>
          <a:p>
            <a:pPr marL="339725" marR="0" lvl="0" indent="-339725" algn="just" rtl="0">
              <a:lnSpc>
                <a:spcPct val="80000"/>
              </a:lnSpc>
              <a:spcBef>
                <a:spcPts val="600"/>
              </a:spcBef>
              <a:spcAft>
                <a:spcPts val="0"/>
              </a:spcAft>
              <a:buClr>
                <a:srgbClr val="FFFFFF"/>
              </a:buClr>
              <a:buSzPts val="2400"/>
              <a:buFont typeface="Arial"/>
              <a:buNone/>
            </a:pPr>
            <a:endParaRPr sz="2400" b="0" i="0" u="none">
              <a:solidFill>
                <a:srgbClr val="000000"/>
              </a:solidFill>
              <a:latin typeface="Arial"/>
              <a:ea typeface="Arial"/>
              <a:cs typeface="Arial"/>
              <a:sym typeface="Arial"/>
            </a:endParaRPr>
          </a:p>
          <a:p>
            <a:pPr marL="339725" marR="0" lvl="0" indent="-339725" algn="just" rtl="0">
              <a:lnSpc>
                <a:spcPct val="80000"/>
              </a:lnSpc>
              <a:spcBef>
                <a:spcPts val="600"/>
              </a:spcBef>
              <a:spcAft>
                <a:spcPts val="0"/>
              </a:spcAft>
              <a:buClr>
                <a:srgbClr val="FFFFFF"/>
              </a:buClr>
              <a:buSzPts val="2400"/>
              <a:buFont typeface="Arial"/>
              <a:buNone/>
            </a:pPr>
            <a:endParaRPr sz="2400" b="0" i="0" u="none">
              <a:solidFill>
                <a:srgbClr val="000000"/>
              </a:solidFill>
              <a:latin typeface="Arial"/>
              <a:ea typeface="Arial"/>
              <a:cs typeface="Arial"/>
              <a:sym typeface="Arial"/>
            </a:endParaRPr>
          </a:p>
          <a:p>
            <a:pPr marL="339725" marR="0" lvl="0" indent="-339725" algn="just" rtl="0">
              <a:lnSpc>
                <a:spcPct val="80000"/>
              </a:lnSpc>
              <a:spcBef>
                <a:spcPts val="600"/>
              </a:spcBef>
              <a:spcAft>
                <a:spcPts val="0"/>
              </a:spcAft>
              <a:buClr>
                <a:srgbClr val="FFFFFF"/>
              </a:buClr>
              <a:buSzPts val="2400"/>
              <a:buFont typeface="Arial"/>
              <a:buNone/>
            </a:pPr>
            <a:endParaRPr sz="2400" b="0" i="0" u="none">
              <a:solidFill>
                <a:srgbClr val="000000"/>
              </a:solidFill>
              <a:latin typeface="Arial"/>
              <a:ea typeface="Arial"/>
              <a:cs typeface="Arial"/>
              <a:sym typeface="Arial"/>
            </a:endParaRPr>
          </a:p>
          <a:p>
            <a:pPr marL="339725" marR="0" lvl="0" indent="-339725" algn="just" rtl="0">
              <a:lnSpc>
                <a:spcPct val="80000"/>
              </a:lnSpc>
              <a:spcBef>
                <a:spcPts val="600"/>
              </a:spcBef>
              <a:spcAft>
                <a:spcPts val="0"/>
              </a:spcAft>
              <a:buClr>
                <a:srgbClr val="FFFFFF"/>
              </a:buClr>
              <a:buSzPts val="2400"/>
              <a:buFont typeface="Arial"/>
              <a:buNone/>
            </a:pPr>
            <a:endParaRPr sz="2400" b="0" i="0" u="none">
              <a:solidFill>
                <a:srgbClr val="000000"/>
              </a:solidFill>
              <a:latin typeface="Arial"/>
              <a:ea typeface="Arial"/>
              <a:cs typeface="Arial"/>
              <a:sym typeface="Arial"/>
            </a:endParaRPr>
          </a:p>
          <a:p>
            <a:pPr marL="339725" marR="0" lvl="0" indent="-339725" algn="just" rtl="0">
              <a:lnSpc>
                <a:spcPct val="80000"/>
              </a:lnSpc>
              <a:spcBef>
                <a:spcPts val="600"/>
              </a:spcBef>
              <a:spcAft>
                <a:spcPts val="0"/>
              </a:spcAft>
              <a:buClr>
                <a:srgbClr val="FFFFFF"/>
              </a:buClr>
              <a:buSzPts val="2400"/>
              <a:buFont typeface="Arial"/>
              <a:buNone/>
            </a:pPr>
            <a:endParaRPr sz="2400" b="0" i="0" u="none">
              <a:solidFill>
                <a:srgbClr val="000000"/>
              </a:solidFill>
              <a:latin typeface="Arial"/>
              <a:ea typeface="Arial"/>
              <a:cs typeface="Arial"/>
              <a:sym typeface="Arial"/>
            </a:endParaRPr>
          </a:p>
          <a:p>
            <a:pPr marL="339725" marR="0" lvl="0" indent="-339725" algn="just" rtl="0">
              <a:lnSpc>
                <a:spcPct val="80000"/>
              </a:lnSpc>
              <a:spcBef>
                <a:spcPts val="600"/>
              </a:spcBef>
              <a:spcAft>
                <a:spcPts val="0"/>
              </a:spcAft>
              <a:buClr>
                <a:srgbClr val="FFFFFF"/>
              </a:buClr>
              <a:buSzPts val="2400"/>
              <a:buFont typeface="Arial"/>
              <a:buNone/>
            </a:pPr>
            <a:endParaRPr sz="2400" b="0" i="0" u="none">
              <a:solidFill>
                <a:srgbClr val="000000"/>
              </a:solidFill>
              <a:latin typeface="Arial"/>
              <a:ea typeface="Arial"/>
              <a:cs typeface="Arial"/>
              <a:sym typeface="Arial"/>
            </a:endParaRPr>
          </a:p>
          <a:p>
            <a:pPr marL="339725" marR="0" lvl="0" indent="-339725" algn="just" rtl="0">
              <a:lnSpc>
                <a:spcPct val="80000"/>
              </a:lnSpc>
              <a:spcBef>
                <a:spcPts val="600"/>
              </a:spcBef>
              <a:spcAft>
                <a:spcPts val="0"/>
              </a:spcAft>
              <a:buClr>
                <a:srgbClr val="FFFFFF"/>
              </a:buClr>
              <a:buSzPts val="2400"/>
              <a:buFont typeface="Arial"/>
              <a:buNone/>
            </a:pPr>
            <a:endParaRPr sz="2400" b="0" i="0" u="none">
              <a:solidFill>
                <a:srgbClr val="000000"/>
              </a:solidFill>
              <a:latin typeface="Arial"/>
              <a:ea typeface="Arial"/>
              <a:cs typeface="Arial"/>
              <a:sym typeface="Arial"/>
            </a:endParaRPr>
          </a:p>
          <a:p>
            <a:pPr marL="339725" marR="0" lvl="0" indent="-339725" algn="just" rtl="0">
              <a:lnSpc>
                <a:spcPct val="80000"/>
              </a:lnSpc>
              <a:spcBef>
                <a:spcPts val="600"/>
              </a:spcBef>
              <a:spcAft>
                <a:spcPts val="0"/>
              </a:spcAft>
              <a:buClr>
                <a:srgbClr val="FFFFFF"/>
              </a:buClr>
              <a:buSzPts val="2400"/>
              <a:buFont typeface="Arial"/>
              <a:buNone/>
            </a:pPr>
            <a:endParaRPr sz="2400" b="0" i="0" u="none">
              <a:solidFill>
                <a:srgbClr val="000000"/>
              </a:solidFill>
              <a:latin typeface="Arial"/>
              <a:ea typeface="Arial"/>
              <a:cs typeface="Arial"/>
              <a:sym typeface="Arial"/>
            </a:endParaRPr>
          </a:p>
          <a:p>
            <a:pPr marL="339725" marR="0" lvl="0" indent="-339725" algn="just" rtl="0">
              <a:lnSpc>
                <a:spcPct val="80000"/>
              </a:lnSpc>
              <a:spcBef>
                <a:spcPts val="600"/>
              </a:spcBef>
              <a:spcAft>
                <a:spcPts val="0"/>
              </a:spcAft>
              <a:buClr>
                <a:srgbClr val="FFFFFF"/>
              </a:buClr>
              <a:buSzPts val="2400"/>
              <a:buFont typeface="Arial"/>
              <a:buNone/>
            </a:pPr>
            <a:endParaRPr sz="2400" b="0" i="0" u="none">
              <a:solidFill>
                <a:srgbClr val="000000"/>
              </a:solidFill>
              <a:latin typeface="Arial"/>
              <a:ea typeface="Arial"/>
              <a:cs typeface="Arial"/>
              <a:sym typeface="Arial"/>
            </a:endParaRPr>
          </a:p>
          <a:p>
            <a:pPr marL="739775" marR="0" lvl="1" indent="-282575" algn="just" rtl="0">
              <a:lnSpc>
                <a:spcPct val="80000"/>
              </a:lnSpc>
              <a:spcBef>
                <a:spcPts val="6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MIN: 5 faults </a:t>
            </a:r>
            <a:endParaRPr/>
          </a:p>
          <a:p>
            <a:pPr marL="739775" marR="0" lvl="1" indent="-282575" algn="just" rtl="0">
              <a:lnSpc>
                <a:spcPct val="80000"/>
              </a:lnSpc>
              <a:spcBef>
                <a:spcPts val="6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Where will D be brought in? Look for page not referenced farthest in future.</a:t>
            </a:r>
            <a:endParaRPr/>
          </a:p>
        </p:txBody>
      </p:sp>
      <p:sp>
        <p:nvSpPr>
          <p:cNvPr id="1652" name="Google Shape;1652;p164"/>
          <p:cNvSpPr txBox="1"/>
          <p:nvPr/>
        </p:nvSpPr>
        <p:spPr>
          <a:xfrm>
            <a:off x="457200" y="2778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Example: Optimal(MIN)</a:t>
            </a:r>
            <a:endParaRPr/>
          </a:p>
        </p:txBody>
      </p:sp>
      <p:grpSp>
        <p:nvGrpSpPr>
          <p:cNvPr id="1653" name="Google Shape;1653;p164"/>
          <p:cNvGrpSpPr/>
          <p:nvPr/>
        </p:nvGrpSpPr>
        <p:grpSpPr>
          <a:xfrm>
            <a:off x="7842250" y="2863850"/>
            <a:ext cx="596900" cy="1473200"/>
            <a:chOff x="4940" y="1804"/>
            <a:chExt cx="376" cy="928"/>
          </a:xfrm>
        </p:grpSpPr>
        <p:sp>
          <p:nvSpPr>
            <p:cNvPr id="1654" name="Google Shape;1654;p164"/>
            <p:cNvSpPr/>
            <p:nvPr/>
          </p:nvSpPr>
          <p:spPr>
            <a:xfrm>
              <a:off x="4940" y="2423"/>
              <a:ext cx="376" cy="309"/>
            </a:xfrm>
            <a:prstGeom prst="rect">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655" name="Google Shape;1655;p164"/>
            <p:cNvSpPr/>
            <p:nvPr/>
          </p:nvSpPr>
          <p:spPr>
            <a:xfrm>
              <a:off x="4940" y="2114"/>
              <a:ext cx="376" cy="309"/>
            </a:xfrm>
            <a:prstGeom prst="rect">
              <a:avLst/>
            </a:prstGeom>
            <a:solidFill>
              <a:srgbClr val="FF66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656" name="Google Shape;1656;p164"/>
            <p:cNvSpPr/>
            <p:nvPr/>
          </p:nvSpPr>
          <p:spPr>
            <a:xfrm>
              <a:off x="4940" y="1804"/>
              <a:ext cx="376" cy="309"/>
            </a:xfrm>
            <a:prstGeom prst="rect">
              <a:avLst/>
            </a:prstGeom>
            <a:solidFill>
              <a:srgbClr val="00CC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657" name="Google Shape;1657;p164"/>
          <p:cNvGrpSpPr/>
          <p:nvPr/>
        </p:nvGrpSpPr>
        <p:grpSpPr>
          <a:xfrm>
            <a:off x="7243762" y="2863850"/>
            <a:ext cx="595312" cy="1473200"/>
            <a:chOff x="4563" y="1804"/>
            <a:chExt cx="375" cy="928"/>
          </a:xfrm>
        </p:grpSpPr>
        <p:sp>
          <p:nvSpPr>
            <p:cNvPr id="1658" name="Google Shape;1658;p164"/>
            <p:cNvSpPr/>
            <p:nvPr/>
          </p:nvSpPr>
          <p:spPr>
            <a:xfrm>
              <a:off x="4563" y="2423"/>
              <a:ext cx="375" cy="309"/>
            </a:xfrm>
            <a:prstGeom prst="rect">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659" name="Google Shape;1659;p164"/>
            <p:cNvSpPr/>
            <p:nvPr/>
          </p:nvSpPr>
          <p:spPr>
            <a:xfrm>
              <a:off x="4563" y="2114"/>
              <a:ext cx="375" cy="309"/>
            </a:xfrm>
            <a:prstGeom prst="rect">
              <a:avLst/>
            </a:prstGeom>
            <a:solidFill>
              <a:srgbClr val="FF66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660" name="Google Shape;1660;p164"/>
            <p:cNvSpPr txBox="1"/>
            <p:nvPr/>
          </p:nvSpPr>
          <p:spPr>
            <a:xfrm>
              <a:off x="4563" y="1804"/>
              <a:ext cx="375" cy="309"/>
            </a:xfrm>
            <a:prstGeom prst="rect">
              <a:avLst/>
            </a:prstGeom>
            <a:solidFill>
              <a:srgbClr val="00CC99"/>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C</a:t>
              </a:r>
              <a:endParaRPr/>
            </a:p>
          </p:txBody>
        </p:sp>
      </p:grpSp>
      <p:grpSp>
        <p:nvGrpSpPr>
          <p:cNvPr id="1661" name="Google Shape;1661;p164"/>
          <p:cNvGrpSpPr/>
          <p:nvPr/>
        </p:nvGrpSpPr>
        <p:grpSpPr>
          <a:xfrm>
            <a:off x="6643687" y="2863850"/>
            <a:ext cx="596900" cy="1473200"/>
            <a:chOff x="4185" y="1804"/>
            <a:chExt cx="376" cy="928"/>
          </a:xfrm>
        </p:grpSpPr>
        <p:sp>
          <p:nvSpPr>
            <p:cNvPr id="1662" name="Google Shape;1662;p164"/>
            <p:cNvSpPr/>
            <p:nvPr/>
          </p:nvSpPr>
          <p:spPr>
            <a:xfrm>
              <a:off x="4185" y="2423"/>
              <a:ext cx="376" cy="309"/>
            </a:xfrm>
            <a:prstGeom prst="rect">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663" name="Google Shape;1663;p164"/>
            <p:cNvSpPr/>
            <p:nvPr/>
          </p:nvSpPr>
          <p:spPr>
            <a:xfrm>
              <a:off x="4185" y="2114"/>
              <a:ext cx="376" cy="309"/>
            </a:xfrm>
            <a:prstGeom prst="rect">
              <a:avLst/>
            </a:prstGeom>
            <a:solidFill>
              <a:srgbClr val="FF66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664" name="Google Shape;1664;p164"/>
            <p:cNvSpPr/>
            <p:nvPr/>
          </p:nvSpPr>
          <p:spPr>
            <a:xfrm>
              <a:off x="4185" y="1804"/>
              <a:ext cx="376" cy="309"/>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665" name="Google Shape;1665;p164"/>
          <p:cNvGrpSpPr/>
          <p:nvPr/>
        </p:nvGrpSpPr>
        <p:grpSpPr>
          <a:xfrm>
            <a:off x="6045200" y="2863850"/>
            <a:ext cx="595312" cy="1473200"/>
            <a:chOff x="3808" y="1804"/>
            <a:chExt cx="375" cy="928"/>
          </a:xfrm>
        </p:grpSpPr>
        <p:sp>
          <p:nvSpPr>
            <p:cNvPr id="1666" name="Google Shape;1666;p164"/>
            <p:cNvSpPr/>
            <p:nvPr/>
          </p:nvSpPr>
          <p:spPr>
            <a:xfrm>
              <a:off x="3808" y="2423"/>
              <a:ext cx="375" cy="309"/>
            </a:xfrm>
            <a:prstGeom prst="rect">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667" name="Google Shape;1667;p164"/>
            <p:cNvSpPr/>
            <p:nvPr/>
          </p:nvSpPr>
          <p:spPr>
            <a:xfrm>
              <a:off x="3808" y="2114"/>
              <a:ext cx="375" cy="309"/>
            </a:xfrm>
            <a:prstGeom prst="rect">
              <a:avLst/>
            </a:prstGeom>
            <a:solidFill>
              <a:srgbClr val="FF66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668" name="Google Shape;1668;p164"/>
            <p:cNvSpPr/>
            <p:nvPr/>
          </p:nvSpPr>
          <p:spPr>
            <a:xfrm>
              <a:off x="3808" y="1804"/>
              <a:ext cx="375" cy="309"/>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669" name="Google Shape;1669;p164"/>
          <p:cNvGrpSpPr/>
          <p:nvPr/>
        </p:nvGrpSpPr>
        <p:grpSpPr>
          <a:xfrm>
            <a:off x="5445125" y="2863850"/>
            <a:ext cx="596900" cy="1473200"/>
            <a:chOff x="3430" y="1804"/>
            <a:chExt cx="376" cy="928"/>
          </a:xfrm>
        </p:grpSpPr>
        <p:sp>
          <p:nvSpPr>
            <p:cNvPr id="1670" name="Google Shape;1670;p164"/>
            <p:cNvSpPr/>
            <p:nvPr/>
          </p:nvSpPr>
          <p:spPr>
            <a:xfrm>
              <a:off x="3430" y="2423"/>
              <a:ext cx="376" cy="309"/>
            </a:xfrm>
            <a:prstGeom prst="rect">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671" name="Google Shape;1671;p164"/>
            <p:cNvSpPr/>
            <p:nvPr/>
          </p:nvSpPr>
          <p:spPr>
            <a:xfrm>
              <a:off x="3430" y="2114"/>
              <a:ext cx="376" cy="309"/>
            </a:xfrm>
            <a:prstGeom prst="rect">
              <a:avLst/>
            </a:prstGeom>
            <a:solidFill>
              <a:srgbClr val="FF66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672" name="Google Shape;1672;p164"/>
            <p:cNvSpPr/>
            <p:nvPr/>
          </p:nvSpPr>
          <p:spPr>
            <a:xfrm>
              <a:off x="3430" y="1804"/>
              <a:ext cx="376" cy="309"/>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673" name="Google Shape;1673;p164"/>
          <p:cNvGrpSpPr/>
          <p:nvPr/>
        </p:nvGrpSpPr>
        <p:grpSpPr>
          <a:xfrm>
            <a:off x="4846637" y="2863850"/>
            <a:ext cx="595312" cy="1473200"/>
            <a:chOff x="3053" y="1804"/>
            <a:chExt cx="375" cy="928"/>
          </a:xfrm>
        </p:grpSpPr>
        <p:sp>
          <p:nvSpPr>
            <p:cNvPr id="1674" name="Google Shape;1674;p164"/>
            <p:cNvSpPr txBox="1"/>
            <p:nvPr/>
          </p:nvSpPr>
          <p:spPr>
            <a:xfrm>
              <a:off x="3053" y="2423"/>
              <a:ext cx="375" cy="309"/>
            </a:xfrm>
            <a:prstGeom prst="rect">
              <a:avLst/>
            </a:prstGeom>
            <a:solidFill>
              <a:srgbClr val="FFFF00"/>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D</a:t>
              </a:r>
              <a:endParaRPr/>
            </a:p>
          </p:txBody>
        </p:sp>
        <p:sp>
          <p:nvSpPr>
            <p:cNvPr id="1675" name="Google Shape;1675;p164"/>
            <p:cNvSpPr/>
            <p:nvPr/>
          </p:nvSpPr>
          <p:spPr>
            <a:xfrm>
              <a:off x="3053" y="2114"/>
              <a:ext cx="375" cy="309"/>
            </a:xfrm>
            <a:prstGeom prst="rect">
              <a:avLst/>
            </a:prstGeom>
            <a:solidFill>
              <a:srgbClr val="FF66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676" name="Google Shape;1676;p164"/>
            <p:cNvSpPr/>
            <p:nvPr/>
          </p:nvSpPr>
          <p:spPr>
            <a:xfrm>
              <a:off x="3053" y="1804"/>
              <a:ext cx="375" cy="309"/>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677" name="Google Shape;1677;p164"/>
          <p:cNvGrpSpPr/>
          <p:nvPr/>
        </p:nvGrpSpPr>
        <p:grpSpPr>
          <a:xfrm>
            <a:off x="4246562" y="2863850"/>
            <a:ext cx="596900" cy="1473200"/>
            <a:chOff x="2675" y="1804"/>
            <a:chExt cx="376" cy="928"/>
          </a:xfrm>
        </p:grpSpPr>
        <p:sp>
          <p:nvSpPr>
            <p:cNvPr id="1678" name="Google Shape;1678;p164"/>
            <p:cNvSpPr/>
            <p:nvPr/>
          </p:nvSpPr>
          <p:spPr>
            <a:xfrm>
              <a:off x="2675" y="2423"/>
              <a:ext cx="376" cy="309"/>
            </a:xfrm>
            <a:prstGeom prst="rect">
              <a:avLst/>
            </a:prstGeom>
            <a:solidFill>
              <a:srgbClr val="00CC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679" name="Google Shape;1679;p164"/>
            <p:cNvSpPr/>
            <p:nvPr/>
          </p:nvSpPr>
          <p:spPr>
            <a:xfrm>
              <a:off x="2675" y="2114"/>
              <a:ext cx="376" cy="309"/>
            </a:xfrm>
            <a:prstGeom prst="rect">
              <a:avLst/>
            </a:prstGeom>
            <a:solidFill>
              <a:srgbClr val="FF66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680" name="Google Shape;1680;p164"/>
            <p:cNvSpPr/>
            <p:nvPr/>
          </p:nvSpPr>
          <p:spPr>
            <a:xfrm>
              <a:off x="2675" y="1804"/>
              <a:ext cx="376" cy="309"/>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681" name="Google Shape;1681;p164"/>
          <p:cNvGrpSpPr/>
          <p:nvPr/>
        </p:nvGrpSpPr>
        <p:grpSpPr>
          <a:xfrm>
            <a:off x="3646487" y="2863850"/>
            <a:ext cx="596900" cy="1473200"/>
            <a:chOff x="2297" y="1804"/>
            <a:chExt cx="376" cy="928"/>
          </a:xfrm>
        </p:grpSpPr>
        <p:sp>
          <p:nvSpPr>
            <p:cNvPr id="1682" name="Google Shape;1682;p164"/>
            <p:cNvSpPr/>
            <p:nvPr/>
          </p:nvSpPr>
          <p:spPr>
            <a:xfrm>
              <a:off x="2297" y="2423"/>
              <a:ext cx="376" cy="309"/>
            </a:xfrm>
            <a:prstGeom prst="rect">
              <a:avLst/>
            </a:prstGeom>
            <a:solidFill>
              <a:srgbClr val="00CC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683" name="Google Shape;1683;p164"/>
            <p:cNvSpPr/>
            <p:nvPr/>
          </p:nvSpPr>
          <p:spPr>
            <a:xfrm>
              <a:off x="2297" y="2114"/>
              <a:ext cx="376" cy="309"/>
            </a:xfrm>
            <a:prstGeom prst="rect">
              <a:avLst/>
            </a:prstGeom>
            <a:solidFill>
              <a:srgbClr val="FF66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684" name="Google Shape;1684;p164"/>
            <p:cNvSpPr/>
            <p:nvPr/>
          </p:nvSpPr>
          <p:spPr>
            <a:xfrm>
              <a:off x="2297" y="1804"/>
              <a:ext cx="376" cy="309"/>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685" name="Google Shape;1685;p164"/>
          <p:cNvGrpSpPr/>
          <p:nvPr/>
        </p:nvGrpSpPr>
        <p:grpSpPr>
          <a:xfrm>
            <a:off x="3048000" y="2863850"/>
            <a:ext cx="595312" cy="1473200"/>
            <a:chOff x="1920" y="1804"/>
            <a:chExt cx="375" cy="928"/>
          </a:xfrm>
        </p:grpSpPr>
        <p:sp>
          <p:nvSpPr>
            <p:cNvPr id="1686" name="Google Shape;1686;p164"/>
            <p:cNvSpPr txBox="1"/>
            <p:nvPr/>
          </p:nvSpPr>
          <p:spPr>
            <a:xfrm>
              <a:off x="1920" y="2423"/>
              <a:ext cx="375" cy="309"/>
            </a:xfrm>
            <a:prstGeom prst="rect">
              <a:avLst/>
            </a:prstGeom>
            <a:solidFill>
              <a:srgbClr val="00CC99"/>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C</a:t>
              </a:r>
              <a:endParaRPr/>
            </a:p>
          </p:txBody>
        </p:sp>
        <p:sp>
          <p:nvSpPr>
            <p:cNvPr id="1687" name="Google Shape;1687;p164"/>
            <p:cNvSpPr/>
            <p:nvPr/>
          </p:nvSpPr>
          <p:spPr>
            <a:xfrm>
              <a:off x="1920" y="2114"/>
              <a:ext cx="375" cy="309"/>
            </a:xfrm>
            <a:prstGeom prst="rect">
              <a:avLst/>
            </a:prstGeom>
            <a:solidFill>
              <a:srgbClr val="FF66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688" name="Google Shape;1688;p164"/>
            <p:cNvSpPr/>
            <p:nvPr/>
          </p:nvSpPr>
          <p:spPr>
            <a:xfrm>
              <a:off x="1920" y="1804"/>
              <a:ext cx="375" cy="309"/>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689" name="Google Shape;1689;p164"/>
          <p:cNvGrpSpPr/>
          <p:nvPr/>
        </p:nvGrpSpPr>
        <p:grpSpPr>
          <a:xfrm>
            <a:off x="2447925" y="2863850"/>
            <a:ext cx="596900" cy="1473200"/>
            <a:chOff x="1542" y="1804"/>
            <a:chExt cx="376" cy="928"/>
          </a:xfrm>
        </p:grpSpPr>
        <p:sp>
          <p:nvSpPr>
            <p:cNvPr id="1690" name="Google Shape;1690;p164"/>
            <p:cNvSpPr/>
            <p:nvPr/>
          </p:nvSpPr>
          <p:spPr>
            <a:xfrm>
              <a:off x="1542" y="2423"/>
              <a:ext cx="376" cy="309"/>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691" name="Google Shape;1691;p164"/>
            <p:cNvSpPr txBox="1"/>
            <p:nvPr/>
          </p:nvSpPr>
          <p:spPr>
            <a:xfrm>
              <a:off x="1542" y="2114"/>
              <a:ext cx="376" cy="309"/>
            </a:xfrm>
            <a:prstGeom prst="rect">
              <a:avLst/>
            </a:prstGeom>
            <a:solidFill>
              <a:srgbClr val="FF66CC"/>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B</a:t>
              </a:r>
              <a:endParaRPr/>
            </a:p>
          </p:txBody>
        </p:sp>
        <p:sp>
          <p:nvSpPr>
            <p:cNvPr id="1692" name="Google Shape;1692;p164"/>
            <p:cNvSpPr/>
            <p:nvPr/>
          </p:nvSpPr>
          <p:spPr>
            <a:xfrm>
              <a:off x="1542" y="1804"/>
              <a:ext cx="376" cy="309"/>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693" name="Google Shape;1693;p164"/>
          <p:cNvGrpSpPr/>
          <p:nvPr/>
        </p:nvGrpSpPr>
        <p:grpSpPr>
          <a:xfrm>
            <a:off x="1849437" y="2863850"/>
            <a:ext cx="595312" cy="1473200"/>
            <a:chOff x="1165" y="1804"/>
            <a:chExt cx="375" cy="928"/>
          </a:xfrm>
        </p:grpSpPr>
        <p:sp>
          <p:nvSpPr>
            <p:cNvPr id="1694" name="Google Shape;1694;p164"/>
            <p:cNvSpPr/>
            <p:nvPr/>
          </p:nvSpPr>
          <p:spPr>
            <a:xfrm>
              <a:off x="1165" y="2423"/>
              <a:ext cx="375" cy="309"/>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695" name="Google Shape;1695;p164"/>
            <p:cNvSpPr/>
            <p:nvPr/>
          </p:nvSpPr>
          <p:spPr>
            <a:xfrm>
              <a:off x="1165" y="2114"/>
              <a:ext cx="375" cy="309"/>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696" name="Google Shape;1696;p164"/>
            <p:cNvSpPr txBox="1"/>
            <p:nvPr/>
          </p:nvSpPr>
          <p:spPr>
            <a:xfrm>
              <a:off x="1165" y="1804"/>
              <a:ext cx="375" cy="309"/>
            </a:xfrm>
            <a:prstGeom prst="rect">
              <a:avLst/>
            </a:prstGeom>
            <a:solidFill>
              <a:srgbClr val="99FFCC"/>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A</a:t>
              </a:r>
              <a:endParaRPr/>
            </a:p>
          </p:txBody>
        </p:sp>
      </p:grpSp>
      <p:sp>
        <p:nvSpPr>
          <p:cNvPr id="1697" name="Google Shape;1697;p164"/>
          <p:cNvSpPr txBox="1"/>
          <p:nvPr/>
        </p:nvSpPr>
        <p:spPr>
          <a:xfrm>
            <a:off x="7842250" y="2133600"/>
            <a:ext cx="600075"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B</a:t>
            </a:r>
            <a:endParaRPr/>
          </a:p>
        </p:txBody>
      </p:sp>
      <p:sp>
        <p:nvSpPr>
          <p:cNvPr id="1698" name="Google Shape;1698;p164"/>
          <p:cNvSpPr txBox="1"/>
          <p:nvPr/>
        </p:nvSpPr>
        <p:spPr>
          <a:xfrm>
            <a:off x="7243762" y="2133600"/>
            <a:ext cx="598487"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C</a:t>
            </a:r>
            <a:endParaRPr/>
          </a:p>
        </p:txBody>
      </p:sp>
      <p:sp>
        <p:nvSpPr>
          <p:cNvPr id="1699" name="Google Shape;1699;p164"/>
          <p:cNvSpPr txBox="1"/>
          <p:nvPr/>
        </p:nvSpPr>
        <p:spPr>
          <a:xfrm>
            <a:off x="6643687" y="2133600"/>
            <a:ext cx="600075"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B</a:t>
            </a:r>
            <a:endParaRPr/>
          </a:p>
        </p:txBody>
      </p:sp>
      <p:sp>
        <p:nvSpPr>
          <p:cNvPr id="1700" name="Google Shape;1700;p164"/>
          <p:cNvSpPr txBox="1"/>
          <p:nvPr/>
        </p:nvSpPr>
        <p:spPr>
          <a:xfrm>
            <a:off x="6045200" y="2133600"/>
            <a:ext cx="598487"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D</a:t>
            </a:r>
            <a:endParaRPr/>
          </a:p>
        </p:txBody>
      </p:sp>
      <p:sp>
        <p:nvSpPr>
          <p:cNvPr id="1701" name="Google Shape;1701;p164"/>
          <p:cNvSpPr txBox="1"/>
          <p:nvPr/>
        </p:nvSpPr>
        <p:spPr>
          <a:xfrm>
            <a:off x="5445125" y="2133600"/>
            <a:ext cx="600075"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A</a:t>
            </a:r>
            <a:endParaRPr/>
          </a:p>
        </p:txBody>
      </p:sp>
      <p:sp>
        <p:nvSpPr>
          <p:cNvPr id="1702" name="Google Shape;1702;p164"/>
          <p:cNvSpPr txBox="1"/>
          <p:nvPr/>
        </p:nvSpPr>
        <p:spPr>
          <a:xfrm>
            <a:off x="4846637" y="2133600"/>
            <a:ext cx="598487"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D</a:t>
            </a:r>
            <a:endParaRPr/>
          </a:p>
        </p:txBody>
      </p:sp>
      <p:sp>
        <p:nvSpPr>
          <p:cNvPr id="1703" name="Google Shape;1703;p164"/>
          <p:cNvSpPr txBox="1"/>
          <p:nvPr/>
        </p:nvSpPr>
        <p:spPr>
          <a:xfrm>
            <a:off x="4246562" y="2133600"/>
            <a:ext cx="600075"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B</a:t>
            </a:r>
            <a:endParaRPr/>
          </a:p>
        </p:txBody>
      </p:sp>
      <p:sp>
        <p:nvSpPr>
          <p:cNvPr id="1704" name="Google Shape;1704;p164"/>
          <p:cNvSpPr txBox="1"/>
          <p:nvPr/>
        </p:nvSpPr>
        <p:spPr>
          <a:xfrm>
            <a:off x="3646487" y="2133600"/>
            <a:ext cx="600075"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A</a:t>
            </a:r>
            <a:endParaRPr/>
          </a:p>
        </p:txBody>
      </p:sp>
      <p:sp>
        <p:nvSpPr>
          <p:cNvPr id="1705" name="Google Shape;1705;p164"/>
          <p:cNvSpPr txBox="1"/>
          <p:nvPr/>
        </p:nvSpPr>
        <p:spPr>
          <a:xfrm>
            <a:off x="3048000" y="2133600"/>
            <a:ext cx="598487"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C</a:t>
            </a:r>
            <a:endParaRPr/>
          </a:p>
        </p:txBody>
      </p:sp>
      <p:sp>
        <p:nvSpPr>
          <p:cNvPr id="1706" name="Google Shape;1706;p164"/>
          <p:cNvSpPr txBox="1"/>
          <p:nvPr/>
        </p:nvSpPr>
        <p:spPr>
          <a:xfrm>
            <a:off x="2447925" y="2133600"/>
            <a:ext cx="600075"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B</a:t>
            </a:r>
            <a:endParaRPr/>
          </a:p>
        </p:txBody>
      </p:sp>
      <p:sp>
        <p:nvSpPr>
          <p:cNvPr id="1707" name="Google Shape;1707;p164"/>
          <p:cNvSpPr txBox="1"/>
          <p:nvPr/>
        </p:nvSpPr>
        <p:spPr>
          <a:xfrm>
            <a:off x="1849437" y="2133600"/>
            <a:ext cx="598487"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A</a:t>
            </a:r>
            <a:endParaRPr/>
          </a:p>
        </p:txBody>
      </p:sp>
      <p:grpSp>
        <p:nvGrpSpPr>
          <p:cNvPr id="1708" name="Google Shape;1708;p164"/>
          <p:cNvGrpSpPr/>
          <p:nvPr/>
        </p:nvGrpSpPr>
        <p:grpSpPr>
          <a:xfrm>
            <a:off x="838200" y="2133600"/>
            <a:ext cx="7600950" cy="2203450"/>
            <a:chOff x="528" y="1344"/>
            <a:chExt cx="4788" cy="1388"/>
          </a:xfrm>
        </p:grpSpPr>
        <p:sp>
          <p:nvSpPr>
            <p:cNvPr id="1709" name="Google Shape;1709;p164"/>
            <p:cNvSpPr txBox="1"/>
            <p:nvPr/>
          </p:nvSpPr>
          <p:spPr>
            <a:xfrm>
              <a:off x="528" y="2422"/>
              <a:ext cx="636" cy="308"/>
            </a:xfrm>
            <a:prstGeom prst="rect">
              <a:avLst/>
            </a:prstGeom>
            <a:no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3</a:t>
              </a:r>
              <a:endParaRPr/>
            </a:p>
          </p:txBody>
        </p:sp>
        <p:sp>
          <p:nvSpPr>
            <p:cNvPr id="1710" name="Google Shape;1710;p164"/>
            <p:cNvSpPr txBox="1"/>
            <p:nvPr/>
          </p:nvSpPr>
          <p:spPr>
            <a:xfrm>
              <a:off x="528" y="2113"/>
              <a:ext cx="636" cy="308"/>
            </a:xfrm>
            <a:prstGeom prst="rect">
              <a:avLst/>
            </a:prstGeom>
            <a:no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2</a:t>
              </a:r>
              <a:endParaRPr/>
            </a:p>
          </p:txBody>
        </p:sp>
        <p:sp>
          <p:nvSpPr>
            <p:cNvPr id="1711" name="Google Shape;1711;p164"/>
            <p:cNvSpPr txBox="1"/>
            <p:nvPr/>
          </p:nvSpPr>
          <p:spPr>
            <a:xfrm>
              <a:off x="528" y="1803"/>
              <a:ext cx="636" cy="308"/>
            </a:xfrm>
            <a:prstGeom prst="rect">
              <a:avLst/>
            </a:prstGeom>
            <a:no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1</a:t>
              </a:r>
              <a:endParaRPr/>
            </a:p>
          </p:txBody>
        </p:sp>
        <p:sp>
          <p:nvSpPr>
            <p:cNvPr id="1712" name="Google Shape;1712;p164"/>
            <p:cNvSpPr txBox="1"/>
            <p:nvPr/>
          </p:nvSpPr>
          <p:spPr>
            <a:xfrm>
              <a:off x="528" y="1344"/>
              <a:ext cx="636" cy="458"/>
            </a:xfrm>
            <a:prstGeom prst="rect">
              <a:avLst/>
            </a:prstGeom>
            <a:noFill/>
            <a:ln>
              <a:noFill/>
            </a:ln>
          </p:spPr>
          <p:txBody>
            <a:bodyPr spcFirstLastPara="1" wrap="square" lIns="90350" tIns="44275" rIns="90350" bIns="44275" anchor="t" anchorCtr="0">
              <a:noAutofit/>
            </a:bodyPr>
            <a:lstStyle/>
            <a:p>
              <a:pPr marL="0" marR="0" lvl="0" indent="0" algn="r"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Ref:</a:t>
              </a:r>
              <a:endParaRPr/>
            </a:p>
            <a:p>
              <a:pPr marL="0" marR="0" lvl="0" indent="0" algn="l" rtl="0">
                <a:lnSpc>
                  <a:spcPct val="90000"/>
                </a:lnSpc>
                <a:spcBef>
                  <a:spcPts val="7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Page:</a:t>
              </a:r>
              <a:endParaRPr/>
            </a:p>
          </p:txBody>
        </p:sp>
        <p:cxnSp>
          <p:nvCxnSpPr>
            <p:cNvPr id="1713" name="Google Shape;1713;p164"/>
            <p:cNvCxnSpPr/>
            <p:nvPr/>
          </p:nvCxnSpPr>
          <p:spPr>
            <a:xfrm>
              <a:off x="528" y="1344"/>
              <a:ext cx="4787" cy="0"/>
            </a:xfrm>
            <a:prstGeom prst="straightConnector1">
              <a:avLst/>
            </a:prstGeom>
            <a:noFill/>
            <a:ln w="28425" cap="sq" cmpd="sng">
              <a:solidFill>
                <a:srgbClr val="000000"/>
              </a:solidFill>
              <a:prstDash val="solid"/>
              <a:miter lim="800000"/>
              <a:headEnd type="none" w="med" len="med"/>
              <a:tailEnd type="none" w="med" len="med"/>
            </a:ln>
          </p:spPr>
        </p:cxnSp>
        <p:cxnSp>
          <p:nvCxnSpPr>
            <p:cNvPr id="1714" name="Google Shape;1714;p164"/>
            <p:cNvCxnSpPr/>
            <p:nvPr/>
          </p:nvCxnSpPr>
          <p:spPr>
            <a:xfrm>
              <a:off x="528" y="1803"/>
              <a:ext cx="4787" cy="0"/>
            </a:xfrm>
            <a:prstGeom prst="straightConnector1">
              <a:avLst/>
            </a:prstGeom>
            <a:noFill/>
            <a:ln w="57225" cap="sq" cmpd="sng">
              <a:solidFill>
                <a:srgbClr val="000000"/>
              </a:solidFill>
              <a:prstDash val="solid"/>
              <a:miter lim="800000"/>
              <a:headEnd type="none" w="med" len="med"/>
              <a:tailEnd type="none" w="med" len="med"/>
            </a:ln>
          </p:spPr>
        </p:cxnSp>
        <p:cxnSp>
          <p:nvCxnSpPr>
            <p:cNvPr id="1715" name="Google Shape;1715;p164"/>
            <p:cNvCxnSpPr/>
            <p:nvPr/>
          </p:nvCxnSpPr>
          <p:spPr>
            <a:xfrm>
              <a:off x="528" y="2113"/>
              <a:ext cx="4787" cy="0"/>
            </a:xfrm>
            <a:prstGeom prst="straightConnector1">
              <a:avLst/>
            </a:prstGeom>
            <a:noFill/>
            <a:ln w="12600" cap="sq" cmpd="sng">
              <a:solidFill>
                <a:srgbClr val="000000"/>
              </a:solidFill>
              <a:prstDash val="solid"/>
              <a:miter lim="800000"/>
              <a:headEnd type="none" w="med" len="med"/>
              <a:tailEnd type="none" w="med" len="med"/>
            </a:ln>
          </p:spPr>
        </p:cxnSp>
        <p:cxnSp>
          <p:nvCxnSpPr>
            <p:cNvPr id="1716" name="Google Shape;1716;p164"/>
            <p:cNvCxnSpPr/>
            <p:nvPr/>
          </p:nvCxnSpPr>
          <p:spPr>
            <a:xfrm>
              <a:off x="528" y="2422"/>
              <a:ext cx="4787" cy="0"/>
            </a:xfrm>
            <a:prstGeom prst="straightConnector1">
              <a:avLst/>
            </a:prstGeom>
            <a:noFill/>
            <a:ln w="12600" cap="sq" cmpd="sng">
              <a:solidFill>
                <a:srgbClr val="000000"/>
              </a:solidFill>
              <a:prstDash val="solid"/>
              <a:miter lim="800000"/>
              <a:headEnd type="none" w="med" len="med"/>
              <a:tailEnd type="none" w="med" len="med"/>
            </a:ln>
          </p:spPr>
        </p:cxnSp>
        <p:cxnSp>
          <p:nvCxnSpPr>
            <p:cNvPr id="1717" name="Google Shape;1717;p164"/>
            <p:cNvCxnSpPr/>
            <p:nvPr/>
          </p:nvCxnSpPr>
          <p:spPr>
            <a:xfrm>
              <a:off x="528" y="2732"/>
              <a:ext cx="4787" cy="0"/>
            </a:xfrm>
            <a:prstGeom prst="straightConnector1">
              <a:avLst/>
            </a:prstGeom>
            <a:noFill/>
            <a:ln w="28425" cap="sq" cmpd="sng">
              <a:solidFill>
                <a:srgbClr val="000000"/>
              </a:solidFill>
              <a:prstDash val="solid"/>
              <a:miter lim="800000"/>
              <a:headEnd type="none" w="med" len="med"/>
              <a:tailEnd type="none" w="med" len="med"/>
            </a:ln>
          </p:spPr>
        </p:cxnSp>
        <p:cxnSp>
          <p:nvCxnSpPr>
            <p:cNvPr id="1718" name="Google Shape;1718;p164"/>
            <p:cNvCxnSpPr/>
            <p:nvPr/>
          </p:nvCxnSpPr>
          <p:spPr>
            <a:xfrm>
              <a:off x="528" y="1344"/>
              <a:ext cx="0" cy="1387"/>
            </a:xfrm>
            <a:prstGeom prst="straightConnector1">
              <a:avLst/>
            </a:prstGeom>
            <a:noFill/>
            <a:ln w="28425" cap="sq" cmpd="sng">
              <a:solidFill>
                <a:srgbClr val="000000"/>
              </a:solidFill>
              <a:prstDash val="solid"/>
              <a:miter lim="800000"/>
              <a:headEnd type="none" w="med" len="med"/>
              <a:tailEnd type="none" w="med" len="med"/>
            </a:ln>
          </p:spPr>
        </p:cxnSp>
        <p:cxnSp>
          <p:nvCxnSpPr>
            <p:cNvPr id="1719" name="Google Shape;1719;p164"/>
            <p:cNvCxnSpPr/>
            <p:nvPr/>
          </p:nvCxnSpPr>
          <p:spPr>
            <a:xfrm>
              <a:off x="1164" y="1344"/>
              <a:ext cx="0" cy="1387"/>
            </a:xfrm>
            <a:prstGeom prst="straightConnector1">
              <a:avLst/>
            </a:prstGeom>
            <a:noFill/>
            <a:ln w="57225" cap="sq" cmpd="sng">
              <a:solidFill>
                <a:srgbClr val="000000"/>
              </a:solidFill>
              <a:prstDash val="solid"/>
              <a:miter lim="800000"/>
              <a:headEnd type="none" w="med" len="med"/>
              <a:tailEnd type="none" w="med" len="med"/>
            </a:ln>
          </p:spPr>
        </p:cxnSp>
        <p:cxnSp>
          <p:nvCxnSpPr>
            <p:cNvPr id="1720" name="Google Shape;1720;p164"/>
            <p:cNvCxnSpPr/>
            <p:nvPr/>
          </p:nvCxnSpPr>
          <p:spPr>
            <a:xfrm>
              <a:off x="1542" y="1344"/>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721" name="Google Shape;1721;p164"/>
            <p:cNvCxnSpPr/>
            <p:nvPr/>
          </p:nvCxnSpPr>
          <p:spPr>
            <a:xfrm>
              <a:off x="1919" y="1344"/>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722" name="Google Shape;1722;p164"/>
            <p:cNvCxnSpPr/>
            <p:nvPr/>
          </p:nvCxnSpPr>
          <p:spPr>
            <a:xfrm>
              <a:off x="2296" y="1344"/>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723" name="Google Shape;1723;p164"/>
            <p:cNvCxnSpPr/>
            <p:nvPr/>
          </p:nvCxnSpPr>
          <p:spPr>
            <a:xfrm>
              <a:off x="2674" y="1344"/>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724" name="Google Shape;1724;p164"/>
            <p:cNvCxnSpPr/>
            <p:nvPr/>
          </p:nvCxnSpPr>
          <p:spPr>
            <a:xfrm>
              <a:off x="3052" y="1344"/>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725" name="Google Shape;1725;p164"/>
            <p:cNvCxnSpPr/>
            <p:nvPr/>
          </p:nvCxnSpPr>
          <p:spPr>
            <a:xfrm>
              <a:off x="3429" y="1344"/>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726" name="Google Shape;1726;p164"/>
            <p:cNvCxnSpPr/>
            <p:nvPr/>
          </p:nvCxnSpPr>
          <p:spPr>
            <a:xfrm>
              <a:off x="3806" y="1344"/>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727" name="Google Shape;1727;p164"/>
            <p:cNvCxnSpPr/>
            <p:nvPr/>
          </p:nvCxnSpPr>
          <p:spPr>
            <a:xfrm>
              <a:off x="4183" y="1344"/>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728" name="Google Shape;1728;p164"/>
            <p:cNvCxnSpPr/>
            <p:nvPr/>
          </p:nvCxnSpPr>
          <p:spPr>
            <a:xfrm>
              <a:off x="4561" y="1344"/>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729" name="Google Shape;1729;p164"/>
            <p:cNvCxnSpPr/>
            <p:nvPr/>
          </p:nvCxnSpPr>
          <p:spPr>
            <a:xfrm>
              <a:off x="4938" y="1344"/>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730" name="Google Shape;1730;p164"/>
            <p:cNvCxnSpPr/>
            <p:nvPr/>
          </p:nvCxnSpPr>
          <p:spPr>
            <a:xfrm>
              <a:off x="5316" y="1344"/>
              <a:ext cx="0" cy="1387"/>
            </a:xfrm>
            <a:prstGeom prst="straightConnector1">
              <a:avLst/>
            </a:prstGeom>
            <a:noFill/>
            <a:ln w="28425" cap="sq" cmpd="sng">
              <a:solidFill>
                <a:srgbClr val="000000"/>
              </a:solidFill>
              <a:prstDash val="solid"/>
              <a:miter lim="800000"/>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651">
                                            <p:txEl>
                                              <p:pRg st="0" end="0"/>
                                            </p:txEl>
                                          </p:spTgt>
                                        </p:tgtEl>
                                        <p:attrNameLst>
                                          <p:attrName>style.visibility</p:attrName>
                                        </p:attrNameLst>
                                      </p:cBhvr>
                                      <p:to>
                                        <p:strVal val="visible"/>
                                      </p:to>
                                    </p:set>
                                    <p:anim calcmode="lin" valueType="num">
                                      <p:cBhvr additive="base">
                                        <p:cTn id="7" dur="500"/>
                                        <p:tgtEl>
                                          <p:spTgt spid="1651">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651">
                                            <p:txEl>
                                              <p:pRg st="1" end="1"/>
                                            </p:txEl>
                                          </p:spTgt>
                                        </p:tgtEl>
                                        <p:attrNameLst>
                                          <p:attrName>style.visibility</p:attrName>
                                        </p:attrNameLst>
                                      </p:cBhvr>
                                      <p:to>
                                        <p:strVal val="visible"/>
                                      </p:to>
                                    </p:set>
                                    <p:anim calcmode="lin" valueType="num">
                                      <p:cBhvr additive="base">
                                        <p:cTn id="12" dur="500"/>
                                        <p:tgtEl>
                                          <p:spTgt spid="1651">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651">
                                            <p:txEl>
                                              <p:pRg st="2" end="2"/>
                                            </p:txEl>
                                          </p:spTgt>
                                        </p:tgtEl>
                                        <p:attrNameLst>
                                          <p:attrName>style.visibility</p:attrName>
                                        </p:attrNameLst>
                                      </p:cBhvr>
                                      <p:to>
                                        <p:strVal val="visible"/>
                                      </p:to>
                                    </p:set>
                                    <p:anim calcmode="lin" valueType="num">
                                      <p:cBhvr additive="base">
                                        <p:cTn id="17" dur="500"/>
                                        <p:tgtEl>
                                          <p:spTgt spid="1651">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1651">
                                            <p:txEl>
                                              <p:pRg st="3" end="3"/>
                                            </p:txEl>
                                          </p:spTgt>
                                        </p:tgtEl>
                                        <p:attrNameLst>
                                          <p:attrName>style.visibility</p:attrName>
                                        </p:attrNameLst>
                                      </p:cBhvr>
                                      <p:to>
                                        <p:strVal val="visible"/>
                                      </p:to>
                                    </p:set>
                                    <p:anim calcmode="lin" valueType="num">
                                      <p:cBhvr additive="base">
                                        <p:cTn id="22" dur="500"/>
                                        <p:tgtEl>
                                          <p:spTgt spid="1651">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1651">
                                            <p:txEl>
                                              <p:pRg st="4" end="4"/>
                                            </p:txEl>
                                          </p:spTgt>
                                        </p:tgtEl>
                                        <p:attrNameLst>
                                          <p:attrName>style.visibility</p:attrName>
                                        </p:attrNameLst>
                                      </p:cBhvr>
                                      <p:to>
                                        <p:strVal val="visible"/>
                                      </p:to>
                                    </p:set>
                                    <p:anim calcmode="lin" valueType="num">
                                      <p:cBhvr additive="base">
                                        <p:cTn id="27" dur="500"/>
                                        <p:tgtEl>
                                          <p:spTgt spid="1651">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1651">
                                            <p:txEl>
                                              <p:pRg st="5" end="5"/>
                                            </p:txEl>
                                          </p:spTgt>
                                        </p:tgtEl>
                                        <p:attrNameLst>
                                          <p:attrName>style.visibility</p:attrName>
                                        </p:attrNameLst>
                                      </p:cBhvr>
                                      <p:to>
                                        <p:strVal val="visible"/>
                                      </p:to>
                                    </p:set>
                                    <p:anim calcmode="lin" valueType="num">
                                      <p:cBhvr additive="base">
                                        <p:cTn id="32" dur="500"/>
                                        <p:tgtEl>
                                          <p:spTgt spid="1651">
                                            <p:txEl>
                                              <p:pRg st="5" end="5"/>
                                            </p:txEl>
                                          </p:spTgt>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1651">
                                            <p:txEl>
                                              <p:pRg st="6" end="6"/>
                                            </p:txEl>
                                          </p:spTgt>
                                        </p:tgtEl>
                                        <p:attrNameLst>
                                          <p:attrName>style.visibility</p:attrName>
                                        </p:attrNameLst>
                                      </p:cBhvr>
                                      <p:to>
                                        <p:strVal val="visible"/>
                                      </p:to>
                                    </p:set>
                                    <p:anim calcmode="lin" valueType="num">
                                      <p:cBhvr additive="base">
                                        <p:cTn id="37" dur="500"/>
                                        <p:tgtEl>
                                          <p:spTgt spid="1651">
                                            <p:txEl>
                                              <p:pRg st="6" end="6"/>
                                            </p:txEl>
                                          </p:spTgt>
                                        </p:tgtEl>
                                        <p:attrNameLst>
                                          <p:attrName>ppt_x</p:attrName>
                                        </p:attrNameLst>
                                      </p:cBhvr>
                                      <p:tavLst>
                                        <p:tav tm="0">
                                          <p:val>
                                            <p:strVal val="#ppt_x+1"/>
                                          </p:val>
                                        </p:tav>
                                        <p:tav tm="100000">
                                          <p:val>
                                            <p:strVal val="#ppt_x"/>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nodeType="clickEffect">
                                  <p:stCondLst>
                                    <p:cond delay="0"/>
                                  </p:stCondLst>
                                  <p:childTnLst>
                                    <p:set>
                                      <p:cBhvr>
                                        <p:cTn id="41" dur="1" fill="hold">
                                          <p:stCondLst>
                                            <p:cond delay="0"/>
                                          </p:stCondLst>
                                        </p:cTn>
                                        <p:tgtEl>
                                          <p:spTgt spid="1651">
                                            <p:txEl>
                                              <p:pRg st="7" end="7"/>
                                            </p:txEl>
                                          </p:spTgt>
                                        </p:tgtEl>
                                        <p:attrNameLst>
                                          <p:attrName>style.visibility</p:attrName>
                                        </p:attrNameLst>
                                      </p:cBhvr>
                                      <p:to>
                                        <p:strVal val="visible"/>
                                      </p:to>
                                    </p:set>
                                    <p:anim calcmode="lin" valueType="num">
                                      <p:cBhvr additive="base">
                                        <p:cTn id="42" dur="500"/>
                                        <p:tgtEl>
                                          <p:spTgt spid="1651">
                                            <p:txEl>
                                              <p:pRg st="7" end="7"/>
                                            </p:txEl>
                                          </p:spTgt>
                                        </p:tgtEl>
                                        <p:attrNameLst>
                                          <p:attrName>ppt_x</p:attrName>
                                        </p:attrNameLst>
                                      </p:cBhvr>
                                      <p:tavLst>
                                        <p:tav tm="0">
                                          <p:val>
                                            <p:strVal val="#ppt_x+1"/>
                                          </p:val>
                                        </p:tav>
                                        <p:tav tm="100000">
                                          <p:val>
                                            <p:strVal val="#ppt_x"/>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1651">
                                            <p:txEl>
                                              <p:pRg st="8" end="8"/>
                                            </p:txEl>
                                          </p:spTgt>
                                        </p:tgtEl>
                                        <p:attrNameLst>
                                          <p:attrName>style.visibility</p:attrName>
                                        </p:attrNameLst>
                                      </p:cBhvr>
                                      <p:to>
                                        <p:strVal val="visible"/>
                                      </p:to>
                                    </p:set>
                                    <p:anim calcmode="lin" valueType="num">
                                      <p:cBhvr additive="base">
                                        <p:cTn id="47" dur="500"/>
                                        <p:tgtEl>
                                          <p:spTgt spid="1651">
                                            <p:txEl>
                                              <p:pRg st="8" end="8"/>
                                            </p:txEl>
                                          </p:spTgt>
                                        </p:tgtEl>
                                        <p:attrNameLst>
                                          <p:attrName>ppt_x</p:attrName>
                                        </p:attrNameLst>
                                      </p:cBhvr>
                                      <p:tavLst>
                                        <p:tav tm="0">
                                          <p:val>
                                            <p:strVal val="#ppt_x+1"/>
                                          </p:val>
                                        </p:tav>
                                        <p:tav tm="100000">
                                          <p:val>
                                            <p:strVal val="#ppt_x"/>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2" fill="hold" nodeType="clickEffect">
                                  <p:stCondLst>
                                    <p:cond delay="0"/>
                                  </p:stCondLst>
                                  <p:childTnLst>
                                    <p:set>
                                      <p:cBhvr>
                                        <p:cTn id="51" dur="1" fill="hold">
                                          <p:stCondLst>
                                            <p:cond delay="0"/>
                                          </p:stCondLst>
                                        </p:cTn>
                                        <p:tgtEl>
                                          <p:spTgt spid="1651">
                                            <p:txEl>
                                              <p:pRg st="9" end="9"/>
                                            </p:txEl>
                                          </p:spTgt>
                                        </p:tgtEl>
                                        <p:attrNameLst>
                                          <p:attrName>style.visibility</p:attrName>
                                        </p:attrNameLst>
                                      </p:cBhvr>
                                      <p:to>
                                        <p:strVal val="visible"/>
                                      </p:to>
                                    </p:set>
                                    <p:anim calcmode="lin" valueType="num">
                                      <p:cBhvr additive="base">
                                        <p:cTn id="52" dur="500"/>
                                        <p:tgtEl>
                                          <p:spTgt spid="1651">
                                            <p:txEl>
                                              <p:pRg st="9" end="9"/>
                                            </p:txEl>
                                          </p:spTgt>
                                        </p:tgtEl>
                                        <p:attrNameLst>
                                          <p:attrName>ppt_x</p:attrName>
                                        </p:attrNameLst>
                                      </p:cBhvr>
                                      <p:tavLst>
                                        <p:tav tm="0">
                                          <p:val>
                                            <p:strVal val="#ppt_x+1"/>
                                          </p:val>
                                        </p:tav>
                                        <p:tav tm="100000">
                                          <p:val>
                                            <p:strVal val="#ppt_x"/>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nodeType="clickEffect">
                                  <p:stCondLst>
                                    <p:cond delay="0"/>
                                  </p:stCondLst>
                                  <p:childTnLst>
                                    <p:set>
                                      <p:cBhvr>
                                        <p:cTn id="56" dur="1" fill="hold">
                                          <p:stCondLst>
                                            <p:cond delay="0"/>
                                          </p:stCondLst>
                                        </p:cTn>
                                        <p:tgtEl>
                                          <p:spTgt spid="1651">
                                            <p:txEl>
                                              <p:pRg st="10" end="10"/>
                                            </p:txEl>
                                          </p:spTgt>
                                        </p:tgtEl>
                                        <p:attrNameLst>
                                          <p:attrName>style.visibility</p:attrName>
                                        </p:attrNameLst>
                                      </p:cBhvr>
                                      <p:to>
                                        <p:strVal val="visible"/>
                                      </p:to>
                                    </p:set>
                                    <p:anim calcmode="lin" valueType="num">
                                      <p:cBhvr additive="base">
                                        <p:cTn id="57" dur="500"/>
                                        <p:tgtEl>
                                          <p:spTgt spid="1651">
                                            <p:txEl>
                                              <p:pRg st="10" end="10"/>
                                            </p:txEl>
                                          </p:spTgt>
                                        </p:tgtEl>
                                        <p:attrNameLst>
                                          <p:attrName>ppt_x</p:attrName>
                                        </p:attrNameLst>
                                      </p:cBhvr>
                                      <p:tavLst>
                                        <p:tav tm="0">
                                          <p:val>
                                            <p:strVal val="#ppt_x+1"/>
                                          </p:val>
                                        </p:tav>
                                        <p:tav tm="100000">
                                          <p:val>
                                            <p:strVal val="#ppt_x"/>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2" fill="hold" nodeType="clickEffect">
                                  <p:stCondLst>
                                    <p:cond delay="0"/>
                                  </p:stCondLst>
                                  <p:childTnLst>
                                    <p:set>
                                      <p:cBhvr>
                                        <p:cTn id="61" dur="1" fill="hold">
                                          <p:stCondLst>
                                            <p:cond delay="0"/>
                                          </p:stCondLst>
                                        </p:cTn>
                                        <p:tgtEl>
                                          <p:spTgt spid="1651">
                                            <p:txEl>
                                              <p:pRg st="11" end="11"/>
                                            </p:txEl>
                                          </p:spTgt>
                                        </p:tgtEl>
                                        <p:attrNameLst>
                                          <p:attrName>style.visibility</p:attrName>
                                        </p:attrNameLst>
                                      </p:cBhvr>
                                      <p:to>
                                        <p:strVal val="visible"/>
                                      </p:to>
                                    </p:set>
                                    <p:anim calcmode="lin" valueType="num">
                                      <p:cBhvr additive="base">
                                        <p:cTn id="62" dur="500"/>
                                        <p:tgtEl>
                                          <p:spTgt spid="1651">
                                            <p:txEl>
                                              <p:pRg st="11" end="11"/>
                                            </p:txEl>
                                          </p:spTgt>
                                        </p:tgtEl>
                                        <p:attrNameLst>
                                          <p:attrName>ppt_x</p:attrName>
                                        </p:attrNameLst>
                                      </p:cBhvr>
                                      <p:tavLst>
                                        <p:tav tm="0">
                                          <p:val>
                                            <p:strVal val="#ppt_x+1"/>
                                          </p:val>
                                        </p:tav>
                                        <p:tav tm="100000">
                                          <p:val>
                                            <p:strVal val="#ppt_x"/>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nodeType="clickEffect">
                                  <p:stCondLst>
                                    <p:cond delay="0"/>
                                  </p:stCondLst>
                                  <p:childTnLst>
                                    <p:set>
                                      <p:cBhvr>
                                        <p:cTn id="66" dur="1" fill="hold">
                                          <p:stCondLst>
                                            <p:cond delay="0"/>
                                          </p:stCondLst>
                                        </p:cTn>
                                        <p:tgtEl>
                                          <p:spTgt spid="1651">
                                            <p:txEl>
                                              <p:pRg st="12" end="12"/>
                                            </p:txEl>
                                          </p:spTgt>
                                        </p:tgtEl>
                                        <p:attrNameLst>
                                          <p:attrName>style.visibility</p:attrName>
                                        </p:attrNameLst>
                                      </p:cBhvr>
                                      <p:to>
                                        <p:strVal val="visible"/>
                                      </p:to>
                                    </p:set>
                                    <p:anim calcmode="lin" valueType="num">
                                      <p:cBhvr additive="base">
                                        <p:cTn id="67" dur="500"/>
                                        <p:tgtEl>
                                          <p:spTgt spid="1651">
                                            <p:txEl>
                                              <p:pRg st="12" end="12"/>
                                            </p:txEl>
                                          </p:spTgt>
                                        </p:tgtEl>
                                        <p:attrNameLst>
                                          <p:attrName>ppt_x</p:attrName>
                                        </p:attrNameLst>
                                      </p:cBhvr>
                                      <p:tavLst>
                                        <p:tav tm="0">
                                          <p:val>
                                            <p:strVal val="#ppt_x+1"/>
                                          </p:val>
                                        </p:tav>
                                        <p:tav tm="100000">
                                          <p:val>
                                            <p:strVal val="#ppt_x"/>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2" fill="hold" nodeType="clickEffect">
                                  <p:stCondLst>
                                    <p:cond delay="0"/>
                                  </p:stCondLst>
                                  <p:childTnLst>
                                    <p:set>
                                      <p:cBhvr>
                                        <p:cTn id="71" dur="1" fill="hold">
                                          <p:stCondLst>
                                            <p:cond delay="0"/>
                                          </p:stCondLst>
                                        </p:cTn>
                                        <p:tgtEl>
                                          <p:spTgt spid="1651">
                                            <p:txEl>
                                              <p:pRg st="13" end="13"/>
                                            </p:txEl>
                                          </p:spTgt>
                                        </p:tgtEl>
                                        <p:attrNameLst>
                                          <p:attrName>style.visibility</p:attrName>
                                        </p:attrNameLst>
                                      </p:cBhvr>
                                      <p:to>
                                        <p:strVal val="visible"/>
                                      </p:to>
                                    </p:set>
                                    <p:anim calcmode="lin" valueType="num">
                                      <p:cBhvr additive="base">
                                        <p:cTn id="72" dur="500"/>
                                        <p:tgtEl>
                                          <p:spTgt spid="1651">
                                            <p:txEl>
                                              <p:pRg st="13" end="13"/>
                                            </p:txEl>
                                          </p:spTgt>
                                        </p:tgtEl>
                                        <p:attrNameLst>
                                          <p:attrName>ppt_x</p:attrName>
                                        </p:attrNameLst>
                                      </p:cBhvr>
                                      <p:tavLst>
                                        <p:tav tm="0">
                                          <p:val>
                                            <p:strVal val="#ppt_x+1"/>
                                          </p:val>
                                        </p:tav>
                                        <p:tav tm="100000">
                                          <p:val>
                                            <p:strVal val="#ppt_x"/>
                                          </p:val>
                                        </p:tav>
                                      </p:tavLst>
                                    </p:anim>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70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70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70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70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70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70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1701"/>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1700"/>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1699"/>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1698"/>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16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36"/>
        <p:cNvGrpSpPr/>
        <p:nvPr/>
      </p:nvGrpSpPr>
      <p:grpSpPr>
        <a:xfrm>
          <a:off x="0" y="0"/>
          <a:ext cx="0" cy="0"/>
          <a:chOff x="0" y="0"/>
          <a:chExt cx="0" cy="0"/>
        </a:xfrm>
      </p:grpSpPr>
      <p:sp>
        <p:nvSpPr>
          <p:cNvPr id="1737" name="Google Shape;1737;p165"/>
          <p:cNvSpPr txBox="1"/>
          <p:nvPr/>
        </p:nvSpPr>
        <p:spPr>
          <a:xfrm>
            <a:off x="457200" y="277812"/>
            <a:ext cx="8229600" cy="6365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Basic Replacement Algorithms</a:t>
            </a:r>
            <a:endParaRPr/>
          </a:p>
        </p:txBody>
      </p:sp>
      <p:sp>
        <p:nvSpPr>
          <p:cNvPr id="1738" name="Google Shape;1738;p165"/>
          <p:cNvSpPr txBox="1"/>
          <p:nvPr/>
        </p:nvSpPr>
        <p:spPr>
          <a:xfrm>
            <a:off x="457200" y="955675"/>
            <a:ext cx="8229600" cy="5140325"/>
          </a:xfrm>
          <a:prstGeom prst="rect">
            <a:avLst/>
          </a:prstGeom>
          <a:noFill/>
          <a:ln>
            <a:noFill/>
          </a:ln>
        </p:spPr>
        <p:txBody>
          <a:bodyPr spcFirstLastPara="1" wrap="square" lIns="90000" tIns="46800" rIns="90000" bIns="46800" anchor="t" anchorCtr="0">
            <a:noAutofit/>
          </a:bodyPr>
          <a:lstStyle/>
          <a:p>
            <a:pPr marL="338137" marR="0" lvl="0" indent="-338137" algn="l"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Least Recently Used (LRU)</a:t>
            </a:r>
            <a:endParaRPr/>
          </a:p>
          <a:p>
            <a:pPr marL="665162"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Replaces the page that has not been referenced for the longest time</a:t>
            </a:r>
            <a:endParaRPr/>
          </a:p>
          <a:p>
            <a:pPr marL="665162"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By the principle of locality, this should be the page least likely to be referenced in the near future</a:t>
            </a:r>
            <a:endParaRPr/>
          </a:p>
          <a:p>
            <a:pPr marL="665162"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Each page could be tagged with the time of last reference.  This would require a great deal of overhead.</a:t>
            </a:r>
            <a:endParaRPr/>
          </a:p>
          <a:p>
            <a:pPr marL="665162" marR="0" lvl="1" indent="-325437" algn="l" rtl="0">
              <a:lnSpc>
                <a:spcPct val="150000"/>
              </a:lnSpc>
              <a:spcBef>
                <a:spcPts val="40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43"/>
        <p:cNvGrpSpPr/>
        <p:nvPr/>
      </p:nvGrpSpPr>
      <p:grpSpPr>
        <a:xfrm>
          <a:off x="0" y="0"/>
          <a:ext cx="0" cy="0"/>
          <a:chOff x="0" y="0"/>
          <a:chExt cx="0" cy="0"/>
        </a:xfrm>
      </p:grpSpPr>
      <p:sp>
        <p:nvSpPr>
          <p:cNvPr id="1744" name="Google Shape;1744;p166"/>
          <p:cNvSpPr txBox="1"/>
          <p:nvPr/>
        </p:nvSpPr>
        <p:spPr>
          <a:xfrm>
            <a:off x="381000" y="914400"/>
            <a:ext cx="8610600" cy="5943600"/>
          </a:xfrm>
          <a:prstGeom prst="rect">
            <a:avLst/>
          </a:prstGeom>
          <a:noFill/>
          <a:ln>
            <a:noFill/>
          </a:ln>
        </p:spPr>
        <p:txBody>
          <a:bodyPr spcFirstLastPara="1" wrap="square" lIns="90000" tIns="46800" rIns="90000" bIns="46800" anchor="t" anchorCtr="0">
            <a:noAutofit/>
          </a:bodyPr>
          <a:lstStyle/>
          <a:p>
            <a:pPr marL="339725" marR="0" lvl="0" indent="-339725" algn="l" rtl="0">
              <a:lnSpc>
                <a:spcPct val="80000"/>
              </a:lnSpc>
              <a:spcBef>
                <a:spcPts val="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Suppose we have the same reference stream: </a:t>
            </a:r>
            <a:endParaRPr/>
          </a:p>
          <a:p>
            <a:pPr marL="739775" marR="0" lvl="1" indent="-282575" algn="l" rtl="0">
              <a:lnSpc>
                <a:spcPct val="80000"/>
              </a:lnSpc>
              <a:spcBef>
                <a:spcPts val="6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A B C A B D A D B C B</a:t>
            </a:r>
            <a:endParaRPr/>
          </a:p>
          <a:p>
            <a:pPr marL="339725" marR="0" lvl="0" indent="-339725" algn="l" rtl="0">
              <a:lnSpc>
                <a:spcPct val="80000"/>
              </a:lnSpc>
              <a:spcBef>
                <a:spcPts val="6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Consider LRU Page replacement:</a:t>
            </a:r>
            <a:endParaRPr/>
          </a:p>
          <a:p>
            <a:pPr marL="339725" marR="0" lvl="0" indent="-339725" algn="l" rtl="0">
              <a:lnSpc>
                <a:spcPct val="80000"/>
              </a:lnSpc>
              <a:spcBef>
                <a:spcPts val="600"/>
              </a:spcBef>
              <a:spcAft>
                <a:spcPts val="0"/>
              </a:spcAft>
              <a:buClr>
                <a:srgbClr val="FFFFFF"/>
              </a:buClr>
              <a:buSzPts val="2400"/>
              <a:buFont typeface="Arial"/>
              <a:buNone/>
            </a:pPr>
            <a:endParaRPr sz="2400" b="0" i="0" u="none">
              <a:solidFill>
                <a:srgbClr val="000000"/>
              </a:solidFill>
              <a:latin typeface="Arial"/>
              <a:ea typeface="Arial"/>
              <a:cs typeface="Arial"/>
              <a:sym typeface="Arial"/>
            </a:endParaRPr>
          </a:p>
          <a:p>
            <a:pPr marL="339725" marR="0" lvl="0" indent="-339725" algn="l" rtl="0">
              <a:lnSpc>
                <a:spcPct val="80000"/>
              </a:lnSpc>
              <a:spcBef>
                <a:spcPts val="600"/>
              </a:spcBef>
              <a:spcAft>
                <a:spcPts val="0"/>
              </a:spcAft>
              <a:buClr>
                <a:srgbClr val="FFFFFF"/>
              </a:buClr>
              <a:buSzPts val="2400"/>
              <a:buFont typeface="Arial"/>
              <a:buNone/>
            </a:pPr>
            <a:endParaRPr sz="2400" b="0" i="0" u="none">
              <a:solidFill>
                <a:srgbClr val="000000"/>
              </a:solidFill>
              <a:latin typeface="Arial"/>
              <a:ea typeface="Arial"/>
              <a:cs typeface="Arial"/>
              <a:sym typeface="Arial"/>
            </a:endParaRPr>
          </a:p>
          <a:p>
            <a:pPr marL="339725" marR="0" lvl="0" indent="-339725" algn="l" rtl="0">
              <a:lnSpc>
                <a:spcPct val="80000"/>
              </a:lnSpc>
              <a:spcBef>
                <a:spcPts val="600"/>
              </a:spcBef>
              <a:spcAft>
                <a:spcPts val="0"/>
              </a:spcAft>
              <a:buClr>
                <a:srgbClr val="FFFFFF"/>
              </a:buClr>
              <a:buSzPts val="2400"/>
              <a:buFont typeface="Arial"/>
              <a:buNone/>
            </a:pPr>
            <a:endParaRPr sz="2400" b="0" i="0" u="none">
              <a:solidFill>
                <a:srgbClr val="000000"/>
              </a:solidFill>
              <a:latin typeface="Arial"/>
              <a:ea typeface="Arial"/>
              <a:cs typeface="Arial"/>
              <a:sym typeface="Arial"/>
            </a:endParaRPr>
          </a:p>
          <a:p>
            <a:pPr marL="339725" marR="0" lvl="0" indent="-339725" algn="l" rtl="0">
              <a:lnSpc>
                <a:spcPct val="80000"/>
              </a:lnSpc>
              <a:spcBef>
                <a:spcPts val="600"/>
              </a:spcBef>
              <a:spcAft>
                <a:spcPts val="0"/>
              </a:spcAft>
              <a:buClr>
                <a:srgbClr val="FFFFFF"/>
              </a:buClr>
              <a:buSzPts val="2400"/>
              <a:buFont typeface="Arial"/>
              <a:buNone/>
            </a:pPr>
            <a:endParaRPr sz="2400" b="0" i="0" u="none">
              <a:solidFill>
                <a:srgbClr val="000000"/>
              </a:solidFill>
              <a:latin typeface="Arial"/>
              <a:ea typeface="Arial"/>
              <a:cs typeface="Arial"/>
              <a:sym typeface="Arial"/>
            </a:endParaRPr>
          </a:p>
          <a:p>
            <a:pPr marL="339725" marR="0" lvl="0" indent="-339725" algn="l" rtl="0">
              <a:lnSpc>
                <a:spcPct val="80000"/>
              </a:lnSpc>
              <a:spcBef>
                <a:spcPts val="600"/>
              </a:spcBef>
              <a:spcAft>
                <a:spcPts val="0"/>
              </a:spcAft>
              <a:buClr>
                <a:srgbClr val="FFFFFF"/>
              </a:buClr>
              <a:buSzPts val="2400"/>
              <a:buFont typeface="Arial"/>
              <a:buNone/>
            </a:pPr>
            <a:endParaRPr sz="2400" b="0" i="0" u="none">
              <a:solidFill>
                <a:srgbClr val="000000"/>
              </a:solidFill>
              <a:latin typeface="Arial"/>
              <a:ea typeface="Arial"/>
              <a:cs typeface="Arial"/>
              <a:sym typeface="Arial"/>
            </a:endParaRPr>
          </a:p>
          <a:p>
            <a:pPr marL="339725" marR="0" lvl="0" indent="-339725" algn="l" rtl="0">
              <a:lnSpc>
                <a:spcPct val="80000"/>
              </a:lnSpc>
              <a:spcBef>
                <a:spcPts val="600"/>
              </a:spcBef>
              <a:spcAft>
                <a:spcPts val="0"/>
              </a:spcAft>
              <a:buClr>
                <a:srgbClr val="FFFFFF"/>
              </a:buClr>
              <a:buSzPts val="2400"/>
              <a:buFont typeface="Arial"/>
              <a:buNone/>
            </a:pPr>
            <a:endParaRPr sz="2400" b="0" i="0" u="none">
              <a:solidFill>
                <a:srgbClr val="000000"/>
              </a:solidFill>
              <a:latin typeface="Arial"/>
              <a:ea typeface="Arial"/>
              <a:cs typeface="Arial"/>
              <a:sym typeface="Arial"/>
            </a:endParaRPr>
          </a:p>
          <a:p>
            <a:pPr marL="339725" marR="0" lvl="0" indent="-339725" algn="l" rtl="0">
              <a:lnSpc>
                <a:spcPct val="80000"/>
              </a:lnSpc>
              <a:spcBef>
                <a:spcPts val="600"/>
              </a:spcBef>
              <a:spcAft>
                <a:spcPts val="0"/>
              </a:spcAft>
              <a:buClr>
                <a:srgbClr val="FFFFFF"/>
              </a:buClr>
              <a:buSzPts val="2400"/>
              <a:buFont typeface="Arial"/>
              <a:buNone/>
            </a:pPr>
            <a:endParaRPr sz="2400" b="0" i="0" u="none">
              <a:solidFill>
                <a:srgbClr val="000000"/>
              </a:solidFill>
              <a:latin typeface="Arial"/>
              <a:ea typeface="Arial"/>
              <a:cs typeface="Arial"/>
              <a:sym typeface="Arial"/>
            </a:endParaRPr>
          </a:p>
          <a:p>
            <a:pPr marL="339725" marR="0" lvl="0" indent="-339725" algn="l" rtl="0">
              <a:lnSpc>
                <a:spcPct val="80000"/>
              </a:lnSpc>
              <a:spcBef>
                <a:spcPts val="600"/>
              </a:spcBef>
              <a:spcAft>
                <a:spcPts val="0"/>
              </a:spcAft>
              <a:buClr>
                <a:srgbClr val="FFFFFF"/>
              </a:buClr>
              <a:buSzPts val="2400"/>
              <a:buFont typeface="Arial"/>
              <a:buNone/>
            </a:pPr>
            <a:endParaRPr sz="2400" b="0" i="0" u="none">
              <a:solidFill>
                <a:srgbClr val="000000"/>
              </a:solidFill>
              <a:latin typeface="Arial"/>
              <a:ea typeface="Arial"/>
              <a:cs typeface="Arial"/>
              <a:sym typeface="Arial"/>
            </a:endParaRPr>
          </a:p>
          <a:p>
            <a:pPr marL="739775" marR="0" lvl="1" indent="-282575" algn="l" rtl="0">
              <a:lnSpc>
                <a:spcPct val="80000"/>
              </a:lnSpc>
              <a:spcBef>
                <a:spcPts val="6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LRU: 5 faults </a:t>
            </a:r>
            <a:endParaRPr/>
          </a:p>
          <a:p>
            <a:pPr marL="339725" marR="0" lvl="0" indent="-339725" algn="l" rtl="0">
              <a:lnSpc>
                <a:spcPct val="80000"/>
              </a:lnSpc>
              <a:spcBef>
                <a:spcPts val="6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  What will LRU do?</a:t>
            </a:r>
            <a:endParaRPr/>
          </a:p>
          <a:p>
            <a:pPr marL="739775" marR="0" lvl="1" indent="-282575" algn="l" rtl="0">
              <a:lnSpc>
                <a:spcPct val="80000"/>
              </a:lnSpc>
              <a:spcBef>
                <a:spcPts val="6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Same decisions as MIN here, but won’t always be true!</a:t>
            </a:r>
            <a:endParaRPr/>
          </a:p>
          <a:p>
            <a:pPr marL="0" marR="0" lvl="0" indent="0" algn="l" rtl="0">
              <a:lnSpc>
                <a:spcPct val="100000"/>
              </a:lnSpc>
              <a:spcBef>
                <a:spcPts val="0"/>
              </a:spcBef>
              <a:spcAft>
                <a:spcPts val="0"/>
              </a:spcAft>
              <a:buNone/>
            </a:pPr>
            <a:endParaRPr sz="2400" b="0" i="0" u="none" strike="noStrike" cap="none">
              <a:solidFill>
                <a:srgbClr val="000000"/>
              </a:solidFill>
              <a:latin typeface="Arial"/>
              <a:ea typeface="Arial"/>
              <a:cs typeface="Arial"/>
              <a:sym typeface="Arial"/>
            </a:endParaRPr>
          </a:p>
        </p:txBody>
      </p:sp>
      <p:sp>
        <p:nvSpPr>
          <p:cNvPr id="1745" name="Google Shape;1745;p166"/>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Example: LRU</a:t>
            </a:r>
            <a:endParaRPr/>
          </a:p>
        </p:txBody>
      </p:sp>
      <p:grpSp>
        <p:nvGrpSpPr>
          <p:cNvPr id="1746" name="Google Shape;1746;p166"/>
          <p:cNvGrpSpPr/>
          <p:nvPr/>
        </p:nvGrpSpPr>
        <p:grpSpPr>
          <a:xfrm>
            <a:off x="7858125" y="3219450"/>
            <a:ext cx="596900" cy="1473200"/>
            <a:chOff x="4950" y="2028"/>
            <a:chExt cx="376" cy="928"/>
          </a:xfrm>
        </p:grpSpPr>
        <p:sp>
          <p:nvSpPr>
            <p:cNvPr id="1747" name="Google Shape;1747;p166"/>
            <p:cNvSpPr/>
            <p:nvPr/>
          </p:nvSpPr>
          <p:spPr>
            <a:xfrm>
              <a:off x="4950" y="2647"/>
              <a:ext cx="376" cy="309"/>
            </a:xfrm>
            <a:prstGeom prst="rect">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748" name="Google Shape;1748;p166"/>
            <p:cNvSpPr/>
            <p:nvPr/>
          </p:nvSpPr>
          <p:spPr>
            <a:xfrm>
              <a:off x="4950" y="2338"/>
              <a:ext cx="376" cy="309"/>
            </a:xfrm>
            <a:prstGeom prst="rect">
              <a:avLst/>
            </a:prstGeom>
            <a:solidFill>
              <a:srgbClr val="FF66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749" name="Google Shape;1749;p166"/>
            <p:cNvSpPr/>
            <p:nvPr/>
          </p:nvSpPr>
          <p:spPr>
            <a:xfrm>
              <a:off x="4950" y="2028"/>
              <a:ext cx="376" cy="309"/>
            </a:xfrm>
            <a:prstGeom prst="rect">
              <a:avLst/>
            </a:prstGeom>
            <a:solidFill>
              <a:srgbClr val="00CC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750" name="Google Shape;1750;p166"/>
          <p:cNvGrpSpPr/>
          <p:nvPr/>
        </p:nvGrpSpPr>
        <p:grpSpPr>
          <a:xfrm>
            <a:off x="7259637" y="3219450"/>
            <a:ext cx="595312" cy="1473200"/>
            <a:chOff x="4573" y="2028"/>
            <a:chExt cx="375" cy="928"/>
          </a:xfrm>
        </p:grpSpPr>
        <p:sp>
          <p:nvSpPr>
            <p:cNvPr id="1751" name="Google Shape;1751;p166"/>
            <p:cNvSpPr/>
            <p:nvPr/>
          </p:nvSpPr>
          <p:spPr>
            <a:xfrm>
              <a:off x="4573" y="2647"/>
              <a:ext cx="375" cy="309"/>
            </a:xfrm>
            <a:prstGeom prst="rect">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752" name="Google Shape;1752;p166"/>
            <p:cNvSpPr/>
            <p:nvPr/>
          </p:nvSpPr>
          <p:spPr>
            <a:xfrm>
              <a:off x="4573" y="2338"/>
              <a:ext cx="375" cy="309"/>
            </a:xfrm>
            <a:prstGeom prst="rect">
              <a:avLst/>
            </a:prstGeom>
            <a:solidFill>
              <a:srgbClr val="FF66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753" name="Google Shape;1753;p166"/>
            <p:cNvSpPr txBox="1"/>
            <p:nvPr/>
          </p:nvSpPr>
          <p:spPr>
            <a:xfrm>
              <a:off x="4573" y="2028"/>
              <a:ext cx="375" cy="309"/>
            </a:xfrm>
            <a:prstGeom prst="rect">
              <a:avLst/>
            </a:prstGeom>
            <a:solidFill>
              <a:srgbClr val="00CC99"/>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C</a:t>
              </a:r>
              <a:endParaRPr/>
            </a:p>
          </p:txBody>
        </p:sp>
      </p:grpSp>
      <p:grpSp>
        <p:nvGrpSpPr>
          <p:cNvPr id="1754" name="Google Shape;1754;p166"/>
          <p:cNvGrpSpPr/>
          <p:nvPr/>
        </p:nvGrpSpPr>
        <p:grpSpPr>
          <a:xfrm>
            <a:off x="6659562" y="3219450"/>
            <a:ext cx="596900" cy="1473200"/>
            <a:chOff x="4195" y="2028"/>
            <a:chExt cx="376" cy="928"/>
          </a:xfrm>
        </p:grpSpPr>
        <p:sp>
          <p:nvSpPr>
            <p:cNvPr id="1755" name="Google Shape;1755;p166"/>
            <p:cNvSpPr/>
            <p:nvPr/>
          </p:nvSpPr>
          <p:spPr>
            <a:xfrm>
              <a:off x="4195" y="2647"/>
              <a:ext cx="376" cy="309"/>
            </a:xfrm>
            <a:prstGeom prst="rect">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756" name="Google Shape;1756;p166"/>
            <p:cNvSpPr/>
            <p:nvPr/>
          </p:nvSpPr>
          <p:spPr>
            <a:xfrm>
              <a:off x="4195" y="2338"/>
              <a:ext cx="376" cy="309"/>
            </a:xfrm>
            <a:prstGeom prst="rect">
              <a:avLst/>
            </a:prstGeom>
            <a:solidFill>
              <a:srgbClr val="FF66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757" name="Google Shape;1757;p166"/>
            <p:cNvSpPr/>
            <p:nvPr/>
          </p:nvSpPr>
          <p:spPr>
            <a:xfrm>
              <a:off x="4195" y="2028"/>
              <a:ext cx="376" cy="309"/>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758" name="Google Shape;1758;p166"/>
          <p:cNvGrpSpPr/>
          <p:nvPr/>
        </p:nvGrpSpPr>
        <p:grpSpPr>
          <a:xfrm>
            <a:off x="6061075" y="3219450"/>
            <a:ext cx="595312" cy="1473200"/>
            <a:chOff x="3818" y="2028"/>
            <a:chExt cx="375" cy="928"/>
          </a:xfrm>
        </p:grpSpPr>
        <p:sp>
          <p:nvSpPr>
            <p:cNvPr id="1759" name="Google Shape;1759;p166"/>
            <p:cNvSpPr/>
            <p:nvPr/>
          </p:nvSpPr>
          <p:spPr>
            <a:xfrm>
              <a:off x="3818" y="2647"/>
              <a:ext cx="375" cy="309"/>
            </a:xfrm>
            <a:prstGeom prst="rect">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760" name="Google Shape;1760;p166"/>
            <p:cNvSpPr/>
            <p:nvPr/>
          </p:nvSpPr>
          <p:spPr>
            <a:xfrm>
              <a:off x="3818" y="2338"/>
              <a:ext cx="375" cy="309"/>
            </a:xfrm>
            <a:prstGeom prst="rect">
              <a:avLst/>
            </a:prstGeom>
            <a:solidFill>
              <a:srgbClr val="FF66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761" name="Google Shape;1761;p166"/>
            <p:cNvSpPr/>
            <p:nvPr/>
          </p:nvSpPr>
          <p:spPr>
            <a:xfrm>
              <a:off x="3818" y="2028"/>
              <a:ext cx="375" cy="309"/>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762" name="Google Shape;1762;p166"/>
          <p:cNvGrpSpPr/>
          <p:nvPr/>
        </p:nvGrpSpPr>
        <p:grpSpPr>
          <a:xfrm>
            <a:off x="5461000" y="3219450"/>
            <a:ext cx="596900" cy="1473200"/>
            <a:chOff x="3440" y="2028"/>
            <a:chExt cx="376" cy="928"/>
          </a:xfrm>
        </p:grpSpPr>
        <p:sp>
          <p:nvSpPr>
            <p:cNvPr id="1763" name="Google Shape;1763;p166"/>
            <p:cNvSpPr/>
            <p:nvPr/>
          </p:nvSpPr>
          <p:spPr>
            <a:xfrm>
              <a:off x="3440" y="2647"/>
              <a:ext cx="376" cy="309"/>
            </a:xfrm>
            <a:prstGeom prst="rect">
              <a:avLst/>
            </a:prstGeom>
            <a:solidFill>
              <a:srgbClr val="FFFF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764" name="Google Shape;1764;p166"/>
            <p:cNvSpPr/>
            <p:nvPr/>
          </p:nvSpPr>
          <p:spPr>
            <a:xfrm>
              <a:off x="3440" y="2338"/>
              <a:ext cx="376" cy="309"/>
            </a:xfrm>
            <a:prstGeom prst="rect">
              <a:avLst/>
            </a:prstGeom>
            <a:solidFill>
              <a:srgbClr val="FF66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765" name="Google Shape;1765;p166"/>
            <p:cNvSpPr/>
            <p:nvPr/>
          </p:nvSpPr>
          <p:spPr>
            <a:xfrm>
              <a:off x="3440" y="2028"/>
              <a:ext cx="376" cy="309"/>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766" name="Google Shape;1766;p166"/>
          <p:cNvGrpSpPr/>
          <p:nvPr/>
        </p:nvGrpSpPr>
        <p:grpSpPr>
          <a:xfrm>
            <a:off x="4862512" y="3219450"/>
            <a:ext cx="595312" cy="1473200"/>
            <a:chOff x="3063" y="2028"/>
            <a:chExt cx="375" cy="928"/>
          </a:xfrm>
        </p:grpSpPr>
        <p:sp>
          <p:nvSpPr>
            <p:cNvPr id="1767" name="Google Shape;1767;p166"/>
            <p:cNvSpPr txBox="1"/>
            <p:nvPr/>
          </p:nvSpPr>
          <p:spPr>
            <a:xfrm>
              <a:off x="3063" y="2647"/>
              <a:ext cx="375" cy="309"/>
            </a:xfrm>
            <a:prstGeom prst="rect">
              <a:avLst/>
            </a:prstGeom>
            <a:solidFill>
              <a:srgbClr val="FFFF00"/>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D</a:t>
              </a:r>
              <a:endParaRPr/>
            </a:p>
          </p:txBody>
        </p:sp>
        <p:sp>
          <p:nvSpPr>
            <p:cNvPr id="1768" name="Google Shape;1768;p166"/>
            <p:cNvSpPr/>
            <p:nvPr/>
          </p:nvSpPr>
          <p:spPr>
            <a:xfrm>
              <a:off x="3063" y="2338"/>
              <a:ext cx="375" cy="309"/>
            </a:xfrm>
            <a:prstGeom prst="rect">
              <a:avLst/>
            </a:prstGeom>
            <a:solidFill>
              <a:srgbClr val="FF66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769" name="Google Shape;1769;p166"/>
            <p:cNvSpPr/>
            <p:nvPr/>
          </p:nvSpPr>
          <p:spPr>
            <a:xfrm>
              <a:off x="3063" y="2028"/>
              <a:ext cx="375" cy="309"/>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770" name="Google Shape;1770;p166"/>
          <p:cNvGrpSpPr/>
          <p:nvPr/>
        </p:nvGrpSpPr>
        <p:grpSpPr>
          <a:xfrm>
            <a:off x="4262437" y="3219450"/>
            <a:ext cx="596900" cy="1473200"/>
            <a:chOff x="2685" y="2028"/>
            <a:chExt cx="376" cy="928"/>
          </a:xfrm>
        </p:grpSpPr>
        <p:sp>
          <p:nvSpPr>
            <p:cNvPr id="1771" name="Google Shape;1771;p166"/>
            <p:cNvSpPr/>
            <p:nvPr/>
          </p:nvSpPr>
          <p:spPr>
            <a:xfrm>
              <a:off x="2685" y="2647"/>
              <a:ext cx="376" cy="309"/>
            </a:xfrm>
            <a:prstGeom prst="rect">
              <a:avLst/>
            </a:prstGeom>
            <a:solidFill>
              <a:srgbClr val="00CC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772" name="Google Shape;1772;p166"/>
            <p:cNvSpPr/>
            <p:nvPr/>
          </p:nvSpPr>
          <p:spPr>
            <a:xfrm>
              <a:off x="2685" y="2338"/>
              <a:ext cx="376" cy="309"/>
            </a:xfrm>
            <a:prstGeom prst="rect">
              <a:avLst/>
            </a:prstGeom>
            <a:solidFill>
              <a:srgbClr val="FF66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773" name="Google Shape;1773;p166"/>
            <p:cNvSpPr/>
            <p:nvPr/>
          </p:nvSpPr>
          <p:spPr>
            <a:xfrm>
              <a:off x="2685" y="2028"/>
              <a:ext cx="376" cy="309"/>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774" name="Google Shape;1774;p166"/>
          <p:cNvGrpSpPr/>
          <p:nvPr/>
        </p:nvGrpSpPr>
        <p:grpSpPr>
          <a:xfrm>
            <a:off x="3662362" y="3219450"/>
            <a:ext cx="596900" cy="1473200"/>
            <a:chOff x="2307" y="2028"/>
            <a:chExt cx="376" cy="928"/>
          </a:xfrm>
        </p:grpSpPr>
        <p:sp>
          <p:nvSpPr>
            <p:cNvPr id="1775" name="Google Shape;1775;p166"/>
            <p:cNvSpPr/>
            <p:nvPr/>
          </p:nvSpPr>
          <p:spPr>
            <a:xfrm>
              <a:off x="2307" y="2647"/>
              <a:ext cx="376" cy="309"/>
            </a:xfrm>
            <a:prstGeom prst="rect">
              <a:avLst/>
            </a:prstGeom>
            <a:solidFill>
              <a:srgbClr val="00CC9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776" name="Google Shape;1776;p166"/>
            <p:cNvSpPr/>
            <p:nvPr/>
          </p:nvSpPr>
          <p:spPr>
            <a:xfrm>
              <a:off x="2307" y="2338"/>
              <a:ext cx="376" cy="309"/>
            </a:xfrm>
            <a:prstGeom prst="rect">
              <a:avLst/>
            </a:prstGeom>
            <a:solidFill>
              <a:srgbClr val="FF66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777" name="Google Shape;1777;p166"/>
            <p:cNvSpPr/>
            <p:nvPr/>
          </p:nvSpPr>
          <p:spPr>
            <a:xfrm>
              <a:off x="2307" y="2028"/>
              <a:ext cx="376" cy="309"/>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778" name="Google Shape;1778;p166"/>
          <p:cNvGrpSpPr/>
          <p:nvPr/>
        </p:nvGrpSpPr>
        <p:grpSpPr>
          <a:xfrm>
            <a:off x="3063875" y="3219450"/>
            <a:ext cx="595312" cy="1473200"/>
            <a:chOff x="1930" y="2028"/>
            <a:chExt cx="375" cy="928"/>
          </a:xfrm>
        </p:grpSpPr>
        <p:sp>
          <p:nvSpPr>
            <p:cNvPr id="1779" name="Google Shape;1779;p166"/>
            <p:cNvSpPr txBox="1"/>
            <p:nvPr/>
          </p:nvSpPr>
          <p:spPr>
            <a:xfrm>
              <a:off x="1930" y="2647"/>
              <a:ext cx="375" cy="309"/>
            </a:xfrm>
            <a:prstGeom prst="rect">
              <a:avLst/>
            </a:prstGeom>
            <a:solidFill>
              <a:srgbClr val="00CC99"/>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C</a:t>
              </a:r>
              <a:endParaRPr/>
            </a:p>
          </p:txBody>
        </p:sp>
        <p:sp>
          <p:nvSpPr>
            <p:cNvPr id="1780" name="Google Shape;1780;p166"/>
            <p:cNvSpPr/>
            <p:nvPr/>
          </p:nvSpPr>
          <p:spPr>
            <a:xfrm>
              <a:off x="1930" y="2338"/>
              <a:ext cx="375" cy="309"/>
            </a:xfrm>
            <a:prstGeom prst="rect">
              <a:avLst/>
            </a:prstGeom>
            <a:solidFill>
              <a:srgbClr val="FF66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781" name="Google Shape;1781;p166"/>
            <p:cNvSpPr/>
            <p:nvPr/>
          </p:nvSpPr>
          <p:spPr>
            <a:xfrm>
              <a:off x="1930" y="2028"/>
              <a:ext cx="375" cy="309"/>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782" name="Google Shape;1782;p166"/>
          <p:cNvGrpSpPr/>
          <p:nvPr/>
        </p:nvGrpSpPr>
        <p:grpSpPr>
          <a:xfrm>
            <a:off x="2463800" y="3219450"/>
            <a:ext cx="596900" cy="1473200"/>
            <a:chOff x="1552" y="2028"/>
            <a:chExt cx="376" cy="928"/>
          </a:xfrm>
        </p:grpSpPr>
        <p:sp>
          <p:nvSpPr>
            <p:cNvPr id="1783" name="Google Shape;1783;p166"/>
            <p:cNvSpPr/>
            <p:nvPr/>
          </p:nvSpPr>
          <p:spPr>
            <a:xfrm>
              <a:off x="1552" y="2647"/>
              <a:ext cx="376" cy="309"/>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784" name="Google Shape;1784;p166"/>
            <p:cNvSpPr txBox="1"/>
            <p:nvPr/>
          </p:nvSpPr>
          <p:spPr>
            <a:xfrm>
              <a:off x="1552" y="2338"/>
              <a:ext cx="376" cy="309"/>
            </a:xfrm>
            <a:prstGeom prst="rect">
              <a:avLst/>
            </a:prstGeom>
            <a:solidFill>
              <a:srgbClr val="FF66CC"/>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B</a:t>
              </a:r>
              <a:endParaRPr/>
            </a:p>
          </p:txBody>
        </p:sp>
        <p:sp>
          <p:nvSpPr>
            <p:cNvPr id="1785" name="Google Shape;1785;p166"/>
            <p:cNvSpPr/>
            <p:nvPr/>
          </p:nvSpPr>
          <p:spPr>
            <a:xfrm>
              <a:off x="1552" y="2028"/>
              <a:ext cx="376" cy="309"/>
            </a:xfrm>
            <a:prstGeom prst="rect">
              <a:avLst/>
            </a:prstGeom>
            <a:solidFill>
              <a:srgbClr val="99FF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grpSp>
        <p:nvGrpSpPr>
          <p:cNvPr id="1786" name="Google Shape;1786;p166"/>
          <p:cNvGrpSpPr/>
          <p:nvPr/>
        </p:nvGrpSpPr>
        <p:grpSpPr>
          <a:xfrm>
            <a:off x="1865312" y="3219450"/>
            <a:ext cx="595312" cy="1473200"/>
            <a:chOff x="1175" y="2028"/>
            <a:chExt cx="375" cy="928"/>
          </a:xfrm>
        </p:grpSpPr>
        <p:sp>
          <p:nvSpPr>
            <p:cNvPr id="1787" name="Google Shape;1787;p166"/>
            <p:cNvSpPr/>
            <p:nvPr/>
          </p:nvSpPr>
          <p:spPr>
            <a:xfrm>
              <a:off x="1175" y="2647"/>
              <a:ext cx="375" cy="309"/>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788" name="Google Shape;1788;p166"/>
            <p:cNvSpPr/>
            <p:nvPr/>
          </p:nvSpPr>
          <p:spPr>
            <a:xfrm>
              <a:off x="1175" y="2338"/>
              <a:ext cx="375" cy="309"/>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1789" name="Google Shape;1789;p166"/>
            <p:cNvSpPr txBox="1"/>
            <p:nvPr/>
          </p:nvSpPr>
          <p:spPr>
            <a:xfrm>
              <a:off x="1175" y="2028"/>
              <a:ext cx="375" cy="309"/>
            </a:xfrm>
            <a:prstGeom prst="rect">
              <a:avLst/>
            </a:prstGeom>
            <a:solidFill>
              <a:srgbClr val="99FFCC"/>
            </a:solid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A</a:t>
              </a:r>
              <a:endParaRPr/>
            </a:p>
          </p:txBody>
        </p:sp>
      </p:grpSp>
      <p:sp>
        <p:nvSpPr>
          <p:cNvPr id="1790" name="Google Shape;1790;p166"/>
          <p:cNvSpPr txBox="1"/>
          <p:nvPr/>
        </p:nvSpPr>
        <p:spPr>
          <a:xfrm>
            <a:off x="7858125" y="2489200"/>
            <a:ext cx="600075"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B</a:t>
            </a:r>
            <a:endParaRPr/>
          </a:p>
        </p:txBody>
      </p:sp>
      <p:sp>
        <p:nvSpPr>
          <p:cNvPr id="1791" name="Google Shape;1791;p166"/>
          <p:cNvSpPr txBox="1"/>
          <p:nvPr/>
        </p:nvSpPr>
        <p:spPr>
          <a:xfrm>
            <a:off x="7259637" y="2489200"/>
            <a:ext cx="598487"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C</a:t>
            </a:r>
            <a:endParaRPr/>
          </a:p>
        </p:txBody>
      </p:sp>
      <p:sp>
        <p:nvSpPr>
          <p:cNvPr id="1792" name="Google Shape;1792;p166"/>
          <p:cNvSpPr txBox="1"/>
          <p:nvPr/>
        </p:nvSpPr>
        <p:spPr>
          <a:xfrm>
            <a:off x="6659562" y="2489200"/>
            <a:ext cx="600075"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B</a:t>
            </a:r>
            <a:endParaRPr/>
          </a:p>
        </p:txBody>
      </p:sp>
      <p:sp>
        <p:nvSpPr>
          <p:cNvPr id="1793" name="Google Shape;1793;p166"/>
          <p:cNvSpPr txBox="1"/>
          <p:nvPr/>
        </p:nvSpPr>
        <p:spPr>
          <a:xfrm>
            <a:off x="6061075" y="2489200"/>
            <a:ext cx="598487"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D</a:t>
            </a:r>
            <a:endParaRPr/>
          </a:p>
        </p:txBody>
      </p:sp>
      <p:sp>
        <p:nvSpPr>
          <p:cNvPr id="1794" name="Google Shape;1794;p166"/>
          <p:cNvSpPr txBox="1"/>
          <p:nvPr/>
        </p:nvSpPr>
        <p:spPr>
          <a:xfrm>
            <a:off x="5461000" y="2489200"/>
            <a:ext cx="600075"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A</a:t>
            </a:r>
            <a:endParaRPr/>
          </a:p>
        </p:txBody>
      </p:sp>
      <p:sp>
        <p:nvSpPr>
          <p:cNvPr id="1795" name="Google Shape;1795;p166"/>
          <p:cNvSpPr txBox="1"/>
          <p:nvPr/>
        </p:nvSpPr>
        <p:spPr>
          <a:xfrm>
            <a:off x="4862512" y="2489200"/>
            <a:ext cx="598487"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D</a:t>
            </a:r>
            <a:endParaRPr/>
          </a:p>
        </p:txBody>
      </p:sp>
      <p:sp>
        <p:nvSpPr>
          <p:cNvPr id="1796" name="Google Shape;1796;p166"/>
          <p:cNvSpPr txBox="1"/>
          <p:nvPr/>
        </p:nvSpPr>
        <p:spPr>
          <a:xfrm>
            <a:off x="4262437" y="2489200"/>
            <a:ext cx="600075"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B</a:t>
            </a:r>
            <a:endParaRPr/>
          </a:p>
        </p:txBody>
      </p:sp>
      <p:sp>
        <p:nvSpPr>
          <p:cNvPr id="1797" name="Google Shape;1797;p166"/>
          <p:cNvSpPr txBox="1"/>
          <p:nvPr/>
        </p:nvSpPr>
        <p:spPr>
          <a:xfrm>
            <a:off x="3662362" y="2489200"/>
            <a:ext cx="600075"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A</a:t>
            </a:r>
            <a:endParaRPr/>
          </a:p>
        </p:txBody>
      </p:sp>
      <p:sp>
        <p:nvSpPr>
          <p:cNvPr id="1798" name="Google Shape;1798;p166"/>
          <p:cNvSpPr txBox="1"/>
          <p:nvPr/>
        </p:nvSpPr>
        <p:spPr>
          <a:xfrm>
            <a:off x="3063875" y="2489200"/>
            <a:ext cx="598487"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C</a:t>
            </a:r>
            <a:endParaRPr/>
          </a:p>
        </p:txBody>
      </p:sp>
      <p:sp>
        <p:nvSpPr>
          <p:cNvPr id="1799" name="Google Shape;1799;p166"/>
          <p:cNvSpPr txBox="1"/>
          <p:nvPr/>
        </p:nvSpPr>
        <p:spPr>
          <a:xfrm>
            <a:off x="2463800" y="2489200"/>
            <a:ext cx="600075"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B</a:t>
            </a:r>
            <a:endParaRPr/>
          </a:p>
        </p:txBody>
      </p:sp>
      <p:sp>
        <p:nvSpPr>
          <p:cNvPr id="1800" name="Google Shape;1800;p166"/>
          <p:cNvSpPr txBox="1"/>
          <p:nvPr/>
        </p:nvSpPr>
        <p:spPr>
          <a:xfrm>
            <a:off x="1865312" y="2489200"/>
            <a:ext cx="598487" cy="730250"/>
          </a:xfrm>
          <a:prstGeom prst="rect">
            <a:avLst/>
          </a:prstGeom>
          <a:noFill/>
          <a:ln>
            <a:noFill/>
          </a:ln>
        </p:spPr>
        <p:txBody>
          <a:bodyPr spcFirstLastPara="1" wrap="square" lIns="90350" tIns="44275" rIns="90350" bIns="44275" anchor="t"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A</a:t>
            </a:r>
            <a:endParaRPr/>
          </a:p>
        </p:txBody>
      </p:sp>
      <p:grpSp>
        <p:nvGrpSpPr>
          <p:cNvPr id="1801" name="Google Shape;1801;p166"/>
          <p:cNvGrpSpPr/>
          <p:nvPr/>
        </p:nvGrpSpPr>
        <p:grpSpPr>
          <a:xfrm>
            <a:off x="854075" y="2489200"/>
            <a:ext cx="7600950" cy="2203450"/>
            <a:chOff x="538" y="1568"/>
            <a:chExt cx="4788" cy="1388"/>
          </a:xfrm>
        </p:grpSpPr>
        <p:sp>
          <p:nvSpPr>
            <p:cNvPr id="1802" name="Google Shape;1802;p166"/>
            <p:cNvSpPr txBox="1"/>
            <p:nvPr/>
          </p:nvSpPr>
          <p:spPr>
            <a:xfrm>
              <a:off x="538" y="2646"/>
              <a:ext cx="636" cy="309"/>
            </a:xfrm>
            <a:prstGeom prst="rect">
              <a:avLst/>
            </a:prstGeom>
            <a:no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3</a:t>
              </a:r>
              <a:endParaRPr/>
            </a:p>
          </p:txBody>
        </p:sp>
        <p:sp>
          <p:nvSpPr>
            <p:cNvPr id="1803" name="Google Shape;1803;p166"/>
            <p:cNvSpPr txBox="1"/>
            <p:nvPr/>
          </p:nvSpPr>
          <p:spPr>
            <a:xfrm>
              <a:off x="538" y="2337"/>
              <a:ext cx="636" cy="309"/>
            </a:xfrm>
            <a:prstGeom prst="rect">
              <a:avLst/>
            </a:prstGeom>
            <a:no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2</a:t>
              </a:r>
              <a:endParaRPr/>
            </a:p>
          </p:txBody>
        </p:sp>
        <p:sp>
          <p:nvSpPr>
            <p:cNvPr id="1804" name="Google Shape;1804;p166"/>
            <p:cNvSpPr txBox="1"/>
            <p:nvPr/>
          </p:nvSpPr>
          <p:spPr>
            <a:xfrm>
              <a:off x="538" y="2027"/>
              <a:ext cx="636" cy="309"/>
            </a:xfrm>
            <a:prstGeom prst="rect">
              <a:avLst/>
            </a:prstGeom>
            <a:noFill/>
            <a:ln>
              <a:noFill/>
            </a:ln>
          </p:spPr>
          <p:txBody>
            <a:bodyPr spcFirstLastPara="1" wrap="square" lIns="90350" tIns="44275" rIns="90350" bIns="44275" anchor="ctr" anchorCtr="0">
              <a:no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1</a:t>
              </a:r>
              <a:endParaRPr/>
            </a:p>
          </p:txBody>
        </p:sp>
        <p:sp>
          <p:nvSpPr>
            <p:cNvPr id="1805" name="Google Shape;1805;p166"/>
            <p:cNvSpPr txBox="1"/>
            <p:nvPr/>
          </p:nvSpPr>
          <p:spPr>
            <a:xfrm>
              <a:off x="538" y="1568"/>
              <a:ext cx="636" cy="458"/>
            </a:xfrm>
            <a:prstGeom prst="rect">
              <a:avLst/>
            </a:prstGeom>
            <a:noFill/>
            <a:ln>
              <a:noFill/>
            </a:ln>
          </p:spPr>
          <p:txBody>
            <a:bodyPr spcFirstLastPara="1" wrap="square" lIns="90350" tIns="44275" rIns="90350" bIns="44275" anchor="t" anchorCtr="0">
              <a:noAutofit/>
            </a:bodyPr>
            <a:lstStyle/>
            <a:p>
              <a:pPr marL="0" marR="0" lvl="0" indent="0" algn="r" rtl="0">
                <a:lnSpc>
                  <a:spcPct val="9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Ref:</a:t>
              </a:r>
              <a:endParaRPr/>
            </a:p>
            <a:p>
              <a:pPr marL="0" marR="0" lvl="0" indent="0" algn="l" rtl="0">
                <a:lnSpc>
                  <a:spcPct val="90000"/>
                </a:lnSpc>
                <a:spcBef>
                  <a:spcPts val="7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Page:</a:t>
              </a:r>
              <a:endParaRPr/>
            </a:p>
          </p:txBody>
        </p:sp>
        <p:cxnSp>
          <p:nvCxnSpPr>
            <p:cNvPr id="1806" name="Google Shape;1806;p166"/>
            <p:cNvCxnSpPr/>
            <p:nvPr/>
          </p:nvCxnSpPr>
          <p:spPr>
            <a:xfrm>
              <a:off x="538" y="1568"/>
              <a:ext cx="4787" cy="0"/>
            </a:xfrm>
            <a:prstGeom prst="straightConnector1">
              <a:avLst/>
            </a:prstGeom>
            <a:noFill/>
            <a:ln w="28425" cap="sq" cmpd="sng">
              <a:solidFill>
                <a:srgbClr val="000000"/>
              </a:solidFill>
              <a:prstDash val="solid"/>
              <a:miter lim="800000"/>
              <a:headEnd type="none" w="med" len="med"/>
              <a:tailEnd type="none" w="med" len="med"/>
            </a:ln>
          </p:spPr>
        </p:cxnSp>
        <p:cxnSp>
          <p:nvCxnSpPr>
            <p:cNvPr id="1807" name="Google Shape;1807;p166"/>
            <p:cNvCxnSpPr/>
            <p:nvPr/>
          </p:nvCxnSpPr>
          <p:spPr>
            <a:xfrm>
              <a:off x="538" y="2027"/>
              <a:ext cx="4787" cy="0"/>
            </a:xfrm>
            <a:prstGeom prst="straightConnector1">
              <a:avLst/>
            </a:prstGeom>
            <a:noFill/>
            <a:ln w="57225" cap="sq" cmpd="sng">
              <a:solidFill>
                <a:srgbClr val="000000"/>
              </a:solidFill>
              <a:prstDash val="solid"/>
              <a:miter lim="800000"/>
              <a:headEnd type="none" w="med" len="med"/>
              <a:tailEnd type="none" w="med" len="med"/>
            </a:ln>
          </p:spPr>
        </p:cxnSp>
        <p:cxnSp>
          <p:nvCxnSpPr>
            <p:cNvPr id="1808" name="Google Shape;1808;p166"/>
            <p:cNvCxnSpPr/>
            <p:nvPr/>
          </p:nvCxnSpPr>
          <p:spPr>
            <a:xfrm>
              <a:off x="538" y="2337"/>
              <a:ext cx="4787" cy="0"/>
            </a:xfrm>
            <a:prstGeom prst="straightConnector1">
              <a:avLst/>
            </a:prstGeom>
            <a:noFill/>
            <a:ln w="12600" cap="sq" cmpd="sng">
              <a:solidFill>
                <a:srgbClr val="000000"/>
              </a:solidFill>
              <a:prstDash val="solid"/>
              <a:miter lim="800000"/>
              <a:headEnd type="none" w="med" len="med"/>
              <a:tailEnd type="none" w="med" len="med"/>
            </a:ln>
          </p:spPr>
        </p:cxnSp>
        <p:cxnSp>
          <p:nvCxnSpPr>
            <p:cNvPr id="1809" name="Google Shape;1809;p166"/>
            <p:cNvCxnSpPr/>
            <p:nvPr/>
          </p:nvCxnSpPr>
          <p:spPr>
            <a:xfrm>
              <a:off x="538" y="2646"/>
              <a:ext cx="4787" cy="0"/>
            </a:xfrm>
            <a:prstGeom prst="straightConnector1">
              <a:avLst/>
            </a:prstGeom>
            <a:noFill/>
            <a:ln w="12600" cap="sq" cmpd="sng">
              <a:solidFill>
                <a:srgbClr val="000000"/>
              </a:solidFill>
              <a:prstDash val="solid"/>
              <a:miter lim="800000"/>
              <a:headEnd type="none" w="med" len="med"/>
              <a:tailEnd type="none" w="med" len="med"/>
            </a:ln>
          </p:spPr>
        </p:cxnSp>
        <p:cxnSp>
          <p:nvCxnSpPr>
            <p:cNvPr id="1810" name="Google Shape;1810;p166"/>
            <p:cNvCxnSpPr/>
            <p:nvPr/>
          </p:nvCxnSpPr>
          <p:spPr>
            <a:xfrm>
              <a:off x="538" y="2956"/>
              <a:ext cx="4787" cy="0"/>
            </a:xfrm>
            <a:prstGeom prst="straightConnector1">
              <a:avLst/>
            </a:prstGeom>
            <a:noFill/>
            <a:ln w="28425" cap="sq" cmpd="sng">
              <a:solidFill>
                <a:srgbClr val="000000"/>
              </a:solidFill>
              <a:prstDash val="solid"/>
              <a:miter lim="800000"/>
              <a:headEnd type="none" w="med" len="med"/>
              <a:tailEnd type="none" w="med" len="med"/>
            </a:ln>
          </p:spPr>
        </p:cxnSp>
        <p:cxnSp>
          <p:nvCxnSpPr>
            <p:cNvPr id="1811" name="Google Shape;1811;p166"/>
            <p:cNvCxnSpPr/>
            <p:nvPr/>
          </p:nvCxnSpPr>
          <p:spPr>
            <a:xfrm>
              <a:off x="538" y="1568"/>
              <a:ext cx="0" cy="1387"/>
            </a:xfrm>
            <a:prstGeom prst="straightConnector1">
              <a:avLst/>
            </a:prstGeom>
            <a:noFill/>
            <a:ln w="28425" cap="sq" cmpd="sng">
              <a:solidFill>
                <a:srgbClr val="000000"/>
              </a:solidFill>
              <a:prstDash val="solid"/>
              <a:miter lim="800000"/>
              <a:headEnd type="none" w="med" len="med"/>
              <a:tailEnd type="none" w="med" len="med"/>
            </a:ln>
          </p:spPr>
        </p:cxnSp>
        <p:cxnSp>
          <p:nvCxnSpPr>
            <p:cNvPr id="1812" name="Google Shape;1812;p166"/>
            <p:cNvCxnSpPr/>
            <p:nvPr/>
          </p:nvCxnSpPr>
          <p:spPr>
            <a:xfrm>
              <a:off x="1174" y="1568"/>
              <a:ext cx="0" cy="1387"/>
            </a:xfrm>
            <a:prstGeom prst="straightConnector1">
              <a:avLst/>
            </a:prstGeom>
            <a:noFill/>
            <a:ln w="57225" cap="sq" cmpd="sng">
              <a:solidFill>
                <a:srgbClr val="000000"/>
              </a:solidFill>
              <a:prstDash val="solid"/>
              <a:miter lim="800000"/>
              <a:headEnd type="none" w="med" len="med"/>
              <a:tailEnd type="none" w="med" len="med"/>
            </a:ln>
          </p:spPr>
        </p:cxnSp>
        <p:cxnSp>
          <p:nvCxnSpPr>
            <p:cNvPr id="1813" name="Google Shape;1813;p166"/>
            <p:cNvCxnSpPr/>
            <p:nvPr/>
          </p:nvCxnSpPr>
          <p:spPr>
            <a:xfrm>
              <a:off x="1552" y="1568"/>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814" name="Google Shape;1814;p166"/>
            <p:cNvCxnSpPr/>
            <p:nvPr/>
          </p:nvCxnSpPr>
          <p:spPr>
            <a:xfrm>
              <a:off x="1929" y="1568"/>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815" name="Google Shape;1815;p166"/>
            <p:cNvCxnSpPr/>
            <p:nvPr/>
          </p:nvCxnSpPr>
          <p:spPr>
            <a:xfrm>
              <a:off x="2306" y="1568"/>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816" name="Google Shape;1816;p166"/>
            <p:cNvCxnSpPr/>
            <p:nvPr/>
          </p:nvCxnSpPr>
          <p:spPr>
            <a:xfrm>
              <a:off x="2684" y="1568"/>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817" name="Google Shape;1817;p166"/>
            <p:cNvCxnSpPr/>
            <p:nvPr/>
          </p:nvCxnSpPr>
          <p:spPr>
            <a:xfrm>
              <a:off x="3062" y="1568"/>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818" name="Google Shape;1818;p166"/>
            <p:cNvCxnSpPr/>
            <p:nvPr/>
          </p:nvCxnSpPr>
          <p:spPr>
            <a:xfrm>
              <a:off x="3439" y="1568"/>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819" name="Google Shape;1819;p166"/>
            <p:cNvCxnSpPr/>
            <p:nvPr/>
          </p:nvCxnSpPr>
          <p:spPr>
            <a:xfrm>
              <a:off x="3817" y="1568"/>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820" name="Google Shape;1820;p166"/>
            <p:cNvCxnSpPr/>
            <p:nvPr/>
          </p:nvCxnSpPr>
          <p:spPr>
            <a:xfrm>
              <a:off x="4193" y="1568"/>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821" name="Google Shape;1821;p166"/>
            <p:cNvCxnSpPr/>
            <p:nvPr/>
          </p:nvCxnSpPr>
          <p:spPr>
            <a:xfrm>
              <a:off x="4571" y="1568"/>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822" name="Google Shape;1822;p166"/>
            <p:cNvCxnSpPr/>
            <p:nvPr/>
          </p:nvCxnSpPr>
          <p:spPr>
            <a:xfrm>
              <a:off x="4948" y="1568"/>
              <a:ext cx="0" cy="1387"/>
            </a:xfrm>
            <a:prstGeom prst="straightConnector1">
              <a:avLst/>
            </a:prstGeom>
            <a:noFill/>
            <a:ln w="12600" cap="sq" cmpd="sng">
              <a:solidFill>
                <a:srgbClr val="000000"/>
              </a:solidFill>
              <a:prstDash val="solid"/>
              <a:miter lim="800000"/>
              <a:headEnd type="none" w="med" len="med"/>
              <a:tailEnd type="none" w="med" len="med"/>
            </a:ln>
          </p:spPr>
        </p:cxnSp>
        <p:cxnSp>
          <p:nvCxnSpPr>
            <p:cNvPr id="1823" name="Google Shape;1823;p166"/>
            <p:cNvCxnSpPr/>
            <p:nvPr/>
          </p:nvCxnSpPr>
          <p:spPr>
            <a:xfrm>
              <a:off x="5326" y="1568"/>
              <a:ext cx="0" cy="1387"/>
            </a:xfrm>
            <a:prstGeom prst="straightConnector1">
              <a:avLst/>
            </a:prstGeom>
            <a:noFill/>
            <a:ln w="28425" cap="sq" cmpd="sng">
              <a:solidFill>
                <a:srgbClr val="000000"/>
              </a:solidFill>
              <a:prstDash val="solid"/>
              <a:miter lim="800000"/>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744">
                                            <p:txEl>
                                              <p:pRg st="0" end="0"/>
                                            </p:txEl>
                                          </p:spTgt>
                                        </p:tgtEl>
                                        <p:attrNameLst>
                                          <p:attrName>style.visibility</p:attrName>
                                        </p:attrNameLst>
                                      </p:cBhvr>
                                      <p:to>
                                        <p:strVal val="visible"/>
                                      </p:to>
                                    </p:set>
                                    <p:anim calcmode="lin" valueType="num">
                                      <p:cBhvr additive="base">
                                        <p:cTn id="7" dur="500"/>
                                        <p:tgtEl>
                                          <p:spTgt spid="1744">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744">
                                            <p:txEl>
                                              <p:pRg st="1" end="1"/>
                                            </p:txEl>
                                          </p:spTgt>
                                        </p:tgtEl>
                                        <p:attrNameLst>
                                          <p:attrName>style.visibility</p:attrName>
                                        </p:attrNameLst>
                                      </p:cBhvr>
                                      <p:to>
                                        <p:strVal val="visible"/>
                                      </p:to>
                                    </p:set>
                                    <p:anim calcmode="lin" valueType="num">
                                      <p:cBhvr additive="base">
                                        <p:cTn id="12" dur="500"/>
                                        <p:tgtEl>
                                          <p:spTgt spid="1744">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744">
                                            <p:txEl>
                                              <p:pRg st="2" end="2"/>
                                            </p:txEl>
                                          </p:spTgt>
                                        </p:tgtEl>
                                        <p:attrNameLst>
                                          <p:attrName>style.visibility</p:attrName>
                                        </p:attrNameLst>
                                      </p:cBhvr>
                                      <p:to>
                                        <p:strVal val="visible"/>
                                      </p:to>
                                    </p:set>
                                    <p:anim calcmode="lin" valueType="num">
                                      <p:cBhvr additive="base">
                                        <p:cTn id="17" dur="500"/>
                                        <p:tgtEl>
                                          <p:spTgt spid="1744">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1744">
                                            <p:txEl>
                                              <p:pRg st="3" end="3"/>
                                            </p:txEl>
                                          </p:spTgt>
                                        </p:tgtEl>
                                        <p:attrNameLst>
                                          <p:attrName>style.visibility</p:attrName>
                                        </p:attrNameLst>
                                      </p:cBhvr>
                                      <p:to>
                                        <p:strVal val="visible"/>
                                      </p:to>
                                    </p:set>
                                    <p:anim calcmode="lin" valueType="num">
                                      <p:cBhvr additive="base">
                                        <p:cTn id="22" dur="500"/>
                                        <p:tgtEl>
                                          <p:spTgt spid="1744">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1744">
                                            <p:txEl>
                                              <p:pRg st="4" end="4"/>
                                            </p:txEl>
                                          </p:spTgt>
                                        </p:tgtEl>
                                        <p:attrNameLst>
                                          <p:attrName>style.visibility</p:attrName>
                                        </p:attrNameLst>
                                      </p:cBhvr>
                                      <p:to>
                                        <p:strVal val="visible"/>
                                      </p:to>
                                    </p:set>
                                    <p:anim calcmode="lin" valueType="num">
                                      <p:cBhvr additive="base">
                                        <p:cTn id="27" dur="500"/>
                                        <p:tgtEl>
                                          <p:spTgt spid="1744">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1744">
                                            <p:txEl>
                                              <p:pRg st="5" end="5"/>
                                            </p:txEl>
                                          </p:spTgt>
                                        </p:tgtEl>
                                        <p:attrNameLst>
                                          <p:attrName>style.visibility</p:attrName>
                                        </p:attrNameLst>
                                      </p:cBhvr>
                                      <p:to>
                                        <p:strVal val="visible"/>
                                      </p:to>
                                    </p:set>
                                    <p:anim calcmode="lin" valueType="num">
                                      <p:cBhvr additive="base">
                                        <p:cTn id="32" dur="500"/>
                                        <p:tgtEl>
                                          <p:spTgt spid="1744">
                                            <p:txEl>
                                              <p:pRg st="5" end="5"/>
                                            </p:txEl>
                                          </p:spTgt>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1744">
                                            <p:txEl>
                                              <p:pRg st="6" end="6"/>
                                            </p:txEl>
                                          </p:spTgt>
                                        </p:tgtEl>
                                        <p:attrNameLst>
                                          <p:attrName>style.visibility</p:attrName>
                                        </p:attrNameLst>
                                      </p:cBhvr>
                                      <p:to>
                                        <p:strVal val="visible"/>
                                      </p:to>
                                    </p:set>
                                    <p:anim calcmode="lin" valueType="num">
                                      <p:cBhvr additive="base">
                                        <p:cTn id="37" dur="500"/>
                                        <p:tgtEl>
                                          <p:spTgt spid="1744">
                                            <p:txEl>
                                              <p:pRg st="6" end="6"/>
                                            </p:txEl>
                                          </p:spTgt>
                                        </p:tgtEl>
                                        <p:attrNameLst>
                                          <p:attrName>ppt_x</p:attrName>
                                        </p:attrNameLst>
                                      </p:cBhvr>
                                      <p:tavLst>
                                        <p:tav tm="0">
                                          <p:val>
                                            <p:strVal val="#ppt_x+1"/>
                                          </p:val>
                                        </p:tav>
                                        <p:tav tm="100000">
                                          <p:val>
                                            <p:strVal val="#ppt_x"/>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nodeType="clickEffect">
                                  <p:stCondLst>
                                    <p:cond delay="0"/>
                                  </p:stCondLst>
                                  <p:childTnLst>
                                    <p:set>
                                      <p:cBhvr>
                                        <p:cTn id="41" dur="1" fill="hold">
                                          <p:stCondLst>
                                            <p:cond delay="0"/>
                                          </p:stCondLst>
                                        </p:cTn>
                                        <p:tgtEl>
                                          <p:spTgt spid="1744">
                                            <p:txEl>
                                              <p:pRg st="7" end="7"/>
                                            </p:txEl>
                                          </p:spTgt>
                                        </p:tgtEl>
                                        <p:attrNameLst>
                                          <p:attrName>style.visibility</p:attrName>
                                        </p:attrNameLst>
                                      </p:cBhvr>
                                      <p:to>
                                        <p:strVal val="visible"/>
                                      </p:to>
                                    </p:set>
                                    <p:anim calcmode="lin" valueType="num">
                                      <p:cBhvr additive="base">
                                        <p:cTn id="42" dur="500"/>
                                        <p:tgtEl>
                                          <p:spTgt spid="1744">
                                            <p:txEl>
                                              <p:pRg st="7" end="7"/>
                                            </p:txEl>
                                          </p:spTgt>
                                        </p:tgtEl>
                                        <p:attrNameLst>
                                          <p:attrName>ppt_x</p:attrName>
                                        </p:attrNameLst>
                                      </p:cBhvr>
                                      <p:tavLst>
                                        <p:tav tm="0">
                                          <p:val>
                                            <p:strVal val="#ppt_x+1"/>
                                          </p:val>
                                        </p:tav>
                                        <p:tav tm="100000">
                                          <p:val>
                                            <p:strVal val="#ppt_x"/>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1744">
                                            <p:txEl>
                                              <p:pRg st="8" end="8"/>
                                            </p:txEl>
                                          </p:spTgt>
                                        </p:tgtEl>
                                        <p:attrNameLst>
                                          <p:attrName>style.visibility</p:attrName>
                                        </p:attrNameLst>
                                      </p:cBhvr>
                                      <p:to>
                                        <p:strVal val="visible"/>
                                      </p:to>
                                    </p:set>
                                    <p:anim calcmode="lin" valueType="num">
                                      <p:cBhvr additive="base">
                                        <p:cTn id="47" dur="500"/>
                                        <p:tgtEl>
                                          <p:spTgt spid="1744">
                                            <p:txEl>
                                              <p:pRg st="8" end="8"/>
                                            </p:txEl>
                                          </p:spTgt>
                                        </p:tgtEl>
                                        <p:attrNameLst>
                                          <p:attrName>ppt_x</p:attrName>
                                        </p:attrNameLst>
                                      </p:cBhvr>
                                      <p:tavLst>
                                        <p:tav tm="0">
                                          <p:val>
                                            <p:strVal val="#ppt_x+1"/>
                                          </p:val>
                                        </p:tav>
                                        <p:tav tm="100000">
                                          <p:val>
                                            <p:strVal val="#ppt_x"/>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2" fill="hold" nodeType="clickEffect">
                                  <p:stCondLst>
                                    <p:cond delay="0"/>
                                  </p:stCondLst>
                                  <p:childTnLst>
                                    <p:set>
                                      <p:cBhvr>
                                        <p:cTn id="51" dur="1" fill="hold">
                                          <p:stCondLst>
                                            <p:cond delay="0"/>
                                          </p:stCondLst>
                                        </p:cTn>
                                        <p:tgtEl>
                                          <p:spTgt spid="1744">
                                            <p:txEl>
                                              <p:pRg st="9" end="9"/>
                                            </p:txEl>
                                          </p:spTgt>
                                        </p:tgtEl>
                                        <p:attrNameLst>
                                          <p:attrName>style.visibility</p:attrName>
                                        </p:attrNameLst>
                                      </p:cBhvr>
                                      <p:to>
                                        <p:strVal val="visible"/>
                                      </p:to>
                                    </p:set>
                                    <p:anim calcmode="lin" valueType="num">
                                      <p:cBhvr additive="base">
                                        <p:cTn id="52" dur="500"/>
                                        <p:tgtEl>
                                          <p:spTgt spid="1744">
                                            <p:txEl>
                                              <p:pRg st="9" end="9"/>
                                            </p:txEl>
                                          </p:spTgt>
                                        </p:tgtEl>
                                        <p:attrNameLst>
                                          <p:attrName>ppt_x</p:attrName>
                                        </p:attrNameLst>
                                      </p:cBhvr>
                                      <p:tavLst>
                                        <p:tav tm="0">
                                          <p:val>
                                            <p:strVal val="#ppt_x+1"/>
                                          </p:val>
                                        </p:tav>
                                        <p:tav tm="100000">
                                          <p:val>
                                            <p:strVal val="#ppt_x"/>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nodeType="clickEffect">
                                  <p:stCondLst>
                                    <p:cond delay="0"/>
                                  </p:stCondLst>
                                  <p:childTnLst>
                                    <p:set>
                                      <p:cBhvr>
                                        <p:cTn id="56" dur="1" fill="hold">
                                          <p:stCondLst>
                                            <p:cond delay="0"/>
                                          </p:stCondLst>
                                        </p:cTn>
                                        <p:tgtEl>
                                          <p:spTgt spid="1744">
                                            <p:txEl>
                                              <p:pRg st="10" end="10"/>
                                            </p:txEl>
                                          </p:spTgt>
                                        </p:tgtEl>
                                        <p:attrNameLst>
                                          <p:attrName>style.visibility</p:attrName>
                                        </p:attrNameLst>
                                      </p:cBhvr>
                                      <p:to>
                                        <p:strVal val="visible"/>
                                      </p:to>
                                    </p:set>
                                    <p:anim calcmode="lin" valueType="num">
                                      <p:cBhvr additive="base">
                                        <p:cTn id="57" dur="500"/>
                                        <p:tgtEl>
                                          <p:spTgt spid="1744">
                                            <p:txEl>
                                              <p:pRg st="10" end="10"/>
                                            </p:txEl>
                                          </p:spTgt>
                                        </p:tgtEl>
                                        <p:attrNameLst>
                                          <p:attrName>ppt_x</p:attrName>
                                        </p:attrNameLst>
                                      </p:cBhvr>
                                      <p:tavLst>
                                        <p:tav tm="0">
                                          <p:val>
                                            <p:strVal val="#ppt_x+1"/>
                                          </p:val>
                                        </p:tav>
                                        <p:tav tm="100000">
                                          <p:val>
                                            <p:strVal val="#ppt_x"/>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2" fill="hold" nodeType="clickEffect">
                                  <p:stCondLst>
                                    <p:cond delay="0"/>
                                  </p:stCondLst>
                                  <p:childTnLst>
                                    <p:set>
                                      <p:cBhvr>
                                        <p:cTn id="61" dur="1" fill="hold">
                                          <p:stCondLst>
                                            <p:cond delay="0"/>
                                          </p:stCondLst>
                                        </p:cTn>
                                        <p:tgtEl>
                                          <p:spTgt spid="1744">
                                            <p:txEl>
                                              <p:pRg st="11" end="11"/>
                                            </p:txEl>
                                          </p:spTgt>
                                        </p:tgtEl>
                                        <p:attrNameLst>
                                          <p:attrName>style.visibility</p:attrName>
                                        </p:attrNameLst>
                                      </p:cBhvr>
                                      <p:to>
                                        <p:strVal val="visible"/>
                                      </p:to>
                                    </p:set>
                                    <p:anim calcmode="lin" valueType="num">
                                      <p:cBhvr additive="base">
                                        <p:cTn id="62" dur="500"/>
                                        <p:tgtEl>
                                          <p:spTgt spid="1744">
                                            <p:txEl>
                                              <p:pRg st="11" end="11"/>
                                            </p:txEl>
                                          </p:spTgt>
                                        </p:tgtEl>
                                        <p:attrNameLst>
                                          <p:attrName>ppt_x</p:attrName>
                                        </p:attrNameLst>
                                      </p:cBhvr>
                                      <p:tavLst>
                                        <p:tav tm="0">
                                          <p:val>
                                            <p:strVal val="#ppt_x+1"/>
                                          </p:val>
                                        </p:tav>
                                        <p:tav tm="100000">
                                          <p:val>
                                            <p:strVal val="#ppt_x"/>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nodeType="clickEffect">
                                  <p:stCondLst>
                                    <p:cond delay="0"/>
                                  </p:stCondLst>
                                  <p:childTnLst>
                                    <p:set>
                                      <p:cBhvr>
                                        <p:cTn id="66" dur="1" fill="hold">
                                          <p:stCondLst>
                                            <p:cond delay="0"/>
                                          </p:stCondLst>
                                        </p:cTn>
                                        <p:tgtEl>
                                          <p:spTgt spid="1744">
                                            <p:txEl>
                                              <p:pRg st="12" end="12"/>
                                            </p:txEl>
                                          </p:spTgt>
                                        </p:tgtEl>
                                        <p:attrNameLst>
                                          <p:attrName>style.visibility</p:attrName>
                                        </p:attrNameLst>
                                      </p:cBhvr>
                                      <p:to>
                                        <p:strVal val="visible"/>
                                      </p:to>
                                    </p:set>
                                    <p:anim calcmode="lin" valueType="num">
                                      <p:cBhvr additive="base">
                                        <p:cTn id="67" dur="500"/>
                                        <p:tgtEl>
                                          <p:spTgt spid="1744">
                                            <p:txEl>
                                              <p:pRg st="12" end="12"/>
                                            </p:txEl>
                                          </p:spTgt>
                                        </p:tgtEl>
                                        <p:attrNameLst>
                                          <p:attrName>ppt_x</p:attrName>
                                        </p:attrNameLst>
                                      </p:cBhvr>
                                      <p:tavLst>
                                        <p:tav tm="0">
                                          <p:val>
                                            <p:strVal val="#ppt_x+1"/>
                                          </p:val>
                                        </p:tav>
                                        <p:tav tm="100000">
                                          <p:val>
                                            <p:strVal val="#ppt_x"/>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2" fill="hold" nodeType="clickEffect">
                                  <p:stCondLst>
                                    <p:cond delay="0"/>
                                  </p:stCondLst>
                                  <p:childTnLst>
                                    <p:set>
                                      <p:cBhvr>
                                        <p:cTn id="71" dur="1" fill="hold">
                                          <p:stCondLst>
                                            <p:cond delay="0"/>
                                          </p:stCondLst>
                                        </p:cTn>
                                        <p:tgtEl>
                                          <p:spTgt spid="1744">
                                            <p:txEl>
                                              <p:pRg st="13" end="13"/>
                                            </p:txEl>
                                          </p:spTgt>
                                        </p:tgtEl>
                                        <p:attrNameLst>
                                          <p:attrName>style.visibility</p:attrName>
                                        </p:attrNameLst>
                                      </p:cBhvr>
                                      <p:to>
                                        <p:strVal val="visible"/>
                                      </p:to>
                                    </p:set>
                                    <p:anim calcmode="lin" valueType="num">
                                      <p:cBhvr additive="base">
                                        <p:cTn id="72" dur="500"/>
                                        <p:tgtEl>
                                          <p:spTgt spid="1744">
                                            <p:txEl>
                                              <p:pRg st="13" end="13"/>
                                            </p:txEl>
                                          </p:spTgt>
                                        </p:tgtEl>
                                        <p:attrNameLst>
                                          <p:attrName>ppt_x</p:attrName>
                                        </p:attrNameLst>
                                      </p:cBhvr>
                                      <p:tavLst>
                                        <p:tav tm="0">
                                          <p:val>
                                            <p:strVal val="#ppt_x+1"/>
                                          </p:val>
                                        </p:tav>
                                        <p:tav tm="100000">
                                          <p:val>
                                            <p:strVal val="#ppt_x"/>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2" fill="hold" nodeType="clickEffect">
                                  <p:stCondLst>
                                    <p:cond delay="0"/>
                                  </p:stCondLst>
                                  <p:childTnLst>
                                    <p:set>
                                      <p:cBhvr>
                                        <p:cTn id="76" dur="1" fill="hold">
                                          <p:stCondLst>
                                            <p:cond delay="0"/>
                                          </p:stCondLst>
                                        </p:cTn>
                                        <p:tgtEl>
                                          <p:spTgt spid="1744">
                                            <p:txEl>
                                              <p:pRg st="14" end="14"/>
                                            </p:txEl>
                                          </p:spTgt>
                                        </p:tgtEl>
                                        <p:attrNameLst>
                                          <p:attrName>style.visibility</p:attrName>
                                        </p:attrNameLst>
                                      </p:cBhvr>
                                      <p:to>
                                        <p:strVal val="visible"/>
                                      </p:to>
                                    </p:set>
                                    <p:anim calcmode="lin" valueType="num">
                                      <p:cBhvr additive="base">
                                        <p:cTn id="77" dur="500"/>
                                        <p:tgtEl>
                                          <p:spTgt spid="1744">
                                            <p:txEl>
                                              <p:pRg st="14" end="14"/>
                                            </p:txEl>
                                          </p:spTgt>
                                        </p:tgtEl>
                                        <p:attrNameLst>
                                          <p:attrName>ppt_x</p:attrName>
                                        </p:attrNameLst>
                                      </p:cBhvr>
                                      <p:tavLst>
                                        <p:tav tm="0">
                                          <p:val>
                                            <p:strVal val="#ppt_x+1"/>
                                          </p:val>
                                        </p:tav>
                                        <p:tav tm="100000">
                                          <p:val>
                                            <p:strVal val="#ppt_x"/>
                                          </p:val>
                                        </p:tav>
                                      </p:tavLst>
                                    </p:anim>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1800"/>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1799"/>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1798"/>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1797"/>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1796"/>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1795"/>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0"/>
                                          </p:stCondLst>
                                        </p:cTn>
                                        <p:tgtEl>
                                          <p:spTgt spid="1794"/>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1793"/>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1792"/>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1791"/>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nodeType="clickEffect">
                                  <p:stCondLst>
                                    <p:cond delay="0"/>
                                  </p:stCondLst>
                                  <p:childTnLst>
                                    <p:set>
                                      <p:cBhvr>
                                        <p:cTn id="121" dur="1" fill="hold">
                                          <p:stCondLst>
                                            <p:cond delay="0"/>
                                          </p:stCondLst>
                                        </p:cTn>
                                        <p:tgtEl>
                                          <p:spTgt spid="17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31"/>
        <p:cNvGrpSpPr/>
        <p:nvPr/>
      </p:nvGrpSpPr>
      <p:grpSpPr>
        <a:xfrm>
          <a:off x="0" y="0"/>
          <a:ext cx="0" cy="0"/>
          <a:chOff x="0" y="0"/>
          <a:chExt cx="0" cy="0"/>
        </a:xfrm>
      </p:grpSpPr>
      <p:sp>
        <p:nvSpPr>
          <p:cNvPr id="1832" name="Google Shape;1832;p167"/>
          <p:cNvSpPr txBox="1"/>
          <p:nvPr/>
        </p:nvSpPr>
        <p:spPr>
          <a:xfrm>
            <a:off x="457200" y="277812"/>
            <a:ext cx="8229600" cy="636587"/>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LRU Algorithm (Cont.)</a:t>
            </a:r>
            <a:endParaRPr/>
          </a:p>
        </p:txBody>
      </p:sp>
      <p:sp>
        <p:nvSpPr>
          <p:cNvPr id="1833" name="Google Shape;1833;p167"/>
          <p:cNvSpPr txBox="1"/>
          <p:nvPr/>
        </p:nvSpPr>
        <p:spPr>
          <a:xfrm>
            <a:off x="457200" y="955675"/>
            <a:ext cx="8229600" cy="5140325"/>
          </a:xfrm>
          <a:prstGeom prst="rect">
            <a:avLst/>
          </a:prstGeom>
          <a:noFill/>
          <a:ln>
            <a:noFill/>
          </a:ln>
        </p:spPr>
        <p:txBody>
          <a:bodyPr spcFirstLastPara="1" wrap="square" lIns="90000" tIns="46800" rIns="90000" bIns="46800" anchor="t" anchorCtr="0">
            <a:noAutofit/>
          </a:bodyPr>
          <a:lstStyle/>
          <a:p>
            <a:pPr marL="338137" marR="0" lvl="0" indent="-338137" algn="l"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How would you implement LRU strategy?</a:t>
            </a:r>
            <a:endParaRPr/>
          </a:p>
          <a:p>
            <a:pPr marL="338137" marR="0" lvl="0" indent="-338137"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Stack implementation – keep a stack of page numbers in a double link form:</a:t>
            </a:r>
            <a:endParaRPr/>
          </a:p>
          <a:p>
            <a:pPr marL="738187" marR="0" lvl="1" indent="-28098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Any time Page is  referenced move it to the top</a:t>
            </a:r>
            <a:endParaRPr/>
          </a:p>
          <a:p>
            <a:pPr marL="738187" marR="0" lvl="1" indent="-28098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Replace page from the bottom of the stack</a:t>
            </a:r>
            <a:endParaRPr/>
          </a:p>
          <a:p>
            <a:pPr marL="738187" marR="0" lvl="1" indent="-28098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No search for replacement</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41"/>
        <p:cNvGrpSpPr/>
        <p:nvPr/>
      </p:nvGrpSpPr>
      <p:grpSpPr>
        <a:xfrm>
          <a:off x="0" y="0"/>
          <a:ext cx="0" cy="0"/>
          <a:chOff x="0" y="0"/>
          <a:chExt cx="0" cy="0"/>
        </a:xfrm>
      </p:grpSpPr>
      <p:sp>
        <p:nvSpPr>
          <p:cNvPr id="2042" name="Google Shape;2042;p172"/>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Comparison of Algorithms</a:t>
            </a:r>
            <a:endParaRPr/>
          </a:p>
        </p:txBody>
      </p:sp>
      <p:graphicFrame>
        <p:nvGraphicFramePr>
          <p:cNvPr id="2043" name="Google Shape;2043;p172"/>
          <p:cNvGraphicFramePr/>
          <p:nvPr/>
        </p:nvGraphicFramePr>
        <p:xfrm>
          <a:off x="457200" y="955675"/>
          <a:ext cx="8229600" cy="4710820"/>
        </p:xfrm>
        <a:graphic>
          <a:graphicData uri="http://schemas.openxmlformats.org/drawingml/2006/table">
            <a:tbl>
              <a:tblPr>
                <a:noFill/>
                <a:tableStyleId>{694F7841-F1F4-4275-9296-450AAA8F6FDA}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84175">
                <a:tc>
                  <a:txBody>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a:txBody>
                  <a:tcPr marL="90000" marR="90000" marT="92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7000"/>
                        </a:lnSpc>
                        <a:spcBef>
                          <a:spcPts val="0"/>
                        </a:spcBef>
                        <a:spcAft>
                          <a:spcPts val="0"/>
                        </a:spcAft>
                        <a:buClr>
                          <a:srgbClr val="FFFFFF"/>
                        </a:buClr>
                        <a:buSzPts val="1800"/>
                        <a:buFont typeface="Arial"/>
                        <a:buNone/>
                      </a:pPr>
                      <a:r>
                        <a:rPr lang="en-US" sz="1800" b="1" i="0" u="none">
                          <a:solidFill>
                            <a:srgbClr val="FFFFFF"/>
                          </a:solidFill>
                          <a:latin typeface="Arial"/>
                          <a:ea typeface="Arial"/>
                          <a:cs typeface="Arial"/>
                          <a:sym typeface="Arial"/>
                        </a:rPr>
                        <a:t>FIFO</a:t>
                      </a:r>
                      <a:endParaRPr/>
                    </a:p>
                  </a:txBody>
                  <a:tcPr marL="90000" marR="90000" marT="92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7000"/>
                        </a:lnSpc>
                        <a:spcBef>
                          <a:spcPts val="0"/>
                        </a:spcBef>
                        <a:spcAft>
                          <a:spcPts val="0"/>
                        </a:spcAft>
                        <a:buClr>
                          <a:srgbClr val="FFFFFF"/>
                        </a:buClr>
                        <a:buSzPts val="1800"/>
                        <a:buFont typeface="Arial"/>
                        <a:buNone/>
                      </a:pPr>
                      <a:r>
                        <a:rPr lang="en-US" sz="1800" b="1" i="0" u="none">
                          <a:solidFill>
                            <a:srgbClr val="FFFFFF"/>
                          </a:solidFill>
                          <a:latin typeface="Arial"/>
                          <a:ea typeface="Arial"/>
                          <a:cs typeface="Arial"/>
                          <a:sym typeface="Arial"/>
                        </a:rPr>
                        <a:t>OPT/MIN</a:t>
                      </a:r>
                      <a:endParaRPr/>
                    </a:p>
                  </a:txBody>
                  <a:tcPr marL="90000" marR="90000" marT="92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87000"/>
                        </a:lnSpc>
                        <a:spcBef>
                          <a:spcPts val="0"/>
                        </a:spcBef>
                        <a:spcAft>
                          <a:spcPts val="0"/>
                        </a:spcAft>
                        <a:buClr>
                          <a:srgbClr val="FFFFFF"/>
                        </a:buClr>
                        <a:buSzPts val="1800"/>
                        <a:buFont typeface="Arial"/>
                        <a:buNone/>
                      </a:pPr>
                      <a:r>
                        <a:rPr lang="en-US" sz="1800" b="1" i="0" u="none">
                          <a:solidFill>
                            <a:srgbClr val="FFFFFF"/>
                          </a:solidFill>
                          <a:latin typeface="Arial"/>
                          <a:ea typeface="Arial"/>
                          <a:cs typeface="Arial"/>
                          <a:sym typeface="Arial"/>
                        </a:rPr>
                        <a:t>LRU</a:t>
                      </a:r>
                      <a:endParaRPr/>
                    </a:p>
                  </a:txBody>
                  <a:tcPr marL="90000" marR="90000" marT="92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00CC99"/>
                    </a:solidFill>
                  </a:tcPr>
                </a:tc>
                <a:extLst>
                  <a:ext uri="{0D108BD9-81ED-4DB2-BD59-A6C34878D82A}">
                    <a16:rowId xmlns:a16="http://schemas.microsoft.com/office/drawing/2014/main" val="10000"/>
                  </a:ext>
                </a:extLst>
              </a:tr>
              <a:tr h="641350">
                <a:tc>
                  <a:txBody>
                    <a:bodyPr/>
                    <a:lstStyle/>
                    <a:p>
                      <a:pPr marL="0" marR="0" lvl="0" indent="0" algn="l" rtl="0">
                        <a:lnSpc>
                          <a:spcPct val="87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Data structure for implementation</a:t>
                      </a:r>
                      <a:endParaRPr/>
                    </a:p>
                  </a:txBody>
                  <a:tcPr marL="90000" marR="90000" marT="92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7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Queue</a:t>
                      </a:r>
                      <a:endParaRPr/>
                    </a:p>
                  </a:txBody>
                  <a:tcPr marL="90000" marR="90000" marT="92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7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NA</a:t>
                      </a:r>
                      <a:endParaRPr/>
                    </a:p>
                  </a:txBody>
                  <a:tcPr marL="90000" marR="90000" marT="92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7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DLL using counter or stack method</a:t>
                      </a:r>
                      <a:endParaRPr/>
                    </a:p>
                  </a:txBody>
                  <a:tcPr marL="90000" marR="90000" marT="92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extLst>
                  <a:ext uri="{0D108BD9-81ED-4DB2-BD59-A6C34878D82A}">
                    <a16:rowId xmlns:a16="http://schemas.microsoft.com/office/drawing/2014/main" val="10001"/>
                  </a:ext>
                </a:extLst>
              </a:tr>
              <a:tr h="641350">
                <a:tc>
                  <a:txBody>
                    <a:bodyPr/>
                    <a:lstStyle/>
                    <a:p>
                      <a:pPr marL="0" marR="0" lvl="0" indent="0" algn="l" rtl="0">
                        <a:lnSpc>
                          <a:spcPct val="87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Traversal of reference string</a:t>
                      </a:r>
                      <a:endParaRPr/>
                    </a:p>
                  </a:txBody>
                  <a:tcPr marL="90000" marR="90000" marT="92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7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Forward</a:t>
                      </a:r>
                      <a:endParaRPr/>
                    </a:p>
                  </a:txBody>
                  <a:tcPr marL="90000" marR="90000" marT="92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7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Forward</a:t>
                      </a:r>
                      <a:endParaRPr/>
                    </a:p>
                  </a:txBody>
                  <a:tcPr marL="90000" marR="90000" marT="92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7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Backward</a:t>
                      </a:r>
                      <a:endParaRPr/>
                    </a:p>
                  </a:txBody>
                  <a:tcPr marL="90000" marR="90000" marT="92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extLst>
                  <a:ext uri="{0D108BD9-81ED-4DB2-BD59-A6C34878D82A}">
                    <a16:rowId xmlns:a16="http://schemas.microsoft.com/office/drawing/2014/main" val="10002"/>
                  </a:ext>
                </a:extLst>
              </a:tr>
              <a:tr h="914400">
                <a:tc>
                  <a:txBody>
                    <a:bodyPr/>
                    <a:lstStyle/>
                    <a:p>
                      <a:pPr marL="0" marR="0" lvl="0" indent="0" algn="l" rtl="0">
                        <a:lnSpc>
                          <a:spcPct val="87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Implementation</a:t>
                      </a:r>
                      <a:endParaRPr/>
                    </a:p>
                  </a:txBody>
                  <a:tcPr marL="90000" marR="90000" marT="92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7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Easy to understand n imple.</a:t>
                      </a:r>
                      <a:endParaRPr/>
                    </a:p>
                  </a:txBody>
                  <a:tcPr marL="90000" marR="90000" marT="92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7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Diff. to impl.</a:t>
                      </a:r>
                      <a:endParaRPr/>
                    </a:p>
                  </a:txBody>
                  <a:tcPr marL="90000" marR="90000" marT="92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7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Approximation of OPT ,impl is possible</a:t>
                      </a:r>
                      <a:endParaRPr/>
                    </a:p>
                  </a:txBody>
                  <a:tcPr marL="90000" marR="90000" marT="92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extLst>
                  <a:ext uri="{0D108BD9-81ED-4DB2-BD59-A6C34878D82A}">
                    <a16:rowId xmlns:a16="http://schemas.microsoft.com/office/drawing/2014/main" val="10003"/>
                  </a:ext>
                </a:extLst>
              </a:tr>
              <a:tr h="641350">
                <a:tc>
                  <a:txBody>
                    <a:bodyPr/>
                    <a:lstStyle/>
                    <a:p>
                      <a:pPr marL="0" marR="0" lvl="0" indent="0" algn="l" rtl="0">
                        <a:lnSpc>
                          <a:spcPct val="87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Performance</a:t>
                      </a:r>
                      <a:endParaRPr/>
                    </a:p>
                  </a:txBody>
                  <a:tcPr marL="90000" marR="90000" marT="92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7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Not good</a:t>
                      </a:r>
                      <a:endParaRPr/>
                    </a:p>
                  </a:txBody>
                  <a:tcPr marL="90000" marR="90000" marT="92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7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Mainly used for comparison study</a:t>
                      </a:r>
                      <a:endParaRPr/>
                    </a:p>
                  </a:txBody>
                  <a:tcPr marL="90000" marR="90000" marT="92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87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Good</a:t>
                      </a:r>
                      <a:endParaRPr/>
                    </a:p>
                  </a:txBody>
                  <a:tcPr marL="90000" marR="90000" marT="92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extLst>
                  <a:ext uri="{0D108BD9-81ED-4DB2-BD59-A6C34878D82A}">
                    <a16:rowId xmlns:a16="http://schemas.microsoft.com/office/drawing/2014/main" val="10004"/>
                  </a:ext>
                </a:extLst>
              </a:tr>
              <a:tr h="1458900">
                <a:tc>
                  <a:txBody>
                    <a:bodyPr/>
                    <a:lstStyle/>
                    <a:p>
                      <a:pPr marL="0" marR="0" lvl="0" indent="0" algn="l" rtl="0">
                        <a:lnSpc>
                          <a:spcPct val="87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Time to be considered</a:t>
                      </a:r>
                      <a:endParaRPr/>
                    </a:p>
                  </a:txBody>
                  <a:tcPr marL="90000" marR="90000" marT="92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7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Uses the time when page was brought into memory</a:t>
                      </a:r>
                      <a:endParaRPr/>
                    </a:p>
                  </a:txBody>
                  <a:tcPr marL="90000" marR="90000" marT="92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7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Uses the time when a page is to be used</a:t>
                      </a:r>
                      <a:endParaRPr/>
                    </a:p>
                  </a:txBody>
                  <a:tcPr marL="90000" marR="90000" marT="92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87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Approximation of OPT , Uses the time when a page is used</a:t>
                      </a:r>
                      <a:endParaRPr/>
                    </a:p>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a:txBody>
                  <a:tcPr marL="90000" marR="90000" marT="92350" marB="46800">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15"/>
        <p:cNvGrpSpPr/>
        <p:nvPr/>
      </p:nvGrpSpPr>
      <p:grpSpPr>
        <a:xfrm>
          <a:off x="0" y="0"/>
          <a:ext cx="0" cy="0"/>
          <a:chOff x="0" y="0"/>
          <a:chExt cx="0" cy="0"/>
        </a:xfrm>
      </p:grpSpPr>
      <p:sp>
        <p:nvSpPr>
          <p:cNvPr id="2216" name="Google Shape;2216;p196"/>
          <p:cNvSpPr txBox="1"/>
          <p:nvPr/>
        </p:nvSpPr>
        <p:spPr>
          <a:xfrm>
            <a:off x="457200" y="277812"/>
            <a:ext cx="8229600" cy="636587"/>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Thrashing</a:t>
            </a:r>
            <a:endParaRPr/>
          </a:p>
        </p:txBody>
      </p:sp>
      <p:sp>
        <p:nvSpPr>
          <p:cNvPr id="2217" name="Google Shape;2217;p196"/>
          <p:cNvSpPr txBox="1"/>
          <p:nvPr/>
        </p:nvSpPr>
        <p:spPr>
          <a:xfrm>
            <a:off x="457200" y="927100"/>
            <a:ext cx="8229600" cy="5895975"/>
          </a:xfrm>
          <a:prstGeom prst="rect">
            <a:avLst/>
          </a:prstGeom>
          <a:noFill/>
          <a:ln>
            <a:noFill/>
          </a:ln>
        </p:spPr>
        <p:txBody>
          <a:bodyPr spcFirstLastPara="1" wrap="square" lIns="90000" tIns="46800" rIns="90000" bIns="46800" anchor="t" anchorCtr="0">
            <a:noAutofit/>
          </a:bodyPr>
          <a:lstStyle/>
          <a:p>
            <a:pPr marL="338137" marR="0" lvl="0" indent="-338137" algn="just"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If a process does not have “enough” pages, the page-fault rate is very high.  This leads to:</a:t>
            </a:r>
            <a:endParaRPr/>
          </a:p>
          <a:p>
            <a:pPr marL="738187" marR="0" lvl="1" indent="-280987" algn="just"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low CPU utilization</a:t>
            </a:r>
            <a:endParaRPr/>
          </a:p>
          <a:p>
            <a:pPr marL="738187" marR="0" lvl="1" indent="-280987" algn="just"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operating system thinks that it needs to increase the degree of multiprogramming</a:t>
            </a:r>
            <a:endParaRPr/>
          </a:p>
          <a:p>
            <a:pPr marL="738187" marR="0" lvl="1" indent="-280987" algn="just"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another process added to the system</a:t>
            </a: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338137" marR="0" lvl="0" indent="-338137" algn="just" rtl="0">
              <a:lnSpc>
                <a:spcPct val="150000"/>
              </a:lnSpc>
              <a:spcBef>
                <a:spcPts val="400"/>
              </a:spcBef>
              <a:spcAft>
                <a:spcPts val="0"/>
              </a:spcAft>
              <a:buClr>
                <a:srgbClr val="CC9900"/>
              </a:buClr>
              <a:buSzPts val="1800"/>
              <a:buFont typeface="Noto Sans Symbols"/>
              <a:buChar char="■"/>
            </a:pPr>
            <a:r>
              <a:rPr lang="en-US" sz="1800" b="1" i="0" u="none">
                <a:solidFill>
                  <a:srgbClr val="3366FF"/>
                </a:solidFill>
                <a:latin typeface="Arial"/>
                <a:ea typeface="Arial"/>
                <a:cs typeface="Arial"/>
                <a:sym typeface="Arial"/>
              </a:rPr>
              <a:t>Thrashing</a:t>
            </a:r>
            <a:r>
              <a:rPr lang="en-US" sz="1800" b="0" i="0" u="none">
                <a:solidFill>
                  <a:srgbClr val="3366FF"/>
                </a:solidFill>
                <a:latin typeface="Arial"/>
                <a:ea typeface="Arial"/>
                <a:cs typeface="Arial"/>
                <a:sym typeface="Arial"/>
              </a:rPr>
              <a:t> </a:t>
            </a:r>
            <a:r>
              <a:rPr lang="en-US" sz="1800" b="0" i="0" u="none">
                <a:solidFill>
                  <a:srgbClr val="000000"/>
                </a:solidFill>
                <a:latin typeface="Noto Sans Symbols"/>
                <a:ea typeface="Noto Sans Symbols"/>
                <a:cs typeface="Noto Sans Symbols"/>
                <a:sym typeface="Noto Sans Symbols"/>
              </a:rPr>
              <a:t>≡</a:t>
            </a:r>
            <a:r>
              <a:rPr lang="en-US" sz="1800" b="0" i="0" u="none">
                <a:solidFill>
                  <a:srgbClr val="000000"/>
                </a:solidFill>
                <a:latin typeface="Arial"/>
                <a:ea typeface="Arial"/>
                <a:cs typeface="Arial"/>
                <a:sym typeface="Arial"/>
              </a:rPr>
              <a:t> a process is busy swapping pages in and out</a:t>
            </a:r>
            <a:endParaRPr/>
          </a:p>
          <a:p>
            <a:pPr marL="338137" marR="0" lvl="0" indent="-338137" algn="just"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Swapping out a piece of a process just before that piece is needed</a:t>
            </a:r>
            <a:endParaRPr/>
          </a:p>
          <a:p>
            <a:pPr marL="338137" marR="0" lvl="0" indent="-338137" algn="just"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The processor spends most of its time swapping pieces rather than executing user instructions</a:t>
            </a:r>
            <a:endParaRPr/>
          </a:p>
          <a:p>
            <a:pPr marL="338137" marR="0" lvl="0" indent="-338137" algn="just" rtl="0">
              <a:lnSpc>
                <a:spcPct val="150000"/>
              </a:lnSpc>
              <a:spcBef>
                <a:spcPts val="400"/>
              </a:spcBef>
              <a:spcAft>
                <a:spcPts val="0"/>
              </a:spcAft>
              <a:buClr>
                <a:srgbClr val="FFFFFF"/>
              </a:buClr>
              <a:buSzPts val="1800"/>
              <a:buFont typeface="Arial"/>
              <a:buNone/>
            </a:pPr>
            <a:endParaRPr sz="18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25"/>
        <p:cNvGrpSpPr/>
        <p:nvPr/>
      </p:nvGrpSpPr>
      <p:grpSpPr>
        <a:xfrm>
          <a:off x="0" y="0"/>
          <a:ext cx="0" cy="0"/>
          <a:chOff x="0" y="0"/>
          <a:chExt cx="0" cy="0"/>
        </a:xfrm>
      </p:grpSpPr>
      <p:sp>
        <p:nvSpPr>
          <p:cNvPr id="2226" name="Google Shape;2226;p197"/>
          <p:cNvSpPr txBox="1"/>
          <p:nvPr/>
        </p:nvSpPr>
        <p:spPr>
          <a:xfrm>
            <a:off x="457200" y="277812"/>
            <a:ext cx="7410450" cy="636587"/>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Thrashing (Cont.)</a:t>
            </a:r>
            <a:endParaRPr/>
          </a:p>
        </p:txBody>
      </p:sp>
      <p:pic>
        <p:nvPicPr>
          <p:cNvPr id="2227" name="Google Shape;2227;p197"/>
          <p:cNvPicPr preferRelativeResize="0"/>
          <p:nvPr/>
        </p:nvPicPr>
        <p:blipFill rotWithShape="1">
          <a:blip r:embed="rId3">
            <a:alphaModFix/>
          </a:blip>
          <a:srcRect/>
          <a:stretch/>
        </p:blipFill>
        <p:spPr>
          <a:xfrm>
            <a:off x="1066800" y="1066800"/>
            <a:ext cx="6753225" cy="3894137"/>
          </a:xfrm>
          <a:prstGeom prst="rect">
            <a:avLst/>
          </a:prstGeom>
          <a:noFill/>
          <a:ln>
            <a:noFill/>
          </a:ln>
        </p:spPr>
      </p:pic>
      <p:sp>
        <p:nvSpPr>
          <p:cNvPr id="2228" name="Google Shape;2228;p197"/>
          <p:cNvSpPr txBox="1"/>
          <p:nvPr/>
        </p:nvSpPr>
        <p:spPr>
          <a:xfrm>
            <a:off x="381000" y="5029200"/>
            <a:ext cx="8229600" cy="1524000"/>
          </a:xfrm>
          <a:prstGeom prst="rect">
            <a:avLst/>
          </a:prstGeom>
          <a:noFill/>
          <a:ln>
            <a:noFill/>
          </a:ln>
        </p:spPr>
        <p:txBody>
          <a:bodyPr spcFirstLastPara="1" wrap="square" lIns="90000" tIns="46800" rIns="90000" bIns="46800" anchor="t" anchorCtr="0">
            <a:noAutofit/>
          </a:bodyPr>
          <a:lstStyle/>
          <a:p>
            <a:pPr marL="338137" marR="0" lvl="0" indent="-338137" algn="l"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If global page replacement algorithm is used then thrashing occurs</a:t>
            </a:r>
            <a:endParaRPr/>
          </a:p>
          <a:p>
            <a:pPr marL="338137" marR="0" lvl="0" indent="-338137"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To avoid this use local page replacement algorithm</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47"/>
        <p:cNvGrpSpPr/>
        <p:nvPr/>
      </p:nvGrpSpPr>
      <p:grpSpPr>
        <a:xfrm>
          <a:off x="0" y="0"/>
          <a:ext cx="0" cy="0"/>
          <a:chOff x="0" y="0"/>
          <a:chExt cx="0" cy="0"/>
        </a:xfrm>
      </p:grpSpPr>
      <p:sp>
        <p:nvSpPr>
          <p:cNvPr id="2248" name="Google Shape;2248;p200"/>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How to avoid thrashing?</a:t>
            </a:r>
            <a:endParaRPr/>
          </a:p>
        </p:txBody>
      </p:sp>
      <p:sp>
        <p:nvSpPr>
          <p:cNvPr id="2249" name="Google Shape;2249;p200"/>
          <p:cNvSpPr txBox="1"/>
          <p:nvPr/>
        </p:nvSpPr>
        <p:spPr>
          <a:xfrm>
            <a:off x="304800" y="838200"/>
            <a:ext cx="8504237" cy="4495800"/>
          </a:xfrm>
          <a:prstGeom prst="rect">
            <a:avLst/>
          </a:prstGeom>
          <a:noFill/>
          <a:ln>
            <a:noFill/>
          </a:ln>
        </p:spPr>
        <p:txBody>
          <a:bodyPr spcFirstLastPara="1" wrap="square" lIns="90000" tIns="46800" rIns="90000" bIns="46800" anchor="t" anchorCtr="0">
            <a:noAutofit/>
          </a:bodyPr>
          <a:lstStyle/>
          <a:p>
            <a:pPr marL="339725" marR="0" lvl="0" indent="-339725" algn="just" rtl="0">
              <a:lnSpc>
                <a:spcPct val="150000"/>
              </a:lnSpc>
              <a:spcBef>
                <a:spcPts val="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Provide processes with as many frames as they need</a:t>
            </a:r>
            <a:endParaRPr/>
          </a:p>
          <a:p>
            <a:pPr marL="339725" marR="0" lvl="0" indent="-339725" algn="just" rtl="0">
              <a:lnSpc>
                <a:spcPct val="15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How to determine this?</a:t>
            </a:r>
            <a:endParaRPr/>
          </a:p>
          <a:p>
            <a:pPr marL="739775" marR="0" lvl="1" indent="-282575" algn="just" rtl="0">
              <a:lnSpc>
                <a:spcPct val="150000"/>
              </a:lnSpc>
              <a:spcBef>
                <a:spcPts val="7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Look at how many frames a process actually "uses“</a:t>
            </a:r>
            <a:endParaRPr/>
          </a:p>
          <a:p>
            <a:pPr marL="339725" marR="0" lvl="0" indent="-339725" algn="just" rtl="0">
              <a:lnSpc>
                <a:spcPct val="15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Locality model</a:t>
            </a:r>
            <a:endParaRPr/>
          </a:p>
          <a:p>
            <a:pPr marL="339725" marR="0" lvl="0" indent="-339725" algn="just" rtl="0">
              <a:lnSpc>
                <a:spcPct val="15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Working set model</a:t>
            </a:r>
            <a:endParaRPr/>
          </a:p>
          <a:p>
            <a:pPr marL="339725" marR="0" lvl="0" indent="-339725" algn="just" rtl="0">
              <a:lnSpc>
                <a:spcPct val="15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Page Fault Frequency Model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64"/>
        <p:cNvGrpSpPr/>
        <p:nvPr/>
      </p:nvGrpSpPr>
      <p:grpSpPr>
        <a:xfrm>
          <a:off x="0" y="0"/>
          <a:ext cx="0" cy="0"/>
          <a:chOff x="0" y="0"/>
          <a:chExt cx="0" cy="0"/>
        </a:xfrm>
      </p:grpSpPr>
      <p:sp>
        <p:nvSpPr>
          <p:cNvPr id="365" name="Google Shape;365;p40"/>
          <p:cNvSpPr txBox="1"/>
          <p:nvPr/>
        </p:nvSpPr>
        <p:spPr>
          <a:xfrm>
            <a:off x="6553200" y="6242050"/>
            <a:ext cx="2112962" cy="436562"/>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7.</a:t>
            </a:r>
            <a:fld id="{00000000-1234-1234-1234-123412341234}" type="slidenum">
              <a:rPr lang="en-US" sz="1800" b="0" i="0" u="none">
                <a:solidFill>
                  <a:srgbClr val="FFFFFF"/>
                </a:solidFill>
                <a:latin typeface="Arial"/>
                <a:ea typeface="Arial"/>
                <a:cs typeface="Arial"/>
                <a:sym typeface="Arial"/>
              </a:rPr>
              <a:pPr marL="0" marR="0" lvl="0" indent="0" algn="l" rtl="0">
                <a:lnSpc>
                  <a:spcPct val="100000"/>
                </a:lnSpc>
                <a:spcBef>
                  <a:spcPts val="0"/>
                </a:spcBef>
                <a:spcAft>
                  <a:spcPts val="0"/>
                </a:spcAft>
                <a:buClr>
                  <a:srgbClr val="FFFFFF"/>
                </a:buClr>
                <a:buSzPts val="1800"/>
                <a:buFont typeface="Arial"/>
                <a:buNone/>
              </a:pPr>
              <a:t>13</a:t>
            </a:fld>
            <a:endParaRPr/>
          </a:p>
        </p:txBody>
      </p:sp>
      <p:pic>
        <p:nvPicPr>
          <p:cNvPr id="366" name="Google Shape;366;p40"/>
          <p:cNvPicPr preferRelativeResize="0"/>
          <p:nvPr/>
        </p:nvPicPr>
        <p:blipFill rotWithShape="1">
          <a:blip r:embed="rId3">
            <a:alphaModFix/>
          </a:blip>
          <a:srcRect/>
          <a:stretch/>
        </p:blipFill>
        <p:spPr>
          <a:xfrm>
            <a:off x="676275" y="2146300"/>
            <a:ext cx="7705725" cy="2425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75"/>
        <p:cNvGrpSpPr/>
        <p:nvPr/>
      </p:nvGrpSpPr>
      <p:grpSpPr>
        <a:xfrm>
          <a:off x="0" y="0"/>
          <a:ext cx="0" cy="0"/>
          <a:chOff x="0" y="0"/>
          <a:chExt cx="0" cy="0"/>
        </a:xfrm>
      </p:grpSpPr>
      <p:sp>
        <p:nvSpPr>
          <p:cNvPr id="376" name="Google Shape;376;p41"/>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Contiguous Memory Partitioning</a:t>
            </a:r>
            <a:endParaRPr/>
          </a:p>
        </p:txBody>
      </p:sp>
      <p:sp>
        <p:nvSpPr>
          <p:cNvPr id="377" name="Google Shape;377;p41"/>
          <p:cNvSpPr txBox="1"/>
          <p:nvPr/>
        </p:nvSpPr>
        <p:spPr>
          <a:xfrm>
            <a:off x="1295400" y="990600"/>
            <a:ext cx="7391400" cy="5029200"/>
          </a:xfrm>
          <a:prstGeom prst="rect">
            <a:avLst/>
          </a:prstGeom>
          <a:noFill/>
          <a:ln>
            <a:noFill/>
          </a:ln>
        </p:spPr>
        <p:txBody>
          <a:bodyPr spcFirstLastPara="1" wrap="square" lIns="90000" tIns="46800" rIns="90000" bIns="46800" anchor="t" anchorCtr="0">
            <a:noAutofit/>
          </a:bodyPr>
          <a:lstStyle/>
          <a:p>
            <a:pPr marL="327025" marR="0" lvl="0" indent="-322262" algn="l" rtl="0">
              <a:lnSpc>
                <a:spcPct val="150000"/>
              </a:lnSpc>
              <a:spcBef>
                <a:spcPts val="0"/>
              </a:spcBef>
              <a:spcAft>
                <a:spcPts val="0"/>
              </a:spcAft>
              <a:buClr>
                <a:srgbClr val="000000"/>
              </a:buClr>
              <a:buSzPts val="1800"/>
              <a:buFont typeface="Noto Sans Symbols"/>
              <a:buChar char="❑"/>
            </a:pPr>
            <a:r>
              <a:rPr lang="en-US" sz="1800" b="0" i="0" u="none" dirty="0">
                <a:solidFill>
                  <a:srgbClr val="000000"/>
                </a:solidFill>
                <a:latin typeface="Arial"/>
                <a:ea typeface="Arial"/>
                <a:cs typeface="Arial"/>
                <a:sym typeface="Arial"/>
              </a:rPr>
              <a:t>Partition the available memory into regions with fixed boundaries.	</a:t>
            </a:r>
            <a:endParaRPr/>
          </a:p>
          <a:p>
            <a:pPr marL="327025" marR="0" lvl="0" indent="-322262" algn="l" rtl="0">
              <a:lnSpc>
                <a:spcPct val="150000"/>
              </a:lnSpc>
              <a:spcBef>
                <a:spcPts val="400"/>
              </a:spcBef>
              <a:spcAft>
                <a:spcPts val="0"/>
              </a:spcAft>
              <a:buClr>
                <a:srgbClr val="000000"/>
              </a:buClr>
              <a:buSzPts val="1800"/>
              <a:buFont typeface="Arial"/>
              <a:buNone/>
            </a:pPr>
            <a:r>
              <a:rPr lang="en-US" sz="1800" b="1" i="0" u="none" dirty="0">
                <a:solidFill>
                  <a:srgbClr val="000000"/>
                </a:solidFill>
                <a:latin typeface="Arial"/>
                <a:ea typeface="Arial"/>
                <a:cs typeface="Arial"/>
                <a:sym typeface="Arial"/>
              </a:rPr>
              <a:t>	     1. Fixed Partitioning:</a:t>
            </a:r>
            <a:endParaRPr/>
          </a:p>
          <a:p>
            <a:pPr marL="1457325" marR="0" lvl="3" indent="-333375" algn="l" rtl="0">
              <a:lnSpc>
                <a:spcPct val="150000"/>
              </a:lnSpc>
              <a:spcBef>
                <a:spcPts val="40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Equal-size Partitions</a:t>
            </a:r>
            <a:endParaRPr/>
          </a:p>
          <a:p>
            <a:pPr marL="1457325" marR="0" lvl="3" indent="-333375" algn="l" rtl="0">
              <a:lnSpc>
                <a:spcPct val="150000"/>
              </a:lnSpc>
              <a:spcBef>
                <a:spcPts val="40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Unequal-size Partitions</a:t>
            </a:r>
            <a:endParaRPr/>
          </a:p>
          <a:p>
            <a:pPr marL="1009650" marR="0" lvl="2" indent="-333375" algn="l" rtl="0">
              <a:lnSpc>
                <a:spcPct val="150000"/>
              </a:lnSpc>
              <a:spcBef>
                <a:spcPts val="400"/>
              </a:spcBef>
              <a:spcAft>
                <a:spcPts val="0"/>
              </a:spcAft>
              <a:buClr>
                <a:srgbClr val="000000"/>
              </a:buClr>
              <a:buSzPts val="1800"/>
              <a:buFont typeface="Arial"/>
              <a:buNone/>
            </a:pPr>
            <a:r>
              <a:rPr lang="en-US" sz="1800" b="1" i="0" u="none" strike="noStrike" cap="none" dirty="0">
                <a:solidFill>
                  <a:srgbClr val="000000"/>
                </a:solidFill>
                <a:latin typeface="Arial"/>
                <a:ea typeface="Arial"/>
                <a:cs typeface="Arial"/>
                <a:sym typeface="Arial"/>
              </a:rPr>
              <a:t>2.  Variable Partitioning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37320" t="14655" r="31418" b="14871"/>
          <a:stretch>
            <a:fillRect/>
          </a:stretch>
        </p:blipFill>
        <p:spPr bwMode="auto">
          <a:xfrm>
            <a:off x="2301765" y="0"/>
            <a:ext cx="5234152" cy="6633982"/>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6"/>
        <p:cNvGrpSpPr/>
        <p:nvPr/>
      </p:nvGrpSpPr>
      <p:grpSpPr>
        <a:xfrm>
          <a:off x="0" y="0"/>
          <a:ext cx="0" cy="0"/>
          <a:chOff x="0" y="0"/>
          <a:chExt cx="0" cy="0"/>
        </a:xfrm>
      </p:grpSpPr>
      <p:sp>
        <p:nvSpPr>
          <p:cNvPr id="387" name="Google Shape;387;p42"/>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Fixed Partitioning</a:t>
            </a:r>
            <a:endParaRPr/>
          </a:p>
        </p:txBody>
      </p:sp>
      <p:sp>
        <p:nvSpPr>
          <p:cNvPr id="388" name="Google Shape;388;p42"/>
          <p:cNvSpPr txBox="1"/>
          <p:nvPr/>
        </p:nvSpPr>
        <p:spPr>
          <a:xfrm>
            <a:off x="457200" y="838200"/>
            <a:ext cx="5105400" cy="5257800"/>
          </a:xfrm>
          <a:prstGeom prst="rect">
            <a:avLst/>
          </a:prstGeom>
          <a:noFill/>
          <a:ln>
            <a:noFill/>
          </a:ln>
        </p:spPr>
        <p:txBody>
          <a:bodyPr spcFirstLastPara="1" wrap="square" lIns="90000" tIns="46800" rIns="90000" bIns="46800" anchor="t" anchorCtr="0">
            <a:noAutofit/>
          </a:bodyPr>
          <a:lstStyle/>
          <a:p>
            <a:pPr marL="320675" marR="0" lvl="0" indent="-320675" algn="l"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Equal-size partitions</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Any process whose size is less than or equal to the partition size can be loaded into an available partition</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If all partitions are full, the operating system can swap a process out of a partition</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pic>
        <p:nvPicPr>
          <p:cNvPr id="389" name="Google Shape;389;p42"/>
          <p:cNvPicPr preferRelativeResize="0"/>
          <p:nvPr/>
        </p:nvPicPr>
        <p:blipFill rotWithShape="1">
          <a:blip r:embed="rId3">
            <a:alphaModFix/>
          </a:blip>
          <a:srcRect r="44573" b="5863"/>
          <a:stretch/>
        </p:blipFill>
        <p:spPr>
          <a:xfrm>
            <a:off x="5715000" y="685800"/>
            <a:ext cx="3095625" cy="5200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8"/>
        <p:cNvGrpSpPr/>
        <p:nvPr/>
      </p:nvGrpSpPr>
      <p:grpSpPr>
        <a:xfrm>
          <a:off x="0" y="0"/>
          <a:ext cx="0" cy="0"/>
          <a:chOff x="0" y="0"/>
          <a:chExt cx="0" cy="0"/>
        </a:xfrm>
      </p:grpSpPr>
      <p:sp>
        <p:nvSpPr>
          <p:cNvPr id="399" name="Google Shape;399;p43"/>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Fixed Partitioning</a:t>
            </a:r>
            <a:endParaRPr/>
          </a:p>
        </p:txBody>
      </p:sp>
      <p:sp>
        <p:nvSpPr>
          <p:cNvPr id="400" name="Google Shape;400;p43"/>
          <p:cNvSpPr txBox="1"/>
          <p:nvPr/>
        </p:nvSpPr>
        <p:spPr>
          <a:xfrm>
            <a:off x="457200" y="838200"/>
            <a:ext cx="8229600" cy="5257800"/>
          </a:xfrm>
          <a:prstGeom prst="rect">
            <a:avLst/>
          </a:prstGeom>
          <a:noFill/>
          <a:ln>
            <a:noFill/>
          </a:ln>
        </p:spPr>
        <p:txBody>
          <a:bodyPr spcFirstLastPara="1" wrap="square" lIns="90000" tIns="46800" rIns="90000" bIns="46800" anchor="t" anchorCtr="0">
            <a:noAutofit/>
          </a:bodyPr>
          <a:lstStyle/>
          <a:p>
            <a:pPr marL="320675" marR="0" lvl="1" indent="-320675" algn="l" rtl="0">
              <a:lnSpc>
                <a:spcPct val="150000"/>
              </a:lnSpc>
              <a:spcBef>
                <a:spcPts val="0"/>
              </a:spcBef>
              <a:spcAft>
                <a:spcPts val="0"/>
              </a:spcAft>
              <a:buClr>
                <a:srgbClr val="CC9900"/>
              </a:buClr>
              <a:buSzPts val="1800"/>
              <a:buFont typeface="Noto Sans Symbols"/>
              <a:buChar char="■"/>
            </a:pPr>
            <a:r>
              <a:rPr lang="en-US" sz="1800" b="0" i="0" u="none" strike="noStrike" cap="none" dirty="0">
                <a:solidFill>
                  <a:srgbClr val="000000"/>
                </a:solidFill>
                <a:latin typeface="Arial"/>
                <a:ea typeface="Arial"/>
                <a:cs typeface="Arial"/>
                <a:sym typeface="Arial"/>
              </a:rPr>
              <a:t>Problems:</a:t>
            </a:r>
            <a:endParaRPr/>
          </a:p>
          <a:p>
            <a:pPr marL="320675" marR="0" lvl="1" indent="-320675" algn="l" rtl="0">
              <a:lnSpc>
                <a:spcPct val="150000"/>
              </a:lnSpc>
              <a:spcBef>
                <a:spcPts val="400"/>
              </a:spcBef>
              <a:spcAft>
                <a:spcPts val="0"/>
              </a:spcAft>
              <a:buClr>
                <a:srgbClr val="CC9900"/>
              </a:buClr>
              <a:buSzPts val="1800"/>
              <a:buFont typeface="Noto Sans Symbols"/>
              <a:buChar char="❑"/>
            </a:pPr>
            <a:r>
              <a:rPr lang="en-US" sz="1800" b="0" i="0" u="none" strike="noStrike" cap="none" dirty="0">
                <a:solidFill>
                  <a:srgbClr val="000000"/>
                </a:solidFill>
                <a:latin typeface="Arial"/>
                <a:ea typeface="Arial"/>
                <a:cs typeface="Arial"/>
                <a:sym typeface="Arial"/>
              </a:rPr>
              <a:t>A program may be too big to fit in any partition.</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dirty="0">
                <a:solidFill>
                  <a:srgbClr val="000000"/>
                </a:solidFill>
                <a:latin typeface="Arial"/>
                <a:ea typeface="Arial"/>
                <a:cs typeface="Arial"/>
                <a:sym typeface="Arial"/>
              </a:rPr>
              <a:t>Main memory use is inefficient. </a:t>
            </a:r>
            <a:endParaRPr/>
          </a:p>
          <a:p>
            <a:pPr marL="320675" marR="0" lvl="1" indent="-320675" algn="l" rtl="0">
              <a:lnSpc>
                <a:spcPct val="150000"/>
              </a:lnSpc>
              <a:spcBef>
                <a:spcPts val="400"/>
              </a:spcBef>
              <a:spcAft>
                <a:spcPts val="0"/>
              </a:spcAft>
              <a:buClr>
                <a:srgbClr val="CC9900"/>
              </a:buClr>
              <a:buSzPts val="1800"/>
              <a:buFont typeface="Noto Sans Symbols"/>
              <a:buChar char="▪"/>
            </a:pPr>
            <a:r>
              <a:rPr lang="en-US" sz="1800" b="0" i="0" u="none" strike="noStrike" cap="none" dirty="0">
                <a:solidFill>
                  <a:srgbClr val="000000"/>
                </a:solidFill>
                <a:latin typeface="Arial"/>
                <a:ea typeface="Arial"/>
                <a:cs typeface="Arial"/>
                <a:sym typeface="Arial"/>
              </a:rPr>
              <a:t> Any program, no matter how small, occupies an entire partition. </a:t>
            </a:r>
            <a:endParaRPr/>
          </a:p>
          <a:p>
            <a:pPr marL="320675" lvl="1" indent="-320675">
              <a:lnSpc>
                <a:spcPct val="150000"/>
              </a:lnSpc>
              <a:spcBef>
                <a:spcPts val="400"/>
              </a:spcBef>
              <a:buClr>
                <a:srgbClr val="CC9900"/>
              </a:buClr>
              <a:buSzPts val="1800"/>
              <a:buFont typeface="Noto Sans Symbols"/>
              <a:buChar char="▪"/>
            </a:pPr>
            <a:r>
              <a:rPr lang="en-US" sz="1800" dirty="0"/>
              <a:t>In our example, there may be a program whose length is less than 2 Mbytes; yet it occupies an 8-Mbyte partition whenever it is swapped in. </a:t>
            </a:r>
          </a:p>
          <a:p>
            <a:pPr marL="320675" lvl="1" indent="-320675">
              <a:lnSpc>
                <a:spcPct val="150000"/>
              </a:lnSpc>
              <a:spcBef>
                <a:spcPts val="400"/>
              </a:spcBef>
              <a:buClr>
                <a:srgbClr val="CC9900"/>
              </a:buClr>
              <a:buSzPts val="1800"/>
              <a:buFont typeface="Noto Sans Symbols"/>
              <a:buChar char="▪"/>
            </a:pPr>
            <a:r>
              <a:rPr lang="en-US" sz="1800" dirty="0"/>
              <a:t>This phenomenon, in which there is wasted space internal to a partition due to the fact that the block of data loaded is smaller than the partition, is referred to as </a:t>
            </a:r>
            <a:r>
              <a:rPr lang="en-US" sz="1800" b="1" u="sng" dirty="0"/>
              <a:t>internal fragmentation </a:t>
            </a:r>
            <a:r>
              <a:rPr lang="en-US" sz="1800" dirty="0"/>
              <a:t>.</a:t>
            </a:r>
          </a:p>
          <a:p>
            <a:pPr marL="0" marR="0" lvl="0" indent="0" algn="l" rtl="0">
              <a:lnSpc>
                <a:spcPct val="100000"/>
              </a:lnSpc>
              <a:spcBef>
                <a:spcPts val="0"/>
              </a:spcBef>
              <a:spcAft>
                <a:spcPts val="0"/>
              </a:spcAft>
              <a:buNone/>
            </a:pPr>
            <a:endParaRPr sz="1800" b="0" i="0" u="sng" strike="noStrike" cap="none">
              <a:solidFill>
                <a:srgbClr val="9966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09"/>
        <p:cNvGrpSpPr/>
        <p:nvPr/>
      </p:nvGrpSpPr>
      <p:grpSpPr>
        <a:xfrm>
          <a:off x="0" y="0"/>
          <a:ext cx="0" cy="0"/>
          <a:chOff x="0" y="0"/>
          <a:chExt cx="0" cy="0"/>
        </a:xfrm>
      </p:grpSpPr>
      <p:sp>
        <p:nvSpPr>
          <p:cNvPr id="410" name="Google Shape;410;p44"/>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Solution: Unequal Size Partitions</a:t>
            </a:r>
            <a:endParaRPr/>
          </a:p>
        </p:txBody>
      </p:sp>
      <p:sp>
        <p:nvSpPr>
          <p:cNvPr id="411" name="Google Shape;411;p44"/>
          <p:cNvSpPr txBox="1"/>
          <p:nvPr/>
        </p:nvSpPr>
        <p:spPr>
          <a:xfrm>
            <a:off x="457200" y="838200"/>
            <a:ext cx="5486400" cy="5257800"/>
          </a:xfrm>
          <a:prstGeom prst="rect">
            <a:avLst/>
          </a:prstGeom>
          <a:noFill/>
          <a:ln>
            <a:noFill/>
          </a:ln>
        </p:spPr>
        <p:txBody>
          <a:bodyPr spcFirstLastPara="1" wrap="square" lIns="90000" tIns="46800" rIns="90000" bIns="46800" anchor="t" anchorCtr="0">
            <a:noAutofit/>
          </a:bodyPr>
          <a:lstStyle/>
          <a:p>
            <a:pPr marL="320675" marR="0" lvl="0" indent="-320675" algn="l"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Lessens both problems</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 but doesn’t  solve completely</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In Figure</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Programs up to 16M can be accommodated without overlay</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Smaller programs can be placed in smaller partitions, reducing internal fragmentation</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pic>
        <p:nvPicPr>
          <p:cNvPr id="412" name="Google Shape;412;p44"/>
          <p:cNvPicPr preferRelativeResize="0"/>
          <p:nvPr/>
        </p:nvPicPr>
        <p:blipFill rotWithShape="1">
          <a:blip r:embed="rId3">
            <a:alphaModFix/>
          </a:blip>
          <a:srcRect l="56661" b="7027"/>
          <a:stretch/>
        </p:blipFill>
        <p:spPr>
          <a:xfrm>
            <a:off x="5943600" y="990600"/>
            <a:ext cx="2514600" cy="5105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21"/>
        <p:cNvGrpSpPr/>
        <p:nvPr/>
      </p:nvGrpSpPr>
      <p:grpSpPr>
        <a:xfrm>
          <a:off x="0" y="0"/>
          <a:ext cx="0" cy="0"/>
          <a:chOff x="0" y="0"/>
          <a:chExt cx="0" cy="0"/>
        </a:xfrm>
      </p:grpSpPr>
      <p:sp>
        <p:nvSpPr>
          <p:cNvPr id="422" name="Google Shape;422;p45"/>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Placement Algorithm with Partitions</a:t>
            </a:r>
            <a:endParaRPr/>
          </a:p>
        </p:txBody>
      </p:sp>
      <p:sp>
        <p:nvSpPr>
          <p:cNvPr id="423" name="Google Shape;423;p45"/>
          <p:cNvSpPr txBox="1"/>
          <p:nvPr/>
        </p:nvSpPr>
        <p:spPr>
          <a:xfrm>
            <a:off x="457200" y="838200"/>
            <a:ext cx="8229600" cy="5257800"/>
          </a:xfrm>
          <a:prstGeom prst="rect">
            <a:avLst/>
          </a:prstGeom>
          <a:noFill/>
          <a:ln>
            <a:noFill/>
          </a:ln>
        </p:spPr>
        <p:txBody>
          <a:bodyPr spcFirstLastPara="1" wrap="square" lIns="90000" tIns="46800" rIns="90000" bIns="46800" anchor="t" anchorCtr="0">
            <a:noAutofit/>
          </a:bodyPr>
          <a:lstStyle/>
          <a:p>
            <a:pPr marL="320675" marR="0" lvl="0" indent="-320675" algn="l"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Equal-size partitions</a:t>
            </a:r>
            <a:endParaRPr/>
          </a:p>
          <a:p>
            <a:pPr marL="647700" marR="0" lvl="1" indent="-325437" algn="l" rtl="0">
              <a:lnSpc>
                <a:spcPct val="150000"/>
              </a:lnSpc>
              <a:spcBef>
                <a:spcPts val="70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Because all partitions are of equal size, it does not matter which partition is used. </a:t>
            </a:r>
            <a:endParaRPr/>
          </a:p>
          <a:p>
            <a:pPr marL="647700" marR="0" lvl="1" indent="-325437" algn="l" rtl="0">
              <a:lnSpc>
                <a:spcPct val="150000"/>
              </a:lnSpc>
              <a:spcBef>
                <a:spcPts val="70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If all partitions occupied with processes not ready to run, swap one out and load this guy in -Which one to swap out is a scheduling decision</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Unequal-size partitions</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Can assign each process to the smallest partition within which it will fit.</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Queue for each partition.</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Processes are assigned in such a way as to minimize wasted memory within a partition.</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Two possible strategies</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4"/>
        <p:cNvGrpSpPr/>
        <p:nvPr/>
      </p:nvGrpSpPr>
      <p:grpSpPr>
        <a:xfrm>
          <a:off x="0" y="0"/>
          <a:ext cx="0" cy="0"/>
          <a:chOff x="0" y="0"/>
          <a:chExt cx="0" cy="0"/>
        </a:xfrm>
      </p:grpSpPr>
      <p:sp>
        <p:nvSpPr>
          <p:cNvPr id="145" name="Google Shape;145;p17"/>
          <p:cNvSpPr txBox="1"/>
          <p:nvPr/>
        </p:nvSpPr>
        <p:spPr>
          <a:xfrm>
            <a:off x="685800" y="457200"/>
            <a:ext cx="8135937" cy="56388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Verdana"/>
              <a:buNone/>
            </a:pPr>
            <a:r>
              <a:rPr lang="en-US" sz="2000" b="1" i="0" u="none" dirty="0">
                <a:solidFill>
                  <a:srgbClr val="000000"/>
                </a:solidFill>
                <a:latin typeface="Verdana"/>
                <a:ea typeface="Verdana"/>
                <a:cs typeface="Verdana"/>
                <a:sym typeface="Verdana"/>
              </a:rPr>
              <a:t>Unit 5: Memory Management                     (7 Hours) </a:t>
            </a:r>
            <a:endParaRPr/>
          </a:p>
          <a:p>
            <a:pPr marL="0" marR="0" lvl="0" indent="0" algn="l" rtl="0">
              <a:lnSpc>
                <a:spcPct val="100000"/>
              </a:lnSpc>
              <a:spcBef>
                <a:spcPts val="0"/>
              </a:spcBef>
              <a:spcAft>
                <a:spcPts val="0"/>
              </a:spcAft>
              <a:buClr>
                <a:srgbClr val="FFFFFF"/>
              </a:buClr>
              <a:buSzPts val="2000"/>
              <a:buFont typeface="Arial"/>
              <a:buNone/>
            </a:pPr>
            <a:endParaRPr sz="2000" b="1" i="0" u="none">
              <a:solidFill>
                <a:srgbClr val="000000"/>
              </a:solidFill>
              <a:latin typeface="Verdana"/>
              <a:ea typeface="Verdana"/>
              <a:cs typeface="Verdana"/>
              <a:sym typeface="Verdana"/>
            </a:endParaRPr>
          </a:p>
          <a:p>
            <a:pPr lvl="0" algn="just">
              <a:buSzPts val="2000"/>
            </a:pPr>
            <a:r>
              <a:rPr lang="en-US" sz="2000" dirty="0"/>
              <a:t>Memory Management concepts: </a:t>
            </a:r>
          </a:p>
          <a:p>
            <a:pPr lvl="7" algn="just">
              <a:buSzPts val="2000"/>
              <a:buFont typeface="Wingdings" pitchFamily="2" charset="2"/>
              <a:buChar char="Ø"/>
            </a:pPr>
            <a:r>
              <a:rPr lang="en-US" sz="2000" dirty="0"/>
              <a:t> Memory Management requirements,</a:t>
            </a:r>
          </a:p>
          <a:p>
            <a:pPr lvl="7" algn="just">
              <a:buSzPts val="2000"/>
              <a:buFont typeface="Wingdings" pitchFamily="2" charset="2"/>
              <a:buChar char="Ø"/>
            </a:pPr>
            <a:r>
              <a:rPr lang="en-US" sz="2000" dirty="0"/>
              <a:t> Memory Partitioning: Fixed, Dynamic Partitioning, </a:t>
            </a:r>
          </a:p>
          <a:p>
            <a:pPr lvl="7" algn="just">
              <a:buSzPts val="2000"/>
              <a:buFont typeface="Wingdings" pitchFamily="2" charset="2"/>
              <a:buChar char="Ø"/>
            </a:pPr>
            <a:r>
              <a:rPr lang="en-US" sz="2000" dirty="0"/>
              <a:t> Buddy Systems, </a:t>
            </a:r>
          </a:p>
          <a:p>
            <a:pPr lvl="7" algn="just">
              <a:buSzPts val="2000"/>
              <a:buFont typeface="Wingdings" pitchFamily="2" charset="2"/>
              <a:buChar char="Ø"/>
            </a:pPr>
            <a:r>
              <a:rPr lang="en-US" sz="2000" dirty="0"/>
              <a:t> Fragmentation, Paging, Segmentation, </a:t>
            </a:r>
          </a:p>
          <a:p>
            <a:pPr lvl="7" algn="just">
              <a:buSzPts val="2000"/>
              <a:buFont typeface="Wingdings" pitchFamily="2" charset="2"/>
              <a:buChar char="Ø"/>
            </a:pPr>
            <a:r>
              <a:rPr lang="en-US" sz="2000" dirty="0"/>
              <a:t> Address translation.</a:t>
            </a:r>
          </a:p>
          <a:p>
            <a:pPr lvl="7" algn="just">
              <a:buSzPts val="2000"/>
              <a:buFont typeface="Wingdings" pitchFamily="2" charset="2"/>
              <a:buChar char="Ø"/>
            </a:pPr>
            <a:endParaRPr lang="en-US" sz="2000" dirty="0"/>
          </a:p>
          <a:p>
            <a:pPr lvl="7" algn="just">
              <a:buSzPts val="2000"/>
            </a:pPr>
            <a:r>
              <a:rPr lang="en-US" sz="2000" dirty="0"/>
              <a:t>Virtual Memory: </a:t>
            </a:r>
          </a:p>
          <a:p>
            <a:pPr lvl="7" algn="just">
              <a:buSzPts val="2000"/>
              <a:buFont typeface="Wingdings" pitchFamily="2" charset="2"/>
              <a:buChar char="Ø"/>
            </a:pPr>
            <a:r>
              <a:rPr lang="en-US" sz="2000" dirty="0"/>
              <a:t> Concepts, </a:t>
            </a:r>
          </a:p>
          <a:p>
            <a:pPr lvl="7" algn="just">
              <a:buSzPts val="2000"/>
              <a:buFont typeface="Wingdings" pitchFamily="2" charset="2"/>
              <a:buChar char="Ø"/>
            </a:pPr>
            <a:r>
              <a:rPr lang="en-US" sz="2000" dirty="0"/>
              <a:t> Swapping, </a:t>
            </a:r>
          </a:p>
          <a:p>
            <a:pPr lvl="7" algn="just">
              <a:buSzPts val="2000"/>
              <a:buFont typeface="Wingdings" pitchFamily="2" charset="2"/>
              <a:buChar char="Ø"/>
            </a:pPr>
            <a:r>
              <a:rPr lang="en-US" sz="2000" dirty="0"/>
              <a:t> VM with Paging, Page Table Structure, </a:t>
            </a:r>
          </a:p>
          <a:p>
            <a:pPr lvl="7" algn="just">
              <a:buSzPts val="2000"/>
              <a:buFont typeface="Wingdings" pitchFamily="2" charset="2"/>
              <a:buChar char="Ø"/>
            </a:pPr>
            <a:r>
              <a:rPr lang="en-US" sz="2000" dirty="0"/>
              <a:t> Inverted Page Table, Translation Look aside Buffer, Page Size,</a:t>
            </a:r>
          </a:p>
          <a:p>
            <a:pPr lvl="7" algn="just">
              <a:buSzPts val="2000"/>
              <a:buFont typeface="Wingdings" pitchFamily="2" charset="2"/>
              <a:buChar char="Ø"/>
            </a:pPr>
            <a:r>
              <a:rPr lang="en-US" sz="2000" dirty="0"/>
              <a:t> VM with Segmentation, </a:t>
            </a:r>
          </a:p>
          <a:p>
            <a:pPr lvl="7" algn="just">
              <a:buSzPts val="2000"/>
              <a:buFont typeface="Wingdings" pitchFamily="2" charset="2"/>
              <a:buChar char="Ø"/>
            </a:pPr>
            <a:r>
              <a:rPr lang="en-US" sz="2000" dirty="0"/>
              <a:t>VM with combined paging and segmentation. </a:t>
            </a:r>
          </a:p>
          <a:p>
            <a:pPr lvl="7" algn="just">
              <a:buSzPts val="2000"/>
            </a:pPr>
            <a:endParaRPr lang="en-US" sz="2000" dirty="0"/>
          </a:p>
          <a:p>
            <a:pPr lvl="7" algn="just">
              <a:buSzPts val="2000"/>
            </a:pPr>
            <a:r>
              <a:rPr lang="en-US" sz="2000" dirty="0"/>
              <a:t>Swapping issues: Thrashing</a:t>
            </a:r>
            <a:r>
              <a:rPr lang="en-US" sz="2000" b="0" i="0" u="none" dirty="0">
                <a:solidFill>
                  <a:srgbClr val="000000"/>
                </a:solidFill>
                <a:latin typeface="Verdana"/>
                <a:ea typeface="Verdana"/>
                <a:cs typeface="Verdana"/>
                <a:sym typeface="Verdana"/>
              </a:rPr>
              <a:t> </a:t>
            </a:r>
            <a:endParaRPr/>
          </a:p>
          <a:p>
            <a:pPr marL="0" marR="0" lvl="0" indent="0" algn="just" rtl="0">
              <a:lnSpc>
                <a:spcPct val="100000"/>
              </a:lnSpc>
              <a:spcBef>
                <a:spcPts val="0"/>
              </a:spcBef>
              <a:spcAft>
                <a:spcPts val="0"/>
              </a:spcAft>
              <a:buClr>
                <a:srgbClr val="FFFFFF"/>
              </a:buClr>
              <a:buSzPts val="2000"/>
              <a:buFont typeface="Arial"/>
              <a:buNone/>
            </a:pPr>
            <a:endParaRPr sz="2000" b="0" i="0" u="none">
              <a:solidFill>
                <a:srgbClr val="000000"/>
              </a:solidFill>
              <a:latin typeface="Verdana"/>
              <a:ea typeface="Verdana"/>
              <a:cs typeface="Verdana"/>
              <a:sym typeface="Verdana"/>
            </a:endParaRPr>
          </a:p>
          <a:p>
            <a:pPr marL="0" marR="0" lvl="0" indent="0" algn="just" rtl="0">
              <a:lnSpc>
                <a:spcPct val="100000"/>
              </a:lnSpc>
              <a:spcBef>
                <a:spcPts val="0"/>
              </a:spcBef>
              <a:spcAft>
                <a:spcPts val="0"/>
              </a:spcAft>
              <a:buClr>
                <a:srgbClr val="000000"/>
              </a:buClr>
              <a:buSzPts val="2000"/>
              <a:buFont typeface="Verdana"/>
              <a:buNone/>
            </a:pPr>
            <a:r>
              <a:rPr lang="en-US" sz="2000" b="0" i="0" u="none" dirty="0">
                <a:solidFill>
                  <a:srgbClr val="000000"/>
                </a:solidFill>
                <a:latin typeface="Verdana"/>
                <a:ea typeface="Verdana"/>
                <a:cs typeface="Verdana"/>
                <a:sym typeface="Verdana"/>
              </a:rPr>
              <a:t> </a:t>
            </a:r>
            <a:endParaRPr/>
          </a:p>
          <a:p>
            <a:pPr marL="0" marR="0" lvl="0" indent="0" algn="l" rtl="0">
              <a:lnSpc>
                <a:spcPct val="100000"/>
              </a:lnSpc>
              <a:spcBef>
                <a:spcPts val="0"/>
              </a:spcBef>
              <a:spcAft>
                <a:spcPts val="0"/>
              </a:spcAft>
              <a:buNone/>
            </a:pPr>
            <a:endParaRPr sz="2000" b="0" i="0" u="none">
              <a:solidFill>
                <a:srgbClr val="000000"/>
              </a:solidFill>
              <a:latin typeface="Verdana"/>
              <a:ea typeface="Verdana"/>
              <a:cs typeface="Verdana"/>
              <a:sym typeface="Verdana"/>
            </a:endParaRPr>
          </a:p>
        </p:txBody>
      </p:sp>
      <p:sp>
        <p:nvSpPr>
          <p:cNvPr id="146" name="Google Shape;146;p17"/>
          <p:cNvSpPr txBox="1"/>
          <p:nvPr/>
        </p:nvSpPr>
        <p:spPr>
          <a:xfrm>
            <a:off x="6553200" y="6197600"/>
            <a:ext cx="2089150" cy="458787"/>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0000"/>
              </a:buClr>
              <a:buSzPts val="2400"/>
              <a:buFont typeface="Verdana"/>
              <a:buNone/>
            </a:pPr>
            <a:fld id="{00000000-1234-1234-1234-123412341234}" type="slidenum">
              <a:rPr lang="en-US" sz="2400" b="0" i="0" u="none">
                <a:solidFill>
                  <a:srgbClr val="000000"/>
                </a:solidFill>
                <a:latin typeface="Verdana"/>
                <a:ea typeface="Verdana"/>
                <a:cs typeface="Verdana"/>
                <a:sym typeface="Verdana"/>
              </a:rPr>
              <a:pPr marL="0" marR="0" lvl="0" indent="0" algn="ctr" rtl="0">
                <a:lnSpc>
                  <a:spcPct val="100000"/>
                </a:lnSpc>
                <a:spcBef>
                  <a:spcPts val="0"/>
                </a:spcBef>
                <a:spcAft>
                  <a:spcPts val="0"/>
                </a:spcAft>
                <a:buClr>
                  <a:srgbClr val="000000"/>
                </a:buClr>
                <a:buSzPts val="2400"/>
                <a:buFont typeface="Verdana"/>
                <a:buNone/>
              </a:p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29"/>
        <p:cNvGrpSpPr/>
        <p:nvPr/>
      </p:nvGrpSpPr>
      <p:grpSpPr>
        <a:xfrm>
          <a:off x="0" y="0"/>
          <a:ext cx="0" cy="0"/>
          <a:chOff x="0" y="0"/>
          <a:chExt cx="0" cy="0"/>
        </a:xfrm>
      </p:grpSpPr>
      <p:sp>
        <p:nvSpPr>
          <p:cNvPr id="430" name="Google Shape;430;p46"/>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Strategy 1</a:t>
            </a:r>
            <a:endParaRPr/>
          </a:p>
        </p:txBody>
      </p:sp>
      <p:sp>
        <p:nvSpPr>
          <p:cNvPr id="431" name="Google Shape;431;p46"/>
          <p:cNvSpPr txBox="1"/>
          <p:nvPr/>
        </p:nvSpPr>
        <p:spPr>
          <a:xfrm>
            <a:off x="457200" y="990600"/>
            <a:ext cx="4803775" cy="4797425"/>
          </a:xfrm>
          <a:prstGeom prst="rect">
            <a:avLst/>
          </a:prstGeom>
          <a:noFill/>
          <a:ln>
            <a:noFill/>
          </a:ln>
        </p:spPr>
        <p:txBody>
          <a:bodyPr spcFirstLastPara="1" wrap="square" lIns="90000" tIns="46800" rIns="90000" bIns="46800" anchor="t" anchorCtr="0">
            <a:noAutofit/>
          </a:bodyPr>
          <a:lstStyle/>
          <a:p>
            <a:pPr marL="339725" marR="0" lvl="0" indent="-339725" algn="l" rtl="0">
              <a:lnSpc>
                <a:spcPct val="100000"/>
              </a:lnSpc>
              <a:spcBef>
                <a:spcPts val="0"/>
              </a:spcBef>
              <a:spcAft>
                <a:spcPts val="0"/>
              </a:spcAft>
              <a:buClr>
                <a:srgbClr val="000000"/>
              </a:buClr>
              <a:buSzPts val="1800"/>
              <a:buFont typeface="Noto Sans Symbols"/>
              <a:buChar char="❑"/>
            </a:pPr>
            <a:r>
              <a:rPr lang="en-US" sz="1800" b="0" i="0" u="none" dirty="0">
                <a:solidFill>
                  <a:srgbClr val="000000"/>
                </a:solidFill>
                <a:latin typeface="Arial"/>
                <a:ea typeface="Arial"/>
                <a:cs typeface="Arial"/>
                <a:sym typeface="Arial"/>
              </a:rPr>
              <a:t>Assign to smallest partition possible</a:t>
            </a:r>
            <a:endParaRPr/>
          </a:p>
          <a:p>
            <a:pPr marL="739775" marR="0" lvl="1" indent="-282575" algn="l" rtl="0">
              <a:lnSpc>
                <a:spcPct val="100000"/>
              </a:lnSpc>
              <a:spcBef>
                <a:spcPts val="400"/>
              </a:spcBef>
              <a:spcAft>
                <a:spcPts val="0"/>
              </a:spcAft>
              <a:buClr>
                <a:srgbClr val="000000"/>
              </a:buClr>
              <a:buSzPts val="1800"/>
              <a:buFont typeface="Noto Sans Symbols"/>
              <a:buChar char="▪"/>
            </a:pPr>
            <a:r>
              <a:rPr lang="en-US" sz="1800" b="0" i="0" u="none" strike="noStrike" cap="none" dirty="0">
                <a:solidFill>
                  <a:srgbClr val="000000"/>
                </a:solidFill>
                <a:latin typeface="Arial"/>
                <a:ea typeface="Arial"/>
                <a:cs typeface="Arial"/>
                <a:sym typeface="Arial"/>
              </a:rPr>
              <a:t>May have to wait because somebody else is already there</a:t>
            </a:r>
            <a:endParaRPr/>
          </a:p>
          <a:p>
            <a:pPr marL="339725" marR="0" lvl="0" indent="-339725" algn="l" rtl="0">
              <a:lnSpc>
                <a:spcPct val="100000"/>
              </a:lnSpc>
              <a:spcBef>
                <a:spcPts val="400"/>
              </a:spcBef>
              <a:spcAft>
                <a:spcPts val="0"/>
              </a:spcAft>
              <a:buClr>
                <a:srgbClr val="000000"/>
              </a:buClr>
              <a:buSzPts val="1800"/>
              <a:buFont typeface="Noto Sans Symbols"/>
              <a:buChar char="❑"/>
            </a:pPr>
            <a:r>
              <a:rPr lang="en-US" sz="1800" b="0" i="0" u="none" dirty="0">
                <a:solidFill>
                  <a:srgbClr val="000000"/>
                </a:solidFill>
                <a:latin typeface="Arial"/>
                <a:ea typeface="Arial"/>
                <a:cs typeface="Arial"/>
                <a:sym typeface="Arial"/>
              </a:rPr>
              <a:t>Needs a scheduling queue for each partition to hold swapped out processes destined for that partition</a:t>
            </a:r>
            <a:endParaRPr/>
          </a:p>
          <a:p>
            <a:pPr marL="339725" marR="0" lvl="0" indent="-339725" algn="l" rtl="0">
              <a:lnSpc>
                <a:spcPct val="100000"/>
              </a:lnSpc>
              <a:spcBef>
                <a:spcPts val="400"/>
              </a:spcBef>
              <a:spcAft>
                <a:spcPts val="0"/>
              </a:spcAft>
              <a:buClr>
                <a:srgbClr val="000000"/>
              </a:buClr>
              <a:buSzPts val="1800"/>
              <a:buFont typeface="Noto Sans Symbols"/>
              <a:buChar char="❑"/>
            </a:pPr>
            <a:r>
              <a:rPr lang="en-US" sz="1800" b="0" i="0" u="none" dirty="0">
                <a:solidFill>
                  <a:srgbClr val="000000"/>
                </a:solidFill>
                <a:latin typeface="Arial"/>
                <a:ea typeface="Arial"/>
                <a:cs typeface="Arial"/>
                <a:sym typeface="Arial"/>
              </a:rPr>
              <a:t>If memory requirement is not clear,  virtual memory are the only solutions</a:t>
            </a:r>
            <a:endParaRPr/>
          </a:p>
          <a:p>
            <a:pPr marL="339725" marR="0" lvl="0" indent="-339725" algn="l" rtl="0">
              <a:lnSpc>
                <a:spcPct val="100000"/>
              </a:lnSpc>
              <a:spcBef>
                <a:spcPts val="400"/>
              </a:spcBef>
              <a:spcAft>
                <a:spcPts val="0"/>
              </a:spcAft>
              <a:buClr>
                <a:srgbClr val="000000"/>
              </a:buClr>
              <a:buSzPts val="1800"/>
              <a:buFont typeface="Noto Sans Symbols"/>
              <a:buChar char="❑"/>
            </a:pPr>
            <a:r>
              <a:rPr lang="en-US" sz="1800" b="0" i="0" u="none" dirty="0">
                <a:solidFill>
                  <a:srgbClr val="000000"/>
                </a:solidFill>
                <a:latin typeface="Arial"/>
                <a:ea typeface="Arial"/>
                <a:cs typeface="Arial"/>
                <a:sym typeface="Arial"/>
              </a:rPr>
              <a:t>Advantage: minimum internal fragmentation</a:t>
            </a:r>
            <a:endParaRPr/>
          </a:p>
          <a:p>
            <a:pPr marL="339725" marR="0" lvl="0" indent="-339725" algn="l" rtl="0">
              <a:lnSpc>
                <a:spcPct val="100000"/>
              </a:lnSpc>
              <a:spcBef>
                <a:spcPts val="400"/>
              </a:spcBef>
              <a:spcAft>
                <a:spcPts val="0"/>
              </a:spcAft>
              <a:buClr>
                <a:srgbClr val="000000"/>
              </a:buClr>
              <a:buSzPts val="1800"/>
              <a:buFont typeface="Noto Sans Symbols"/>
              <a:buChar char="❑"/>
            </a:pPr>
            <a:r>
              <a:rPr lang="en-US" sz="1800" b="0" i="0" u="none" dirty="0">
                <a:solidFill>
                  <a:srgbClr val="000000"/>
                </a:solidFill>
                <a:latin typeface="Arial"/>
                <a:ea typeface="Arial"/>
                <a:cs typeface="Arial"/>
                <a:sym typeface="Arial"/>
              </a:rPr>
              <a:t>Disadvantage?</a:t>
            </a:r>
            <a:endParaRPr/>
          </a:p>
          <a:p>
            <a:pPr marL="739775" marR="0" lvl="1" indent="-282575" algn="l" rtl="0">
              <a:lnSpc>
                <a:spcPct val="100000"/>
              </a:lnSpc>
              <a:spcBef>
                <a:spcPts val="400"/>
              </a:spcBef>
              <a:spcAft>
                <a:spcPts val="0"/>
              </a:spcAft>
              <a:buClr>
                <a:srgbClr val="000000"/>
              </a:buClr>
              <a:buSzPts val="1400"/>
              <a:buFont typeface="Noto Sans Symbols"/>
              <a:buChar char="▪"/>
            </a:pPr>
            <a:r>
              <a:rPr lang="en-US" sz="1400" b="0" i="0" u="none" strike="noStrike" cap="none" dirty="0">
                <a:solidFill>
                  <a:srgbClr val="000000"/>
                </a:solidFill>
                <a:latin typeface="Arial"/>
                <a:ea typeface="Arial"/>
                <a:cs typeface="Arial"/>
                <a:sym typeface="Arial"/>
              </a:rPr>
              <a:t>Small process cannot go to bigger partition even if available</a:t>
            </a:r>
            <a:endParaRPr/>
          </a:p>
          <a:p>
            <a:pPr marL="339725" marR="0" lvl="0" indent="-339725" algn="l" rtl="0">
              <a:lnSpc>
                <a:spcPct val="100000"/>
              </a:lnSpc>
              <a:spcBef>
                <a:spcPts val="400"/>
              </a:spcBef>
              <a:spcAft>
                <a:spcPts val="0"/>
              </a:spcAft>
              <a:buClr>
                <a:srgbClr val="000000"/>
              </a:buClr>
              <a:buSzPts val="1800"/>
              <a:buFont typeface="Arial"/>
              <a:buNone/>
            </a:pPr>
            <a:r>
              <a:rPr lang="en-US" sz="1800" b="0" i="0" u="none" dirty="0">
                <a:solidFill>
                  <a:srgbClr val="000000"/>
                </a:solidFill>
                <a:latin typeface="Arial"/>
                <a:ea typeface="Arial"/>
                <a:cs typeface="Arial"/>
                <a:sym typeface="Arial"/>
              </a:rPr>
              <a:t>	</a:t>
            </a:r>
            <a:endParaRPr/>
          </a:p>
          <a:p>
            <a:pPr marL="339725" marR="0" lvl="0" indent="-339725" algn="l" rtl="0">
              <a:lnSpc>
                <a:spcPct val="100000"/>
              </a:lnSpc>
              <a:spcBef>
                <a:spcPts val="800"/>
              </a:spcBef>
              <a:spcAft>
                <a:spcPts val="0"/>
              </a:spcAft>
              <a:buClr>
                <a:srgbClr val="FFFFFF"/>
              </a:buClr>
              <a:buSzPts val="1800"/>
              <a:buFont typeface="Arial"/>
              <a:buNone/>
            </a:pPr>
            <a:endParaRPr sz="18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pic>
        <p:nvPicPr>
          <p:cNvPr id="432" name="Google Shape;432;p46"/>
          <p:cNvPicPr preferRelativeResize="0"/>
          <p:nvPr/>
        </p:nvPicPr>
        <p:blipFill rotWithShape="1">
          <a:blip r:embed="rId3">
            <a:alphaModFix/>
          </a:blip>
          <a:srcRect r="45924" b="19983"/>
          <a:stretch/>
        </p:blipFill>
        <p:spPr>
          <a:xfrm>
            <a:off x="5257800" y="914400"/>
            <a:ext cx="3594100" cy="385921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37"/>
        <p:cNvGrpSpPr/>
        <p:nvPr/>
      </p:nvGrpSpPr>
      <p:grpSpPr>
        <a:xfrm>
          <a:off x="0" y="0"/>
          <a:ext cx="0" cy="0"/>
          <a:chOff x="0" y="0"/>
          <a:chExt cx="0" cy="0"/>
        </a:xfrm>
      </p:grpSpPr>
      <p:sp>
        <p:nvSpPr>
          <p:cNvPr id="438" name="Google Shape;438;p47"/>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Strategy 2</a:t>
            </a:r>
            <a:endParaRPr/>
          </a:p>
        </p:txBody>
      </p:sp>
      <p:sp>
        <p:nvSpPr>
          <p:cNvPr id="439" name="Google Shape;439;p47"/>
          <p:cNvSpPr txBox="1"/>
          <p:nvPr/>
        </p:nvSpPr>
        <p:spPr>
          <a:xfrm>
            <a:off x="301625" y="1527175"/>
            <a:ext cx="4956175" cy="4572000"/>
          </a:xfrm>
          <a:prstGeom prst="rect">
            <a:avLst/>
          </a:prstGeom>
          <a:noFill/>
          <a:ln>
            <a:noFill/>
          </a:ln>
        </p:spPr>
        <p:txBody>
          <a:bodyPr spcFirstLastPara="1" wrap="square" lIns="90000" tIns="46800" rIns="90000" bIns="46800" anchor="t" anchorCtr="0">
            <a:noAutofit/>
          </a:bodyPr>
          <a:lstStyle/>
          <a:p>
            <a:pPr marL="339725" marR="0" lvl="0" indent="-339725" algn="l" rtl="0">
              <a:lnSpc>
                <a:spcPct val="150000"/>
              </a:lnSpc>
              <a:spcBef>
                <a:spcPts val="0"/>
              </a:spcBef>
              <a:spcAft>
                <a:spcPts val="0"/>
              </a:spcAft>
              <a:buClr>
                <a:srgbClr val="000000"/>
              </a:buClr>
              <a:buSzPts val="1800"/>
              <a:buFont typeface="Noto Sans Symbols"/>
              <a:buChar char="❑"/>
            </a:pPr>
            <a:r>
              <a:rPr lang="en-US" sz="1800" b="0" i="0" u="none">
                <a:solidFill>
                  <a:srgbClr val="000000"/>
                </a:solidFill>
                <a:latin typeface="Arial"/>
                <a:ea typeface="Arial"/>
                <a:cs typeface="Arial"/>
                <a:sym typeface="Arial"/>
              </a:rPr>
              <a:t>Single queue</a:t>
            </a:r>
            <a:endParaRPr/>
          </a:p>
          <a:p>
            <a:pPr marL="339725" marR="0" lvl="0" indent="-339725" algn="l" rtl="0">
              <a:lnSpc>
                <a:spcPct val="150000"/>
              </a:lnSpc>
              <a:spcBef>
                <a:spcPts val="800"/>
              </a:spcBef>
              <a:spcAft>
                <a:spcPts val="0"/>
              </a:spcAft>
              <a:buClr>
                <a:srgbClr val="000000"/>
              </a:buClr>
              <a:buSzPts val="1800"/>
              <a:buFont typeface="Noto Sans Symbols"/>
              <a:buChar char="❑"/>
            </a:pPr>
            <a:r>
              <a:rPr lang="en-US" sz="1800" b="0" i="0" u="none">
                <a:solidFill>
                  <a:srgbClr val="000000"/>
                </a:solidFill>
                <a:latin typeface="Arial"/>
                <a:ea typeface="Arial"/>
                <a:cs typeface="Arial"/>
                <a:sym typeface="Arial"/>
              </a:rPr>
              <a:t>Smallest available partition is selected when needed</a:t>
            </a:r>
            <a:endParaRPr/>
          </a:p>
          <a:p>
            <a:pPr marL="339725" marR="0" lvl="0" indent="-339725" algn="l" rtl="0">
              <a:lnSpc>
                <a:spcPct val="150000"/>
              </a:lnSpc>
              <a:spcBef>
                <a:spcPts val="800"/>
              </a:spcBef>
              <a:spcAft>
                <a:spcPts val="0"/>
              </a:spcAft>
              <a:buClr>
                <a:srgbClr val="000000"/>
              </a:buClr>
              <a:buSzPts val="1800"/>
              <a:buFont typeface="Noto Sans Symbols"/>
              <a:buChar char="❑"/>
            </a:pPr>
            <a:r>
              <a:rPr lang="en-US" sz="1800" b="0" i="0" u="none">
                <a:solidFill>
                  <a:srgbClr val="000000"/>
                </a:solidFill>
                <a:latin typeface="Arial"/>
                <a:ea typeface="Arial"/>
                <a:cs typeface="Arial"/>
                <a:sym typeface="Arial"/>
              </a:rPr>
              <a:t>If all are occupied, then swap out somebody</a:t>
            </a:r>
            <a:endParaRPr/>
          </a:p>
          <a:p>
            <a:pPr marL="739775" marR="0" lvl="1" indent="-282575" algn="l" rtl="0">
              <a:lnSpc>
                <a:spcPct val="150000"/>
              </a:lnSpc>
              <a:spcBef>
                <a:spcPts val="70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Smallest partition process that is enough to hold this guy</a:t>
            </a:r>
            <a:endParaRPr/>
          </a:p>
          <a:p>
            <a:pPr marL="739775" marR="0" lvl="1" indent="-282575" algn="l" rtl="0">
              <a:lnSpc>
                <a:spcPct val="150000"/>
              </a:lnSpc>
              <a:spcBef>
                <a:spcPts val="70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Priority</a:t>
            </a:r>
            <a:endParaRPr/>
          </a:p>
          <a:p>
            <a:pPr marL="739775" marR="0" lvl="1" indent="-282575" algn="l" rtl="0">
              <a:lnSpc>
                <a:spcPct val="150000"/>
              </a:lnSpc>
              <a:spcBef>
                <a:spcPts val="70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Process state</a:t>
            </a:r>
            <a:endParaRPr/>
          </a:p>
          <a:p>
            <a:pPr marL="339725" marR="0" lvl="0" indent="-339725" algn="l" rtl="0">
              <a:lnSpc>
                <a:spcPct val="150000"/>
              </a:lnSpc>
              <a:spcBef>
                <a:spcPts val="800"/>
              </a:spcBef>
              <a:spcAft>
                <a:spcPts val="0"/>
              </a:spcAft>
              <a:buClr>
                <a:srgbClr val="FFFFFF"/>
              </a:buClr>
              <a:buSzPts val="1800"/>
              <a:buFont typeface="Arial"/>
              <a:buNone/>
            </a:pPr>
            <a:endParaRPr sz="18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pic>
        <p:nvPicPr>
          <p:cNvPr id="440" name="Google Shape;440;p47"/>
          <p:cNvPicPr preferRelativeResize="0"/>
          <p:nvPr/>
        </p:nvPicPr>
        <p:blipFill rotWithShape="1">
          <a:blip r:embed="rId3">
            <a:alphaModFix/>
          </a:blip>
          <a:srcRect l="53064" b="18923"/>
          <a:stretch/>
        </p:blipFill>
        <p:spPr>
          <a:xfrm>
            <a:off x="5638800" y="1905000"/>
            <a:ext cx="3119437" cy="391001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45"/>
        <p:cNvGrpSpPr/>
        <p:nvPr/>
      </p:nvGrpSpPr>
      <p:grpSpPr>
        <a:xfrm>
          <a:off x="0" y="0"/>
          <a:ext cx="0" cy="0"/>
          <a:chOff x="0" y="0"/>
          <a:chExt cx="0" cy="0"/>
        </a:xfrm>
      </p:grpSpPr>
      <p:sp>
        <p:nvSpPr>
          <p:cNvPr id="446" name="Google Shape;446;p48"/>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Fixed Partitioning</a:t>
            </a:r>
            <a:endParaRPr/>
          </a:p>
        </p:txBody>
      </p:sp>
      <p:sp>
        <p:nvSpPr>
          <p:cNvPr id="447" name="Google Shape;447;p48"/>
          <p:cNvSpPr txBox="1"/>
          <p:nvPr/>
        </p:nvSpPr>
        <p:spPr>
          <a:xfrm>
            <a:off x="457200" y="838200"/>
            <a:ext cx="8210550" cy="5029200"/>
          </a:xfrm>
          <a:prstGeom prst="rect">
            <a:avLst/>
          </a:prstGeom>
          <a:noFill/>
          <a:ln>
            <a:noFill/>
          </a:ln>
        </p:spPr>
        <p:txBody>
          <a:bodyPr spcFirstLastPara="1" wrap="square" lIns="90000" tIns="46800" rIns="90000" bIns="46800" anchor="t" anchorCtr="0">
            <a:noAutofit/>
          </a:bodyPr>
          <a:lstStyle/>
          <a:p>
            <a:pPr marL="339725" marR="0" lvl="0" indent="-339725" algn="l" rtl="0">
              <a:lnSpc>
                <a:spcPct val="150000"/>
              </a:lnSpc>
              <a:spcBef>
                <a:spcPts val="0"/>
              </a:spcBef>
              <a:spcAft>
                <a:spcPts val="0"/>
              </a:spcAft>
              <a:buClr>
                <a:srgbClr val="000000"/>
              </a:buClr>
              <a:buSzPts val="1800"/>
              <a:buFont typeface="Noto Sans Symbols"/>
              <a:buChar char="❑"/>
            </a:pPr>
            <a:r>
              <a:rPr lang="en-US" sz="1800" b="0" i="0" u="none">
                <a:solidFill>
                  <a:srgbClr val="000000"/>
                </a:solidFill>
                <a:latin typeface="Arial"/>
                <a:ea typeface="Arial"/>
                <a:cs typeface="Arial"/>
                <a:sym typeface="Arial"/>
              </a:rPr>
              <a:t>Advantages</a:t>
            </a:r>
            <a:endParaRPr/>
          </a:p>
          <a:p>
            <a:pPr marL="739775" marR="0" lvl="1" indent="-282575" algn="l" rtl="0">
              <a:lnSpc>
                <a:spcPct val="150000"/>
              </a:lnSpc>
              <a:spcBef>
                <a:spcPts val="70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Simple, require minimal OS and processing overhead</a:t>
            </a:r>
            <a:endParaRPr/>
          </a:p>
          <a:p>
            <a:pPr marL="339725" marR="0" lvl="0" indent="-339725" algn="l" rtl="0">
              <a:lnSpc>
                <a:spcPct val="150000"/>
              </a:lnSpc>
              <a:spcBef>
                <a:spcPts val="800"/>
              </a:spcBef>
              <a:spcAft>
                <a:spcPts val="0"/>
              </a:spcAft>
              <a:buClr>
                <a:srgbClr val="000000"/>
              </a:buClr>
              <a:buSzPts val="1800"/>
              <a:buFont typeface="Noto Sans Symbols"/>
              <a:buChar char="❑"/>
            </a:pPr>
            <a:r>
              <a:rPr lang="en-US" sz="1800" b="0" i="0" u="none">
                <a:solidFill>
                  <a:srgbClr val="000000"/>
                </a:solidFill>
                <a:latin typeface="Arial"/>
                <a:ea typeface="Arial"/>
                <a:cs typeface="Arial"/>
                <a:sym typeface="Arial"/>
              </a:rPr>
              <a:t>Disadvantages</a:t>
            </a:r>
            <a:endParaRPr/>
          </a:p>
          <a:p>
            <a:pPr marL="739775" marR="0" lvl="1" indent="-282575" algn="l" rtl="0">
              <a:lnSpc>
                <a:spcPct val="150000"/>
              </a:lnSpc>
              <a:spcBef>
                <a:spcPts val="70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Number of partitions specified at system generation time limits the number of active processes system can support</a:t>
            </a:r>
            <a:endParaRPr/>
          </a:p>
          <a:p>
            <a:pPr marL="739775" marR="0" lvl="1" indent="-282575" algn="l" rtl="0">
              <a:lnSpc>
                <a:spcPct val="150000"/>
              </a:lnSpc>
              <a:spcBef>
                <a:spcPts val="700"/>
              </a:spcBef>
              <a:spcAft>
                <a:spcPts val="0"/>
              </a:spcAft>
              <a:buClr>
                <a:srgbClr val="000000"/>
              </a:buClr>
              <a:buSzPts val="1800"/>
              <a:buFont typeface="Noto Sans Symbols"/>
              <a:buChar char="▪"/>
            </a:pPr>
            <a:r>
              <a:rPr lang="en-US" sz="1800" b="0" i="0" u="none" strike="noStrike" cap="none">
                <a:solidFill>
                  <a:srgbClr val="000000"/>
                </a:solidFill>
                <a:latin typeface="Arial"/>
                <a:ea typeface="Arial"/>
                <a:cs typeface="Arial"/>
                <a:sym typeface="Arial"/>
              </a:rPr>
              <a:t>Internal fragmentation cannot be completely eliminated</a:t>
            </a:r>
            <a:endParaRPr/>
          </a:p>
          <a:p>
            <a:pPr marL="1141412" marR="0" lvl="2" indent="-227012" algn="l" rtl="0">
              <a:lnSpc>
                <a:spcPct val="150000"/>
              </a:lnSpc>
              <a:spcBef>
                <a:spcPts val="60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It is always possible to get small jobs which do not utilize partitions fully</a:t>
            </a:r>
            <a:endParaRPr/>
          </a:p>
          <a:p>
            <a:pPr marL="339725" marR="0" lvl="0" indent="-339725" algn="l" rtl="0">
              <a:lnSpc>
                <a:spcPct val="150000"/>
              </a:lnSpc>
              <a:spcBef>
                <a:spcPts val="800"/>
              </a:spcBef>
              <a:spcAft>
                <a:spcPts val="0"/>
              </a:spcAft>
              <a:buClr>
                <a:srgbClr val="000000"/>
              </a:buClr>
              <a:buSzPts val="1800"/>
              <a:buFont typeface="Noto Sans Symbols"/>
              <a:buChar char="❑"/>
            </a:pPr>
            <a:r>
              <a:rPr lang="en-US" sz="1800" b="0" i="0" u="none">
                <a:solidFill>
                  <a:srgbClr val="000000"/>
                </a:solidFill>
                <a:latin typeface="Arial"/>
                <a:ea typeface="Arial"/>
                <a:cs typeface="Arial"/>
                <a:sym typeface="Arial"/>
              </a:rPr>
              <a:t>Fixed partitioning is no where to be seen today</a:t>
            </a:r>
            <a:endParaRPr/>
          </a:p>
          <a:p>
            <a:pPr marL="339725" marR="0" lvl="0" indent="-339725" algn="l" rtl="0">
              <a:lnSpc>
                <a:spcPct val="150000"/>
              </a:lnSpc>
              <a:spcBef>
                <a:spcPts val="800"/>
              </a:spcBef>
              <a:spcAft>
                <a:spcPts val="0"/>
              </a:spcAft>
              <a:buClr>
                <a:srgbClr val="000000"/>
              </a:buClr>
              <a:buSzPts val="1800"/>
              <a:buFont typeface="Noto Sans Symbols"/>
              <a:buChar char="❑"/>
            </a:pPr>
            <a:r>
              <a:rPr lang="en-US" sz="1800" b="0" i="0" u="none">
                <a:solidFill>
                  <a:srgbClr val="000000"/>
                </a:solidFill>
                <a:latin typeface="Arial"/>
                <a:ea typeface="Arial"/>
                <a:cs typeface="Arial"/>
                <a:sym typeface="Arial"/>
              </a:rPr>
              <a:t>Example: IBM Mainframe's  OS/MFT(Multiprogramming with fixed number of tasks)</a:t>
            </a:r>
            <a:endParaRPr/>
          </a:p>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56"/>
        <p:cNvGrpSpPr/>
        <p:nvPr/>
      </p:nvGrpSpPr>
      <p:grpSpPr>
        <a:xfrm>
          <a:off x="0" y="0"/>
          <a:ext cx="0" cy="0"/>
          <a:chOff x="0" y="0"/>
          <a:chExt cx="0" cy="0"/>
        </a:xfrm>
      </p:grpSpPr>
      <p:sp>
        <p:nvSpPr>
          <p:cNvPr id="457" name="Google Shape;457;p49"/>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Dynamic Partitioning</a:t>
            </a:r>
            <a:endParaRPr/>
          </a:p>
        </p:txBody>
      </p:sp>
      <p:sp>
        <p:nvSpPr>
          <p:cNvPr id="458" name="Google Shape;458;p49"/>
          <p:cNvSpPr txBox="1"/>
          <p:nvPr/>
        </p:nvSpPr>
        <p:spPr>
          <a:xfrm>
            <a:off x="457200" y="914400"/>
            <a:ext cx="7924800" cy="5257800"/>
          </a:xfrm>
          <a:prstGeom prst="rect">
            <a:avLst/>
          </a:prstGeom>
          <a:noFill/>
          <a:ln>
            <a:noFill/>
          </a:ln>
        </p:spPr>
        <p:txBody>
          <a:bodyPr spcFirstLastPara="1" wrap="square" lIns="90000" tIns="46800" rIns="90000" bIns="46800" anchor="t" anchorCtr="0">
            <a:noAutofit/>
          </a:bodyPr>
          <a:lstStyle/>
          <a:p>
            <a:pPr marL="320675" marR="0" lvl="0" indent="-320675" algn="l" rtl="0">
              <a:lnSpc>
                <a:spcPct val="150000"/>
              </a:lnSpc>
              <a:spcBef>
                <a:spcPts val="0"/>
              </a:spcBef>
              <a:spcAft>
                <a:spcPts val="0"/>
              </a:spcAft>
              <a:buClr>
                <a:srgbClr val="CC9900"/>
              </a:buClr>
              <a:buSzPts val="1800"/>
              <a:buFont typeface="Noto Sans Symbols"/>
              <a:buChar char="■"/>
            </a:pPr>
            <a:r>
              <a:rPr lang="en-US" sz="1800" b="0" i="0" u="none" dirty="0">
                <a:solidFill>
                  <a:srgbClr val="000000"/>
                </a:solidFill>
                <a:latin typeface="Arial"/>
                <a:ea typeface="Arial"/>
                <a:cs typeface="Arial"/>
                <a:sym typeface="Arial"/>
              </a:rPr>
              <a:t>Purpose: to overcome the difficulties of fixed partitioning</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dirty="0">
                <a:solidFill>
                  <a:srgbClr val="000000"/>
                </a:solidFill>
                <a:latin typeface="Arial"/>
                <a:ea typeface="Arial"/>
                <a:cs typeface="Arial"/>
                <a:sym typeface="Arial"/>
              </a:rPr>
              <a:t>Partitions are of variable length and number.</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dirty="0">
                <a:solidFill>
                  <a:srgbClr val="000000"/>
                </a:solidFill>
                <a:latin typeface="Arial"/>
                <a:ea typeface="Arial"/>
                <a:cs typeface="Arial"/>
                <a:sym typeface="Arial"/>
              </a:rPr>
              <a:t>Process is allocated exactly as much memory as required.</a:t>
            </a:r>
          </a:p>
          <a:p>
            <a:pPr marL="320675" marR="0" lvl="0" indent="-320675" algn="l" rtl="0">
              <a:lnSpc>
                <a:spcPct val="150000"/>
              </a:lnSpc>
              <a:spcBef>
                <a:spcPts val="400"/>
              </a:spcBef>
              <a:spcAft>
                <a:spcPts val="0"/>
              </a:spcAft>
              <a:buClr>
                <a:srgbClr val="CC9900"/>
              </a:buClr>
              <a:buSzPts val="1800"/>
              <a:buFont typeface="Noto Sans Symbols"/>
              <a:buChar char="■"/>
            </a:pPr>
            <a:r>
              <a:rPr lang="en-US" sz="1800" dirty="0"/>
              <a:t>this method starts out well, but eventually it leads to a situation in which there are a lot of small holes in memory. As time goes on, memory becomes more and more fragmented, and memory utilization declines. This phenomenon is referred to as external fragmentation , indicating that the memory that is external to all partitions becomes increasingly fragmented.</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dirty="0" err="1">
                <a:solidFill>
                  <a:srgbClr val="000000"/>
                </a:solidFill>
                <a:latin typeface="Arial"/>
                <a:ea typeface="Arial"/>
                <a:cs typeface="Arial"/>
                <a:sym typeface="Arial"/>
              </a:rPr>
              <a:t>Example:I</a:t>
            </a:r>
            <a:r>
              <a:rPr lang="en-US" sz="1800" b="0" i="0" u="none" dirty="0">
                <a:solidFill>
                  <a:srgbClr val="000000"/>
                </a:solidFill>
                <a:latin typeface="Arial"/>
                <a:ea typeface="Arial"/>
                <a:cs typeface="Arial"/>
                <a:sym typeface="Arial"/>
              </a:rPr>
              <a:t> BM Mainframe's OS/MVT OS/MFT(Multiprogramming with variable number of tasks)</a:t>
            </a:r>
            <a:endParaRPr/>
          </a:p>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65"/>
        <p:cNvGrpSpPr/>
        <p:nvPr/>
      </p:nvGrpSpPr>
      <p:grpSpPr>
        <a:xfrm>
          <a:off x="0" y="0"/>
          <a:ext cx="0" cy="0"/>
          <a:chOff x="0" y="0"/>
          <a:chExt cx="0" cy="0"/>
        </a:xfrm>
      </p:grpSpPr>
      <p:sp>
        <p:nvSpPr>
          <p:cNvPr id="466" name="Google Shape;466;p50"/>
          <p:cNvSpPr txBox="1"/>
          <p:nvPr/>
        </p:nvSpPr>
        <p:spPr>
          <a:xfrm>
            <a:off x="1600200" y="274637"/>
            <a:ext cx="7086600" cy="715962"/>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Dynamic Partitioning Example</a:t>
            </a:r>
            <a:endParaRPr/>
          </a:p>
        </p:txBody>
      </p:sp>
      <p:sp>
        <p:nvSpPr>
          <p:cNvPr id="467" name="Google Shape;467;p50"/>
          <p:cNvSpPr txBox="1"/>
          <p:nvPr/>
        </p:nvSpPr>
        <p:spPr>
          <a:xfrm>
            <a:off x="3581400" y="1219200"/>
            <a:ext cx="5105400" cy="4876800"/>
          </a:xfrm>
          <a:prstGeom prst="rect">
            <a:avLst/>
          </a:prstGeom>
          <a:noFill/>
          <a:ln>
            <a:noFill/>
          </a:ln>
        </p:spPr>
        <p:txBody>
          <a:bodyPr spcFirstLastPara="1" wrap="square" lIns="90000" tIns="46800" rIns="90000" bIns="46800" anchor="t" anchorCtr="0">
            <a:noAutofit/>
          </a:bodyPr>
          <a:lstStyle/>
          <a:p>
            <a:pPr marL="338137" marR="0" lvl="0" indent="-338137" algn="l" rtl="0">
              <a:lnSpc>
                <a:spcPct val="150000"/>
              </a:lnSpc>
              <a:spcBef>
                <a:spcPts val="0"/>
              </a:spcBef>
              <a:spcAft>
                <a:spcPts val="0"/>
              </a:spcAft>
              <a:buClr>
                <a:srgbClr val="000000"/>
              </a:buClr>
              <a:buSzPts val="2000"/>
              <a:buFont typeface="Times New Roman"/>
              <a:buChar char="•"/>
            </a:pPr>
            <a:r>
              <a:rPr lang="en-US" sz="2000" b="1" i="1" u="none" dirty="0">
                <a:solidFill>
                  <a:srgbClr val="000000"/>
                </a:solidFill>
                <a:latin typeface="Arial"/>
                <a:ea typeface="Arial"/>
                <a:cs typeface="Arial"/>
                <a:sym typeface="Arial"/>
              </a:rPr>
              <a:t>External Fragmentation</a:t>
            </a:r>
            <a:endParaRPr/>
          </a:p>
          <a:p>
            <a:pPr marL="338137" marR="0" lvl="0" indent="-338137" algn="l" rtl="0">
              <a:lnSpc>
                <a:spcPct val="150000"/>
              </a:lnSpc>
              <a:spcBef>
                <a:spcPts val="800"/>
              </a:spcBef>
              <a:spcAft>
                <a:spcPts val="0"/>
              </a:spcAft>
              <a:buClr>
                <a:srgbClr val="000000"/>
              </a:buClr>
              <a:buSzPts val="2000"/>
              <a:buFont typeface="Times New Roman"/>
              <a:buChar char="•"/>
            </a:pPr>
            <a:r>
              <a:rPr lang="en-US" sz="2000" b="0" i="0" u="none" dirty="0">
                <a:solidFill>
                  <a:srgbClr val="000000"/>
                </a:solidFill>
                <a:latin typeface="Arial"/>
                <a:ea typeface="Arial"/>
                <a:cs typeface="Arial"/>
                <a:sym typeface="Arial"/>
              </a:rPr>
              <a:t>Memory external to all processes is fragmented</a:t>
            </a:r>
            <a:endParaRPr/>
          </a:p>
          <a:p>
            <a:pPr marL="338137" marR="0" lvl="0" indent="-338137" algn="l" rtl="0">
              <a:lnSpc>
                <a:spcPct val="150000"/>
              </a:lnSpc>
              <a:spcBef>
                <a:spcPts val="800"/>
              </a:spcBef>
              <a:spcAft>
                <a:spcPts val="0"/>
              </a:spcAft>
              <a:buClr>
                <a:srgbClr val="000000"/>
              </a:buClr>
              <a:buSzPts val="2000"/>
              <a:buFont typeface="Times New Roman"/>
              <a:buChar char="•"/>
            </a:pPr>
            <a:r>
              <a:rPr lang="en-US" sz="2000" b="0" i="0" u="none" dirty="0">
                <a:solidFill>
                  <a:srgbClr val="000000"/>
                </a:solidFill>
                <a:latin typeface="Arial"/>
                <a:ea typeface="Arial"/>
                <a:cs typeface="Arial"/>
                <a:sym typeface="Arial"/>
              </a:rPr>
              <a:t>Can resolve using </a:t>
            </a:r>
            <a:r>
              <a:rPr lang="en-US" sz="2000" b="1" i="1" u="none" dirty="0">
                <a:solidFill>
                  <a:srgbClr val="000000"/>
                </a:solidFill>
                <a:latin typeface="Arial"/>
                <a:ea typeface="Arial"/>
                <a:cs typeface="Arial"/>
                <a:sym typeface="Arial"/>
              </a:rPr>
              <a:t>compaction</a:t>
            </a:r>
            <a:endParaRPr/>
          </a:p>
          <a:p>
            <a:pPr marL="738187" marR="0" lvl="1" indent="-280987" algn="l" rtl="0">
              <a:lnSpc>
                <a:spcPct val="150000"/>
              </a:lnSpc>
              <a:spcBef>
                <a:spcPts val="70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grpSp>
        <p:nvGrpSpPr>
          <p:cNvPr id="468" name="Google Shape;468;p50"/>
          <p:cNvGrpSpPr/>
          <p:nvPr/>
        </p:nvGrpSpPr>
        <p:grpSpPr>
          <a:xfrm>
            <a:off x="1489075" y="1600200"/>
            <a:ext cx="1595437" cy="4719637"/>
            <a:chOff x="938" y="1008"/>
            <a:chExt cx="1005" cy="2973"/>
          </a:xfrm>
        </p:grpSpPr>
        <p:sp>
          <p:nvSpPr>
            <p:cNvPr id="469" name="Google Shape;469;p50"/>
            <p:cNvSpPr/>
            <p:nvPr/>
          </p:nvSpPr>
          <p:spPr>
            <a:xfrm>
              <a:off x="938" y="1008"/>
              <a:ext cx="1005" cy="2973"/>
            </a:xfrm>
            <a:prstGeom prst="rect">
              <a:avLst/>
            </a:prstGeom>
            <a:solidFill>
              <a:srgbClr val="FFFFFF"/>
            </a:solidFill>
            <a:ln w="28425" cap="sq" cmpd="sng">
              <a:solidFill>
                <a:srgbClr val="00CC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
          <p:nvSpPr>
            <p:cNvPr id="470" name="Google Shape;470;p50"/>
            <p:cNvSpPr txBox="1"/>
            <p:nvPr/>
          </p:nvSpPr>
          <p:spPr>
            <a:xfrm>
              <a:off x="938" y="1008"/>
              <a:ext cx="1005" cy="478"/>
            </a:xfrm>
            <a:prstGeom prst="rect">
              <a:avLst/>
            </a:prstGeom>
            <a:solidFill>
              <a:srgbClr val="00CC99"/>
            </a:solidFill>
            <a:ln w="25550" cap="sq" cmpd="sng">
              <a:solidFill>
                <a:srgbClr val="00956F"/>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OS (8M)</a:t>
              </a:r>
              <a:endParaRPr/>
            </a:p>
          </p:txBody>
        </p:sp>
      </p:grpSp>
      <p:sp>
        <p:nvSpPr>
          <p:cNvPr id="471" name="Google Shape;471;p50"/>
          <p:cNvSpPr txBox="1"/>
          <p:nvPr/>
        </p:nvSpPr>
        <p:spPr>
          <a:xfrm>
            <a:off x="1489075" y="2362200"/>
            <a:ext cx="1600200" cy="1295400"/>
          </a:xfrm>
          <a:prstGeom prst="rect">
            <a:avLst/>
          </a:prstGeom>
          <a:solidFill>
            <a:srgbClr val="ADADEB"/>
          </a:solidFill>
          <a:ln w="25550" cap="sq" cmpd="sng">
            <a:solidFill>
              <a:srgbClr val="00956F"/>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P1 </a:t>
            </a:r>
            <a:endParaRPr/>
          </a:p>
          <a:p>
            <a:pPr marL="0" marR="0" lvl="0" indent="0" algn="ctr"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(20M)</a:t>
            </a:r>
            <a:endParaRPr/>
          </a:p>
        </p:txBody>
      </p:sp>
      <p:sp>
        <p:nvSpPr>
          <p:cNvPr id="472" name="Google Shape;472;p50"/>
          <p:cNvSpPr txBox="1"/>
          <p:nvPr/>
        </p:nvSpPr>
        <p:spPr>
          <a:xfrm>
            <a:off x="1489075" y="3657600"/>
            <a:ext cx="1600200" cy="914400"/>
          </a:xfrm>
          <a:prstGeom prst="rect">
            <a:avLst/>
          </a:prstGeom>
          <a:solidFill>
            <a:srgbClr val="8585E0"/>
          </a:solidFill>
          <a:ln w="25550" cap="sq" cmpd="sng">
            <a:solidFill>
              <a:srgbClr val="00956F"/>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P2</a:t>
            </a:r>
            <a:endParaRPr/>
          </a:p>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(14M)</a:t>
            </a:r>
            <a:endParaRPr/>
          </a:p>
        </p:txBody>
      </p:sp>
      <p:sp>
        <p:nvSpPr>
          <p:cNvPr id="473" name="Google Shape;473;p50"/>
          <p:cNvSpPr txBox="1"/>
          <p:nvPr/>
        </p:nvSpPr>
        <p:spPr>
          <a:xfrm>
            <a:off x="1489075" y="4572000"/>
            <a:ext cx="1600200" cy="1295400"/>
          </a:xfrm>
          <a:prstGeom prst="rect">
            <a:avLst/>
          </a:prstGeom>
          <a:solidFill>
            <a:srgbClr val="262699"/>
          </a:solidFill>
          <a:ln w="25550" cap="sq" cmpd="sng">
            <a:solidFill>
              <a:srgbClr val="00956F"/>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P3</a:t>
            </a:r>
            <a:endParaRPr/>
          </a:p>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(18M)</a:t>
            </a:r>
            <a:endParaRPr/>
          </a:p>
        </p:txBody>
      </p:sp>
      <p:sp>
        <p:nvSpPr>
          <p:cNvPr id="474" name="Google Shape;474;p50"/>
          <p:cNvSpPr txBox="1"/>
          <p:nvPr/>
        </p:nvSpPr>
        <p:spPr>
          <a:xfrm>
            <a:off x="1717675" y="3733800"/>
            <a:ext cx="990600" cy="64293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Empty (56M)</a:t>
            </a:r>
            <a:endParaRPr/>
          </a:p>
        </p:txBody>
      </p:sp>
      <p:sp>
        <p:nvSpPr>
          <p:cNvPr id="475" name="Google Shape;475;p50"/>
          <p:cNvSpPr txBox="1"/>
          <p:nvPr/>
        </p:nvSpPr>
        <p:spPr>
          <a:xfrm>
            <a:off x="1489075" y="5943600"/>
            <a:ext cx="1600200" cy="3683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Empty (4M)</a:t>
            </a:r>
            <a:endParaRPr/>
          </a:p>
        </p:txBody>
      </p:sp>
      <p:sp>
        <p:nvSpPr>
          <p:cNvPr id="476" name="Google Shape;476;p50"/>
          <p:cNvSpPr txBox="1"/>
          <p:nvPr/>
        </p:nvSpPr>
        <p:spPr>
          <a:xfrm>
            <a:off x="1489075" y="3657600"/>
            <a:ext cx="1600200" cy="533400"/>
          </a:xfrm>
          <a:prstGeom prst="rect">
            <a:avLst/>
          </a:prstGeom>
          <a:solidFill>
            <a:srgbClr val="191966"/>
          </a:solidFill>
          <a:ln w="25550" cap="sq" cmpd="sng">
            <a:solidFill>
              <a:srgbClr val="00956F"/>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P4(8M)</a:t>
            </a:r>
            <a:endParaRPr/>
          </a:p>
        </p:txBody>
      </p:sp>
      <p:sp>
        <p:nvSpPr>
          <p:cNvPr id="477" name="Google Shape;477;p50"/>
          <p:cNvSpPr txBox="1"/>
          <p:nvPr/>
        </p:nvSpPr>
        <p:spPr>
          <a:xfrm>
            <a:off x="1489075" y="4191000"/>
            <a:ext cx="1600200" cy="3683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Empty (6M)</a:t>
            </a:r>
            <a:endParaRPr/>
          </a:p>
        </p:txBody>
      </p:sp>
      <p:sp>
        <p:nvSpPr>
          <p:cNvPr id="478" name="Google Shape;478;p50"/>
          <p:cNvSpPr txBox="1"/>
          <p:nvPr/>
        </p:nvSpPr>
        <p:spPr>
          <a:xfrm>
            <a:off x="1489075" y="2362200"/>
            <a:ext cx="1600200" cy="914400"/>
          </a:xfrm>
          <a:prstGeom prst="rect">
            <a:avLst/>
          </a:prstGeom>
          <a:solidFill>
            <a:srgbClr val="8585E0"/>
          </a:solidFill>
          <a:ln w="25550" cap="sq" cmpd="sng">
            <a:solidFill>
              <a:srgbClr val="00956F"/>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P2</a:t>
            </a:r>
            <a:endParaRPr/>
          </a:p>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(14M)</a:t>
            </a:r>
            <a:endParaRPr/>
          </a:p>
        </p:txBody>
      </p:sp>
      <p:sp>
        <p:nvSpPr>
          <p:cNvPr id="479" name="Google Shape;479;p50"/>
          <p:cNvSpPr txBox="1"/>
          <p:nvPr/>
        </p:nvSpPr>
        <p:spPr>
          <a:xfrm>
            <a:off x="1489075" y="3276600"/>
            <a:ext cx="1600200" cy="3683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Empty (6M)</a:t>
            </a:r>
            <a:endParaRPr/>
          </a:p>
        </p:txBody>
      </p:sp>
      <p:sp>
        <p:nvSpPr>
          <p:cNvPr id="480" name="Google Shape;480;p50"/>
          <p:cNvSpPr txBox="1"/>
          <p:nvPr/>
        </p:nvSpPr>
        <p:spPr>
          <a:xfrm>
            <a:off x="1231900" y="6488112"/>
            <a:ext cx="2084387" cy="3683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Refer to Figure 7.4</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74"/>
                                        </p:tgtEl>
                                      </p:cBhvr>
                                    </p:animEffect>
                                    <p:set>
                                      <p:cBhvr>
                                        <p:cTn id="7" dur="1" fill="hold">
                                          <p:stCondLst>
                                            <p:cond delay="500"/>
                                          </p:stCondLst>
                                        </p:cTn>
                                        <p:tgtEl>
                                          <p:spTgt spid="474"/>
                                        </p:tgtEl>
                                        <p:attrNameLst>
                                          <p:attrName>style.visibility</p:attrName>
                                        </p:attrNameLst>
                                      </p:cBhvr>
                                      <p:to>
                                        <p:strVal val="hidden"/>
                                      </p:to>
                                    </p:set>
                                  </p:childTnLst>
                                </p:cTn>
                              </p:par>
                              <p:par>
                                <p:cTn id="8" presetID="2" presetClass="entr" presetSubtype="2" fill="hold" nodeType="withEffect">
                                  <p:stCondLst>
                                    <p:cond delay="0"/>
                                  </p:stCondLst>
                                  <p:childTnLst>
                                    <p:set>
                                      <p:cBhvr>
                                        <p:cTn id="9" dur="1" fill="hold">
                                          <p:stCondLst>
                                            <p:cond delay="0"/>
                                          </p:stCondLst>
                                        </p:cTn>
                                        <p:tgtEl>
                                          <p:spTgt spid="471"/>
                                        </p:tgtEl>
                                        <p:attrNameLst>
                                          <p:attrName>style.visibility</p:attrName>
                                        </p:attrNameLst>
                                      </p:cBhvr>
                                      <p:to>
                                        <p:strVal val="visible"/>
                                      </p:to>
                                    </p:set>
                                    <p:anim calcmode="lin" valueType="num">
                                      <p:cBhvr additive="base">
                                        <p:cTn id="10" dur="1000"/>
                                        <p:tgtEl>
                                          <p:spTgt spid="471"/>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472"/>
                                        </p:tgtEl>
                                        <p:attrNameLst>
                                          <p:attrName>style.visibility</p:attrName>
                                        </p:attrNameLst>
                                      </p:cBhvr>
                                      <p:to>
                                        <p:strVal val="visible"/>
                                      </p:to>
                                    </p:set>
                                    <p:anim calcmode="lin" valueType="num">
                                      <p:cBhvr additive="base">
                                        <p:cTn id="13" dur="1000"/>
                                        <p:tgtEl>
                                          <p:spTgt spid="472"/>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0"/>
                                  </p:stCondLst>
                                  <p:childTnLst>
                                    <p:set>
                                      <p:cBhvr>
                                        <p:cTn id="15" dur="1" fill="hold">
                                          <p:stCondLst>
                                            <p:cond delay="0"/>
                                          </p:stCondLst>
                                        </p:cTn>
                                        <p:tgtEl>
                                          <p:spTgt spid="473"/>
                                        </p:tgtEl>
                                        <p:attrNameLst>
                                          <p:attrName>style.visibility</p:attrName>
                                        </p:attrNameLst>
                                      </p:cBhvr>
                                      <p:to>
                                        <p:strVal val="visible"/>
                                      </p:to>
                                    </p:set>
                                    <p:anim calcmode="lin" valueType="num">
                                      <p:cBhvr additive="base">
                                        <p:cTn id="16" dur="1000"/>
                                        <p:tgtEl>
                                          <p:spTgt spid="473"/>
                                        </p:tgtEl>
                                        <p:attrNameLst>
                                          <p:attrName>ppt_x</p:attrName>
                                        </p:attrNameLst>
                                      </p:cBhvr>
                                      <p:tavLst>
                                        <p:tav tm="0">
                                          <p:val>
                                            <p:strVal val="#ppt_x+1"/>
                                          </p:val>
                                        </p:tav>
                                        <p:tav tm="100000">
                                          <p:val>
                                            <p:strVal val="#ppt_x"/>
                                          </p:val>
                                        </p:tav>
                                      </p:tavLst>
                                    </p:anim>
                                  </p:childTnLst>
                                </p:cTn>
                              </p:par>
                              <p:par>
                                <p:cTn id="17" presetID="10" presetClass="entr" presetSubtype="0" fill="hold" nodeType="withEffect">
                                  <p:stCondLst>
                                    <p:cond delay="0"/>
                                  </p:stCondLst>
                                  <p:childTnLst>
                                    <p:set>
                                      <p:cBhvr>
                                        <p:cTn id="18" dur="1" fill="hold">
                                          <p:stCondLst>
                                            <p:cond delay="0"/>
                                          </p:stCondLst>
                                        </p:cTn>
                                        <p:tgtEl>
                                          <p:spTgt spid="475"/>
                                        </p:tgtEl>
                                        <p:attrNameLst>
                                          <p:attrName>style.visibility</p:attrName>
                                        </p:attrNameLst>
                                      </p:cBhvr>
                                      <p:to>
                                        <p:strVal val="visible"/>
                                      </p:to>
                                    </p:set>
                                    <p:animEffect transition="in" filter="fade">
                                      <p:cBhvr>
                                        <p:cTn id="19" dur="1000"/>
                                        <p:tgtEl>
                                          <p:spTgt spid="47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xit" presetSubtype="2" fill="hold" nodeType="clickEffect">
                                  <p:stCondLst>
                                    <p:cond delay="0"/>
                                  </p:stCondLst>
                                  <p:childTnLst>
                                    <p:anim calcmode="lin" valueType="num">
                                      <p:cBhvr additive="base">
                                        <p:cTn id="23" dur="500"/>
                                        <p:tgtEl>
                                          <p:spTgt spid="472"/>
                                        </p:tgtEl>
                                        <p:attrNameLst>
                                          <p:attrName>ppt_x</p:attrName>
                                        </p:attrNameLst>
                                      </p:cBhvr>
                                      <p:tavLst>
                                        <p:tav tm="0">
                                          <p:val>
                                            <p:strVal val="#ppt_x"/>
                                          </p:val>
                                        </p:tav>
                                        <p:tav tm="100000">
                                          <p:val>
                                            <p:strVal val="#ppt_x+1"/>
                                          </p:val>
                                        </p:tav>
                                      </p:tavLst>
                                    </p:anim>
                                    <p:set>
                                      <p:cBhvr>
                                        <p:cTn id="24" dur="1" fill="hold">
                                          <p:stCondLst>
                                            <p:cond delay="500"/>
                                          </p:stCondLst>
                                        </p:cTn>
                                        <p:tgtEl>
                                          <p:spTgt spid="472"/>
                                        </p:tgtEl>
                                        <p:attrNameLst>
                                          <p:attrName>style.visibility</p:attrName>
                                        </p:attrNameLst>
                                      </p:cBhvr>
                                      <p:to>
                                        <p:strVal val="hidden"/>
                                      </p:to>
                                    </p:set>
                                  </p:childTnLst>
                                </p:cTn>
                              </p:par>
                              <p:par>
                                <p:cTn id="25" presetID="2" presetClass="entr" presetSubtype="2" fill="hold" nodeType="withEffect">
                                  <p:stCondLst>
                                    <p:cond delay="0"/>
                                  </p:stCondLst>
                                  <p:childTnLst>
                                    <p:set>
                                      <p:cBhvr>
                                        <p:cTn id="26" dur="1" fill="hold">
                                          <p:stCondLst>
                                            <p:cond delay="0"/>
                                          </p:stCondLst>
                                        </p:cTn>
                                        <p:tgtEl>
                                          <p:spTgt spid="476"/>
                                        </p:tgtEl>
                                        <p:attrNameLst>
                                          <p:attrName>style.visibility</p:attrName>
                                        </p:attrNameLst>
                                      </p:cBhvr>
                                      <p:to>
                                        <p:strVal val="visible"/>
                                      </p:to>
                                    </p:set>
                                    <p:anim calcmode="lin" valueType="num">
                                      <p:cBhvr additive="base">
                                        <p:cTn id="27" dur="1000"/>
                                        <p:tgtEl>
                                          <p:spTgt spid="476"/>
                                        </p:tgtEl>
                                        <p:attrNameLst>
                                          <p:attrName>ppt_x</p:attrName>
                                        </p:attrNameLst>
                                      </p:cBhvr>
                                      <p:tavLst>
                                        <p:tav tm="0">
                                          <p:val>
                                            <p:strVal val="#ppt_x+1"/>
                                          </p:val>
                                        </p:tav>
                                        <p:tav tm="100000">
                                          <p:val>
                                            <p:strVal val="#ppt_x"/>
                                          </p:val>
                                        </p:tav>
                                      </p:tavLst>
                                    </p:anim>
                                  </p:childTnLst>
                                </p:cTn>
                              </p:par>
                              <p:par>
                                <p:cTn id="28" presetID="10" presetClass="entr" presetSubtype="0" fill="hold" nodeType="withEffect">
                                  <p:stCondLst>
                                    <p:cond delay="0"/>
                                  </p:stCondLst>
                                  <p:childTnLst>
                                    <p:set>
                                      <p:cBhvr>
                                        <p:cTn id="29" dur="1" fill="hold">
                                          <p:stCondLst>
                                            <p:cond delay="0"/>
                                          </p:stCondLst>
                                        </p:cTn>
                                        <p:tgtEl>
                                          <p:spTgt spid="477"/>
                                        </p:tgtEl>
                                        <p:attrNameLst>
                                          <p:attrName>style.visibility</p:attrName>
                                        </p:attrNameLst>
                                      </p:cBhvr>
                                      <p:to>
                                        <p:strVal val="visible"/>
                                      </p:to>
                                    </p:set>
                                    <p:animEffect transition="in" filter="fade">
                                      <p:cBhvr>
                                        <p:cTn id="30" dur="1000"/>
                                        <p:tgtEl>
                                          <p:spTgt spid="477"/>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xit" presetSubtype="2" fill="hold" nodeType="clickEffect">
                                  <p:stCondLst>
                                    <p:cond delay="0"/>
                                  </p:stCondLst>
                                  <p:childTnLst>
                                    <p:anim calcmode="lin" valueType="num">
                                      <p:cBhvr additive="base">
                                        <p:cTn id="34" dur="500"/>
                                        <p:tgtEl>
                                          <p:spTgt spid="471"/>
                                        </p:tgtEl>
                                        <p:attrNameLst>
                                          <p:attrName>ppt_x</p:attrName>
                                        </p:attrNameLst>
                                      </p:cBhvr>
                                      <p:tavLst>
                                        <p:tav tm="0">
                                          <p:val>
                                            <p:strVal val="#ppt_x"/>
                                          </p:val>
                                        </p:tav>
                                        <p:tav tm="100000">
                                          <p:val>
                                            <p:strVal val="#ppt_x+1"/>
                                          </p:val>
                                        </p:tav>
                                      </p:tavLst>
                                    </p:anim>
                                    <p:set>
                                      <p:cBhvr>
                                        <p:cTn id="35" dur="1" fill="hold">
                                          <p:stCondLst>
                                            <p:cond delay="500"/>
                                          </p:stCondLst>
                                        </p:cTn>
                                        <p:tgtEl>
                                          <p:spTgt spid="471"/>
                                        </p:tgtEl>
                                        <p:attrNameLst>
                                          <p:attrName>style.visibility</p:attrName>
                                        </p:attrNameLst>
                                      </p:cBhvr>
                                      <p:to>
                                        <p:strVal val="hidden"/>
                                      </p:to>
                                    </p:set>
                                  </p:childTnLst>
                                </p:cTn>
                              </p:par>
                              <p:par>
                                <p:cTn id="36" presetID="2" presetClass="entr" presetSubtype="2" fill="hold" nodeType="withEffect">
                                  <p:stCondLst>
                                    <p:cond delay="0"/>
                                  </p:stCondLst>
                                  <p:childTnLst>
                                    <p:set>
                                      <p:cBhvr>
                                        <p:cTn id="37" dur="1" fill="hold">
                                          <p:stCondLst>
                                            <p:cond delay="0"/>
                                          </p:stCondLst>
                                        </p:cTn>
                                        <p:tgtEl>
                                          <p:spTgt spid="478"/>
                                        </p:tgtEl>
                                        <p:attrNameLst>
                                          <p:attrName>style.visibility</p:attrName>
                                        </p:attrNameLst>
                                      </p:cBhvr>
                                      <p:to>
                                        <p:strVal val="visible"/>
                                      </p:to>
                                    </p:set>
                                    <p:anim calcmode="lin" valueType="num">
                                      <p:cBhvr additive="base">
                                        <p:cTn id="38" dur="1000"/>
                                        <p:tgtEl>
                                          <p:spTgt spid="478"/>
                                        </p:tgtEl>
                                        <p:attrNameLst>
                                          <p:attrName>ppt_x</p:attrName>
                                        </p:attrNameLst>
                                      </p:cBhvr>
                                      <p:tavLst>
                                        <p:tav tm="0">
                                          <p:val>
                                            <p:strVal val="#ppt_x+1"/>
                                          </p:val>
                                        </p:tav>
                                        <p:tav tm="100000">
                                          <p:val>
                                            <p:strVal val="#ppt_x"/>
                                          </p:val>
                                        </p:tav>
                                      </p:tavLst>
                                    </p:anim>
                                  </p:childTnLst>
                                </p:cTn>
                              </p:par>
                              <p:par>
                                <p:cTn id="39" presetID="10" presetClass="entr" presetSubtype="0" fill="hold" nodeType="withEffect">
                                  <p:stCondLst>
                                    <p:cond delay="0"/>
                                  </p:stCondLst>
                                  <p:childTnLst>
                                    <p:set>
                                      <p:cBhvr>
                                        <p:cTn id="40" dur="1" fill="hold">
                                          <p:stCondLst>
                                            <p:cond delay="0"/>
                                          </p:stCondLst>
                                        </p:cTn>
                                        <p:tgtEl>
                                          <p:spTgt spid="479"/>
                                        </p:tgtEl>
                                        <p:attrNameLst>
                                          <p:attrName>style.visibility</p:attrName>
                                        </p:attrNameLst>
                                      </p:cBhvr>
                                      <p:to>
                                        <p:strVal val="visible"/>
                                      </p:to>
                                    </p:set>
                                    <p:animEffect transition="in" filter="fade">
                                      <p:cBhvr>
                                        <p:cTn id="41" dur="1000"/>
                                        <p:tgtEl>
                                          <p:spTgt spid="479"/>
                                        </p:tgtEl>
                                      </p:cBhvr>
                                    </p:animEffect>
                                  </p:childTnLst>
                                </p:cTn>
                              </p:par>
                              <p:par>
                                <p:cTn id="42" presetID="10" presetClass="entr" presetSubtype="0" fill="hold" nodeType="withEffect">
                                  <p:stCondLst>
                                    <p:cond delay="0"/>
                                  </p:stCondLst>
                                  <p:childTnLst>
                                    <p:set>
                                      <p:cBhvr>
                                        <p:cTn id="43" dur="1" fill="hold">
                                          <p:stCondLst>
                                            <p:cond delay="0"/>
                                          </p:stCondLst>
                                        </p:cTn>
                                        <p:tgtEl>
                                          <p:spTgt spid="467">
                                            <p:txEl>
                                              <p:pRg st="0" end="0"/>
                                            </p:txEl>
                                          </p:spTgt>
                                        </p:tgtEl>
                                        <p:attrNameLst>
                                          <p:attrName>style.visibility</p:attrName>
                                        </p:attrNameLst>
                                      </p:cBhvr>
                                      <p:to>
                                        <p:strVal val="visible"/>
                                      </p:to>
                                    </p:set>
                                    <p:animEffect transition="in" filter="fade">
                                      <p:cBhvr>
                                        <p:cTn id="44" dur="500"/>
                                        <p:tgtEl>
                                          <p:spTgt spid="467">
                                            <p:txEl>
                                              <p:pRg st="0" end="0"/>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67">
                                            <p:txEl>
                                              <p:pRg st="1" end="1"/>
                                            </p:txEl>
                                          </p:spTgt>
                                        </p:tgtEl>
                                        <p:attrNameLst>
                                          <p:attrName>style.visibility</p:attrName>
                                        </p:attrNameLst>
                                      </p:cBhvr>
                                      <p:to>
                                        <p:strVal val="visible"/>
                                      </p:to>
                                    </p:set>
                                    <p:animEffect transition="in" filter="fade">
                                      <p:cBhvr>
                                        <p:cTn id="47" dur="500"/>
                                        <p:tgtEl>
                                          <p:spTgt spid="467">
                                            <p:txEl>
                                              <p:pRg st="1" end="1"/>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67">
                                            <p:txEl>
                                              <p:pRg st="2" end="2"/>
                                            </p:txEl>
                                          </p:spTgt>
                                        </p:tgtEl>
                                        <p:attrNameLst>
                                          <p:attrName>style.visibility</p:attrName>
                                        </p:attrNameLst>
                                      </p:cBhvr>
                                      <p:to>
                                        <p:strVal val="visible"/>
                                      </p:to>
                                    </p:set>
                                    <p:animEffect transition="in" filter="fade">
                                      <p:cBhvr>
                                        <p:cTn id="50" dur="500"/>
                                        <p:tgtEl>
                                          <p:spTgt spid="4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89"/>
        <p:cNvGrpSpPr/>
        <p:nvPr/>
      </p:nvGrpSpPr>
      <p:grpSpPr>
        <a:xfrm>
          <a:off x="0" y="0"/>
          <a:ext cx="0" cy="0"/>
          <a:chOff x="0" y="0"/>
          <a:chExt cx="0" cy="0"/>
        </a:xfrm>
      </p:grpSpPr>
      <p:sp>
        <p:nvSpPr>
          <p:cNvPr id="490" name="Google Shape;490;p51"/>
          <p:cNvSpPr txBox="1"/>
          <p:nvPr/>
        </p:nvSpPr>
        <p:spPr>
          <a:xfrm>
            <a:off x="457200" y="354012"/>
            <a:ext cx="8229600" cy="5603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Dynamic Partitioning Example</a:t>
            </a:r>
            <a:endParaRPr/>
          </a:p>
        </p:txBody>
      </p:sp>
      <p:grpSp>
        <p:nvGrpSpPr>
          <p:cNvPr id="491" name="Google Shape;491;p51"/>
          <p:cNvGrpSpPr/>
          <p:nvPr/>
        </p:nvGrpSpPr>
        <p:grpSpPr>
          <a:xfrm>
            <a:off x="685800" y="852487"/>
            <a:ext cx="8228012" cy="5241925"/>
            <a:chOff x="432" y="537"/>
            <a:chExt cx="5183" cy="3302"/>
          </a:xfrm>
        </p:grpSpPr>
        <p:pic>
          <p:nvPicPr>
            <p:cNvPr id="492" name="Google Shape;492;p51"/>
            <p:cNvPicPr preferRelativeResize="0"/>
            <p:nvPr/>
          </p:nvPicPr>
          <p:blipFill rotWithShape="1">
            <a:blip r:embed="rId3">
              <a:alphaModFix/>
            </a:blip>
            <a:srcRect/>
            <a:stretch/>
          </p:blipFill>
          <p:spPr>
            <a:xfrm>
              <a:off x="1362" y="537"/>
              <a:ext cx="3029" cy="3287"/>
            </a:xfrm>
            <a:prstGeom prst="rect">
              <a:avLst/>
            </a:prstGeom>
            <a:noFill/>
            <a:ln>
              <a:noFill/>
            </a:ln>
          </p:spPr>
        </p:pic>
        <p:sp>
          <p:nvSpPr>
            <p:cNvPr id="493" name="Google Shape;493;p51"/>
            <p:cNvSpPr/>
            <p:nvPr/>
          </p:nvSpPr>
          <p:spPr>
            <a:xfrm>
              <a:off x="432" y="552"/>
              <a:ext cx="5183" cy="32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97"/>
        <p:cNvGrpSpPr/>
        <p:nvPr/>
      </p:nvGrpSpPr>
      <p:grpSpPr>
        <a:xfrm>
          <a:off x="0" y="0"/>
          <a:ext cx="0" cy="0"/>
          <a:chOff x="0" y="0"/>
          <a:chExt cx="0" cy="0"/>
        </a:xfrm>
      </p:grpSpPr>
      <p:sp>
        <p:nvSpPr>
          <p:cNvPr id="498" name="Google Shape;498;p52"/>
          <p:cNvSpPr txBox="1"/>
          <p:nvPr/>
        </p:nvSpPr>
        <p:spPr>
          <a:xfrm>
            <a:off x="457200" y="354012"/>
            <a:ext cx="8208962"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Dynamic Partitioning</a:t>
            </a:r>
            <a:endParaRPr/>
          </a:p>
        </p:txBody>
      </p:sp>
      <p:sp>
        <p:nvSpPr>
          <p:cNvPr id="499" name="Google Shape;499;p52"/>
          <p:cNvSpPr txBox="1"/>
          <p:nvPr/>
        </p:nvSpPr>
        <p:spPr>
          <a:xfrm>
            <a:off x="457200" y="838200"/>
            <a:ext cx="8208962" cy="5818187"/>
          </a:xfrm>
          <a:prstGeom prst="rect">
            <a:avLst/>
          </a:prstGeom>
          <a:noFill/>
          <a:ln>
            <a:noFill/>
          </a:ln>
        </p:spPr>
        <p:txBody>
          <a:bodyPr spcFirstLastPara="1" wrap="square" lIns="90000" tIns="46800" rIns="90000" bIns="46800" anchor="t" anchorCtr="0">
            <a:noAutofit/>
          </a:bodyPr>
          <a:lstStyle/>
          <a:p>
            <a:pPr marL="738187" indent="-280987" algn="just">
              <a:lnSpc>
                <a:spcPct val="150000"/>
              </a:lnSpc>
              <a:spcBef>
                <a:spcPts val="700"/>
              </a:spcBef>
              <a:buSzPts val="2000"/>
            </a:pPr>
            <a:r>
              <a:rPr lang="en-US" sz="2000" b="0" i="0" u="none" strike="noStrike" cap="none" dirty="0">
                <a:solidFill>
                  <a:srgbClr val="000000"/>
                </a:solidFill>
                <a:latin typeface="Arial"/>
                <a:ea typeface="Arial"/>
                <a:cs typeface="Arial"/>
                <a:sym typeface="Arial"/>
              </a:rPr>
              <a:t>	- In Compaction, shuffle all occupied  areas of memory to one end and leave all free memory space as a large block</a:t>
            </a:r>
          </a:p>
          <a:p>
            <a:pPr lvl="2"/>
            <a:r>
              <a:rPr lang="en-US" sz="2000" dirty="0"/>
              <a:t>           - One technique for overcoming external fragmentation is  compaction : From time to time, the OS shifts the processes so that they are contiguous and so that all of the free memory is together in one block.</a:t>
            </a:r>
          </a:p>
          <a:p>
            <a:pPr marL="738187" marR="0" lvl="1" indent="-280987" algn="just" rtl="0">
              <a:lnSpc>
                <a:spcPct val="150000"/>
              </a:lnSpc>
              <a:spcBef>
                <a:spcPts val="700"/>
              </a:spcBef>
              <a:spcAft>
                <a:spcPts val="0"/>
              </a:spcAft>
              <a:buClr>
                <a:srgbClr val="000000"/>
              </a:buClr>
              <a:buSzPts val="2000"/>
              <a:buFont typeface="Times New Roman"/>
              <a:buChar char="–"/>
            </a:pPr>
            <a:endParaRPr/>
          </a:p>
          <a:p>
            <a:pPr marL="338137" marR="0" lvl="0" indent="-338137" algn="just" rtl="0">
              <a:lnSpc>
                <a:spcPct val="150000"/>
              </a:lnSpc>
              <a:spcBef>
                <a:spcPts val="800"/>
              </a:spcBef>
              <a:spcAft>
                <a:spcPts val="0"/>
              </a:spcAft>
              <a:buClr>
                <a:srgbClr val="000000"/>
              </a:buClr>
              <a:buSzPts val="3200"/>
              <a:buFont typeface="Arial"/>
              <a:buChar char="•"/>
            </a:pPr>
            <a:r>
              <a:rPr lang="en-US" sz="3200" b="0" i="0" u="none" dirty="0">
                <a:solidFill>
                  <a:srgbClr val="000000"/>
                </a:solidFill>
                <a:latin typeface="Arial"/>
                <a:ea typeface="Arial"/>
                <a:cs typeface="Arial"/>
                <a:sym typeface="Arial"/>
              </a:rPr>
              <a:t> Problem with compaction?</a:t>
            </a:r>
            <a:endParaRPr/>
          </a:p>
          <a:p>
            <a:pPr marL="738187" marR="0" lvl="1" indent="-280987" algn="just" rtl="0">
              <a:lnSpc>
                <a:spcPct val="100000"/>
              </a:lnSpc>
              <a:spcBef>
                <a:spcPts val="700"/>
              </a:spcBef>
              <a:spcAft>
                <a:spcPts val="0"/>
              </a:spcAft>
              <a:buClr>
                <a:srgbClr val="000000"/>
              </a:buClr>
              <a:buSzPts val="2200"/>
              <a:buFont typeface="Courier New"/>
              <a:buChar char="o"/>
            </a:pPr>
            <a:r>
              <a:rPr lang="en-US" sz="2200" b="0" i="0" u="none" strike="noStrike" cap="none" dirty="0">
                <a:solidFill>
                  <a:srgbClr val="000000"/>
                </a:solidFill>
                <a:latin typeface="Arial"/>
                <a:ea typeface="Arial"/>
                <a:cs typeface="Arial"/>
                <a:sym typeface="Arial"/>
              </a:rPr>
              <a:t>Extra overhead in terms of resource utilization &amp; large response time</a:t>
            </a:r>
            <a:endParaRPr/>
          </a:p>
          <a:p>
            <a:pPr marL="738187" marR="0" lvl="1" indent="-280987" algn="just" rtl="0">
              <a:lnSpc>
                <a:spcPct val="100000"/>
              </a:lnSpc>
              <a:spcBef>
                <a:spcPts val="700"/>
              </a:spcBef>
              <a:spcAft>
                <a:spcPts val="0"/>
              </a:spcAft>
              <a:buClr>
                <a:srgbClr val="000000"/>
              </a:buClr>
              <a:buSzPts val="2200"/>
              <a:buFont typeface="Courier New"/>
              <a:buChar char="o"/>
            </a:pPr>
            <a:r>
              <a:rPr lang="en-US" sz="2200" b="0" i="0" u="none" strike="noStrike" cap="none" dirty="0">
                <a:solidFill>
                  <a:srgbClr val="000000"/>
                </a:solidFill>
                <a:latin typeface="Arial"/>
                <a:ea typeface="Arial"/>
                <a:cs typeface="Arial"/>
                <a:sym typeface="Arial"/>
              </a:rPr>
              <a:t>Expensive </a:t>
            </a:r>
            <a:endParaRPr/>
          </a:p>
          <a:p>
            <a:pPr marL="738187" marR="0" lvl="1" indent="-280987" algn="just" rtl="0">
              <a:lnSpc>
                <a:spcPct val="100000"/>
              </a:lnSpc>
              <a:spcBef>
                <a:spcPts val="700"/>
              </a:spcBef>
              <a:spcAft>
                <a:spcPts val="0"/>
              </a:spcAft>
              <a:buClr>
                <a:srgbClr val="000000"/>
              </a:buClr>
              <a:buSzPts val="2200"/>
              <a:buFont typeface="Courier New"/>
              <a:buChar char="o"/>
            </a:pPr>
            <a:r>
              <a:rPr lang="en-US" sz="2200" b="0" i="0" u="none" strike="noStrike" cap="none" dirty="0">
                <a:solidFill>
                  <a:srgbClr val="000000"/>
                </a:solidFill>
                <a:latin typeface="Arial"/>
                <a:ea typeface="Arial"/>
                <a:cs typeface="Arial"/>
                <a:sym typeface="Arial"/>
              </a:rPr>
              <a:t>Needs dynamic relocation of processes in memory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8"/>
        <p:cNvGrpSpPr/>
        <p:nvPr/>
      </p:nvGrpSpPr>
      <p:grpSpPr>
        <a:xfrm>
          <a:off x="0" y="0"/>
          <a:ext cx="0" cy="0"/>
          <a:chOff x="0" y="0"/>
          <a:chExt cx="0" cy="0"/>
        </a:xfrm>
      </p:grpSpPr>
      <p:sp>
        <p:nvSpPr>
          <p:cNvPr id="509" name="Google Shape;509;p53"/>
          <p:cNvSpPr txBox="1"/>
          <p:nvPr/>
        </p:nvSpPr>
        <p:spPr>
          <a:xfrm>
            <a:off x="457200" y="354012"/>
            <a:ext cx="8229600" cy="4841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Contents </a:t>
            </a:r>
            <a:endParaRPr/>
          </a:p>
        </p:txBody>
      </p:sp>
      <p:sp>
        <p:nvSpPr>
          <p:cNvPr id="510" name="Google Shape;510;p53"/>
          <p:cNvSpPr txBox="1"/>
          <p:nvPr/>
        </p:nvSpPr>
        <p:spPr>
          <a:xfrm>
            <a:off x="457200" y="1143000"/>
            <a:ext cx="8229600" cy="4953000"/>
          </a:xfrm>
          <a:prstGeom prst="rect">
            <a:avLst/>
          </a:prstGeom>
          <a:noFill/>
          <a:ln>
            <a:noFill/>
          </a:ln>
        </p:spPr>
        <p:txBody>
          <a:bodyPr spcFirstLastPara="1" wrap="square" lIns="90000" tIns="46800" rIns="90000" bIns="46800" anchor="t" anchorCtr="0">
            <a:noAutofit/>
          </a:bodyPr>
          <a:lstStyle/>
          <a:p>
            <a:pPr marL="320675" marR="0" lvl="0" indent="-320675" algn="l"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Memory Management requirements</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 Memory Partitioning: Fixed and Variable  Partitioning, </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Allocation Strategies (First Fit, Best Fit, and Worst Fit), Fragmentation, Swapping. </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Virtual Memory: Concepts, Segmentation, Paging, Address Translation, </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Page Replacement Policies (FIFO, LRU, Optimal, Other Strategies), </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Thrashing. </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OS Services layer in the Mobile OS: Multimedia and Graphics Services, Connectivity Services. </a:t>
            </a:r>
            <a:endParaRPr/>
          </a:p>
          <a:p>
            <a:pPr marL="320675" marR="0" lvl="0" indent="-320675" algn="l" rtl="0">
              <a:lnSpc>
                <a:spcPct val="150000"/>
              </a:lnSpc>
              <a:spcBef>
                <a:spcPts val="400"/>
              </a:spcBef>
              <a:spcAft>
                <a:spcPts val="0"/>
              </a:spcAft>
              <a:buClr>
                <a:srgbClr val="FFFFFF"/>
              </a:buClr>
              <a:buSzPts val="1800"/>
              <a:buFont typeface="Arial"/>
              <a:buNone/>
            </a:pPr>
            <a:endParaRPr sz="18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511" name="Google Shape;511;p53"/>
          <p:cNvSpPr/>
          <p:nvPr/>
        </p:nvSpPr>
        <p:spPr>
          <a:xfrm>
            <a:off x="304800" y="2286000"/>
            <a:ext cx="457200" cy="152400"/>
          </a:xfrm>
          <a:prstGeom prst="rightArrow">
            <a:avLst>
              <a:gd name="adj1" fmla="val 18000"/>
              <a:gd name="adj2" fmla="val 5400"/>
            </a:avLst>
          </a:prstGeom>
          <a:solidFill>
            <a:srgbClr val="CC9900"/>
          </a:solidFill>
          <a:ln w="9525" cap="sq"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20"/>
        <p:cNvGrpSpPr/>
        <p:nvPr/>
      </p:nvGrpSpPr>
      <p:grpSpPr>
        <a:xfrm>
          <a:off x="0" y="0"/>
          <a:ext cx="0" cy="0"/>
          <a:chOff x="0" y="0"/>
          <a:chExt cx="0" cy="0"/>
        </a:xfrm>
      </p:grpSpPr>
      <p:sp>
        <p:nvSpPr>
          <p:cNvPr id="521" name="Google Shape;521;p54"/>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Dynamic Partitioning Placement Algorithm</a:t>
            </a:r>
            <a:endParaRPr/>
          </a:p>
        </p:txBody>
      </p:sp>
      <p:sp>
        <p:nvSpPr>
          <p:cNvPr id="522" name="Google Shape;522;p54"/>
          <p:cNvSpPr txBox="1"/>
          <p:nvPr/>
        </p:nvSpPr>
        <p:spPr>
          <a:xfrm>
            <a:off x="457200" y="838200"/>
            <a:ext cx="8229600" cy="5257800"/>
          </a:xfrm>
          <a:prstGeom prst="rect">
            <a:avLst/>
          </a:prstGeom>
          <a:noFill/>
          <a:ln>
            <a:noFill/>
          </a:ln>
        </p:spPr>
        <p:txBody>
          <a:bodyPr spcFirstLastPara="1" wrap="square" lIns="90000" tIns="46800" rIns="90000" bIns="46800" anchor="t" anchorCtr="0">
            <a:noAutofit/>
          </a:bodyPr>
          <a:lstStyle/>
          <a:p>
            <a:pPr marL="333375" marR="0" lvl="0" indent="-333375" algn="l" rtl="0">
              <a:lnSpc>
                <a:spcPct val="150000"/>
              </a:lnSpc>
              <a:spcBef>
                <a:spcPts val="0"/>
              </a:spcBef>
              <a:spcAft>
                <a:spcPts val="0"/>
              </a:spcAft>
              <a:buClr>
                <a:srgbClr val="CC9900"/>
              </a:buClr>
              <a:buSzPts val="1800"/>
              <a:buFont typeface="Noto Sans Symbols"/>
              <a:buChar char="■"/>
            </a:pPr>
            <a:r>
              <a:rPr lang="en-US" sz="1800" b="0" i="0" u="none" dirty="0">
                <a:solidFill>
                  <a:srgbClr val="000000"/>
                </a:solidFill>
                <a:latin typeface="Arial"/>
                <a:ea typeface="Arial"/>
                <a:cs typeface="Arial"/>
                <a:sym typeface="Arial"/>
              </a:rPr>
              <a:t>Purpose: To overcome on problem of compaction</a:t>
            </a:r>
            <a:endParaRPr/>
          </a:p>
          <a:p>
            <a:pPr marL="333375" marR="0" lvl="0" indent="-333375" algn="l" rtl="0">
              <a:lnSpc>
                <a:spcPct val="150000"/>
              </a:lnSpc>
              <a:spcBef>
                <a:spcPts val="400"/>
              </a:spcBef>
              <a:spcAft>
                <a:spcPts val="0"/>
              </a:spcAft>
              <a:buClr>
                <a:srgbClr val="CC9900"/>
              </a:buClr>
              <a:buSzPts val="1800"/>
              <a:buFont typeface="Noto Sans Symbols"/>
              <a:buChar char="■"/>
            </a:pPr>
            <a:r>
              <a:rPr lang="en-US" sz="1800" b="0" i="0" u="none" dirty="0">
                <a:solidFill>
                  <a:srgbClr val="000000"/>
                </a:solidFill>
                <a:latin typeface="Arial"/>
                <a:ea typeface="Arial"/>
                <a:cs typeface="Arial"/>
                <a:sym typeface="Arial"/>
              </a:rPr>
              <a:t>Operating system must decide which free block to allocate to a process</a:t>
            </a:r>
            <a:endParaRPr/>
          </a:p>
          <a:p>
            <a:pPr marL="333375" marR="0" lvl="0" indent="-333375" algn="l" rtl="0">
              <a:lnSpc>
                <a:spcPct val="150000"/>
              </a:lnSpc>
              <a:spcBef>
                <a:spcPts val="400"/>
              </a:spcBef>
              <a:spcAft>
                <a:spcPts val="0"/>
              </a:spcAft>
              <a:buClr>
                <a:srgbClr val="CC9900"/>
              </a:buClr>
              <a:buSzPts val="1800"/>
              <a:buFont typeface="Noto Sans Symbols"/>
              <a:buChar char="■"/>
            </a:pPr>
            <a:r>
              <a:rPr lang="en-US" sz="1800" b="0" i="0" u="none" dirty="0">
                <a:solidFill>
                  <a:srgbClr val="000000"/>
                </a:solidFill>
                <a:latin typeface="Arial"/>
                <a:ea typeface="Arial"/>
                <a:cs typeface="Arial"/>
                <a:sym typeface="Arial"/>
              </a:rPr>
              <a:t>When more than one choice available, OS must decide cleverly which hole to fill</a:t>
            </a:r>
            <a:endParaRPr/>
          </a:p>
          <a:p>
            <a:pPr marL="333375" marR="0" lvl="0" indent="-333375" algn="l" rtl="0">
              <a:lnSpc>
                <a:spcPct val="150000"/>
              </a:lnSpc>
              <a:spcBef>
                <a:spcPts val="400"/>
              </a:spcBef>
              <a:spcAft>
                <a:spcPts val="0"/>
              </a:spcAft>
              <a:buClr>
                <a:srgbClr val="CC9900"/>
              </a:buClr>
              <a:buSzPts val="1800"/>
              <a:buFont typeface="Noto Sans Symbols"/>
              <a:buChar char="■"/>
            </a:pPr>
            <a:r>
              <a:rPr lang="en-US" sz="1800" b="0" i="0" u="none" dirty="0">
                <a:solidFill>
                  <a:srgbClr val="000000"/>
                </a:solidFill>
                <a:latin typeface="Arial"/>
                <a:ea typeface="Arial"/>
                <a:cs typeface="Arial"/>
                <a:sym typeface="Arial"/>
              </a:rPr>
              <a:t>Hole must be big enough to accommodate the to-be-loaded process</a:t>
            </a:r>
            <a:endParaRPr/>
          </a:p>
          <a:p>
            <a:pPr marL="333375" marR="0" lvl="0" indent="-333375" algn="l" rtl="0">
              <a:lnSpc>
                <a:spcPct val="150000"/>
              </a:lnSpc>
              <a:spcBef>
                <a:spcPts val="400"/>
              </a:spcBef>
              <a:spcAft>
                <a:spcPts val="0"/>
              </a:spcAft>
              <a:buClr>
                <a:srgbClr val="CC9900"/>
              </a:buClr>
              <a:buSzPts val="1800"/>
              <a:buFont typeface="Noto Sans Symbols"/>
              <a:buChar char="■"/>
            </a:pPr>
            <a:r>
              <a:rPr lang="en-US" sz="1800" b="0" i="0" u="none" dirty="0">
                <a:solidFill>
                  <a:srgbClr val="000000"/>
                </a:solidFill>
                <a:latin typeface="Arial"/>
                <a:ea typeface="Arial"/>
                <a:cs typeface="Arial"/>
                <a:sym typeface="Arial"/>
              </a:rPr>
              <a:t>Placement algorithms:</a:t>
            </a:r>
            <a:endParaRPr/>
          </a:p>
          <a:p>
            <a:pPr marL="342900" marR="0" lvl="0" indent="-342900" algn="l" rtl="0">
              <a:lnSpc>
                <a:spcPct val="150000"/>
              </a:lnSpc>
              <a:spcBef>
                <a:spcPts val="400"/>
              </a:spcBef>
              <a:spcAft>
                <a:spcPts val="0"/>
              </a:spcAft>
              <a:buClr>
                <a:srgbClr val="000000"/>
              </a:buClr>
              <a:buSzPts val="1800"/>
              <a:buFont typeface="+mj-lt"/>
              <a:buAutoNum type="arabicPeriod"/>
            </a:pPr>
            <a:r>
              <a:rPr lang="en-US" sz="1800" b="0" i="0" u="none" dirty="0">
                <a:solidFill>
                  <a:srgbClr val="000000"/>
                </a:solidFill>
                <a:latin typeface="Arial"/>
                <a:ea typeface="Arial"/>
                <a:cs typeface="Arial"/>
                <a:sym typeface="Arial"/>
              </a:rPr>
              <a:t>First fit</a:t>
            </a:r>
            <a:endParaRPr/>
          </a:p>
          <a:p>
            <a:pPr marL="342900" marR="0" lvl="0" indent="-342900" algn="l" rtl="0">
              <a:lnSpc>
                <a:spcPct val="150000"/>
              </a:lnSpc>
              <a:spcBef>
                <a:spcPts val="400"/>
              </a:spcBef>
              <a:spcAft>
                <a:spcPts val="0"/>
              </a:spcAft>
              <a:buClr>
                <a:srgbClr val="000000"/>
              </a:buClr>
              <a:buSzPts val="1800"/>
              <a:buFont typeface="+mj-lt"/>
              <a:buAutoNum type="arabicPeriod"/>
            </a:pPr>
            <a:r>
              <a:rPr lang="en-US" sz="1800" b="0" i="0" u="none" dirty="0">
                <a:solidFill>
                  <a:srgbClr val="000000"/>
                </a:solidFill>
                <a:latin typeface="Arial"/>
                <a:ea typeface="Arial"/>
                <a:cs typeface="Arial"/>
                <a:sym typeface="Arial"/>
              </a:rPr>
              <a:t>Best fit</a:t>
            </a:r>
            <a:endParaRPr/>
          </a:p>
          <a:p>
            <a:pPr marL="342900" marR="0" lvl="0" indent="-342900" algn="l" rtl="0">
              <a:lnSpc>
                <a:spcPct val="150000"/>
              </a:lnSpc>
              <a:spcBef>
                <a:spcPts val="400"/>
              </a:spcBef>
              <a:spcAft>
                <a:spcPts val="0"/>
              </a:spcAft>
              <a:buClr>
                <a:srgbClr val="000000"/>
              </a:buClr>
              <a:buSzPts val="1800"/>
              <a:buFont typeface="Arial"/>
              <a:buAutoNum type="arabicPeriod" startAt="3"/>
            </a:pPr>
            <a:r>
              <a:rPr lang="en-US" sz="1800" b="0" i="0" u="none" dirty="0">
                <a:solidFill>
                  <a:srgbClr val="000000"/>
                </a:solidFill>
                <a:latin typeface="Arial"/>
                <a:ea typeface="Arial"/>
                <a:cs typeface="Arial"/>
                <a:sym typeface="Arial"/>
              </a:rPr>
              <a:t>Next fit</a:t>
            </a:r>
            <a:endParaRPr/>
          </a:p>
          <a:p>
            <a:pPr marL="342900" marR="0" lvl="0" indent="-342900" algn="l" rtl="0">
              <a:lnSpc>
                <a:spcPct val="150000"/>
              </a:lnSpc>
              <a:spcBef>
                <a:spcPts val="500"/>
              </a:spcBef>
              <a:spcAft>
                <a:spcPts val="0"/>
              </a:spcAft>
              <a:buClr>
                <a:srgbClr val="FFFFFF"/>
              </a:buClr>
              <a:buSzPts val="1800"/>
              <a:buFont typeface="Arial"/>
              <a:buAutoNum type="arabicPeriod" startAt="3"/>
            </a:pPr>
            <a:endParaRPr sz="18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1"/>
        <p:cNvGrpSpPr/>
        <p:nvPr/>
      </p:nvGrpSpPr>
      <p:grpSpPr>
        <a:xfrm>
          <a:off x="0" y="0"/>
          <a:ext cx="0" cy="0"/>
          <a:chOff x="0" y="0"/>
          <a:chExt cx="0" cy="0"/>
        </a:xfrm>
      </p:grpSpPr>
      <p:sp>
        <p:nvSpPr>
          <p:cNvPr id="532" name="Google Shape;532;p55"/>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Dynamic Partitioning Placement Algorithm</a:t>
            </a:r>
            <a:endParaRPr/>
          </a:p>
        </p:txBody>
      </p:sp>
      <p:sp>
        <p:nvSpPr>
          <p:cNvPr id="533" name="Google Shape;533;p55"/>
          <p:cNvSpPr txBox="1"/>
          <p:nvPr/>
        </p:nvSpPr>
        <p:spPr>
          <a:xfrm>
            <a:off x="457200" y="990600"/>
            <a:ext cx="8229600" cy="5105400"/>
          </a:xfrm>
          <a:prstGeom prst="rect">
            <a:avLst/>
          </a:prstGeom>
          <a:noFill/>
          <a:ln>
            <a:noFill/>
          </a:ln>
        </p:spPr>
        <p:txBody>
          <a:bodyPr spcFirstLastPara="1" wrap="square" lIns="90000" tIns="46800" rIns="90000" bIns="46800" anchor="t" anchorCtr="0">
            <a:noAutofit/>
          </a:bodyPr>
          <a:lstStyle/>
          <a:p>
            <a:pPr marL="320675" marR="0" lvl="0" indent="-320675" algn="l" rtl="0">
              <a:lnSpc>
                <a:spcPct val="150000"/>
              </a:lnSpc>
              <a:spcBef>
                <a:spcPts val="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First-fit algorithm</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Scans memory from the beginning and chooses the first available block that is large enough</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Simplest, Fastest</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May have many process loaded in the front end of memory that must be searched over when trying to find a free block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5"/>
        <p:cNvGrpSpPr/>
        <p:nvPr/>
      </p:nvGrpSpPr>
      <p:grpSpPr>
        <a:xfrm>
          <a:off x="0" y="0"/>
          <a:ext cx="0" cy="0"/>
          <a:chOff x="0" y="0"/>
          <a:chExt cx="0" cy="0"/>
        </a:xfrm>
      </p:grpSpPr>
      <p:sp>
        <p:nvSpPr>
          <p:cNvPr id="156" name="Google Shape;156;p18"/>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Memory Management</a:t>
            </a:r>
            <a:endParaRPr/>
          </a:p>
        </p:txBody>
      </p:sp>
      <p:sp>
        <p:nvSpPr>
          <p:cNvPr id="157" name="Google Shape;157;p18"/>
          <p:cNvSpPr txBox="1"/>
          <p:nvPr/>
        </p:nvSpPr>
        <p:spPr>
          <a:xfrm>
            <a:off x="457200" y="990600"/>
            <a:ext cx="8229600" cy="5257800"/>
          </a:xfrm>
          <a:prstGeom prst="rect">
            <a:avLst/>
          </a:prstGeom>
          <a:noFill/>
          <a:ln>
            <a:noFill/>
          </a:ln>
        </p:spPr>
        <p:txBody>
          <a:bodyPr spcFirstLastPara="1" wrap="square" lIns="90000" tIns="46800" rIns="90000" bIns="46800" anchor="t" anchorCtr="0">
            <a:noAutofit/>
          </a:bodyPr>
          <a:lstStyle/>
          <a:p>
            <a:pPr marL="320675" marR="0" lvl="0" indent="-320675" algn="l"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In a  uniprogramming system, main memory is divided into two parts: </a:t>
            </a:r>
            <a:endParaRPr/>
          </a:p>
          <a:p>
            <a:pPr marL="647700" marR="0" lvl="1" indent="-325437" algn="l" rtl="0">
              <a:lnSpc>
                <a:spcPct val="150000"/>
              </a:lnSpc>
              <a:spcBef>
                <a:spcPts val="400"/>
              </a:spcBef>
              <a:spcAft>
                <a:spcPts val="0"/>
              </a:spcAft>
              <a:buClr>
                <a:srgbClr val="3B812F"/>
              </a:buClr>
              <a:buSzPts val="1800"/>
              <a:buFont typeface="Arial"/>
              <a:buChar char="•"/>
            </a:pPr>
            <a:r>
              <a:rPr lang="en-US" sz="1800" b="0" i="0" u="none" strike="noStrike" cap="none">
                <a:solidFill>
                  <a:srgbClr val="000000"/>
                </a:solidFill>
                <a:latin typeface="Arial"/>
                <a:ea typeface="Arial"/>
                <a:cs typeface="Arial"/>
                <a:sym typeface="Arial"/>
              </a:rPr>
              <a:t>one part for the operating system (resident monitor, kernel) and </a:t>
            </a:r>
            <a:endParaRPr/>
          </a:p>
          <a:p>
            <a:pPr marL="647700" marR="0" lvl="1" indent="-325437" algn="l" rtl="0">
              <a:lnSpc>
                <a:spcPct val="150000"/>
              </a:lnSpc>
              <a:spcBef>
                <a:spcPts val="400"/>
              </a:spcBef>
              <a:spcAft>
                <a:spcPts val="0"/>
              </a:spcAft>
              <a:buClr>
                <a:srgbClr val="3B812F"/>
              </a:buClr>
              <a:buSzPts val="1800"/>
              <a:buFont typeface="Arial"/>
              <a:buChar char="•"/>
            </a:pPr>
            <a:r>
              <a:rPr lang="en-US" sz="1800" b="0" i="0" u="none" strike="noStrike" cap="none">
                <a:solidFill>
                  <a:srgbClr val="000000"/>
                </a:solidFill>
                <a:latin typeface="Arial"/>
                <a:ea typeface="Arial"/>
                <a:cs typeface="Arial"/>
                <a:sym typeface="Arial"/>
              </a:rPr>
              <a:t>one part for the program currently being executed. </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In a multiprogramming system, the “user” part of memory must be further subdivided to accommodate multiple processes.</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The task of subdivision is carried out dynamically by OS is known as </a:t>
            </a:r>
            <a:r>
              <a:rPr lang="en-US" sz="1800" b="1" i="0" u="none">
                <a:solidFill>
                  <a:srgbClr val="000000"/>
                </a:solidFill>
                <a:latin typeface="Arial"/>
                <a:ea typeface="Arial"/>
                <a:cs typeface="Arial"/>
                <a:sym typeface="Arial"/>
              </a:rPr>
              <a:t>Memory Management.</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Memory needs to be allocated to ensure a reasonable supply of ready processes to consume available processor time.</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Memory Management, involves swapping blocks of data from secondary storage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42"/>
        <p:cNvGrpSpPr/>
        <p:nvPr/>
      </p:nvGrpSpPr>
      <p:grpSpPr>
        <a:xfrm>
          <a:off x="0" y="0"/>
          <a:ext cx="0" cy="0"/>
          <a:chOff x="0" y="0"/>
          <a:chExt cx="0" cy="0"/>
        </a:xfrm>
      </p:grpSpPr>
      <p:sp>
        <p:nvSpPr>
          <p:cNvPr id="543" name="Google Shape;543;p56"/>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Dynamic Partitioning Placement Algorithm</a:t>
            </a:r>
            <a:endParaRPr/>
          </a:p>
        </p:txBody>
      </p:sp>
      <p:sp>
        <p:nvSpPr>
          <p:cNvPr id="544" name="Google Shape;544;p56"/>
          <p:cNvSpPr txBox="1"/>
          <p:nvPr/>
        </p:nvSpPr>
        <p:spPr>
          <a:xfrm>
            <a:off x="457200" y="838200"/>
            <a:ext cx="8229600" cy="5257800"/>
          </a:xfrm>
          <a:prstGeom prst="rect">
            <a:avLst/>
          </a:prstGeom>
          <a:noFill/>
          <a:ln>
            <a:noFill/>
          </a:ln>
        </p:spPr>
        <p:txBody>
          <a:bodyPr spcFirstLastPara="1" wrap="square" lIns="90000" tIns="46800" rIns="90000" bIns="46800" anchor="t" anchorCtr="0">
            <a:noAutofit/>
          </a:bodyPr>
          <a:lstStyle/>
          <a:p>
            <a:pPr marL="339725" marR="0" lvl="0" indent="-320675" algn="l" rtl="0">
              <a:lnSpc>
                <a:spcPct val="15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Best-fit algorithm</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scan all holes to see which is best</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Chooses the block that is closest in size to the request</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Worst performer overall</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Since smallest block is found for process, the smallest amount of fragmentation is left</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Memory compaction must be done more often</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53"/>
        <p:cNvGrpSpPr/>
        <p:nvPr/>
      </p:nvGrpSpPr>
      <p:grpSpPr>
        <a:xfrm>
          <a:off x="0" y="0"/>
          <a:ext cx="0" cy="0"/>
          <a:chOff x="0" y="0"/>
          <a:chExt cx="0" cy="0"/>
        </a:xfrm>
      </p:grpSpPr>
      <p:sp>
        <p:nvSpPr>
          <p:cNvPr id="554" name="Google Shape;554;p57"/>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Dynamic Partitioning Placement Algorithm</a:t>
            </a:r>
            <a:endParaRPr/>
          </a:p>
        </p:txBody>
      </p:sp>
      <p:sp>
        <p:nvSpPr>
          <p:cNvPr id="555" name="Google Shape;555;p57"/>
          <p:cNvSpPr txBox="1"/>
          <p:nvPr/>
        </p:nvSpPr>
        <p:spPr>
          <a:xfrm>
            <a:off x="457200" y="838200"/>
            <a:ext cx="8229600" cy="5257800"/>
          </a:xfrm>
          <a:prstGeom prst="rect">
            <a:avLst/>
          </a:prstGeom>
          <a:noFill/>
          <a:ln>
            <a:noFill/>
          </a:ln>
        </p:spPr>
        <p:txBody>
          <a:bodyPr spcFirstLastPara="1" wrap="square" lIns="90000" tIns="46800" rIns="90000" bIns="46800" anchor="t" anchorCtr="0">
            <a:noAutofit/>
          </a:bodyPr>
          <a:lstStyle/>
          <a:p>
            <a:pPr marL="320675" marR="0" lvl="0" indent="-320675" algn="l" rtl="0">
              <a:lnSpc>
                <a:spcPct val="150000"/>
              </a:lnSpc>
              <a:spcBef>
                <a:spcPts val="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Next-fit</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Scans memory from the location of the last placement</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More often allocate a block of memory at the end of memory where the largest block is found</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The largest block of memory is broken up into smaller blocks</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Compaction is required to obtain a large block at the end of memory</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4"/>
        <p:cNvGrpSpPr/>
        <p:nvPr/>
      </p:nvGrpSpPr>
      <p:grpSpPr>
        <a:xfrm>
          <a:off x="0" y="0"/>
          <a:ext cx="0" cy="0"/>
          <a:chOff x="0" y="0"/>
          <a:chExt cx="0" cy="0"/>
        </a:xfrm>
      </p:grpSpPr>
      <p:grpSp>
        <p:nvGrpSpPr>
          <p:cNvPr id="565" name="Google Shape;565;p58"/>
          <p:cNvGrpSpPr/>
          <p:nvPr/>
        </p:nvGrpSpPr>
        <p:grpSpPr>
          <a:xfrm>
            <a:off x="4114800" y="533400"/>
            <a:ext cx="4465637" cy="6083300"/>
            <a:chOff x="2592" y="336"/>
            <a:chExt cx="2813" cy="3832"/>
          </a:xfrm>
        </p:grpSpPr>
        <p:pic>
          <p:nvPicPr>
            <p:cNvPr id="566" name="Google Shape;566;p58"/>
            <p:cNvPicPr preferRelativeResize="0"/>
            <p:nvPr/>
          </p:nvPicPr>
          <p:blipFill rotWithShape="1">
            <a:blip r:embed="rId3">
              <a:alphaModFix/>
            </a:blip>
            <a:srcRect/>
            <a:stretch/>
          </p:blipFill>
          <p:spPr>
            <a:xfrm>
              <a:off x="2592" y="336"/>
              <a:ext cx="2813" cy="3832"/>
            </a:xfrm>
            <a:prstGeom prst="rect">
              <a:avLst/>
            </a:prstGeom>
            <a:noFill/>
            <a:ln>
              <a:noFill/>
            </a:ln>
          </p:spPr>
        </p:pic>
        <p:sp>
          <p:nvSpPr>
            <p:cNvPr id="567" name="Google Shape;567;p58"/>
            <p:cNvSpPr/>
            <p:nvPr/>
          </p:nvSpPr>
          <p:spPr>
            <a:xfrm>
              <a:off x="2592" y="336"/>
              <a:ext cx="2813" cy="383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sp>
        <p:nvSpPr>
          <p:cNvPr id="568" name="Google Shape;568;p58"/>
          <p:cNvSpPr txBox="1"/>
          <p:nvPr/>
        </p:nvSpPr>
        <p:spPr>
          <a:xfrm>
            <a:off x="228600" y="1752600"/>
            <a:ext cx="3886200" cy="917575"/>
          </a:xfrm>
          <a:prstGeom prst="rect">
            <a:avLst/>
          </a:prstGeom>
          <a:noFill/>
          <a:ln>
            <a:noFill/>
          </a:ln>
        </p:spPr>
        <p:txBody>
          <a:bodyPr spcFirstLastPara="1" wrap="square" lIns="90000" tIns="46800" rIns="90000" bIns="46800" anchor="t" anchorCtr="0">
            <a:noAutofit/>
          </a:bodyPr>
          <a:lstStyle/>
          <a:p>
            <a:pPr marL="0" marR="0" lvl="0" indent="-114300" algn="l" rtl="0">
              <a:lnSpc>
                <a:spcPct val="100000"/>
              </a:lnSpc>
              <a:spcBef>
                <a:spcPts val="0"/>
              </a:spcBef>
              <a:spcAft>
                <a:spcPts val="0"/>
              </a:spcAft>
              <a:buClr>
                <a:srgbClr val="000000"/>
              </a:buClr>
              <a:buSzPts val="1800"/>
              <a:buFont typeface="Arial"/>
              <a:buChar char="•"/>
            </a:pPr>
            <a:r>
              <a:rPr lang="en-US" sz="1800" b="0" i="0" u="none">
                <a:solidFill>
                  <a:srgbClr val="000000"/>
                </a:solidFill>
                <a:latin typeface="Arial"/>
                <a:ea typeface="Arial"/>
                <a:cs typeface="Arial"/>
                <a:sym typeface="Arial"/>
              </a:rPr>
              <a:t>The last block that was used was a 22-Mbyte block from which a 14-Mbyte partition was created.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3"/>
        <p:cNvGrpSpPr/>
        <p:nvPr/>
      </p:nvGrpSpPr>
      <p:grpSpPr>
        <a:xfrm>
          <a:off x="0" y="0"/>
          <a:ext cx="0" cy="0"/>
          <a:chOff x="0" y="0"/>
          <a:chExt cx="0" cy="0"/>
        </a:xfrm>
      </p:grpSpPr>
      <p:sp>
        <p:nvSpPr>
          <p:cNvPr id="574" name="Google Shape;574;p59"/>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Comparison</a:t>
            </a:r>
            <a:endParaRPr/>
          </a:p>
        </p:txBody>
      </p:sp>
      <p:sp>
        <p:nvSpPr>
          <p:cNvPr id="575" name="Google Shape;575;p59"/>
          <p:cNvSpPr txBox="1"/>
          <p:nvPr/>
        </p:nvSpPr>
        <p:spPr>
          <a:xfrm>
            <a:off x="609600" y="762000"/>
            <a:ext cx="8210550" cy="4953000"/>
          </a:xfrm>
          <a:prstGeom prst="rect">
            <a:avLst/>
          </a:prstGeom>
          <a:noFill/>
          <a:ln>
            <a:noFill/>
          </a:ln>
        </p:spPr>
        <p:txBody>
          <a:bodyPr spcFirstLastPara="1" wrap="square" lIns="90000" tIns="46800" rIns="90000" bIns="46800" anchor="t" anchorCtr="0">
            <a:noAutofit/>
          </a:bodyPr>
          <a:lstStyle/>
          <a:p>
            <a:pPr marL="339725" marR="0" lvl="0" indent="-339725" algn="l" rtl="0">
              <a:lnSpc>
                <a:spcPct val="100000"/>
              </a:lnSpc>
              <a:spcBef>
                <a:spcPts val="0"/>
              </a:spcBef>
              <a:spcAft>
                <a:spcPts val="0"/>
              </a:spcAft>
              <a:buClr>
                <a:srgbClr val="000000"/>
              </a:buClr>
              <a:buSzPts val="1800"/>
              <a:buFont typeface="Times New Roman"/>
              <a:buChar char="•"/>
            </a:pPr>
            <a:r>
              <a:rPr lang="en-US" sz="1800" b="0" i="0" u="none" dirty="0">
                <a:solidFill>
                  <a:srgbClr val="000000"/>
                </a:solidFill>
                <a:latin typeface="Arial"/>
                <a:ea typeface="Arial"/>
                <a:cs typeface="Arial"/>
                <a:sym typeface="Arial"/>
              </a:rPr>
              <a:t>Depends on exact sequence of process swapping and size of processes</a:t>
            </a:r>
            <a:endParaRPr dirty="0"/>
          </a:p>
          <a:p>
            <a:pPr marL="339725" marR="0" lvl="0" indent="-339725" algn="l" rtl="0">
              <a:lnSpc>
                <a:spcPct val="100000"/>
              </a:lnSpc>
              <a:spcBef>
                <a:spcPts val="800"/>
              </a:spcBef>
              <a:spcAft>
                <a:spcPts val="0"/>
              </a:spcAft>
              <a:buClr>
                <a:srgbClr val="000000"/>
              </a:buClr>
              <a:buSzPts val="1800"/>
              <a:buFont typeface="Times New Roman"/>
              <a:buChar char="•"/>
            </a:pPr>
            <a:r>
              <a:rPr lang="en-US" sz="1800" b="0" i="0" u="none" dirty="0">
                <a:solidFill>
                  <a:srgbClr val="000000"/>
                </a:solidFill>
                <a:latin typeface="Arial"/>
                <a:ea typeface="Arial"/>
                <a:cs typeface="Arial"/>
                <a:sym typeface="Arial"/>
              </a:rPr>
              <a:t>First fit  </a:t>
            </a:r>
            <a:endParaRPr dirty="0"/>
          </a:p>
          <a:p>
            <a:pPr marL="739775" marR="0" lvl="1" indent="-282575" algn="l" rtl="0">
              <a:lnSpc>
                <a:spcPct val="100000"/>
              </a:lnSpc>
              <a:spcBef>
                <a:spcPts val="700"/>
              </a:spcBef>
              <a:spcAft>
                <a:spcPts val="0"/>
              </a:spcAft>
              <a:buClr>
                <a:srgbClr val="000000"/>
              </a:buClr>
              <a:buSzPts val="1800"/>
              <a:buFont typeface="Times New Roman"/>
              <a:buChar char="–"/>
            </a:pPr>
            <a:r>
              <a:rPr lang="en-US" sz="1800" b="0" i="0" u="none" strike="noStrike" cap="none" dirty="0">
                <a:solidFill>
                  <a:srgbClr val="000000"/>
                </a:solidFill>
                <a:latin typeface="Arial"/>
                <a:ea typeface="Arial"/>
                <a:cs typeface="Arial"/>
                <a:sym typeface="Arial"/>
              </a:rPr>
              <a:t>Simplest and usually the best and fastest</a:t>
            </a:r>
            <a:endParaRPr dirty="0"/>
          </a:p>
          <a:p>
            <a:pPr marL="739775" marR="0" lvl="1" indent="-282575" algn="l" rtl="0">
              <a:lnSpc>
                <a:spcPct val="100000"/>
              </a:lnSpc>
              <a:spcBef>
                <a:spcPts val="700"/>
              </a:spcBef>
              <a:spcAft>
                <a:spcPts val="0"/>
              </a:spcAft>
              <a:buClr>
                <a:srgbClr val="000000"/>
              </a:buClr>
              <a:buSzPts val="1800"/>
              <a:buFont typeface="Times New Roman"/>
              <a:buChar char="–"/>
            </a:pPr>
            <a:r>
              <a:rPr lang="en-US" sz="1800" b="0" i="0" u="none" strike="noStrike" cap="none" dirty="0">
                <a:solidFill>
                  <a:srgbClr val="000000"/>
                </a:solidFill>
                <a:latin typeface="Arial"/>
                <a:ea typeface="Arial"/>
                <a:cs typeface="Arial"/>
                <a:sym typeface="Arial"/>
              </a:rPr>
              <a:t>Splits regions towards beginning requiring more searches</a:t>
            </a:r>
            <a:endParaRPr dirty="0"/>
          </a:p>
          <a:p>
            <a:pPr marL="339725" marR="0" lvl="0" indent="-339725" algn="l" rtl="0">
              <a:lnSpc>
                <a:spcPct val="100000"/>
              </a:lnSpc>
              <a:spcBef>
                <a:spcPts val="800"/>
              </a:spcBef>
              <a:spcAft>
                <a:spcPts val="0"/>
              </a:spcAft>
              <a:buClr>
                <a:srgbClr val="000000"/>
              </a:buClr>
              <a:buSzPts val="1800"/>
              <a:buFont typeface="Times New Roman"/>
              <a:buChar char="•"/>
            </a:pPr>
            <a:r>
              <a:rPr lang="en-US" sz="1800" b="0" i="0" u="none" dirty="0">
                <a:solidFill>
                  <a:srgbClr val="000000"/>
                </a:solidFill>
                <a:latin typeface="Arial"/>
                <a:ea typeface="Arial"/>
                <a:cs typeface="Arial"/>
                <a:sym typeface="Arial"/>
              </a:rPr>
              <a:t>Next fit produces slightly worse results than first fit</a:t>
            </a:r>
            <a:endParaRPr dirty="0"/>
          </a:p>
          <a:p>
            <a:pPr marL="739775" marR="0" lvl="1" indent="-282575" algn="l" rtl="0">
              <a:lnSpc>
                <a:spcPct val="100000"/>
              </a:lnSpc>
              <a:spcBef>
                <a:spcPts val="700"/>
              </a:spcBef>
              <a:spcAft>
                <a:spcPts val="0"/>
              </a:spcAft>
              <a:buClr>
                <a:srgbClr val="000000"/>
              </a:buClr>
              <a:buSzPts val="1800"/>
              <a:buFont typeface="Times New Roman"/>
              <a:buChar char="–"/>
            </a:pPr>
            <a:r>
              <a:rPr lang="en-US" sz="1800" b="0" i="0" u="none" strike="noStrike" cap="none" dirty="0">
                <a:solidFill>
                  <a:srgbClr val="000000"/>
                </a:solidFill>
                <a:latin typeface="Arial"/>
                <a:ea typeface="Arial"/>
                <a:cs typeface="Arial"/>
                <a:sym typeface="Arial"/>
              </a:rPr>
              <a:t>Tends to allocate more frequently towards the end of the memory, thus largest block of free memory which usually appears at the end is quickly fragmented requiring more frequent compaction</a:t>
            </a:r>
            <a:endParaRPr dirty="0"/>
          </a:p>
          <a:p>
            <a:pPr marL="339725" marR="0" lvl="0" indent="-339725" algn="l" rtl="0">
              <a:lnSpc>
                <a:spcPct val="100000"/>
              </a:lnSpc>
              <a:spcBef>
                <a:spcPts val="800"/>
              </a:spcBef>
              <a:spcAft>
                <a:spcPts val="0"/>
              </a:spcAft>
              <a:buClr>
                <a:srgbClr val="000000"/>
              </a:buClr>
              <a:buSzPts val="1800"/>
              <a:buFont typeface="Times New Roman"/>
              <a:buChar char="•"/>
            </a:pPr>
            <a:r>
              <a:rPr lang="en-US" sz="1800" b="0" i="0" u="none" dirty="0">
                <a:solidFill>
                  <a:srgbClr val="000000"/>
                </a:solidFill>
                <a:latin typeface="Arial"/>
                <a:ea typeface="Arial"/>
                <a:cs typeface="Arial"/>
                <a:sym typeface="Arial"/>
              </a:rPr>
              <a:t>Best fit is usually the worst performer</a:t>
            </a:r>
            <a:endParaRPr dirty="0"/>
          </a:p>
          <a:p>
            <a:pPr marL="739775" marR="0" lvl="1" indent="-282575" algn="l" rtl="0">
              <a:lnSpc>
                <a:spcPct val="100000"/>
              </a:lnSpc>
              <a:spcBef>
                <a:spcPts val="700"/>
              </a:spcBef>
              <a:spcAft>
                <a:spcPts val="0"/>
              </a:spcAft>
              <a:buClr>
                <a:srgbClr val="000000"/>
              </a:buClr>
              <a:buSzPts val="1800"/>
              <a:buFont typeface="Times New Roman"/>
              <a:buChar char="–"/>
            </a:pPr>
            <a:r>
              <a:rPr lang="en-US" sz="1800" b="0" i="0" u="none" strike="noStrike" cap="none" dirty="0">
                <a:solidFill>
                  <a:srgbClr val="000000"/>
                </a:solidFill>
                <a:latin typeface="Arial"/>
                <a:ea typeface="Arial"/>
                <a:cs typeface="Arial"/>
                <a:sym typeface="Arial"/>
              </a:rPr>
              <a:t>Every allocation leaves behind smallest fragment of no good use</a:t>
            </a:r>
            <a:endParaRPr dirty="0"/>
          </a:p>
          <a:p>
            <a:pPr marL="739775" marR="0" lvl="1" indent="-282575" algn="l" rtl="0">
              <a:lnSpc>
                <a:spcPct val="100000"/>
              </a:lnSpc>
              <a:spcBef>
                <a:spcPts val="700"/>
              </a:spcBef>
              <a:spcAft>
                <a:spcPts val="0"/>
              </a:spcAft>
              <a:buClr>
                <a:srgbClr val="000000"/>
              </a:buClr>
              <a:buSzPts val="1800"/>
              <a:buFont typeface="Times New Roman"/>
              <a:buChar char="–"/>
            </a:pPr>
            <a:r>
              <a:rPr lang="en-US" sz="1800" b="0" i="0" u="none" strike="noStrike" cap="none" dirty="0">
                <a:solidFill>
                  <a:srgbClr val="000000"/>
                </a:solidFill>
                <a:latin typeface="Arial"/>
                <a:ea typeface="Arial"/>
                <a:cs typeface="Arial"/>
                <a:sym typeface="Arial"/>
              </a:rPr>
              <a:t>Requires compaction even more frequently</a:t>
            </a:r>
            <a:endParaRPr dirty="0"/>
          </a:p>
          <a:p>
            <a:pPr marL="339725" marR="0" lvl="0" indent="-339725" algn="l" rtl="0">
              <a:lnSpc>
                <a:spcPct val="100000"/>
              </a:lnSpc>
              <a:spcBef>
                <a:spcPts val="800"/>
              </a:spcBef>
              <a:spcAft>
                <a:spcPts val="0"/>
              </a:spcAft>
              <a:buClr>
                <a:srgbClr val="000000"/>
              </a:buClr>
              <a:buSzPts val="1800"/>
              <a:buFont typeface="Times New Roman"/>
              <a:buChar char="•"/>
            </a:pPr>
            <a:r>
              <a:rPr lang="en-US" sz="1800" b="0" i="0" u="none" dirty="0">
                <a:solidFill>
                  <a:srgbClr val="000000"/>
                </a:solidFill>
                <a:latin typeface="Arial"/>
                <a:ea typeface="Arial"/>
                <a:cs typeface="Arial"/>
                <a:sym typeface="Arial"/>
              </a:rPr>
              <a:t>How about worst-fit strategy?</a:t>
            </a:r>
            <a:endParaRPr dirty="0"/>
          </a:p>
          <a:p>
            <a:pPr marL="339725" marR="0" lvl="0" indent="-339725" algn="l" rtl="0">
              <a:lnSpc>
                <a:spcPct val="150000"/>
              </a:lnSpc>
              <a:spcBef>
                <a:spcPts val="400"/>
              </a:spcBef>
              <a:spcAft>
                <a:spcPts val="0"/>
              </a:spcAft>
              <a:buClr>
                <a:srgbClr val="CC9900"/>
              </a:buClr>
              <a:buSzPts val="1800"/>
              <a:buFont typeface="Noto Sans Symbols"/>
              <a:buChar char="■"/>
            </a:pPr>
            <a:r>
              <a:rPr lang="en-US" sz="1800" b="0" i="0" u="none" dirty="0">
                <a:solidFill>
                  <a:srgbClr val="000000"/>
                </a:solidFill>
                <a:latin typeface="Arial"/>
                <a:ea typeface="Arial"/>
                <a:cs typeface="Arial"/>
                <a:sym typeface="Arial"/>
              </a:rPr>
              <a:t>Worst-fit:  Allocate the largest hole; must also search entire list  </a:t>
            </a:r>
            <a:endParaRPr dirty="0"/>
          </a:p>
          <a:p>
            <a:pPr marL="739775" marR="0" lvl="1" indent="-282575" algn="l" rtl="0">
              <a:lnSpc>
                <a:spcPct val="150000"/>
              </a:lnSpc>
              <a:spcBef>
                <a:spcPts val="400"/>
              </a:spcBef>
              <a:spcAft>
                <a:spcPts val="0"/>
              </a:spcAft>
              <a:buClr>
                <a:srgbClr val="3B812F"/>
              </a:buClr>
              <a:buSzPts val="1800"/>
              <a:buFont typeface="Noto Sans Symbols"/>
              <a:buChar char="❑"/>
            </a:pPr>
            <a:r>
              <a:rPr lang="en-US" sz="1800" b="0" i="0" u="none" strike="noStrike" cap="none" dirty="0">
                <a:solidFill>
                  <a:srgbClr val="000000"/>
                </a:solidFill>
                <a:latin typeface="Arial"/>
                <a:ea typeface="Arial"/>
                <a:cs typeface="Arial"/>
                <a:sym typeface="Arial"/>
              </a:rPr>
              <a:t>Produces the largest leftover hole</a:t>
            </a:r>
            <a:endParaRPr dirty="0"/>
          </a:p>
          <a:p>
            <a:pPr marL="739775" marR="0" lvl="1" indent="-282575" algn="l" rtl="0">
              <a:lnSpc>
                <a:spcPct val="100000"/>
              </a:lnSpc>
              <a:spcBef>
                <a:spcPts val="700"/>
              </a:spcBef>
              <a:spcAft>
                <a:spcPts val="0"/>
              </a:spcAft>
              <a:buClr>
                <a:srgbClr val="FFFFFF"/>
              </a:buClr>
              <a:buSzPts val="1800"/>
              <a:buFont typeface="Arial"/>
              <a:buNone/>
            </a:pPr>
            <a:endParaRPr sz="1800" b="0" i="0" u="none" strike="noStrike" cap="none" dirty="0">
              <a:solidFill>
                <a:srgbClr val="000000"/>
              </a:solidFill>
              <a:latin typeface="Arial"/>
              <a:ea typeface="Arial"/>
              <a:cs typeface="Arial"/>
              <a:sym typeface="Arial"/>
            </a:endParaRPr>
          </a:p>
          <a:p>
            <a:pPr marL="739775" marR="0" lvl="1" indent="-282575" algn="l" rtl="0">
              <a:lnSpc>
                <a:spcPct val="100000"/>
              </a:lnSpc>
              <a:spcBef>
                <a:spcPts val="700"/>
              </a:spcBef>
              <a:spcAft>
                <a:spcPts val="0"/>
              </a:spcAft>
              <a:buClr>
                <a:srgbClr val="FFFFFF"/>
              </a:buClr>
              <a:buSzPts val="1800"/>
              <a:buFont typeface="Arial"/>
              <a:buNone/>
            </a:pPr>
            <a:endParaRPr sz="1800" b="0" i="0" u="none" strike="noStrike" cap="none" dirty="0">
              <a:solidFill>
                <a:srgbClr val="000000"/>
              </a:solidFill>
              <a:latin typeface="Arial"/>
              <a:ea typeface="Arial"/>
              <a:cs typeface="Arial"/>
              <a:sym typeface="Arial"/>
            </a:endParaRPr>
          </a:p>
          <a:p>
            <a:pPr marL="739775" marR="0" lvl="1" indent="-282575" algn="l" rtl="0">
              <a:lnSpc>
                <a:spcPct val="100000"/>
              </a:lnSpc>
              <a:spcBef>
                <a:spcPts val="700"/>
              </a:spcBef>
              <a:spcAft>
                <a:spcPts val="0"/>
              </a:spcAft>
              <a:buClr>
                <a:srgbClr val="FFFFFF"/>
              </a:buClr>
              <a:buSzPts val="1800"/>
              <a:buFont typeface="Arial"/>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sp>
        <p:nvSpPr>
          <p:cNvPr id="576" name="Google Shape;576;p59"/>
          <p:cNvSpPr txBox="1"/>
          <p:nvPr/>
        </p:nvSpPr>
        <p:spPr>
          <a:xfrm>
            <a:off x="838200" y="6135687"/>
            <a:ext cx="7924800" cy="642937"/>
          </a:xfrm>
          <a:prstGeom prst="rect">
            <a:avLst/>
          </a:prstGeom>
          <a:noFill/>
          <a:ln>
            <a:noFill/>
          </a:ln>
        </p:spPr>
        <p:txBody>
          <a:bodyPr spcFirstLastPara="1" wrap="square" lIns="90000" tIns="46800" rIns="90000" bIns="468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First-fit and best-fit better than worst-fit in terms of speed and storage utilization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80"/>
        <p:cNvGrpSpPr/>
        <p:nvPr/>
      </p:nvGrpSpPr>
      <p:grpSpPr>
        <a:xfrm>
          <a:off x="0" y="0"/>
          <a:ext cx="0" cy="0"/>
          <a:chOff x="0" y="0"/>
          <a:chExt cx="0" cy="0"/>
        </a:xfrm>
      </p:grpSpPr>
      <p:graphicFrame>
        <p:nvGraphicFramePr>
          <p:cNvPr id="581" name="Google Shape;581;p60"/>
          <p:cNvGraphicFramePr/>
          <p:nvPr/>
        </p:nvGraphicFramePr>
        <p:xfrm>
          <a:off x="609600" y="1066800"/>
          <a:ext cx="8001000" cy="4800600"/>
        </p:xfrm>
        <a:graphic>
          <a:graphicData uri="http://schemas.openxmlformats.org/drawingml/2006/table">
            <a:tbl>
              <a:tblPr>
                <a:noFill/>
                <a:tableStyleId>{694F7841-F1F4-4275-9296-450AAA8F6FDA}</a:tableStyleId>
              </a:tblPr>
              <a:tblGrid>
                <a:gridCol w="8001000">
                  <a:extLst>
                    <a:ext uri="{9D8B030D-6E8A-4147-A177-3AD203B41FA5}">
                      <a16:colId xmlns:a16="http://schemas.microsoft.com/office/drawing/2014/main" val="20000"/>
                    </a:ext>
                  </a:extLst>
                </a:gridCol>
              </a:tblGrid>
              <a:tr h="4800600">
                <a:tc>
                  <a:txBody>
                    <a:bodyPr/>
                    <a:lstStyle/>
                    <a:p>
                      <a:pPr marL="455612" marR="0" lvl="0" indent="-455612" algn="l" rtl="0">
                        <a:lnSpc>
                          <a:spcPct val="93000"/>
                        </a:lnSpc>
                        <a:spcBef>
                          <a:spcPts val="0"/>
                        </a:spcBef>
                        <a:spcAft>
                          <a:spcPts val="0"/>
                        </a:spcAft>
                        <a:buClr>
                          <a:srgbClr val="000000"/>
                        </a:buClr>
                        <a:buSzPts val="2400"/>
                        <a:buFont typeface="Times New Roman"/>
                        <a:buNone/>
                      </a:pPr>
                      <a:r>
                        <a:rPr lang="en-US" sz="2400" b="0" i="0" u="none" strike="noStrike" cap="none" dirty="0">
                          <a:solidFill>
                            <a:srgbClr val="000000"/>
                          </a:solidFill>
                          <a:latin typeface="Times New Roman"/>
                          <a:ea typeface="Times New Roman"/>
                          <a:cs typeface="Times New Roman"/>
                          <a:sym typeface="Times New Roman"/>
                        </a:rPr>
                        <a:t>1. Given memory partitions of 100 KB, 500 KB, 200 KB, 300 KB, and 600 KB. How would each of the First fit, Best-Fit and Worst-Fit algorithms place processes of 212 KB, 417 KB, 112 KB, and 426 KB ?</a:t>
                      </a:r>
                      <a:endParaRPr/>
                    </a:p>
                    <a:p>
                      <a:pPr marL="455612" marR="0" lvl="0" indent="-455612" algn="l" rtl="0">
                        <a:lnSpc>
                          <a:spcPct val="93000"/>
                        </a:lnSpc>
                        <a:spcBef>
                          <a:spcPts val="0"/>
                        </a:spcBef>
                        <a:spcAft>
                          <a:spcPts val="0"/>
                        </a:spcAft>
                        <a:buClr>
                          <a:srgbClr val="FFFFFF"/>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a:p>
                      <a:pPr marL="455612" marR="0" lvl="0" indent="-455612" algn="l" rtl="0">
                        <a:lnSpc>
                          <a:spcPct val="93000"/>
                        </a:lnSpc>
                        <a:spcBef>
                          <a:spcPts val="0"/>
                        </a:spcBef>
                        <a:spcAft>
                          <a:spcPts val="0"/>
                        </a:spcAft>
                        <a:buClr>
                          <a:srgbClr val="FFFFFF"/>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a:p>
                      <a:pPr marL="455612" marR="0" lvl="0" indent="-455612" algn="l" rtl="0">
                        <a:lnSpc>
                          <a:spcPct val="93000"/>
                        </a:lnSpc>
                        <a:spcBef>
                          <a:spcPts val="0"/>
                        </a:spcBef>
                        <a:spcAft>
                          <a:spcPts val="0"/>
                        </a:spcAft>
                        <a:buClr>
                          <a:srgbClr val="000000"/>
                        </a:buClr>
                        <a:buSzPts val="2400"/>
                        <a:buFont typeface="Times New Roman"/>
                        <a:buNone/>
                      </a:pPr>
                      <a:r>
                        <a:rPr lang="en-US" sz="2400" b="0" i="0" u="none" strike="noStrike" cap="none" dirty="0">
                          <a:solidFill>
                            <a:srgbClr val="000000"/>
                          </a:solidFill>
                          <a:latin typeface="Times New Roman"/>
                          <a:ea typeface="Times New Roman"/>
                          <a:cs typeface="Times New Roman"/>
                          <a:sym typeface="Times New Roman"/>
                        </a:rPr>
                        <a:t>2.  Given memory partition of 100 KB, 500 KB, 200 KB and 600 KB (in order). Show with neat sketch how would each of the first-fit, best-fit and worst fit algorithms place processes of 412 KB, 317 KB, 112 KB and 326 KB (in order). Which algorithm is most efficient in memory allocation?</a:t>
                      </a:r>
                      <a:endParaRPr/>
                    </a:p>
                  </a:txBody>
                  <a:tcPr marL="9350" marR="9350" marT="30700" marB="0" anchor="b">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9"/>
        <p:cNvGrpSpPr/>
        <p:nvPr/>
      </p:nvGrpSpPr>
      <p:grpSpPr>
        <a:xfrm>
          <a:off x="0" y="0"/>
          <a:ext cx="0" cy="0"/>
          <a:chOff x="0" y="0"/>
          <a:chExt cx="0" cy="0"/>
        </a:xfrm>
      </p:grpSpPr>
      <p:sp>
        <p:nvSpPr>
          <p:cNvPr id="600" name="Google Shape;600;p62"/>
          <p:cNvSpPr txBox="1"/>
          <p:nvPr/>
        </p:nvSpPr>
        <p:spPr>
          <a:xfrm>
            <a:off x="457200" y="354012"/>
            <a:ext cx="8208962"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Buddy System</a:t>
            </a:r>
            <a:endParaRPr/>
          </a:p>
        </p:txBody>
      </p:sp>
      <p:sp>
        <p:nvSpPr>
          <p:cNvPr id="601" name="Google Shape;601;p62"/>
          <p:cNvSpPr txBox="1"/>
          <p:nvPr/>
        </p:nvSpPr>
        <p:spPr>
          <a:xfrm>
            <a:off x="457200" y="838200"/>
            <a:ext cx="8208962" cy="5818187"/>
          </a:xfrm>
          <a:prstGeom prst="rect">
            <a:avLst/>
          </a:prstGeom>
          <a:noFill/>
          <a:ln>
            <a:noFill/>
          </a:ln>
        </p:spPr>
        <p:txBody>
          <a:bodyPr spcFirstLastPara="1" wrap="square" lIns="90000" tIns="46800" rIns="90000" bIns="46800" anchor="t" anchorCtr="0">
            <a:noAutofit/>
          </a:bodyPr>
          <a:lstStyle/>
          <a:p>
            <a:pPr marL="341312" marR="0" lvl="0" indent="-341312" algn="l" rtl="0">
              <a:lnSpc>
                <a:spcPct val="100000"/>
              </a:lnSpc>
              <a:spcBef>
                <a:spcPts val="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To overcome on the drawbacks  of  Fixed &amp; Variable partitioning scheme.</a:t>
            </a:r>
            <a:endParaRPr/>
          </a:p>
          <a:p>
            <a:pPr marL="341312" marR="0" lvl="0" indent="-341312" algn="l" rtl="0">
              <a:lnSpc>
                <a:spcPct val="10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Memory blocks are available of size 2</a:t>
            </a:r>
            <a:r>
              <a:rPr lang="en-US" sz="2000" b="0" i="0" u="none" baseline="30000">
                <a:solidFill>
                  <a:srgbClr val="000000"/>
                </a:solidFill>
                <a:latin typeface="Arial"/>
                <a:ea typeface="Arial"/>
                <a:cs typeface="Arial"/>
                <a:sym typeface="Arial"/>
              </a:rPr>
              <a:t>K</a:t>
            </a:r>
            <a:r>
              <a:rPr lang="en-US" sz="2000" b="0" i="0" u="none">
                <a:solidFill>
                  <a:srgbClr val="000000"/>
                </a:solidFill>
                <a:latin typeface="Arial"/>
                <a:ea typeface="Arial"/>
                <a:cs typeface="Arial"/>
                <a:sym typeface="Arial"/>
              </a:rPr>
              <a:t> words, where L&lt;=K&lt;=U</a:t>
            </a:r>
            <a:endParaRPr/>
          </a:p>
          <a:p>
            <a:pPr marL="341312" marR="0" lvl="0" indent="-341312" algn="l" rtl="0">
              <a:lnSpc>
                <a:spcPct val="10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2</a:t>
            </a:r>
            <a:r>
              <a:rPr lang="en-US" sz="2000" b="0" i="0" u="none" baseline="30000">
                <a:solidFill>
                  <a:srgbClr val="000000"/>
                </a:solidFill>
                <a:latin typeface="Arial"/>
                <a:ea typeface="Arial"/>
                <a:cs typeface="Arial"/>
                <a:sym typeface="Arial"/>
              </a:rPr>
              <a:t>L</a:t>
            </a:r>
            <a:r>
              <a:rPr lang="en-US" sz="2000" b="0" i="0" u="none">
                <a:solidFill>
                  <a:srgbClr val="000000"/>
                </a:solidFill>
                <a:latin typeface="Arial"/>
                <a:ea typeface="Arial"/>
                <a:cs typeface="Arial"/>
                <a:sym typeface="Arial"/>
              </a:rPr>
              <a:t>   Smallest size block that is allocated</a:t>
            </a:r>
            <a:endParaRPr/>
          </a:p>
          <a:p>
            <a:pPr marL="341312" marR="0" lvl="0" indent="-341312" algn="l" rtl="0">
              <a:lnSpc>
                <a:spcPct val="10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2</a:t>
            </a:r>
            <a:r>
              <a:rPr lang="en-US" sz="2000" b="0" i="0" u="none" baseline="30000">
                <a:solidFill>
                  <a:srgbClr val="000000"/>
                </a:solidFill>
                <a:latin typeface="Arial"/>
                <a:ea typeface="Arial"/>
                <a:cs typeface="Arial"/>
                <a:sym typeface="Arial"/>
              </a:rPr>
              <a:t>U  </a:t>
            </a:r>
            <a:r>
              <a:rPr lang="en-US" sz="2000" b="0" i="0" u="none">
                <a:solidFill>
                  <a:srgbClr val="000000"/>
                </a:solidFill>
                <a:latin typeface="Arial"/>
                <a:ea typeface="Arial"/>
                <a:cs typeface="Arial"/>
                <a:sym typeface="Arial"/>
              </a:rPr>
              <a:t> largest block that is allocated</a:t>
            </a:r>
            <a:endParaRPr/>
          </a:p>
          <a:p>
            <a:pPr marL="341312" marR="0" lvl="0" indent="-341312" algn="l" rtl="0">
              <a:lnSpc>
                <a:spcPct val="10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Generally 2U is the size of entire memory available  for allocation</a:t>
            </a:r>
            <a:endParaRPr/>
          </a:p>
          <a:p>
            <a:pPr marL="341312" marR="0" lvl="0" indent="-341312" algn="l" rtl="0">
              <a:lnSpc>
                <a:spcPct val="10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Entire space available is treated as a single block of size 2</a:t>
            </a:r>
            <a:r>
              <a:rPr lang="en-US" sz="2000" b="0" i="0" u="none" baseline="30000">
                <a:solidFill>
                  <a:srgbClr val="000000"/>
                </a:solidFill>
                <a:latin typeface="Arial"/>
                <a:ea typeface="Arial"/>
                <a:cs typeface="Arial"/>
                <a:sym typeface="Arial"/>
              </a:rPr>
              <a:t>U</a:t>
            </a:r>
            <a:endParaRPr/>
          </a:p>
          <a:p>
            <a:pPr marL="341312" marR="0" lvl="0" indent="-341312" algn="l" rtl="0">
              <a:lnSpc>
                <a:spcPct val="10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If a request of size </a:t>
            </a:r>
            <a:r>
              <a:rPr lang="en-US" sz="2000" b="0" i="1" u="none">
                <a:solidFill>
                  <a:srgbClr val="000000"/>
                </a:solidFill>
                <a:latin typeface="Arial"/>
                <a:ea typeface="Arial"/>
                <a:cs typeface="Arial"/>
                <a:sym typeface="Arial"/>
              </a:rPr>
              <a:t>s </a:t>
            </a:r>
            <a:r>
              <a:rPr lang="en-US" sz="2000" b="0" i="0" u="none">
                <a:solidFill>
                  <a:srgbClr val="000000"/>
                </a:solidFill>
                <a:latin typeface="Arial"/>
                <a:ea typeface="Arial"/>
                <a:cs typeface="Arial"/>
                <a:sym typeface="Arial"/>
              </a:rPr>
              <a:t>where 2</a:t>
            </a:r>
            <a:r>
              <a:rPr lang="en-US" sz="2000" b="0" i="1" u="none" baseline="30000">
                <a:solidFill>
                  <a:srgbClr val="000000"/>
                </a:solidFill>
                <a:latin typeface="Arial"/>
                <a:ea typeface="Arial"/>
                <a:cs typeface="Arial"/>
                <a:sym typeface="Arial"/>
              </a:rPr>
              <a:t>U</a:t>
            </a:r>
            <a:r>
              <a:rPr lang="en-US" sz="2000" b="0" i="0" u="none" baseline="30000">
                <a:solidFill>
                  <a:srgbClr val="000000"/>
                </a:solidFill>
                <a:latin typeface="Arial"/>
                <a:ea typeface="Arial"/>
                <a:cs typeface="Arial"/>
                <a:sym typeface="Arial"/>
              </a:rPr>
              <a:t>-1</a:t>
            </a:r>
            <a:r>
              <a:rPr lang="en-US" sz="2000" b="0" i="0" u="none">
                <a:solidFill>
                  <a:srgbClr val="000000"/>
                </a:solidFill>
                <a:latin typeface="Arial"/>
                <a:ea typeface="Arial"/>
                <a:cs typeface="Arial"/>
                <a:sym typeface="Arial"/>
              </a:rPr>
              <a:t> &lt; </a:t>
            </a:r>
            <a:r>
              <a:rPr lang="en-US" sz="2000" b="0" i="1" u="none">
                <a:solidFill>
                  <a:srgbClr val="000000"/>
                </a:solidFill>
                <a:latin typeface="Arial"/>
                <a:ea typeface="Arial"/>
                <a:cs typeface="Arial"/>
                <a:sym typeface="Arial"/>
              </a:rPr>
              <a:t>s </a:t>
            </a:r>
            <a:r>
              <a:rPr lang="en-US" sz="2000" b="0" i="0" u="none">
                <a:solidFill>
                  <a:srgbClr val="000000"/>
                </a:solidFill>
                <a:latin typeface="Arial"/>
                <a:ea typeface="Arial"/>
                <a:cs typeface="Arial"/>
                <a:sym typeface="Arial"/>
              </a:rPr>
              <a:t>&lt;= 2</a:t>
            </a:r>
            <a:r>
              <a:rPr lang="en-US" sz="2000" b="0" i="1" u="none" baseline="30000">
                <a:solidFill>
                  <a:srgbClr val="000000"/>
                </a:solidFill>
                <a:latin typeface="Arial"/>
                <a:ea typeface="Arial"/>
                <a:cs typeface="Arial"/>
                <a:sym typeface="Arial"/>
              </a:rPr>
              <a:t>U</a:t>
            </a:r>
            <a:endParaRPr/>
          </a:p>
          <a:p>
            <a:pPr marL="741362" marR="0" lvl="1" indent="-284162" algn="l" rtl="0">
              <a:lnSpc>
                <a:spcPct val="10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entire block is allocated</a:t>
            </a:r>
            <a:endParaRPr/>
          </a:p>
          <a:p>
            <a:pPr marL="341312" marR="0" lvl="0" indent="-341312" algn="l" rtl="0">
              <a:lnSpc>
                <a:spcPct val="10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Otherwise block is split into two equal buddies of size 2</a:t>
            </a:r>
            <a:r>
              <a:rPr lang="en-US" sz="2000" b="0" i="1" u="none" baseline="30000">
                <a:solidFill>
                  <a:srgbClr val="000000"/>
                </a:solidFill>
                <a:latin typeface="Arial"/>
                <a:ea typeface="Arial"/>
                <a:cs typeface="Arial"/>
                <a:sym typeface="Arial"/>
              </a:rPr>
              <a:t>U</a:t>
            </a:r>
            <a:r>
              <a:rPr lang="en-US" sz="2000" b="0" i="0" u="none" baseline="30000">
                <a:solidFill>
                  <a:srgbClr val="000000"/>
                </a:solidFill>
                <a:latin typeface="Arial"/>
                <a:ea typeface="Arial"/>
                <a:cs typeface="Arial"/>
                <a:sym typeface="Arial"/>
              </a:rPr>
              <a:t>-1.</a:t>
            </a:r>
            <a:endParaRPr/>
          </a:p>
          <a:p>
            <a:pPr marL="741362" marR="0" lvl="1" indent="-284162" algn="l" rtl="0">
              <a:lnSpc>
                <a:spcPct val="10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Process continues until smallest block greater than or equal to </a:t>
            </a:r>
            <a:r>
              <a:rPr lang="en-US" sz="2000" b="0" i="1" u="none" strike="noStrike" cap="none">
                <a:solidFill>
                  <a:srgbClr val="000000"/>
                </a:solidFill>
                <a:latin typeface="Arial"/>
                <a:ea typeface="Arial"/>
                <a:cs typeface="Arial"/>
                <a:sym typeface="Arial"/>
              </a:rPr>
              <a:t>s </a:t>
            </a:r>
            <a:r>
              <a:rPr lang="en-US" sz="2000" b="0" i="0" u="none" strike="noStrike" cap="none">
                <a:solidFill>
                  <a:srgbClr val="000000"/>
                </a:solidFill>
                <a:latin typeface="Arial"/>
                <a:ea typeface="Arial"/>
                <a:cs typeface="Arial"/>
                <a:sym typeface="Arial"/>
              </a:rPr>
              <a:t>is generated</a:t>
            </a:r>
            <a:endParaRPr/>
          </a:p>
          <a:p>
            <a:pPr marL="341312" marR="0" lvl="0" indent="-341312" algn="l" rtl="0">
              <a:lnSpc>
                <a:spcPct val="100000"/>
              </a:lnSpc>
              <a:spcBef>
                <a:spcPts val="800"/>
              </a:spcBef>
              <a:spcAft>
                <a:spcPts val="0"/>
              </a:spcAft>
              <a:buClr>
                <a:srgbClr val="FFFFFF"/>
              </a:buClr>
              <a:buSzPts val="2000"/>
              <a:buFont typeface="Arial"/>
              <a:buNone/>
            </a:pPr>
            <a:endParaRPr sz="20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000" b="0" i="0" u="non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5"/>
        <p:cNvGrpSpPr/>
        <p:nvPr/>
      </p:nvGrpSpPr>
      <p:grpSpPr>
        <a:xfrm>
          <a:off x="0" y="0"/>
          <a:ext cx="0" cy="0"/>
          <a:chOff x="0" y="0"/>
          <a:chExt cx="0" cy="0"/>
        </a:xfrm>
      </p:grpSpPr>
      <p:sp>
        <p:nvSpPr>
          <p:cNvPr id="606" name="Google Shape;606;p63"/>
          <p:cNvSpPr txBox="1"/>
          <p:nvPr/>
        </p:nvSpPr>
        <p:spPr>
          <a:xfrm>
            <a:off x="457200" y="354012"/>
            <a:ext cx="8208962"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Buddy System</a:t>
            </a:r>
            <a:endParaRPr/>
          </a:p>
        </p:txBody>
      </p:sp>
      <p:sp>
        <p:nvSpPr>
          <p:cNvPr id="607" name="Google Shape;607;p63"/>
          <p:cNvSpPr txBox="1"/>
          <p:nvPr/>
        </p:nvSpPr>
        <p:spPr>
          <a:xfrm>
            <a:off x="457200" y="838200"/>
            <a:ext cx="8208962" cy="5257800"/>
          </a:xfrm>
          <a:prstGeom prst="rect">
            <a:avLst/>
          </a:prstGeom>
          <a:noFill/>
          <a:ln>
            <a:noFill/>
          </a:ln>
        </p:spPr>
        <p:txBody>
          <a:bodyPr spcFirstLastPara="1" wrap="square" lIns="90000" tIns="46800" rIns="90000" bIns="46800" anchor="t" anchorCtr="0">
            <a:noAutofit/>
          </a:bodyPr>
          <a:lstStyle/>
          <a:p>
            <a:pPr marL="341312" marR="0" lvl="0" indent="-341312" algn="just" rtl="0">
              <a:lnSpc>
                <a:spcPct val="100000"/>
              </a:lnSpc>
              <a:spcBef>
                <a:spcPts val="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The buddy system of partitioning relies on the fact that space</a:t>
            </a:r>
            <a:endParaRPr/>
          </a:p>
          <a:p>
            <a:pPr marL="341312" marR="0" lvl="0" indent="-341312" algn="just" rtl="0">
              <a:lnSpc>
                <a:spcPct val="100000"/>
              </a:lnSpc>
              <a:spcBef>
                <a:spcPts val="8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	allocations can be conveniently handled in sizes of power of 2.</a:t>
            </a:r>
            <a:endParaRPr/>
          </a:p>
          <a:p>
            <a:pPr marL="341312" marR="0" lvl="0" indent="-341312" algn="just" rtl="0">
              <a:lnSpc>
                <a:spcPct val="10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There are two ways in which the buddy system allocates space.</a:t>
            </a:r>
            <a:endParaRPr/>
          </a:p>
          <a:p>
            <a:pPr marL="341312" marR="0" lvl="0" indent="-341312" algn="just" rtl="0">
              <a:lnSpc>
                <a:spcPct val="10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 Suppose we have a hole which is the closest power of two. In that case, that hole is used for allocation.</a:t>
            </a:r>
            <a:endParaRPr/>
          </a:p>
          <a:p>
            <a:pPr marL="341312" marR="0" lvl="0" indent="-341312" algn="just" rtl="0">
              <a:lnSpc>
                <a:spcPct val="10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 In case we do not have that situation then we look for the next power of 2 hole size, split it in two equal halves and allocate one of these.</a:t>
            </a:r>
            <a:endParaRPr/>
          </a:p>
          <a:p>
            <a:pPr marL="341312" marR="0" lvl="0" indent="-341312" algn="just" rtl="0">
              <a:lnSpc>
                <a:spcPct val="10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Because we always split the holes in two equal sizes, the two are “buddies”. Hence, the name buddy system.</a:t>
            </a:r>
            <a:endParaRPr/>
          </a:p>
          <a:p>
            <a:pPr marL="341312" marR="0" lvl="0" indent="-341312" algn="just" rtl="0">
              <a:lnSpc>
                <a:spcPct val="15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The buddy system has the advantage that it minimizes the internal fragmentation.</a:t>
            </a:r>
            <a:endParaRPr/>
          </a:p>
          <a:p>
            <a:pPr marL="341312" marR="0" lvl="0" indent="-341312" algn="just" rtl="0">
              <a:lnSpc>
                <a:spcPct val="15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 In practice, some Linux flavors use it.</a:t>
            </a:r>
            <a:endParaRPr/>
          </a:p>
          <a:p>
            <a:pPr marL="0" marR="0" lvl="0" indent="0" algn="l" rtl="0">
              <a:lnSpc>
                <a:spcPct val="100000"/>
              </a:lnSpc>
              <a:spcBef>
                <a:spcPts val="0"/>
              </a:spcBef>
              <a:spcAft>
                <a:spcPts val="0"/>
              </a:spcAft>
              <a:buNone/>
            </a:pPr>
            <a:endParaRPr sz="2000" b="0" i="0" u="non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12"/>
        <p:cNvGrpSpPr/>
        <p:nvPr/>
      </p:nvGrpSpPr>
      <p:grpSpPr>
        <a:xfrm>
          <a:off x="0" y="0"/>
          <a:ext cx="0" cy="0"/>
          <a:chOff x="0" y="0"/>
          <a:chExt cx="0" cy="0"/>
        </a:xfrm>
      </p:grpSpPr>
      <p:sp>
        <p:nvSpPr>
          <p:cNvPr id="613" name="Google Shape;613;p64"/>
          <p:cNvSpPr txBox="1"/>
          <p:nvPr/>
        </p:nvSpPr>
        <p:spPr>
          <a:xfrm>
            <a:off x="1524000" y="274637"/>
            <a:ext cx="7162800" cy="11430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Example of Buddy System</a:t>
            </a:r>
            <a:endParaRPr/>
          </a:p>
        </p:txBody>
      </p:sp>
      <p:pic>
        <p:nvPicPr>
          <p:cNvPr id="614" name="Google Shape;614;p64"/>
          <p:cNvPicPr preferRelativeResize="0"/>
          <p:nvPr/>
        </p:nvPicPr>
        <p:blipFill rotWithShape="1">
          <a:blip r:embed="rId3">
            <a:alphaModFix/>
          </a:blip>
          <a:srcRect/>
          <a:stretch/>
        </p:blipFill>
        <p:spPr>
          <a:xfrm>
            <a:off x="533400" y="990600"/>
            <a:ext cx="8412162" cy="55943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19"/>
        <p:cNvGrpSpPr/>
        <p:nvPr/>
      </p:nvGrpSpPr>
      <p:grpSpPr>
        <a:xfrm>
          <a:off x="0" y="0"/>
          <a:ext cx="0" cy="0"/>
          <a:chOff x="0" y="0"/>
          <a:chExt cx="0" cy="0"/>
        </a:xfrm>
      </p:grpSpPr>
      <p:sp>
        <p:nvSpPr>
          <p:cNvPr id="620" name="Google Shape;620;p65"/>
          <p:cNvSpPr txBox="1"/>
          <p:nvPr/>
        </p:nvSpPr>
        <p:spPr>
          <a:xfrm>
            <a:off x="1371600" y="274637"/>
            <a:ext cx="7315200" cy="11430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Tree Representation of Buddy System</a:t>
            </a:r>
            <a:endParaRPr/>
          </a:p>
        </p:txBody>
      </p:sp>
      <p:pic>
        <p:nvPicPr>
          <p:cNvPr id="621" name="Google Shape;621;p65"/>
          <p:cNvPicPr preferRelativeResize="0"/>
          <p:nvPr/>
        </p:nvPicPr>
        <p:blipFill rotWithShape="1">
          <a:blip r:embed="rId3">
            <a:alphaModFix/>
          </a:blip>
          <a:srcRect/>
          <a:stretch/>
        </p:blipFill>
        <p:spPr>
          <a:xfrm>
            <a:off x="1295400" y="1066800"/>
            <a:ext cx="6530975" cy="51816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25"/>
        <p:cNvGrpSpPr/>
        <p:nvPr/>
      </p:nvGrpSpPr>
      <p:grpSpPr>
        <a:xfrm>
          <a:off x="0" y="0"/>
          <a:ext cx="0" cy="0"/>
          <a:chOff x="0" y="0"/>
          <a:chExt cx="0" cy="0"/>
        </a:xfrm>
      </p:grpSpPr>
      <p:sp>
        <p:nvSpPr>
          <p:cNvPr id="626" name="Google Shape;626;p66"/>
          <p:cNvSpPr txBox="1"/>
          <p:nvPr/>
        </p:nvSpPr>
        <p:spPr>
          <a:xfrm>
            <a:off x="457200" y="354012"/>
            <a:ext cx="8208962"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Tree Representation of Buddy System</a:t>
            </a:r>
            <a:endParaRPr/>
          </a:p>
        </p:txBody>
      </p:sp>
      <p:sp>
        <p:nvSpPr>
          <p:cNvPr id="627" name="Google Shape;627;p66"/>
          <p:cNvSpPr txBox="1"/>
          <p:nvPr/>
        </p:nvSpPr>
        <p:spPr>
          <a:xfrm>
            <a:off x="0" y="609600"/>
            <a:ext cx="9144000" cy="6248400"/>
          </a:xfrm>
          <a:prstGeom prst="rect">
            <a:avLst/>
          </a:prstGeom>
          <a:noFill/>
          <a:ln>
            <a:noFill/>
          </a:ln>
        </p:spPr>
        <p:txBody>
          <a:bodyPr spcFirstLastPara="1" wrap="square" lIns="90000" tIns="46800" rIns="90000" bIns="46800" anchor="t" anchorCtr="0">
            <a:noAutofit/>
          </a:bodyPr>
          <a:lstStyle/>
          <a:p>
            <a:pPr marL="341312" marR="0" lvl="0" indent="-341312" algn="just" rtl="0">
              <a:lnSpc>
                <a:spcPct val="150000"/>
              </a:lnSpc>
              <a:spcBef>
                <a:spcPts val="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Figure 7.7 shows a binary tree representation of the buddy allocation immediately after the Release B request.</a:t>
            </a:r>
            <a:endParaRPr/>
          </a:p>
          <a:p>
            <a:pPr marL="341312" marR="0" lvl="0" indent="-341312" algn="just" rtl="0">
              <a:lnSpc>
                <a:spcPct val="15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The leaf nodes represent the current partitioning the memory. </a:t>
            </a:r>
            <a:endParaRPr/>
          </a:p>
          <a:p>
            <a:pPr marL="341312" marR="0" lvl="0" indent="-341312" algn="just" rtl="0">
              <a:lnSpc>
                <a:spcPct val="15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If two buddies are leaf nodes, </a:t>
            </a:r>
            <a:r>
              <a:rPr lang="en-US" sz="2000" b="1" i="0" u="none">
                <a:solidFill>
                  <a:srgbClr val="000000"/>
                </a:solidFill>
                <a:latin typeface="Arial"/>
                <a:ea typeface="Arial"/>
                <a:cs typeface="Arial"/>
                <a:sym typeface="Arial"/>
              </a:rPr>
              <a:t>then at least one must be allocated;</a:t>
            </a:r>
            <a:endParaRPr/>
          </a:p>
          <a:p>
            <a:pPr marL="741362" marR="0" lvl="1" indent="-284162" algn="just" rtl="0">
              <a:lnSpc>
                <a:spcPct val="15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otherwise they would be coalesced into a larger block.</a:t>
            </a:r>
            <a:endParaRPr/>
          </a:p>
          <a:p>
            <a:pPr marL="341312" marR="0" lvl="0" indent="-341312" algn="just" rtl="0">
              <a:lnSpc>
                <a:spcPct val="150000"/>
              </a:lnSpc>
              <a:spcBef>
                <a:spcPts val="800"/>
              </a:spcBef>
              <a:spcAft>
                <a:spcPts val="0"/>
              </a:spcAft>
              <a:buClr>
                <a:srgbClr val="000000"/>
              </a:buClr>
              <a:buSzPts val="2000"/>
              <a:buFont typeface="Arial"/>
              <a:buChar char="•"/>
            </a:pPr>
            <a:r>
              <a:rPr lang="en-US" sz="2000" b="0" i="0" u="none">
                <a:solidFill>
                  <a:srgbClr val="000000"/>
                </a:solidFill>
                <a:latin typeface="Arial"/>
                <a:ea typeface="Arial"/>
                <a:cs typeface="Arial"/>
                <a:sym typeface="Arial"/>
              </a:rPr>
              <a:t>The buddy system is a reasonable compromise to overcome the disadvantages of both the fixed and variable partitioning schemes, </a:t>
            </a:r>
            <a:endParaRPr/>
          </a:p>
          <a:p>
            <a:pPr marL="341312" marR="0" lvl="0" indent="-341312" algn="just" rtl="0">
              <a:lnSpc>
                <a:spcPct val="150000"/>
              </a:lnSpc>
              <a:spcBef>
                <a:spcPts val="800"/>
              </a:spcBef>
              <a:spcAft>
                <a:spcPts val="0"/>
              </a:spcAft>
              <a:buClr>
                <a:srgbClr val="000000"/>
              </a:buClr>
              <a:buSzPts val="2000"/>
              <a:buFont typeface="Arial"/>
              <a:buChar char="•"/>
            </a:pPr>
            <a:r>
              <a:rPr lang="en-US" sz="2000" b="0" i="0" u="none">
                <a:solidFill>
                  <a:srgbClr val="000000"/>
                </a:solidFill>
                <a:latin typeface="Arial"/>
                <a:ea typeface="Arial"/>
                <a:cs typeface="Arial"/>
                <a:sym typeface="Arial"/>
              </a:rPr>
              <a:t> But in contemporary operating systems, virtual memory based on paging and segmentation is superior. </a:t>
            </a:r>
            <a:endParaRPr/>
          </a:p>
          <a:p>
            <a:pPr marL="341312" marR="0" lvl="0" indent="-341312" algn="just" rtl="0">
              <a:lnSpc>
                <a:spcPct val="150000"/>
              </a:lnSpc>
              <a:spcBef>
                <a:spcPts val="800"/>
              </a:spcBef>
              <a:spcAft>
                <a:spcPts val="0"/>
              </a:spcAft>
              <a:buClr>
                <a:srgbClr val="000000"/>
              </a:buClr>
              <a:buSzPts val="2000"/>
              <a:buFont typeface="Arial"/>
              <a:buChar char="•"/>
            </a:pPr>
            <a:r>
              <a:rPr lang="en-US" sz="2000" b="0" i="0" u="none">
                <a:solidFill>
                  <a:srgbClr val="000000"/>
                </a:solidFill>
                <a:latin typeface="Arial"/>
                <a:ea typeface="Arial"/>
                <a:cs typeface="Arial"/>
                <a:sym typeface="Arial"/>
              </a:rPr>
              <a:t>However, the buddy system has found application in parallel systems as an efficient means of allocation and release for parallel programs. A modified form of the buddy system is used for UNIX kernel memory allocation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6"/>
        <p:cNvGrpSpPr/>
        <p:nvPr/>
      </p:nvGrpSpPr>
      <p:grpSpPr>
        <a:xfrm>
          <a:off x="0" y="0"/>
          <a:ext cx="0" cy="0"/>
          <a:chOff x="0" y="0"/>
          <a:chExt cx="0" cy="0"/>
        </a:xfrm>
      </p:grpSpPr>
      <p:sp>
        <p:nvSpPr>
          <p:cNvPr id="167" name="Google Shape;167;p19"/>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Execution of a Program</a:t>
            </a:r>
            <a:endParaRPr/>
          </a:p>
        </p:txBody>
      </p:sp>
      <p:sp>
        <p:nvSpPr>
          <p:cNvPr id="168" name="Google Shape;168;p19"/>
          <p:cNvSpPr txBox="1"/>
          <p:nvPr/>
        </p:nvSpPr>
        <p:spPr>
          <a:xfrm>
            <a:off x="457200" y="838200"/>
            <a:ext cx="8229600" cy="5257800"/>
          </a:xfrm>
          <a:prstGeom prst="rect">
            <a:avLst/>
          </a:prstGeom>
          <a:noFill/>
          <a:ln>
            <a:noFill/>
          </a:ln>
        </p:spPr>
        <p:txBody>
          <a:bodyPr spcFirstLastPara="1" wrap="square" lIns="90000" tIns="46800" rIns="90000" bIns="46800" anchor="t" anchorCtr="0">
            <a:noAutofit/>
          </a:bodyPr>
          <a:lstStyle/>
          <a:p>
            <a:pPr marL="320675" marR="0" lvl="0" indent="-320675" algn="l"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Operating system brings into main memory a few pieces of the program.</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Resident set - portion of process that is in main memory.</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An interrupt is generated when an address is needed that is not in main memory.</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Operating system places the process in a blocking state.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31"/>
        <p:cNvGrpSpPr/>
        <p:nvPr/>
      </p:nvGrpSpPr>
      <p:grpSpPr>
        <a:xfrm>
          <a:off x="0" y="0"/>
          <a:ext cx="0" cy="0"/>
          <a:chOff x="0" y="0"/>
          <a:chExt cx="0" cy="0"/>
        </a:xfrm>
      </p:grpSpPr>
      <p:sp>
        <p:nvSpPr>
          <p:cNvPr id="632" name="Google Shape;632;p67"/>
          <p:cNvSpPr txBox="1"/>
          <p:nvPr/>
        </p:nvSpPr>
        <p:spPr>
          <a:xfrm>
            <a:off x="457200" y="354012"/>
            <a:ext cx="8208962"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Example on Buddy system</a:t>
            </a:r>
            <a:endParaRPr/>
          </a:p>
        </p:txBody>
      </p:sp>
      <p:sp>
        <p:nvSpPr>
          <p:cNvPr id="633" name="Google Shape;633;p67"/>
          <p:cNvSpPr txBox="1"/>
          <p:nvPr/>
        </p:nvSpPr>
        <p:spPr>
          <a:xfrm>
            <a:off x="457200" y="838200"/>
            <a:ext cx="8208962" cy="5818187"/>
          </a:xfrm>
          <a:prstGeom prst="rect">
            <a:avLst/>
          </a:prstGeom>
          <a:noFill/>
          <a:ln>
            <a:noFill/>
          </a:ln>
        </p:spPr>
        <p:txBody>
          <a:bodyPr spcFirstLastPara="1" wrap="square" lIns="90000" tIns="46800" rIns="90000" bIns="46800" anchor="t" anchorCtr="0">
            <a:noAutofit/>
          </a:bodyPr>
          <a:lstStyle/>
          <a:p>
            <a:pPr marL="341312" marR="0" lvl="0" indent="-341312" algn="l" rtl="0">
              <a:lnSpc>
                <a:spcPct val="150000"/>
              </a:lnSpc>
              <a:spcBef>
                <a:spcPts val="0"/>
              </a:spcBef>
              <a:spcAft>
                <a:spcPts val="0"/>
              </a:spcAft>
              <a:buClr>
                <a:srgbClr val="000000"/>
              </a:buClr>
              <a:buSzPts val="2800"/>
              <a:buFont typeface="Times New Roman"/>
              <a:buChar char="•"/>
            </a:pPr>
            <a:r>
              <a:rPr lang="en-US" sz="2800" b="0" i="0" u="none">
                <a:solidFill>
                  <a:srgbClr val="000000"/>
                </a:solidFill>
                <a:latin typeface="Arial"/>
                <a:ea typeface="Arial"/>
                <a:cs typeface="Arial"/>
                <a:sym typeface="Arial"/>
              </a:rPr>
              <a:t>A minicomputer uses the buddy system for memory management. Initially it has one</a:t>
            </a:r>
            <a:endParaRPr/>
          </a:p>
          <a:p>
            <a:pPr marL="341312" marR="0" lvl="0" indent="-341312" algn="l" rtl="0">
              <a:lnSpc>
                <a:spcPct val="150000"/>
              </a:lnSpc>
              <a:spcBef>
                <a:spcPts val="800"/>
              </a:spcBef>
              <a:spcAft>
                <a:spcPts val="0"/>
              </a:spcAft>
              <a:buClr>
                <a:srgbClr val="000000"/>
              </a:buClr>
              <a:buSzPts val="2800"/>
              <a:buFont typeface="Arial"/>
              <a:buNone/>
            </a:pPr>
            <a:r>
              <a:rPr lang="en-US" sz="2800" b="0" i="0" u="none">
                <a:solidFill>
                  <a:srgbClr val="000000"/>
                </a:solidFill>
                <a:latin typeface="Arial"/>
                <a:ea typeface="Arial"/>
                <a:cs typeface="Arial"/>
                <a:sym typeface="Arial"/>
              </a:rPr>
              <a:t>   block of 256K at address 0. After successive requests of 7K, 26K, 34K and 19K come in,</a:t>
            </a:r>
            <a:endParaRPr/>
          </a:p>
          <a:p>
            <a:pPr marL="341312" marR="0" lvl="0" indent="-341312" algn="l" rtl="0">
              <a:lnSpc>
                <a:spcPct val="150000"/>
              </a:lnSpc>
              <a:spcBef>
                <a:spcPts val="800"/>
              </a:spcBef>
              <a:spcAft>
                <a:spcPts val="0"/>
              </a:spcAft>
              <a:buClr>
                <a:srgbClr val="000000"/>
              </a:buClr>
              <a:buSzPts val="2800"/>
              <a:buFont typeface="Arial"/>
              <a:buNone/>
            </a:pPr>
            <a:r>
              <a:rPr lang="en-US" sz="2800" b="0" i="0" u="none">
                <a:solidFill>
                  <a:srgbClr val="000000"/>
                </a:solidFill>
                <a:latin typeface="Arial"/>
                <a:ea typeface="Arial"/>
                <a:cs typeface="Arial"/>
                <a:sym typeface="Arial"/>
              </a:rPr>
              <a:t>  how many blocks are left and what are their sizes and addresses?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37"/>
        <p:cNvGrpSpPr/>
        <p:nvPr/>
      </p:nvGrpSpPr>
      <p:grpSpPr>
        <a:xfrm>
          <a:off x="0" y="0"/>
          <a:ext cx="0" cy="0"/>
          <a:chOff x="0" y="0"/>
          <a:chExt cx="0" cy="0"/>
        </a:xfrm>
      </p:grpSpPr>
      <p:sp>
        <p:nvSpPr>
          <p:cNvPr id="638" name="Google Shape;638;p68"/>
          <p:cNvSpPr txBox="1"/>
          <p:nvPr/>
        </p:nvSpPr>
        <p:spPr>
          <a:xfrm>
            <a:off x="457200" y="354012"/>
            <a:ext cx="8208962"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Example on Buddy system</a:t>
            </a:r>
            <a:endParaRPr/>
          </a:p>
        </p:txBody>
      </p:sp>
      <p:sp>
        <p:nvSpPr>
          <p:cNvPr id="639" name="Google Shape;639;p68"/>
          <p:cNvSpPr txBox="1"/>
          <p:nvPr/>
        </p:nvSpPr>
        <p:spPr>
          <a:xfrm>
            <a:off x="457200" y="838200"/>
            <a:ext cx="8686800" cy="5818187"/>
          </a:xfrm>
          <a:prstGeom prst="rect">
            <a:avLst/>
          </a:prstGeom>
          <a:noFill/>
          <a:ln>
            <a:noFill/>
          </a:ln>
        </p:spPr>
        <p:txBody>
          <a:bodyPr spcFirstLastPara="1" wrap="square" lIns="90000" tIns="46800" rIns="90000" bIns="46800" anchor="t" anchorCtr="0">
            <a:noAutofit/>
          </a:bodyPr>
          <a:lstStyle/>
          <a:p>
            <a:pPr marL="341312" marR="0" lvl="0" indent="-341312" algn="l" rtl="0">
              <a:lnSpc>
                <a:spcPct val="100000"/>
              </a:lnSpc>
              <a:spcBef>
                <a:spcPts val="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Solution:</a:t>
            </a:r>
            <a:endParaRPr/>
          </a:p>
          <a:p>
            <a:pPr marL="341312" marR="0" lvl="0" indent="-341312" algn="l" rtl="0">
              <a:lnSpc>
                <a:spcPct val="100000"/>
              </a:lnSpc>
              <a:spcBef>
                <a:spcPts val="8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7K: We recursively break the address space into 2 halves until we have:</a:t>
            </a:r>
            <a:endParaRPr/>
          </a:p>
          <a:p>
            <a:pPr marL="341312" marR="0" lvl="0" indent="-341312" algn="l" rtl="0">
              <a:lnSpc>
                <a:spcPct val="100000"/>
              </a:lnSpc>
              <a:spcBef>
                <a:spcPts val="8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			</a:t>
            </a:r>
            <a:r>
              <a:rPr lang="en-US" sz="1800" b="0" i="0" u="none">
                <a:solidFill>
                  <a:srgbClr val="FF0000"/>
                </a:solidFill>
                <a:latin typeface="Arial"/>
                <a:ea typeface="Arial"/>
                <a:cs typeface="Arial"/>
                <a:sym typeface="Arial"/>
              </a:rPr>
              <a:t>8K</a:t>
            </a:r>
            <a:r>
              <a:rPr lang="en-US" sz="1800" b="0" i="0" u="none">
                <a:solidFill>
                  <a:srgbClr val="000000"/>
                </a:solidFill>
                <a:latin typeface="Arial"/>
                <a:ea typeface="Arial"/>
                <a:cs typeface="Arial"/>
                <a:sym typeface="Arial"/>
              </a:rPr>
              <a:t> - 8K - 16K - 32K - 64K -128 K</a:t>
            </a:r>
            <a:endParaRPr/>
          </a:p>
          <a:p>
            <a:pPr marL="341312" marR="0" lvl="0" indent="-341312" algn="l" rtl="0">
              <a:lnSpc>
                <a:spcPct val="100000"/>
              </a:lnSpc>
              <a:spcBef>
                <a:spcPts val="8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The first segment is used to satisfy the 7K request.</a:t>
            </a:r>
            <a:endParaRPr/>
          </a:p>
          <a:p>
            <a:pPr marL="341312" marR="0" lvl="0" indent="-341312" algn="l" rtl="0">
              <a:lnSpc>
                <a:spcPct val="100000"/>
              </a:lnSpc>
              <a:spcBef>
                <a:spcPts val="8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26K: We use the 32K block to allocate the request.</a:t>
            </a:r>
            <a:endParaRPr/>
          </a:p>
          <a:p>
            <a:pPr marL="341312" marR="0" lvl="0" indent="-341312" algn="l" rtl="0">
              <a:lnSpc>
                <a:spcPct val="100000"/>
              </a:lnSpc>
              <a:spcBef>
                <a:spcPts val="8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	</a:t>
            </a:r>
            <a:r>
              <a:rPr lang="en-US" sz="1800" b="0" i="0" u="none">
                <a:solidFill>
                  <a:srgbClr val="FF0000"/>
                </a:solidFill>
                <a:latin typeface="Arial"/>
                <a:ea typeface="Arial"/>
                <a:cs typeface="Arial"/>
                <a:sym typeface="Arial"/>
              </a:rPr>
              <a:t>8K</a:t>
            </a:r>
            <a:r>
              <a:rPr lang="en-US" sz="1800" b="0" i="0" u="none">
                <a:solidFill>
                  <a:srgbClr val="000000"/>
                </a:solidFill>
                <a:latin typeface="Arial"/>
                <a:ea typeface="Arial"/>
                <a:cs typeface="Arial"/>
                <a:sym typeface="Arial"/>
              </a:rPr>
              <a:t> - 8K - 16K - </a:t>
            </a:r>
            <a:r>
              <a:rPr lang="en-US" sz="1800" b="0" i="0" u="none">
                <a:solidFill>
                  <a:srgbClr val="FF0000"/>
                </a:solidFill>
                <a:latin typeface="Arial"/>
                <a:ea typeface="Arial"/>
                <a:cs typeface="Arial"/>
                <a:sym typeface="Arial"/>
              </a:rPr>
              <a:t>32K</a:t>
            </a:r>
            <a:r>
              <a:rPr lang="en-US" sz="1800" b="0" i="0" u="none">
                <a:solidFill>
                  <a:srgbClr val="000000"/>
                </a:solidFill>
                <a:latin typeface="Arial"/>
                <a:ea typeface="Arial"/>
                <a:cs typeface="Arial"/>
                <a:sym typeface="Arial"/>
              </a:rPr>
              <a:t> - 64K -128 K</a:t>
            </a:r>
            <a:endParaRPr/>
          </a:p>
          <a:p>
            <a:pPr marL="341312" marR="0" lvl="0" indent="-341312" algn="l" rtl="0">
              <a:lnSpc>
                <a:spcPct val="100000"/>
              </a:lnSpc>
              <a:spcBef>
                <a:spcPts val="8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34K: We use the 64K block to satisfy the request:</a:t>
            </a:r>
            <a:endParaRPr/>
          </a:p>
          <a:p>
            <a:pPr marL="341312" marR="0" lvl="0" indent="-341312" algn="l" rtl="0">
              <a:lnSpc>
                <a:spcPct val="100000"/>
              </a:lnSpc>
              <a:spcBef>
                <a:spcPts val="80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	</a:t>
            </a:r>
            <a:r>
              <a:rPr lang="en-US" sz="1800" b="0" i="0" u="none">
                <a:solidFill>
                  <a:srgbClr val="FF0000"/>
                </a:solidFill>
                <a:latin typeface="Arial"/>
                <a:ea typeface="Arial"/>
                <a:cs typeface="Arial"/>
                <a:sym typeface="Arial"/>
              </a:rPr>
              <a:t>8K</a:t>
            </a:r>
            <a:r>
              <a:rPr lang="en-US" sz="1800" b="0" i="0" u="none">
                <a:solidFill>
                  <a:srgbClr val="000000"/>
                </a:solidFill>
                <a:latin typeface="Arial"/>
                <a:ea typeface="Arial"/>
                <a:cs typeface="Arial"/>
                <a:sym typeface="Arial"/>
              </a:rPr>
              <a:t> - 8K - 16K - </a:t>
            </a:r>
            <a:r>
              <a:rPr lang="en-US" sz="1800" b="0" i="0" u="none">
                <a:solidFill>
                  <a:srgbClr val="FF0000"/>
                </a:solidFill>
                <a:latin typeface="Arial"/>
                <a:ea typeface="Arial"/>
                <a:cs typeface="Arial"/>
                <a:sym typeface="Arial"/>
              </a:rPr>
              <a:t>32K</a:t>
            </a:r>
            <a:r>
              <a:rPr lang="en-US" sz="1800" b="0" i="0" u="none">
                <a:solidFill>
                  <a:srgbClr val="000000"/>
                </a:solidFill>
                <a:latin typeface="Arial"/>
                <a:ea typeface="Arial"/>
                <a:cs typeface="Arial"/>
                <a:sym typeface="Arial"/>
              </a:rPr>
              <a:t> - </a:t>
            </a:r>
            <a:r>
              <a:rPr lang="en-US" sz="1800" b="0" i="0" u="none">
                <a:solidFill>
                  <a:srgbClr val="FF0000"/>
                </a:solidFill>
                <a:latin typeface="Arial"/>
                <a:ea typeface="Arial"/>
                <a:cs typeface="Arial"/>
                <a:sym typeface="Arial"/>
              </a:rPr>
              <a:t>64K</a:t>
            </a:r>
            <a:r>
              <a:rPr lang="en-US" sz="1800" b="0" i="0" u="none">
                <a:solidFill>
                  <a:srgbClr val="000000"/>
                </a:solidFill>
                <a:latin typeface="Arial"/>
                <a:ea typeface="Arial"/>
                <a:cs typeface="Arial"/>
                <a:sym typeface="Arial"/>
              </a:rPr>
              <a:t> -128 K</a:t>
            </a:r>
            <a:endParaRPr/>
          </a:p>
          <a:p>
            <a:pPr marL="341312" marR="0" lvl="0" indent="-341312" algn="l" rtl="0">
              <a:lnSpc>
                <a:spcPct val="100000"/>
              </a:lnSpc>
              <a:spcBef>
                <a:spcPts val="8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19K: Since 8K and 16K cannot satisfy the request on their own, we need to break the big</a:t>
            </a:r>
            <a:endParaRPr/>
          </a:p>
          <a:p>
            <a:pPr marL="341312" marR="0" lvl="0" indent="-341312" algn="l" rtl="0">
              <a:lnSpc>
                <a:spcPct val="100000"/>
              </a:lnSpc>
              <a:spcBef>
                <a:spcPts val="800"/>
              </a:spcBef>
              <a:spcAft>
                <a:spcPts val="0"/>
              </a:spcAft>
              <a:buClr>
                <a:srgbClr val="000000"/>
              </a:buClr>
              <a:buSzPts val="1800"/>
              <a:buFont typeface="Times New Roman"/>
              <a:buChar char="•"/>
            </a:pPr>
            <a:r>
              <a:rPr lang="en-US" sz="1800" b="0" i="0" u="none">
                <a:solidFill>
                  <a:srgbClr val="000000"/>
                </a:solidFill>
                <a:latin typeface="Arial"/>
                <a:ea typeface="Arial"/>
                <a:cs typeface="Arial"/>
                <a:sym typeface="Arial"/>
              </a:rPr>
              <a:t>128K block recursively until we get the size we need. The blocks will look like:</a:t>
            </a:r>
            <a:endParaRPr/>
          </a:p>
          <a:p>
            <a:pPr marL="341312" marR="0" lvl="0" indent="-341312" algn="l" rtl="0">
              <a:lnSpc>
                <a:spcPct val="100000"/>
              </a:lnSpc>
              <a:spcBef>
                <a:spcPts val="800"/>
              </a:spcBef>
              <a:spcAft>
                <a:spcPts val="0"/>
              </a:spcAft>
              <a:buClr>
                <a:srgbClr val="000000"/>
              </a:buClr>
              <a:buSzPts val="1800"/>
              <a:buFont typeface="Times New Roman"/>
              <a:buChar char="•"/>
            </a:pPr>
            <a:r>
              <a:rPr lang="en-US" sz="1800" b="0" i="0" u="none">
                <a:solidFill>
                  <a:srgbClr val="FF0000"/>
                </a:solidFill>
                <a:latin typeface="Arial"/>
                <a:ea typeface="Arial"/>
                <a:cs typeface="Arial"/>
                <a:sym typeface="Arial"/>
              </a:rPr>
              <a:t>8K</a:t>
            </a:r>
            <a:r>
              <a:rPr lang="en-US" sz="1800" b="0" i="0" u="none">
                <a:solidFill>
                  <a:srgbClr val="000000"/>
                </a:solidFill>
                <a:latin typeface="Arial"/>
                <a:ea typeface="Arial"/>
                <a:cs typeface="Arial"/>
                <a:sym typeface="Arial"/>
              </a:rPr>
              <a:t> - 8K - 16K - </a:t>
            </a:r>
            <a:r>
              <a:rPr lang="en-US" sz="1800" b="0" i="0" u="none">
                <a:solidFill>
                  <a:srgbClr val="FF0000"/>
                </a:solidFill>
                <a:latin typeface="Arial"/>
                <a:ea typeface="Arial"/>
                <a:cs typeface="Arial"/>
                <a:sym typeface="Arial"/>
              </a:rPr>
              <a:t>32K </a:t>
            </a:r>
            <a:r>
              <a:rPr lang="en-US" sz="1800" b="0" i="0" u="none">
                <a:solidFill>
                  <a:srgbClr val="000000"/>
                </a:solidFill>
                <a:latin typeface="Arial"/>
                <a:ea typeface="Arial"/>
                <a:cs typeface="Arial"/>
                <a:sym typeface="Arial"/>
              </a:rPr>
              <a:t>- </a:t>
            </a:r>
            <a:r>
              <a:rPr lang="en-US" sz="1800" b="0" i="0" u="none">
                <a:solidFill>
                  <a:srgbClr val="FF0000"/>
                </a:solidFill>
                <a:latin typeface="Arial"/>
                <a:ea typeface="Arial"/>
                <a:cs typeface="Arial"/>
                <a:sym typeface="Arial"/>
              </a:rPr>
              <a:t>64K</a:t>
            </a:r>
            <a:r>
              <a:rPr lang="en-US" sz="1800" b="0" i="0" u="none">
                <a:solidFill>
                  <a:srgbClr val="000000"/>
                </a:solidFill>
                <a:latin typeface="Arial"/>
                <a:ea typeface="Arial"/>
                <a:cs typeface="Arial"/>
                <a:sym typeface="Arial"/>
              </a:rPr>
              <a:t> - </a:t>
            </a:r>
            <a:r>
              <a:rPr lang="en-US" sz="1800" b="0" i="0" u="none">
                <a:solidFill>
                  <a:srgbClr val="FF0000"/>
                </a:solidFill>
                <a:latin typeface="Arial"/>
                <a:ea typeface="Arial"/>
                <a:cs typeface="Arial"/>
                <a:sym typeface="Arial"/>
              </a:rPr>
              <a:t>32K</a:t>
            </a:r>
            <a:r>
              <a:rPr lang="en-US" sz="1800" b="0" i="0" u="none">
                <a:solidFill>
                  <a:srgbClr val="000000"/>
                </a:solidFill>
                <a:latin typeface="Arial"/>
                <a:ea typeface="Arial"/>
                <a:cs typeface="Arial"/>
                <a:sym typeface="Arial"/>
              </a:rPr>
              <a:t> - 32K - 64K</a:t>
            </a:r>
            <a:endParaRPr/>
          </a:p>
          <a:p>
            <a:pPr marL="341312" marR="0" lvl="0" indent="-341312" algn="l" rtl="0">
              <a:lnSpc>
                <a:spcPct val="100000"/>
              </a:lnSpc>
              <a:spcBef>
                <a:spcPts val="800"/>
              </a:spcBef>
              <a:spcAft>
                <a:spcPts val="0"/>
              </a:spcAft>
              <a:buClr>
                <a:srgbClr val="FFFFFF"/>
              </a:buClr>
              <a:buSzPts val="1800"/>
              <a:buFont typeface="Arial"/>
              <a:buNone/>
            </a:pPr>
            <a:endParaRPr sz="1800" b="0" i="0" u="none">
              <a:solidFill>
                <a:srgbClr val="000000"/>
              </a:solidFill>
              <a:latin typeface="Arial"/>
              <a:ea typeface="Arial"/>
              <a:cs typeface="Arial"/>
              <a:sym typeface="Arial"/>
            </a:endParaRPr>
          </a:p>
          <a:p>
            <a:pPr marL="341312" marR="0" lvl="0" indent="-341312" algn="l" rtl="0">
              <a:lnSpc>
                <a:spcPct val="100000"/>
              </a:lnSpc>
              <a:spcBef>
                <a:spcPts val="800"/>
              </a:spcBef>
              <a:spcAft>
                <a:spcPts val="0"/>
              </a:spcAft>
              <a:buClr>
                <a:srgbClr val="FFFFFF"/>
              </a:buClr>
              <a:buSzPts val="1800"/>
              <a:buFont typeface="Arial"/>
              <a:buNone/>
            </a:pPr>
            <a:endParaRPr sz="18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3"/>
        <p:cNvGrpSpPr/>
        <p:nvPr/>
      </p:nvGrpSpPr>
      <p:grpSpPr>
        <a:xfrm>
          <a:off x="0" y="0"/>
          <a:ext cx="0" cy="0"/>
          <a:chOff x="0" y="0"/>
          <a:chExt cx="0" cy="0"/>
        </a:xfrm>
      </p:grpSpPr>
      <p:sp>
        <p:nvSpPr>
          <p:cNvPr id="644" name="Google Shape;644;p69"/>
          <p:cNvSpPr txBox="1"/>
          <p:nvPr/>
        </p:nvSpPr>
        <p:spPr>
          <a:xfrm>
            <a:off x="457200" y="354012"/>
            <a:ext cx="8208962"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Example on Buddy system </a:t>
            </a:r>
            <a:endParaRPr/>
          </a:p>
        </p:txBody>
      </p:sp>
      <p:sp>
        <p:nvSpPr>
          <p:cNvPr id="645" name="Google Shape;645;p69"/>
          <p:cNvSpPr txBox="1"/>
          <p:nvPr/>
        </p:nvSpPr>
        <p:spPr>
          <a:xfrm>
            <a:off x="457200" y="838200"/>
            <a:ext cx="8208962" cy="5818187"/>
          </a:xfrm>
          <a:prstGeom prst="rect">
            <a:avLst/>
          </a:prstGeom>
          <a:noFill/>
          <a:ln>
            <a:noFill/>
          </a:ln>
        </p:spPr>
        <p:txBody>
          <a:bodyPr spcFirstLastPara="1" wrap="square" lIns="90000" tIns="46800" rIns="90000" bIns="46800" anchor="t" anchorCtr="0">
            <a:noAutofit/>
          </a:bodyPr>
          <a:lstStyle/>
          <a:p>
            <a:pPr marL="341312" marR="0" lvl="0" indent="-341312" algn="l" rtl="0">
              <a:lnSpc>
                <a:spcPct val="150000"/>
              </a:lnSpc>
              <a:spcBef>
                <a:spcPts val="0"/>
              </a:spcBef>
              <a:spcAft>
                <a:spcPts val="0"/>
              </a:spcAft>
              <a:buClr>
                <a:srgbClr val="000000"/>
              </a:buClr>
              <a:buSzPts val="3200"/>
              <a:buFont typeface="Times New Roman"/>
              <a:buChar char="•"/>
            </a:pPr>
            <a:r>
              <a:rPr lang="en-US" sz="3200" b="0" i="0" u="none">
                <a:solidFill>
                  <a:srgbClr val="000000"/>
                </a:solidFill>
                <a:latin typeface="Arial"/>
                <a:ea typeface="Arial"/>
                <a:cs typeface="Arial"/>
                <a:sym typeface="Arial"/>
              </a:rPr>
              <a:t>A 1MB block of memory is allocated using the buddy system.Show the result of the following sequence:Request A 70,request B 35,request C 80, return A,request D 60,return B,return D,return C.</a:t>
            </a:r>
            <a:endParaRPr/>
          </a:p>
          <a:p>
            <a:pPr marL="341312" marR="0" lvl="0" indent="-341312" algn="l" rtl="0">
              <a:lnSpc>
                <a:spcPct val="150000"/>
              </a:lnSpc>
              <a:spcBef>
                <a:spcPts val="800"/>
              </a:spcBef>
              <a:spcAft>
                <a:spcPts val="0"/>
              </a:spcAft>
              <a:buClr>
                <a:srgbClr val="000000"/>
              </a:buClr>
              <a:buSzPts val="3200"/>
              <a:buFont typeface="Times New Roman"/>
              <a:buChar char="•"/>
            </a:pPr>
            <a:r>
              <a:rPr lang="en-US" sz="3200" b="0" i="0" u="none">
                <a:solidFill>
                  <a:srgbClr val="000000"/>
                </a:solidFill>
                <a:latin typeface="Arial"/>
                <a:ea typeface="Arial"/>
                <a:cs typeface="Arial"/>
                <a:sym typeface="Arial"/>
              </a:rPr>
              <a:t>Show  the binary tree representation following Return B</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54"/>
        <p:cNvGrpSpPr/>
        <p:nvPr/>
      </p:nvGrpSpPr>
      <p:grpSpPr>
        <a:xfrm>
          <a:off x="0" y="0"/>
          <a:ext cx="0" cy="0"/>
          <a:chOff x="0" y="0"/>
          <a:chExt cx="0" cy="0"/>
        </a:xfrm>
      </p:grpSpPr>
      <p:sp>
        <p:nvSpPr>
          <p:cNvPr id="655" name="Google Shape;655;p70"/>
          <p:cNvSpPr txBox="1"/>
          <p:nvPr/>
        </p:nvSpPr>
        <p:spPr>
          <a:xfrm>
            <a:off x="457200" y="354012"/>
            <a:ext cx="8229600" cy="4841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Contents </a:t>
            </a:r>
            <a:endParaRPr/>
          </a:p>
        </p:txBody>
      </p:sp>
      <p:sp>
        <p:nvSpPr>
          <p:cNvPr id="656" name="Google Shape;656;p70"/>
          <p:cNvSpPr txBox="1"/>
          <p:nvPr/>
        </p:nvSpPr>
        <p:spPr>
          <a:xfrm>
            <a:off x="762000" y="1143000"/>
            <a:ext cx="7924800" cy="4648200"/>
          </a:xfrm>
          <a:prstGeom prst="rect">
            <a:avLst/>
          </a:prstGeom>
          <a:noFill/>
          <a:ln>
            <a:noFill/>
          </a:ln>
        </p:spPr>
        <p:txBody>
          <a:bodyPr spcFirstLastPara="1" wrap="square" lIns="90000" tIns="46800" rIns="90000" bIns="46800" anchor="t" anchorCtr="0">
            <a:noAutofit/>
          </a:bodyPr>
          <a:lstStyle/>
          <a:p>
            <a:pPr marL="320675" marR="0" lvl="0" indent="-320675" algn="l"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Memory Management requirements</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 Memory Partitioning: Fixed and Variable  Partitioning, </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Allocation Strategies (First Fit, Best Fit, and Worst Fit), Fragmentation, Swapping. </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Paging, Segmentation,  Address Translation, </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Page Replacement Policies (FIFO, LRU, Optimal, Other Strategies), </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Thrashing. </a:t>
            </a:r>
            <a:endParaRPr/>
          </a:p>
          <a:p>
            <a:pPr marL="320675" marR="0" lvl="0" indent="-320675" algn="l" rtl="0">
              <a:lnSpc>
                <a:spcPct val="150000"/>
              </a:lnSpc>
              <a:spcBef>
                <a:spcPts val="400"/>
              </a:spcBef>
              <a:spcAft>
                <a:spcPts val="0"/>
              </a:spcAft>
              <a:buClr>
                <a:srgbClr val="FFFFFF"/>
              </a:buClr>
              <a:buSzPts val="1800"/>
              <a:buFont typeface="Arial"/>
              <a:buNone/>
            </a:pPr>
            <a:endParaRPr sz="18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657" name="Google Shape;657;p70"/>
          <p:cNvSpPr/>
          <p:nvPr/>
        </p:nvSpPr>
        <p:spPr>
          <a:xfrm>
            <a:off x="228600" y="3200400"/>
            <a:ext cx="457200" cy="152400"/>
          </a:xfrm>
          <a:prstGeom prst="rightArrow">
            <a:avLst>
              <a:gd name="adj1" fmla="val 18000"/>
              <a:gd name="adj2" fmla="val 5400"/>
            </a:avLst>
          </a:prstGeom>
          <a:solidFill>
            <a:srgbClr val="CC9900"/>
          </a:solidFill>
          <a:ln w="9525" cap="sq"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66"/>
        <p:cNvGrpSpPr/>
        <p:nvPr/>
      </p:nvGrpSpPr>
      <p:grpSpPr>
        <a:xfrm>
          <a:off x="0" y="0"/>
          <a:ext cx="0" cy="0"/>
          <a:chOff x="0" y="0"/>
          <a:chExt cx="0" cy="0"/>
        </a:xfrm>
      </p:grpSpPr>
      <p:sp>
        <p:nvSpPr>
          <p:cNvPr id="667" name="Google Shape;667;p71"/>
          <p:cNvSpPr txBox="1"/>
          <p:nvPr/>
        </p:nvSpPr>
        <p:spPr>
          <a:xfrm>
            <a:off x="457200" y="685800"/>
            <a:ext cx="8183562" cy="5257800"/>
          </a:xfrm>
          <a:prstGeom prst="rect">
            <a:avLst/>
          </a:prstGeom>
          <a:noFill/>
          <a:ln>
            <a:noFill/>
          </a:ln>
        </p:spPr>
        <p:txBody>
          <a:bodyPr spcFirstLastPara="1" wrap="square" lIns="90000" tIns="46800" rIns="90000" bIns="46800" anchor="t" anchorCtr="0">
            <a:noAutofit/>
          </a:bodyPr>
          <a:lstStyle/>
          <a:p>
            <a:pPr marL="320675" marR="0" lvl="0" indent="-320675" algn="l" rtl="0">
              <a:lnSpc>
                <a:spcPct val="100000"/>
              </a:lnSpc>
              <a:spcBef>
                <a:spcPts val="0"/>
              </a:spcBef>
              <a:spcAft>
                <a:spcPts val="0"/>
              </a:spcAft>
              <a:buClr>
                <a:srgbClr val="CC9900"/>
              </a:buClr>
              <a:buSzPts val="2200"/>
              <a:buFont typeface="Noto Sans Symbols"/>
              <a:buChar char="■"/>
            </a:pPr>
            <a:r>
              <a:rPr lang="en-US" sz="2200" b="0" i="0" u="none">
                <a:solidFill>
                  <a:srgbClr val="000000"/>
                </a:solidFill>
                <a:latin typeface="Arial"/>
                <a:ea typeface="Arial"/>
                <a:cs typeface="Arial"/>
                <a:sym typeface="Arial"/>
              </a:rPr>
              <a:t>Logical</a:t>
            </a:r>
            <a:endParaRPr/>
          </a:p>
          <a:p>
            <a:pPr marL="647700" marR="0" lvl="1" indent="-325437" algn="l" rtl="0">
              <a:lnSpc>
                <a:spcPct val="100000"/>
              </a:lnSpc>
              <a:spcBef>
                <a:spcPts val="700"/>
              </a:spcBef>
              <a:spcAft>
                <a:spcPts val="0"/>
              </a:spcAft>
              <a:buClr>
                <a:srgbClr val="3B812F"/>
              </a:buClr>
              <a:buSzPts val="2000"/>
              <a:buFont typeface="Noto Sans Symbols"/>
              <a:buChar char="❑"/>
            </a:pPr>
            <a:r>
              <a:rPr lang="en-US" sz="2000" b="0" i="0" u="none" strike="noStrike" cap="none">
                <a:solidFill>
                  <a:srgbClr val="000000"/>
                </a:solidFill>
                <a:latin typeface="Arial"/>
                <a:ea typeface="Arial"/>
                <a:cs typeface="Arial"/>
                <a:sym typeface="Arial"/>
              </a:rPr>
              <a:t>Reference to a memory location independent of the current assignment of data/instruction to memory. Generated by CPU</a:t>
            </a:r>
            <a:endParaRPr/>
          </a:p>
          <a:p>
            <a:pPr marL="320675" marR="0" lvl="0" indent="-320675" algn="l" rtl="0">
              <a:lnSpc>
                <a:spcPct val="100000"/>
              </a:lnSpc>
              <a:spcBef>
                <a:spcPts val="800"/>
              </a:spcBef>
              <a:spcAft>
                <a:spcPts val="0"/>
              </a:spcAft>
              <a:buClr>
                <a:srgbClr val="CC9900"/>
              </a:buClr>
              <a:buSzPts val="2200"/>
              <a:buFont typeface="Noto Sans Symbols"/>
              <a:buChar char="■"/>
            </a:pPr>
            <a:r>
              <a:rPr lang="en-US" sz="2200" b="0" i="0" u="none">
                <a:solidFill>
                  <a:srgbClr val="000000"/>
                </a:solidFill>
                <a:latin typeface="Arial"/>
                <a:ea typeface="Arial"/>
                <a:cs typeface="Arial"/>
                <a:sym typeface="Arial"/>
              </a:rPr>
              <a:t>Relative</a:t>
            </a:r>
            <a:endParaRPr/>
          </a:p>
          <a:p>
            <a:pPr marL="647700" marR="0" lvl="1" indent="-325437" algn="l" rtl="0">
              <a:lnSpc>
                <a:spcPct val="100000"/>
              </a:lnSpc>
              <a:spcBef>
                <a:spcPts val="700"/>
              </a:spcBef>
              <a:spcAft>
                <a:spcPts val="0"/>
              </a:spcAft>
              <a:buClr>
                <a:srgbClr val="3B812F"/>
              </a:buClr>
              <a:buSzPts val="2000"/>
              <a:buFont typeface="Noto Sans Symbols"/>
              <a:buChar char="❑"/>
            </a:pPr>
            <a:r>
              <a:rPr lang="en-US" sz="2000" b="0" i="0" u="none" strike="noStrike" cap="none">
                <a:solidFill>
                  <a:srgbClr val="000000"/>
                </a:solidFill>
                <a:latin typeface="Arial"/>
                <a:ea typeface="Arial"/>
                <a:cs typeface="Arial"/>
                <a:sym typeface="Arial"/>
              </a:rPr>
              <a:t>Type of logical address wherein address is specified as a location relative to some known point, say a value in a register</a:t>
            </a:r>
            <a:endParaRPr/>
          </a:p>
          <a:p>
            <a:pPr marL="320675" marR="0" lvl="0" indent="-320675" algn="l" rtl="0">
              <a:lnSpc>
                <a:spcPct val="100000"/>
              </a:lnSpc>
              <a:spcBef>
                <a:spcPts val="800"/>
              </a:spcBef>
              <a:spcAft>
                <a:spcPts val="0"/>
              </a:spcAft>
              <a:buClr>
                <a:srgbClr val="CC9900"/>
              </a:buClr>
              <a:buSzPts val="2200"/>
              <a:buFont typeface="Noto Sans Symbols"/>
              <a:buChar char="■"/>
            </a:pPr>
            <a:r>
              <a:rPr lang="en-US" sz="2200" b="0" i="0" u="none">
                <a:solidFill>
                  <a:srgbClr val="000000"/>
                </a:solidFill>
                <a:latin typeface="Arial"/>
                <a:ea typeface="Arial"/>
                <a:cs typeface="Arial"/>
                <a:sym typeface="Arial"/>
              </a:rPr>
              <a:t>Physical or Absolute</a:t>
            </a:r>
            <a:endParaRPr/>
          </a:p>
          <a:p>
            <a:pPr marL="647700" marR="0" lvl="1" indent="-325437" algn="l" rtl="0">
              <a:lnSpc>
                <a:spcPct val="100000"/>
              </a:lnSpc>
              <a:spcBef>
                <a:spcPts val="700"/>
              </a:spcBef>
              <a:spcAft>
                <a:spcPts val="0"/>
              </a:spcAft>
              <a:buClr>
                <a:srgbClr val="3B812F"/>
              </a:buClr>
              <a:buSzPts val="2000"/>
              <a:buFont typeface="Noto Sans Symbols"/>
              <a:buChar char="❑"/>
            </a:pPr>
            <a:r>
              <a:rPr lang="en-US" sz="2000" b="0" i="0" u="none" strike="noStrike" cap="none">
                <a:solidFill>
                  <a:srgbClr val="000000"/>
                </a:solidFill>
                <a:latin typeface="Arial"/>
                <a:ea typeface="Arial"/>
                <a:cs typeface="Arial"/>
                <a:sym typeface="Arial"/>
              </a:rPr>
              <a:t>The absolute address or actual location in main memory.</a:t>
            </a:r>
            <a:endParaRPr/>
          </a:p>
          <a:p>
            <a:pPr marL="320675" marR="0" lvl="0" indent="-320675" algn="l" rtl="0">
              <a:lnSpc>
                <a:spcPct val="100000"/>
              </a:lnSpc>
              <a:spcBef>
                <a:spcPts val="800"/>
              </a:spcBef>
              <a:spcAft>
                <a:spcPts val="0"/>
              </a:spcAft>
              <a:buClr>
                <a:srgbClr val="CC9900"/>
              </a:buClr>
              <a:buSzPts val="2200"/>
              <a:buFont typeface="Noto Sans Symbols"/>
              <a:buChar char="■"/>
            </a:pPr>
            <a:r>
              <a:rPr lang="en-US" sz="2200" b="0" i="0" u="none">
                <a:solidFill>
                  <a:srgbClr val="000000"/>
                </a:solidFill>
                <a:latin typeface="Arial"/>
                <a:ea typeface="Arial"/>
                <a:cs typeface="Arial"/>
                <a:sym typeface="Arial"/>
              </a:rPr>
              <a:t>Typically, all of the memory references in a loaded process are relative to the base address</a:t>
            </a:r>
            <a:endParaRPr/>
          </a:p>
          <a:p>
            <a:pPr marL="647700" marR="0" lvl="1" indent="-325437" algn="l" rtl="0">
              <a:lnSpc>
                <a:spcPct val="100000"/>
              </a:lnSpc>
              <a:spcBef>
                <a:spcPts val="700"/>
              </a:spcBef>
              <a:spcAft>
                <a:spcPts val="0"/>
              </a:spcAft>
              <a:buClr>
                <a:srgbClr val="3B812F"/>
              </a:buClr>
              <a:buSzPts val="2000"/>
              <a:buFont typeface="Noto Sans Symbols"/>
              <a:buChar char="❑"/>
            </a:pPr>
            <a:r>
              <a:rPr lang="en-US" sz="2000" b="0" i="0" u="none" strike="noStrike" cap="none">
                <a:solidFill>
                  <a:srgbClr val="000000"/>
                </a:solidFill>
                <a:latin typeface="Arial"/>
                <a:ea typeface="Arial"/>
                <a:cs typeface="Arial"/>
                <a:sym typeface="Arial"/>
              </a:rPr>
              <a:t>Hardware mechanism is used to translate logical/relative to physical at the time of execution of instruction that contains the reference</a:t>
            </a:r>
            <a:endParaRPr/>
          </a:p>
          <a:p>
            <a:pPr marL="647700" marR="0" lvl="1" indent="-325437" algn="l" rtl="0">
              <a:lnSpc>
                <a:spcPct val="100000"/>
              </a:lnSpc>
              <a:spcBef>
                <a:spcPts val="700"/>
              </a:spcBef>
              <a:spcAft>
                <a:spcPts val="0"/>
              </a:spcAft>
              <a:buClr>
                <a:srgbClr val="FFFFFF"/>
              </a:buClr>
              <a:buSzPts val="2200"/>
              <a:buFont typeface="Arial"/>
              <a:buNone/>
            </a:pPr>
            <a:endParaRPr sz="2200" b="0" i="0" u="none" strike="noStrike" cap="none">
              <a:solidFill>
                <a:srgbClr val="000000"/>
              </a:solidFill>
              <a:latin typeface="Arial"/>
              <a:ea typeface="Arial"/>
              <a:cs typeface="Arial"/>
              <a:sym typeface="Arial"/>
            </a:endParaRPr>
          </a:p>
          <a:p>
            <a:pPr marL="647700" marR="0" lvl="1" indent="-325437" algn="l" rtl="0">
              <a:lnSpc>
                <a:spcPct val="100000"/>
              </a:lnSpc>
              <a:spcBef>
                <a:spcPts val="700"/>
              </a:spcBef>
              <a:spcAft>
                <a:spcPts val="0"/>
              </a:spcAft>
              <a:buClr>
                <a:srgbClr val="FFFFFF"/>
              </a:buClr>
              <a:buSzPts val="2200"/>
              <a:buFont typeface="Arial"/>
              <a:buNone/>
            </a:pP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200" b="0" i="0" u="none" strike="noStrike" cap="none">
              <a:solidFill>
                <a:srgbClr val="000000"/>
              </a:solidFill>
              <a:latin typeface="Arial"/>
              <a:ea typeface="Arial"/>
              <a:cs typeface="Arial"/>
              <a:sym typeface="Arial"/>
            </a:endParaRPr>
          </a:p>
        </p:txBody>
      </p:sp>
      <p:sp>
        <p:nvSpPr>
          <p:cNvPr id="668" name="Google Shape;668;p71"/>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Addresses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10"/>
        <p:cNvGrpSpPr/>
        <p:nvPr/>
      </p:nvGrpSpPr>
      <p:grpSpPr>
        <a:xfrm>
          <a:off x="0" y="0"/>
          <a:ext cx="0" cy="0"/>
          <a:chOff x="0" y="0"/>
          <a:chExt cx="0" cy="0"/>
        </a:xfrm>
      </p:grpSpPr>
      <p:sp>
        <p:nvSpPr>
          <p:cNvPr id="711" name="Google Shape;711;p75"/>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1" i="0" u="sng">
                <a:solidFill>
                  <a:srgbClr val="006633"/>
                </a:solidFill>
                <a:latin typeface="Arial"/>
                <a:ea typeface="Arial"/>
                <a:cs typeface="Arial"/>
                <a:sym typeface="Arial"/>
              </a:rPr>
              <a:t>Paging</a:t>
            </a:r>
            <a:endParaRPr/>
          </a:p>
        </p:txBody>
      </p:sp>
      <p:sp>
        <p:nvSpPr>
          <p:cNvPr id="712" name="Google Shape;712;p75"/>
          <p:cNvSpPr txBox="1"/>
          <p:nvPr/>
        </p:nvSpPr>
        <p:spPr>
          <a:xfrm>
            <a:off x="457200" y="838200"/>
            <a:ext cx="8305800" cy="5791200"/>
          </a:xfrm>
          <a:prstGeom prst="rect">
            <a:avLst/>
          </a:prstGeom>
          <a:noFill/>
          <a:ln>
            <a:noFill/>
          </a:ln>
        </p:spPr>
        <p:txBody>
          <a:bodyPr spcFirstLastPara="1" wrap="square" lIns="90000" tIns="46800" rIns="90000" bIns="46800" anchor="t" anchorCtr="0">
            <a:noAutofit/>
          </a:bodyPr>
          <a:lstStyle/>
          <a:p>
            <a:pPr marL="325437" marR="0" lvl="0" indent="-320673" algn="l" rtl="0">
              <a:lnSpc>
                <a:spcPct val="150000"/>
              </a:lnSpc>
              <a:spcBef>
                <a:spcPts val="0"/>
              </a:spcBef>
              <a:spcAft>
                <a:spcPts val="0"/>
              </a:spcAft>
              <a:buClr>
                <a:srgbClr val="CC9900"/>
              </a:buClr>
              <a:buSzPts val="1800"/>
              <a:buFont typeface="Noto Sans Symbols"/>
              <a:buChar char="■"/>
            </a:pPr>
            <a:r>
              <a:rPr lang="en-US" sz="1800" b="0" i="0" u="none" dirty="0">
                <a:solidFill>
                  <a:srgbClr val="000000"/>
                </a:solidFill>
                <a:latin typeface="Arial"/>
                <a:ea typeface="Arial"/>
                <a:cs typeface="Arial"/>
                <a:sym typeface="Arial"/>
              </a:rPr>
              <a:t>Fixed &amp; variable size partitions are insufficient as involves internal / external fragmentation. </a:t>
            </a:r>
            <a:endParaRPr/>
          </a:p>
          <a:p>
            <a:pPr marL="325437" marR="0" lvl="0" indent="-320673" algn="l" rtl="0">
              <a:lnSpc>
                <a:spcPct val="150000"/>
              </a:lnSpc>
              <a:spcBef>
                <a:spcPts val="400"/>
              </a:spcBef>
              <a:spcAft>
                <a:spcPts val="0"/>
              </a:spcAft>
              <a:buClr>
                <a:srgbClr val="CC9900"/>
              </a:buClr>
              <a:buSzPts val="1800"/>
              <a:buFont typeface="Noto Sans Symbols"/>
              <a:buChar char="■"/>
            </a:pPr>
            <a:r>
              <a:rPr lang="en-US" sz="1800" b="0" i="0" u="none" dirty="0">
                <a:solidFill>
                  <a:srgbClr val="000000"/>
                </a:solidFill>
                <a:latin typeface="Arial"/>
                <a:ea typeface="Arial"/>
                <a:cs typeface="Arial"/>
                <a:sym typeface="Arial"/>
              </a:rPr>
              <a:t>What were the two problems with equal sized fixed partitions?</a:t>
            </a:r>
            <a:endParaRPr/>
          </a:p>
          <a:p>
            <a:pPr marL="739775" marR="0" lvl="1" indent="-282575" algn="l" rtl="0">
              <a:lnSpc>
                <a:spcPct val="100000"/>
              </a:lnSpc>
              <a:spcBef>
                <a:spcPts val="0"/>
              </a:spcBef>
              <a:spcAft>
                <a:spcPts val="0"/>
              </a:spcAft>
              <a:buClr>
                <a:srgbClr val="000000"/>
              </a:buClr>
              <a:buSzPts val="1800"/>
              <a:buFont typeface="Noto Sans Symbols"/>
              <a:buChar char="▪"/>
            </a:pPr>
            <a:r>
              <a:rPr lang="en-US" sz="1800" b="0" i="0" u="none" strike="noStrike" cap="none" dirty="0">
                <a:solidFill>
                  <a:srgbClr val="000000"/>
                </a:solidFill>
                <a:latin typeface="Arial"/>
                <a:ea typeface="Arial"/>
                <a:cs typeface="Arial"/>
                <a:sym typeface="Arial"/>
              </a:rPr>
              <a:t>Program too large for a partition</a:t>
            </a:r>
            <a:endParaRPr/>
          </a:p>
          <a:p>
            <a:pPr marL="739775" marR="0" lvl="1" indent="-282575" algn="l" rtl="0">
              <a:lnSpc>
                <a:spcPct val="100000"/>
              </a:lnSpc>
              <a:spcBef>
                <a:spcPts val="0"/>
              </a:spcBef>
              <a:spcAft>
                <a:spcPts val="0"/>
              </a:spcAft>
              <a:buClr>
                <a:srgbClr val="000000"/>
              </a:buClr>
              <a:buSzPts val="1800"/>
              <a:buFont typeface="Noto Sans Symbols"/>
              <a:buChar char="▪"/>
            </a:pPr>
            <a:r>
              <a:rPr lang="en-US" sz="1800" b="0" i="0" u="none" strike="noStrike" cap="none" dirty="0">
                <a:solidFill>
                  <a:srgbClr val="000000"/>
                </a:solidFill>
                <a:latin typeface="Arial"/>
                <a:ea typeface="Arial"/>
                <a:cs typeface="Arial"/>
                <a:sym typeface="Arial"/>
              </a:rPr>
              <a:t>Program too small for a partition</a:t>
            </a:r>
            <a:endParaRPr/>
          </a:p>
          <a:p>
            <a:pPr marL="325437" marR="0" lvl="0" indent="-320673" algn="l" rtl="0">
              <a:lnSpc>
                <a:spcPct val="150000"/>
              </a:lnSpc>
              <a:spcBef>
                <a:spcPts val="400"/>
              </a:spcBef>
              <a:spcAft>
                <a:spcPts val="0"/>
              </a:spcAft>
              <a:buClr>
                <a:srgbClr val="CC9900"/>
              </a:buClr>
              <a:buSzPts val="1800"/>
              <a:buFont typeface="Noto Sans Symbols"/>
              <a:buChar char="■"/>
            </a:pPr>
            <a:r>
              <a:rPr lang="en-US" sz="1800" b="0" i="0" u="none" dirty="0">
                <a:solidFill>
                  <a:srgbClr val="000000"/>
                </a:solidFill>
                <a:latin typeface="Arial"/>
                <a:ea typeface="Arial"/>
                <a:cs typeface="Arial"/>
                <a:sym typeface="Arial"/>
              </a:rPr>
              <a:t>Partition memory into small equal fixed-size chunks and divide each process into the same size chunks.</a:t>
            </a:r>
            <a:endParaRPr/>
          </a:p>
          <a:p>
            <a:pPr marL="325437" marR="0" lvl="0" indent="-320673" algn="l" rtl="0">
              <a:lnSpc>
                <a:spcPct val="150000"/>
              </a:lnSpc>
              <a:spcBef>
                <a:spcPts val="400"/>
              </a:spcBef>
              <a:spcAft>
                <a:spcPts val="0"/>
              </a:spcAft>
              <a:buClr>
                <a:srgbClr val="CC9900"/>
              </a:buClr>
              <a:buSzPts val="1800"/>
              <a:buFont typeface="Noto Sans Symbols"/>
              <a:buChar char="■"/>
            </a:pPr>
            <a:r>
              <a:rPr lang="en-US" sz="1800" b="0" i="0" u="none" dirty="0">
                <a:solidFill>
                  <a:srgbClr val="000000"/>
                </a:solidFill>
                <a:latin typeface="Arial"/>
                <a:ea typeface="Arial"/>
                <a:cs typeface="Arial"/>
                <a:sym typeface="Arial"/>
              </a:rPr>
              <a:t>The chunks of a process are called pages and chunks of memory are called frames.</a:t>
            </a:r>
            <a:endParaRPr/>
          </a:p>
          <a:p>
            <a:pPr marL="325437" marR="0" lvl="0" indent="-320673" algn="l" rtl="0">
              <a:lnSpc>
                <a:spcPct val="150000"/>
              </a:lnSpc>
              <a:spcBef>
                <a:spcPts val="400"/>
              </a:spcBef>
              <a:spcAft>
                <a:spcPts val="0"/>
              </a:spcAft>
              <a:buClr>
                <a:srgbClr val="CC9900"/>
              </a:buClr>
              <a:buSzPts val="1800"/>
              <a:buFont typeface="Noto Sans Symbols"/>
              <a:buChar char="■"/>
            </a:pPr>
            <a:r>
              <a:rPr lang="en-US" sz="1800" b="0" i="0" u="none" dirty="0">
                <a:solidFill>
                  <a:srgbClr val="000000"/>
                </a:solidFill>
                <a:latin typeface="Arial"/>
                <a:ea typeface="Arial"/>
                <a:cs typeface="Arial"/>
                <a:sym typeface="Arial"/>
              </a:rPr>
              <a:t>Operating system maintains a page table for each process</a:t>
            </a:r>
            <a:endParaRPr/>
          </a:p>
          <a:p>
            <a:pPr marL="739775" marR="0" lvl="1" indent="-282575" algn="l" rtl="0">
              <a:lnSpc>
                <a:spcPct val="150000"/>
              </a:lnSpc>
              <a:spcBef>
                <a:spcPts val="400"/>
              </a:spcBef>
              <a:spcAft>
                <a:spcPts val="0"/>
              </a:spcAft>
              <a:buClr>
                <a:srgbClr val="3B812F"/>
              </a:buClr>
              <a:buSzPts val="1800"/>
              <a:buFont typeface="Noto Sans Symbols"/>
              <a:buChar char="❑"/>
            </a:pPr>
            <a:r>
              <a:rPr lang="en-US" sz="1800" b="0" i="0" u="none" strike="noStrike" cap="none" dirty="0">
                <a:solidFill>
                  <a:srgbClr val="000000"/>
                </a:solidFill>
                <a:latin typeface="Arial"/>
                <a:ea typeface="Arial"/>
                <a:cs typeface="Arial"/>
                <a:sym typeface="Arial"/>
              </a:rPr>
              <a:t>Contains the frame location for each page in the process</a:t>
            </a:r>
            <a:endParaRPr/>
          </a:p>
          <a:p>
            <a:pPr marL="739775" marR="0" lvl="1" indent="-282575" algn="l" rtl="0">
              <a:lnSpc>
                <a:spcPct val="150000"/>
              </a:lnSpc>
              <a:spcBef>
                <a:spcPts val="400"/>
              </a:spcBef>
              <a:spcAft>
                <a:spcPts val="0"/>
              </a:spcAft>
              <a:buClr>
                <a:srgbClr val="3B812F"/>
              </a:buClr>
              <a:buSzPts val="1800"/>
              <a:buFont typeface="Noto Sans Symbols"/>
              <a:buChar char="❑"/>
            </a:pPr>
            <a:r>
              <a:rPr lang="en-US" sz="1800" b="0" i="0" u="none" strike="noStrike" cap="none" dirty="0">
                <a:solidFill>
                  <a:srgbClr val="000000"/>
                </a:solidFill>
                <a:latin typeface="Arial"/>
                <a:ea typeface="Arial"/>
                <a:cs typeface="Arial"/>
                <a:sym typeface="Arial"/>
              </a:rPr>
              <a:t>Memory address consist of a page number and offset within the page</a:t>
            </a:r>
            <a:endParaRPr/>
          </a:p>
          <a:p>
            <a:pPr marL="739775" marR="0" lvl="1" indent="-282575" algn="l" rtl="0">
              <a:lnSpc>
                <a:spcPct val="150000"/>
              </a:lnSpc>
              <a:spcBef>
                <a:spcPts val="400"/>
              </a:spcBef>
              <a:spcAft>
                <a:spcPts val="0"/>
              </a:spcAft>
              <a:buClr>
                <a:srgbClr val="3B812F"/>
              </a:buClr>
              <a:buSzPts val="1800"/>
              <a:buFont typeface="Noto Sans Symbols"/>
              <a:buChar char="❑"/>
            </a:pPr>
            <a:r>
              <a:rPr lang="en-US" sz="1800" b="0" i="0" u="none" strike="noStrike" cap="none" dirty="0">
                <a:solidFill>
                  <a:srgbClr val="000000"/>
                </a:solidFill>
                <a:latin typeface="Arial"/>
                <a:ea typeface="Arial"/>
                <a:cs typeface="Arial"/>
                <a:sym typeface="Arial"/>
              </a:rPr>
              <a:t>Page number is used as an index to page table.</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21"/>
        <p:cNvGrpSpPr/>
        <p:nvPr/>
      </p:nvGrpSpPr>
      <p:grpSpPr>
        <a:xfrm>
          <a:off x="0" y="0"/>
          <a:ext cx="0" cy="0"/>
          <a:chOff x="0" y="0"/>
          <a:chExt cx="0" cy="0"/>
        </a:xfrm>
      </p:grpSpPr>
      <p:sp>
        <p:nvSpPr>
          <p:cNvPr id="722" name="Google Shape;722;p76"/>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1" i="0" u="sng">
                <a:solidFill>
                  <a:srgbClr val="006633"/>
                </a:solidFill>
                <a:latin typeface="Arial"/>
                <a:ea typeface="Arial"/>
                <a:cs typeface="Arial"/>
                <a:sym typeface="Arial"/>
              </a:rPr>
              <a:t>Paging</a:t>
            </a:r>
            <a:endParaRPr/>
          </a:p>
        </p:txBody>
      </p:sp>
      <p:sp>
        <p:nvSpPr>
          <p:cNvPr id="723" name="Google Shape;723;p76"/>
          <p:cNvSpPr txBox="1"/>
          <p:nvPr/>
        </p:nvSpPr>
        <p:spPr>
          <a:xfrm>
            <a:off x="457200" y="762000"/>
            <a:ext cx="8305800" cy="4724400"/>
          </a:xfrm>
          <a:prstGeom prst="rect">
            <a:avLst/>
          </a:prstGeom>
          <a:noFill/>
          <a:ln>
            <a:noFill/>
          </a:ln>
        </p:spPr>
        <p:txBody>
          <a:bodyPr spcFirstLastPara="1" wrap="square" lIns="90000" tIns="46800" rIns="90000" bIns="46800" anchor="t" anchorCtr="0">
            <a:noAutofit/>
          </a:bodyPr>
          <a:lstStyle/>
          <a:p>
            <a:pPr marL="320675" marR="0" lvl="0" indent="-320675" algn="l"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Each process has its own page table.</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Each page table entry contains the frame number of the corresponding page in main memory</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A bit is needed to indicate whether the page is in main memory or not.</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No external fragmentation</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all frames (physical memory) can be used by processes</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Possibility of Internal fragmentation</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The physical memory used by a process is no longer contiguous</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The logical memory of a process is still contiguous</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The logical and physical addresses are separated</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the process does not see the translation or the difference to having physical memory</a:t>
            </a:r>
            <a:endParaRPr/>
          </a:p>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32"/>
        <p:cNvGrpSpPr/>
        <p:nvPr/>
      </p:nvGrpSpPr>
      <p:grpSpPr>
        <a:xfrm>
          <a:off x="0" y="0"/>
          <a:ext cx="0" cy="0"/>
          <a:chOff x="0" y="0"/>
          <a:chExt cx="0" cy="0"/>
        </a:xfrm>
      </p:grpSpPr>
      <p:sp>
        <p:nvSpPr>
          <p:cNvPr id="733" name="Google Shape;733;p77"/>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Advantages of Breaking up a Process</a:t>
            </a:r>
            <a:endParaRPr/>
          </a:p>
        </p:txBody>
      </p:sp>
      <p:sp>
        <p:nvSpPr>
          <p:cNvPr id="734" name="Google Shape;734;p77"/>
          <p:cNvSpPr txBox="1"/>
          <p:nvPr/>
        </p:nvSpPr>
        <p:spPr>
          <a:xfrm>
            <a:off x="457200" y="1336675"/>
            <a:ext cx="8229600" cy="5140325"/>
          </a:xfrm>
          <a:prstGeom prst="rect">
            <a:avLst/>
          </a:prstGeom>
          <a:noFill/>
          <a:ln>
            <a:noFill/>
          </a:ln>
        </p:spPr>
        <p:txBody>
          <a:bodyPr spcFirstLastPara="1" wrap="square" lIns="90000" tIns="46800" rIns="90000" bIns="46800" anchor="t" anchorCtr="0">
            <a:noAutofit/>
          </a:bodyPr>
          <a:lstStyle/>
          <a:p>
            <a:pPr marL="320675" marR="0" lvl="0" indent="-320675" algn="l"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More processes may be maintained in main memory</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Only load in some of the pieces of each process</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With so many processes in main memory, it is very likely a process will be in the Ready state at any particular time</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A process may be larger than all of main memory</a:t>
            </a:r>
            <a:endParaRPr/>
          </a:p>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39"/>
        <p:cNvGrpSpPr/>
        <p:nvPr/>
      </p:nvGrpSpPr>
      <p:grpSpPr>
        <a:xfrm>
          <a:off x="0" y="0"/>
          <a:ext cx="0" cy="0"/>
          <a:chOff x="0" y="0"/>
          <a:chExt cx="0" cy="0"/>
        </a:xfrm>
      </p:grpSpPr>
      <p:sp>
        <p:nvSpPr>
          <p:cNvPr id="740" name="Google Shape;740;p78"/>
          <p:cNvSpPr txBox="1"/>
          <p:nvPr/>
        </p:nvSpPr>
        <p:spPr>
          <a:xfrm>
            <a:off x="6553200" y="6242050"/>
            <a:ext cx="2112962" cy="436562"/>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7.</a:t>
            </a:r>
            <a:fld id="{00000000-1234-1234-1234-123412341234}" type="slidenum">
              <a:rPr lang="en-US" sz="1800" b="0" i="0" u="none">
                <a:solidFill>
                  <a:srgbClr val="FFFFFF"/>
                </a:solidFill>
                <a:latin typeface="Arial"/>
                <a:ea typeface="Arial"/>
                <a:cs typeface="Arial"/>
                <a:sym typeface="Arial"/>
              </a:rPr>
              <a:pPr marL="0" marR="0" lvl="0" indent="0" algn="l" rtl="0">
                <a:lnSpc>
                  <a:spcPct val="100000"/>
                </a:lnSpc>
                <a:spcBef>
                  <a:spcPts val="0"/>
                </a:spcBef>
                <a:spcAft>
                  <a:spcPts val="0"/>
                </a:spcAft>
                <a:buClr>
                  <a:srgbClr val="FFFFFF"/>
                </a:buClr>
                <a:buSzPts val="1800"/>
                <a:buFont typeface="Arial"/>
                <a:buNone/>
              </a:pPr>
              <a:t>48</a:t>
            </a:fld>
            <a:endParaRPr/>
          </a:p>
        </p:txBody>
      </p:sp>
      <p:pic>
        <p:nvPicPr>
          <p:cNvPr id="741" name="Google Shape;741;p78"/>
          <p:cNvPicPr preferRelativeResize="0"/>
          <p:nvPr/>
        </p:nvPicPr>
        <p:blipFill rotWithShape="1">
          <a:blip r:embed="rId3">
            <a:alphaModFix/>
          </a:blip>
          <a:srcRect/>
          <a:stretch/>
        </p:blipFill>
        <p:spPr>
          <a:xfrm>
            <a:off x="1985962" y="1238250"/>
            <a:ext cx="4872037" cy="36385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50"/>
        <p:cNvGrpSpPr/>
        <p:nvPr/>
      </p:nvGrpSpPr>
      <p:grpSpPr>
        <a:xfrm>
          <a:off x="0" y="0"/>
          <a:ext cx="0" cy="0"/>
          <a:chOff x="0" y="0"/>
          <a:chExt cx="0" cy="0"/>
        </a:xfrm>
      </p:grpSpPr>
      <p:sp>
        <p:nvSpPr>
          <p:cNvPr id="751" name="Google Shape;751;p79"/>
          <p:cNvSpPr txBox="1"/>
          <p:nvPr/>
        </p:nvSpPr>
        <p:spPr>
          <a:xfrm>
            <a:off x="457200" y="274637"/>
            <a:ext cx="8229600" cy="563562"/>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Processes and Frames</a:t>
            </a:r>
            <a:endParaRPr/>
          </a:p>
        </p:txBody>
      </p:sp>
      <p:pic>
        <p:nvPicPr>
          <p:cNvPr id="752" name="Google Shape;752;p79"/>
          <p:cNvPicPr preferRelativeResize="0"/>
          <p:nvPr/>
        </p:nvPicPr>
        <p:blipFill rotWithShape="1">
          <a:blip r:embed="rId3">
            <a:alphaModFix/>
          </a:blip>
          <a:srcRect/>
          <a:stretch/>
        </p:blipFill>
        <p:spPr>
          <a:xfrm>
            <a:off x="990600" y="914400"/>
            <a:ext cx="4419600" cy="5410200"/>
          </a:xfrm>
          <a:prstGeom prst="rect">
            <a:avLst/>
          </a:prstGeom>
          <a:noFill/>
          <a:ln>
            <a:noFill/>
          </a:ln>
        </p:spPr>
      </p:pic>
      <p:sp>
        <p:nvSpPr>
          <p:cNvPr id="753" name="Google Shape;753;p79"/>
          <p:cNvSpPr txBox="1"/>
          <p:nvPr/>
        </p:nvSpPr>
        <p:spPr>
          <a:xfrm>
            <a:off x="2590800" y="1447800"/>
            <a:ext cx="2286000" cy="304800"/>
          </a:xfrm>
          <a:prstGeom prst="rect">
            <a:avLst/>
          </a:prstGeom>
          <a:solidFill>
            <a:srgbClr val="95B3D7"/>
          </a:solidFill>
          <a:ln w="25550" cap="sq" cmpd="sng">
            <a:solidFill>
              <a:srgbClr val="385D8A"/>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A.0</a:t>
            </a:r>
            <a:endParaRPr/>
          </a:p>
        </p:txBody>
      </p:sp>
      <p:sp>
        <p:nvSpPr>
          <p:cNvPr id="754" name="Google Shape;754;p79"/>
          <p:cNvSpPr txBox="1"/>
          <p:nvPr/>
        </p:nvSpPr>
        <p:spPr>
          <a:xfrm>
            <a:off x="2590800" y="1752600"/>
            <a:ext cx="2286000" cy="304800"/>
          </a:xfrm>
          <a:prstGeom prst="rect">
            <a:avLst/>
          </a:prstGeom>
          <a:solidFill>
            <a:srgbClr val="95B3D7"/>
          </a:solidFill>
          <a:ln w="25550" cap="sq" cmpd="sng">
            <a:solidFill>
              <a:srgbClr val="385D8A"/>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A.1</a:t>
            </a:r>
            <a:endParaRPr/>
          </a:p>
        </p:txBody>
      </p:sp>
      <p:sp>
        <p:nvSpPr>
          <p:cNvPr id="755" name="Google Shape;755;p79"/>
          <p:cNvSpPr txBox="1"/>
          <p:nvPr/>
        </p:nvSpPr>
        <p:spPr>
          <a:xfrm>
            <a:off x="2590800" y="2057400"/>
            <a:ext cx="2286000" cy="304800"/>
          </a:xfrm>
          <a:prstGeom prst="rect">
            <a:avLst/>
          </a:prstGeom>
          <a:solidFill>
            <a:srgbClr val="95B3D7"/>
          </a:solidFill>
          <a:ln w="25550" cap="sq" cmpd="sng">
            <a:solidFill>
              <a:srgbClr val="385D8A"/>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A.2</a:t>
            </a:r>
            <a:endParaRPr/>
          </a:p>
        </p:txBody>
      </p:sp>
      <p:sp>
        <p:nvSpPr>
          <p:cNvPr id="756" name="Google Shape;756;p79"/>
          <p:cNvSpPr txBox="1"/>
          <p:nvPr/>
        </p:nvSpPr>
        <p:spPr>
          <a:xfrm>
            <a:off x="2590800" y="2362200"/>
            <a:ext cx="2286000" cy="304800"/>
          </a:xfrm>
          <a:prstGeom prst="rect">
            <a:avLst/>
          </a:prstGeom>
          <a:solidFill>
            <a:srgbClr val="95B3D7"/>
          </a:solidFill>
          <a:ln w="25550" cap="sq" cmpd="sng">
            <a:solidFill>
              <a:srgbClr val="385D8A"/>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A.3</a:t>
            </a:r>
            <a:endParaRPr/>
          </a:p>
        </p:txBody>
      </p:sp>
      <p:sp>
        <p:nvSpPr>
          <p:cNvPr id="757" name="Google Shape;757;p79"/>
          <p:cNvSpPr txBox="1"/>
          <p:nvPr/>
        </p:nvSpPr>
        <p:spPr>
          <a:xfrm>
            <a:off x="2590800" y="2667000"/>
            <a:ext cx="2286000" cy="304800"/>
          </a:xfrm>
          <a:prstGeom prst="rect">
            <a:avLst/>
          </a:prstGeom>
          <a:solidFill>
            <a:srgbClr val="D99694"/>
          </a:solidFill>
          <a:ln w="25550" cap="sq" cmpd="sng">
            <a:solidFill>
              <a:srgbClr val="385D8A"/>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B.0</a:t>
            </a:r>
            <a:endParaRPr/>
          </a:p>
        </p:txBody>
      </p:sp>
      <p:sp>
        <p:nvSpPr>
          <p:cNvPr id="758" name="Google Shape;758;p79"/>
          <p:cNvSpPr txBox="1"/>
          <p:nvPr/>
        </p:nvSpPr>
        <p:spPr>
          <a:xfrm>
            <a:off x="2590800" y="2971800"/>
            <a:ext cx="2286000" cy="304800"/>
          </a:xfrm>
          <a:prstGeom prst="rect">
            <a:avLst/>
          </a:prstGeom>
          <a:solidFill>
            <a:srgbClr val="D99694"/>
          </a:solidFill>
          <a:ln w="25550" cap="sq" cmpd="sng">
            <a:solidFill>
              <a:srgbClr val="385D8A"/>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B.1</a:t>
            </a:r>
            <a:endParaRPr/>
          </a:p>
        </p:txBody>
      </p:sp>
      <p:sp>
        <p:nvSpPr>
          <p:cNvPr id="759" name="Google Shape;759;p79"/>
          <p:cNvSpPr txBox="1"/>
          <p:nvPr/>
        </p:nvSpPr>
        <p:spPr>
          <a:xfrm>
            <a:off x="2590800" y="3276600"/>
            <a:ext cx="2286000" cy="304800"/>
          </a:xfrm>
          <a:prstGeom prst="rect">
            <a:avLst/>
          </a:prstGeom>
          <a:solidFill>
            <a:srgbClr val="D99694"/>
          </a:solidFill>
          <a:ln w="25550" cap="sq" cmpd="sng">
            <a:solidFill>
              <a:srgbClr val="385D8A"/>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B.2</a:t>
            </a:r>
            <a:endParaRPr/>
          </a:p>
        </p:txBody>
      </p:sp>
      <p:sp>
        <p:nvSpPr>
          <p:cNvPr id="760" name="Google Shape;760;p79"/>
          <p:cNvSpPr txBox="1"/>
          <p:nvPr/>
        </p:nvSpPr>
        <p:spPr>
          <a:xfrm>
            <a:off x="2590800" y="3621087"/>
            <a:ext cx="2286000" cy="304800"/>
          </a:xfrm>
          <a:prstGeom prst="rect">
            <a:avLst/>
          </a:prstGeom>
          <a:solidFill>
            <a:srgbClr val="C3D69B"/>
          </a:solidFill>
          <a:ln w="25550" cap="sq" cmpd="sng">
            <a:solidFill>
              <a:srgbClr val="385D8A"/>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C.0</a:t>
            </a:r>
            <a:endParaRPr/>
          </a:p>
        </p:txBody>
      </p:sp>
      <p:sp>
        <p:nvSpPr>
          <p:cNvPr id="761" name="Google Shape;761;p79"/>
          <p:cNvSpPr txBox="1"/>
          <p:nvPr/>
        </p:nvSpPr>
        <p:spPr>
          <a:xfrm>
            <a:off x="2590800" y="3925887"/>
            <a:ext cx="2286000" cy="304800"/>
          </a:xfrm>
          <a:prstGeom prst="rect">
            <a:avLst/>
          </a:prstGeom>
          <a:solidFill>
            <a:srgbClr val="C3D69B"/>
          </a:solidFill>
          <a:ln w="25550" cap="sq" cmpd="sng">
            <a:solidFill>
              <a:srgbClr val="385D8A"/>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C.1</a:t>
            </a:r>
            <a:endParaRPr/>
          </a:p>
        </p:txBody>
      </p:sp>
      <p:sp>
        <p:nvSpPr>
          <p:cNvPr id="762" name="Google Shape;762;p79"/>
          <p:cNvSpPr txBox="1"/>
          <p:nvPr/>
        </p:nvSpPr>
        <p:spPr>
          <a:xfrm>
            <a:off x="2590800" y="4230687"/>
            <a:ext cx="2286000" cy="304800"/>
          </a:xfrm>
          <a:prstGeom prst="rect">
            <a:avLst/>
          </a:prstGeom>
          <a:solidFill>
            <a:srgbClr val="C3D69B"/>
          </a:solidFill>
          <a:ln w="25550" cap="sq" cmpd="sng">
            <a:solidFill>
              <a:srgbClr val="385D8A"/>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C.2</a:t>
            </a:r>
            <a:endParaRPr/>
          </a:p>
        </p:txBody>
      </p:sp>
      <p:sp>
        <p:nvSpPr>
          <p:cNvPr id="763" name="Google Shape;763;p79"/>
          <p:cNvSpPr txBox="1"/>
          <p:nvPr/>
        </p:nvSpPr>
        <p:spPr>
          <a:xfrm>
            <a:off x="2590800" y="4535487"/>
            <a:ext cx="2286000" cy="304800"/>
          </a:xfrm>
          <a:prstGeom prst="rect">
            <a:avLst/>
          </a:prstGeom>
          <a:solidFill>
            <a:srgbClr val="C3D69B"/>
          </a:solidFill>
          <a:ln w="25550" cap="sq" cmpd="sng">
            <a:solidFill>
              <a:srgbClr val="385D8A"/>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C.3</a:t>
            </a:r>
            <a:endParaRPr/>
          </a:p>
        </p:txBody>
      </p:sp>
      <p:sp>
        <p:nvSpPr>
          <p:cNvPr id="764" name="Google Shape;764;p79"/>
          <p:cNvSpPr txBox="1"/>
          <p:nvPr/>
        </p:nvSpPr>
        <p:spPr>
          <a:xfrm>
            <a:off x="2590800" y="2667000"/>
            <a:ext cx="2286000" cy="304800"/>
          </a:xfrm>
          <a:prstGeom prst="rect">
            <a:avLst/>
          </a:prstGeom>
          <a:solidFill>
            <a:srgbClr val="B3A2C7"/>
          </a:solidFill>
          <a:ln w="25550" cap="sq" cmpd="sng">
            <a:solidFill>
              <a:srgbClr val="385D8A"/>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D.0</a:t>
            </a:r>
            <a:endParaRPr/>
          </a:p>
        </p:txBody>
      </p:sp>
      <p:sp>
        <p:nvSpPr>
          <p:cNvPr id="765" name="Google Shape;765;p79"/>
          <p:cNvSpPr txBox="1"/>
          <p:nvPr/>
        </p:nvSpPr>
        <p:spPr>
          <a:xfrm>
            <a:off x="2590800" y="2971800"/>
            <a:ext cx="2286000" cy="304800"/>
          </a:xfrm>
          <a:prstGeom prst="rect">
            <a:avLst/>
          </a:prstGeom>
          <a:solidFill>
            <a:srgbClr val="B3A2C7"/>
          </a:solidFill>
          <a:ln w="25550" cap="sq" cmpd="sng">
            <a:solidFill>
              <a:srgbClr val="385D8A"/>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D.1</a:t>
            </a:r>
            <a:endParaRPr/>
          </a:p>
        </p:txBody>
      </p:sp>
      <p:sp>
        <p:nvSpPr>
          <p:cNvPr id="766" name="Google Shape;766;p79"/>
          <p:cNvSpPr txBox="1"/>
          <p:nvPr/>
        </p:nvSpPr>
        <p:spPr>
          <a:xfrm>
            <a:off x="2590800" y="3276600"/>
            <a:ext cx="2286000" cy="304800"/>
          </a:xfrm>
          <a:prstGeom prst="rect">
            <a:avLst/>
          </a:prstGeom>
          <a:solidFill>
            <a:srgbClr val="B3A2C7"/>
          </a:solidFill>
          <a:ln w="25550" cap="sq" cmpd="sng">
            <a:solidFill>
              <a:srgbClr val="385D8A"/>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D.2</a:t>
            </a:r>
            <a:endParaRPr/>
          </a:p>
        </p:txBody>
      </p:sp>
      <p:sp>
        <p:nvSpPr>
          <p:cNvPr id="767" name="Google Shape;767;p79"/>
          <p:cNvSpPr txBox="1"/>
          <p:nvPr/>
        </p:nvSpPr>
        <p:spPr>
          <a:xfrm>
            <a:off x="2590800" y="4876800"/>
            <a:ext cx="2286000" cy="304800"/>
          </a:xfrm>
          <a:prstGeom prst="rect">
            <a:avLst/>
          </a:prstGeom>
          <a:solidFill>
            <a:srgbClr val="B3A2C7"/>
          </a:solidFill>
          <a:ln w="25550" cap="sq" cmpd="sng">
            <a:solidFill>
              <a:srgbClr val="385D8A"/>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D.3</a:t>
            </a:r>
            <a:endParaRPr/>
          </a:p>
        </p:txBody>
      </p:sp>
      <p:sp>
        <p:nvSpPr>
          <p:cNvPr id="768" name="Google Shape;768;p79"/>
          <p:cNvSpPr txBox="1"/>
          <p:nvPr/>
        </p:nvSpPr>
        <p:spPr>
          <a:xfrm>
            <a:off x="2590800" y="5181600"/>
            <a:ext cx="2286000" cy="304800"/>
          </a:xfrm>
          <a:prstGeom prst="rect">
            <a:avLst/>
          </a:prstGeom>
          <a:solidFill>
            <a:srgbClr val="B3A2C7"/>
          </a:solidFill>
          <a:ln w="25550" cap="sq" cmpd="sng">
            <a:solidFill>
              <a:srgbClr val="385D8A"/>
            </a:solidFill>
            <a:prstDash val="solid"/>
            <a:miter lim="800000"/>
            <a:headEnd type="none" w="sm" len="sm"/>
            <a:tailEnd type="none" w="sm" len="sm"/>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D.4</a:t>
            </a:r>
            <a:endParaRPr/>
          </a:p>
        </p:txBody>
      </p:sp>
    </p:spTree>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53"/>
                                        </p:tgtEl>
                                        <p:attrNameLst>
                                          <p:attrName>style.visibility</p:attrName>
                                        </p:attrNameLst>
                                      </p:cBhvr>
                                      <p:to>
                                        <p:strVal val="visible"/>
                                      </p:to>
                                    </p:set>
                                    <p:anim calcmode="lin" valueType="num">
                                      <p:cBhvr additive="base">
                                        <p:cTn id="7" dur="500"/>
                                        <p:tgtEl>
                                          <p:spTgt spid="753"/>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754"/>
                                        </p:tgtEl>
                                        <p:attrNameLst>
                                          <p:attrName>style.visibility</p:attrName>
                                        </p:attrNameLst>
                                      </p:cBhvr>
                                      <p:to>
                                        <p:strVal val="visible"/>
                                      </p:to>
                                    </p:set>
                                    <p:anim calcmode="lin" valueType="num">
                                      <p:cBhvr additive="base">
                                        <p:cTn id="10" dur="500"/>
                                        <p:tgtEl>
                                          <p:spTgt spid="754"/>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755"/>
                                        </p:tgtEl>
                                        <p:attrNameLst>
                                          <p:attrName>style.visibility</p:attrName>
                                        </p:attrNameLst>
                                      </p:cBhvr>
                                      <p:to>
                                        <p:strVal val="visible"/>
                                      </p:to>
                                    </p:set>
                                    <p:anim calcmode="lin" valueType="num">
                                      <p:cBhvr additive="base">
                                        <p:cTn id="13" dur="500"/>
                                        <p:tgtEl>
                                          <p:spTgt spid="755"/>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756"/>
                                        </p:tgtEl>
                                        <p:attrNameLst>
                                          <p:attrName>style.visibility</p:attrName>
                                        </p:attrNameLst>
                                      </p:cBhvr>
                                      <p:to>
                                        <p:strVal val="visible"/>
                                      </p:to>
                                    </p:set>
                                    <p:anim calcmode="lin" valueType="num">
                                      <p:cBhvr additive="base">
                                        <p:cTn id="16" dur="500"/>
                                        <p:tgtEl>
                                          <p:spTgt spid="756"/>
                                        </p:tgtEl>
                                        <p:attrNameLst>
                                          <p:attrName>ppt_x</p:attrName>
                                        </p:attrNameLst>
                                      </p:cBhvr>
                                      <p:tavLst>
                                        <p:tav tm="0">
                                          <p:val>
                                            <p:strVal val="#ppt_x-1"/>
                                          </p:val>
                                        </p:tav>
                                        <p:tav tm="100000">
                                          <p:val>
                                            <p:strVal val="#ppt_x"/>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57"/>
                                        </p:tgtEl>
                                        <p:attrNameLst>
                                          <p:attrName>style.visibility</p:attrName>
                                        </p:attrNameLst>
                                      </p:cBhvr>
                                      <p:to>
                                        <p:strVal val="visible"/>
                                      </p:to>
                                    </p:set>
                                    <p:anim calcmode="lin" valueType="num">
                                      <p:cBhvr additive="base">
                                        <p:cTn id="21" dur="500"/>
                                        <p:tgtEl>
                                          <p:spTgt spid="757"/>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758"/>
                                        </p:tgtEl>
                                        <p:attrNameLst>
                                          <p:attrName>style.visibility</p:attrName>
                                        </p:attrNameLst>
                                      </p:cBhvr>
                                      <p:to>
                                        <p:strVal val="visible"/>
                                      </p:to>
                                    </p:set>
                                    <p:anim calcmode="lin" valueType="num">
                                      <p:cBhvr additive="base">
                                        <p:cTn id="24" dur="500"/>
                                        <p:tgtEl>
                                          <p:spTgt spid="758"/>
                                        </p:tgtEl>
                                        <p:attrNameLst>
                                          <p:attrName>ppt_x</p:attrName>
                                        </p:attrNameLst>
                                      </p:cBhvr>
                                      <p:tavLst>
                                        <p:tav tm="0">
                                          <p:val>
                                            <p:strVal val="#ppt_x-1"/>
                                          </p:val>
                                        </p:tav>
                                        <p:tav tm="100000">
                                          <p:val>
                                            <p:strVal val="#ppt_x"/>
                                          </p:val>
                                        </p:tav>
                                      </p:tavLst>
                                    </p:anim>
                                  </p:childTnLst>
                                </p:cTn>
                              </p:par>
                              <p:par>
                                <p:cTn id="25" presetID="2" presetClass="entr" presetSubtype="8" fill="hold" nodeType="withEffect">
                                  <p:stCondLst>
                                    <p:cond delay="0"/>
                                  </p:stCondLst>
                                  <p:childTnLst>
                                    <p:set>
                                      <p:cBhvr>
                                        <p:cTn id="26" dur="1" fill="hold">
                                          <p:stCondLst>
                                            <p:cond delay="0"/>
                                          </p:stCondLst>
                                        </p:cTn>
                                        <p:tgtEl>
                                          <p:spTgt spid="759"/>
                                        </p:tgtEl>
                                        <p:attrNameLst>
                                          <p:attrName>style.visibility</p:attrName>
                                        </p:attrNameLst>
                                      </p:cBhvr>
                                      <p:to>
                                        <p:strVal val="visible"/>
                                      </p:to>
                                    </p:set>
                                    <p:anim calcmode="lin" valueType="num">
                                      <p:cBhvr additive="base">
                                        <p:cTn id="27" dur="500"/>
                                        <p:tgtEl>
                                          <p:spTgt spid="759"/>
                                        </p:tgtEl>
                                        <p:attrNameLst>
                                          <p:attrName>ppt_x</p:attrName>
                                        </p:attrNameLst>
                                      </p:cBhvr>
                                      <p:tavLst>
                                        <p:tav tm="0">
                                          <p:val>
                                            <p:strVal val="#ppt_x-1"/>
                                          </p:val>
                                        </p:tav>
                                        <p:tav tm="100000">
                                          <p:val>
                                            <p:strVal val="#ppt_x"/>
                                          </p:val>
                                        </p:tav>
                                      </p:tavLst>
                                    </p:anim>
                                  </p:childTnLst>
                                </p:cTn>
                              </p:par>
                              <p:par>
                                <p:cTn id="28" presetID="2" presetClass="entr" presetSubtype="8" fill="hold" nodeType="withEffect">
                                  <p:stCondLst>
                                    <p:cond delay="0"/>
                                  </p:stCondLst>
                                  <p:childTnLst>
                                    <p:set>
                                      <p:cBhvr>
                                        <p:cTn id="29" dur="1" fill="hold">
                                          <p:stCondLst>
                                            <p:cond delay="0"/>
                                          </p:stCondLst>
                                        </p:cTn>
                                        <p:tgtEl>
                                          <p:spTgt spid="760"/>
                                        </p:tgtEl>
                                        <p:attrNameLst>
                                          <p:attrName>style.visibility</p:attrName>
                                        </p:attrNameLst>
                                      </p:cBhvr>
                                      <p:to>
                                        <p:strVal val="visible"/>
                                      </p:to>
                                    </p:set>
                                    <p:anim calcmode="lin" valueType="num">
                                      <p:cBhvr additive="base">
                                        <p:cTn id="30" dur="500"/>
                                        <p:tgtEl>
                                          <p:spTgt spid="760"/>
                                        </p:tgtEl>
                                        <p:attrNameLst>
                                          <p:attrName>ppt_x</p:attrName>
                                        </p:attrNameLst>
                                      </p:cBhvr>
                                      <p:tavLst>
                                        <p:tav tm="0">
                                          <p:val>
                                            <p:strVal val="#ppt_x-1"/>
                                          </p:val>
                                        </p:tav>
                                        <p:tav tm="100000">
                                          <p:val>
                                            <p:strVal val="#ppt_x"/>
                                          </p:val>
                                        </p:tav>
                                      </p:tavLst>
                                    </p:anim>
                                  </p:childTnLst>
                                </p:cTn>
                              </p:par>
                              <p:par>
                                <p:cTn id="31" presetID="2" presetClass="entr" presetSubtype="8" fill="hold" nodeType="withEffect">
                                  <p:stCondLst>
                                    <p:cond delay="0"/>
                                  </p:stCondLst>
                                  <p:childTnLst>
                                    <p:set>
                                      <p:cBhvr>
                                        <p:cTn id="32" dur="1" fill="hold">
                                          <p:stCondLst>
                                            <p:cond delay="0"/>
                                          </p:stCondLst>
                                        </p:cTn>
                                        <p:tgtEl>
                                          <p:spTgt spid="761"/>
                                        </p:tgtEl>
                                        <p:attrNameLst>
                                          <p:attrName>style.visibility</p:attrName>
                                        </p:attrNameLst>
                                      </p:cBhvr>
                                      <p:to>
                                        <p:strVal val="visible"/>
                                      </p:to>
                                    </p:set>
                                    <p:anim calcmode="lin" valueType="num">
                                      <p:cBhvr additive="base">
                                        <p:cTn id="33" dur="500"/>
                                        <p:tgtEl>
                                          <p:spTgt spid="761"/>
                                        </p:tgtEl>
                                        <p:attrNameLst>
                                          <p:attrName>ppt_x</p:attrName>
                                        </p:attrNameLst>
                                      </p:cBhvr>
                                      <p:tavLst>
                                        <p:tav tm="0">
                                          <p:val>
                                            <p:strVal val="#ppt_x-1"/>
                                          </p:val>
                                        </p:tav>
                                        <p:tav tm="100000">
                                          <p:val>
                                            <p:strVal val="#ppt_x"/>
                                          </p:val>
                                        </p:tav>
                                      </p:tavLst>
                                    </p:anim>
                                  </p:childTnLst>
                                </p:cTn>
                              </p:par>
                              <p:par>
                                <p:cTn id="34" presetID="2" presetClass="entr" presetSubtype="8" fill="hold" nodeType="withEffect">
                                  <p:stCondLst>
                                    <p:cond delay="0"/>
                                  </p:stCondLst>
                                  <p:childTnLst>
                                    <p:set>
                                      <p:cBhvr>
                                        <p:cTn id="35" dur="1" fill="hold">
                                          <p:stCondLst>
                                            <p:cond delay="0"/>
                                          </p:stCondLst>
                                        </p:cTn>
                                        <p:tgtEl>
                                          <p:spTgt spid="762"/>
                                        </p:tgtEl>
                                        <p:attrNameLst>
                                          <p:attrName>style.visibility</p:attrName>
                                        </p:attrNameLst>
                                      </p:cBhvr>
                                      <p:to>
                                        <p:strVal val="visible"/>
                                      </p:to>
                                    </p:set>
                                    <p:anim calcmode="lin" valueType="num">
                                      <p:cBhvr additive="base">
                                        <p:cTn id="36" dur="500"/>
                                        <p:tgtEl>
                                          <p:spTgt spid="762"/>
                                        </p:tgtEl>
                                        <p:attrNameLst>
                                          <p:attrName>ppt_x</p:attrName>
                                        </p:attrNameLst>
                                      </p:cBhvr>
                                      <p:tavLst>
                                        <p:tav tm="0">
                                          <p:val>
                                            <p:strVal val="#ppt_x-1"/>
                                          </p:val>
                                        </p:tav>
                                        <p:tav tm="100000">
                                          <p:val>
                                            <p:strVal val="#ppt_x"/>
                                          </p:val>
                                        </p:tav>
                                      </p:tavLst>
                                    </p:anim>
                                  </p:childTnLst>
                                </p:cTn>
                              </p:par>
                              <p:par>
                                <p:cTn id="37" presetID="2" presetClass="entr" presetSubtype="8" fill="hold" nodeType="withEffect">
                                  <p:stCondLst>
                                    <p:cond delay="0"/>
                                  </p:stCondLst>
                                  <p:childTnLst>
                                    <p:set>
                                      <p:cBhvr>
                                        <p:cTn id="38" dur="1" fill="hold">
                                          <p:stCondLst>
                                            <p:cond delay="0"/>
                                          </p:stCondLst>
                                        </p:cTn>
                                        <p:tgtEl>
                                          <p:spTgt spid="763"/>
                                        </p:tgtEl>
                                        <p:attrNameLst>
                                          <p:attrName>style.visibility</p:attrName>
                                        </p:attrNameLst>
                                      </p:cBhvr>
                                      <p:to>
                                        <p:strVal val="visible"/>
                                      </p:to>
                                    </p:set>
                                    <p:anim calcmode="lin" valueType="num">
                                      <p:cBhvr additive="base">
                                        <p:cTn id="39" dur="500"/>
                                        <p:tgtEl>
                                          <p:spTgt spid="763"/>
                                        </p:tgtEl>
                                        <p:attrNameLst>
                                          <p:attrName>ppt_x</p:attrName>
                                        </p:attrNameLst>
                                      </p:cBhvr>
                                      <p:tavLst>
                                        <p:tav tm="0">
                                          <p:val>
                                            <p:strVal val="#ppt_x-1"/>
                                          </p:val>
                                        </p:tav>
                                        <p:tav tm="100000">
                                          <p:val>
                                            <p:strVal val="#ppt_x"/>
                                          </p:val>
                                        </p:tav>
                                      </p:tavLst>
                                    </p:anim>
                                  </p:childTnLst>
                                </p:cTn>
                              </p:par>
                            </p:childTnLst>
                          </p:cTn>
                        </p:par>
                      </p:childTnLst>
                    </p:cTn>
                  </p:par>
                  <p:par>
                    <p:cTn id="40" fill="hold">
                      <p:stCondLst>
                        <p:cond delay="indefinite"/>
                      </p:stCondLst>
                      <p:childTnLst>
                        <p:par>
                          <p:cTn id="41" fill="hold">
                            <p:stCondLst>
                              <p:cond delay="0"/>
                            </p:stCondLst>
                            <p:childTnLst>
                              <p:par>
                                <p:cTn id="42" presetID="2" presetClass="exit" presetSubtype="8" fill="hold" nodeType="clickEffect">
                                  <p:stCondLst>
                                    <p:cond delay="0"/>
                                  </p:stCondLst>
                                  <p:childTnLst>
                                    <p:anim calcmode="lin" valueType="num">
                                      <p:cBhvr additive="base">
                                        <p:cTn id="43" dur="500"/>
                                        <p:tgtEl>
                                          <p:spTgt spid="757"/>
                                        </p:tgtEl>
                                        <p:attrNameLst>
                                          <p:attrName>ppt_x</p:attrName>
                                        </p:attrNameLst>
                                      </p:cBhvr>
                                      <p:tavLst>
                                        <p:tav tm="0">
                                          <p:val>
                                            <p:strVal val="#ppt_x"/>
                                          </p:val>
                                        </p:tav>
                                        <p:tav tm="100000">
                                          <p:val>
                                            <p:strVal val="#ppt_x-1"/>
                                          </p:val>
                                        </p:tav>
                                      </p:tavLst>
                                    </p:anim>
                                    <p:set>
                                      <p:cBhvr>
                                        <p:cTn id="44" dur="1" fill="hold">
                                          <p:stCondLst>
                                            <p:cond delay="500"/>
                                          </p:stCondLst>
                                        </p:cTn>
                                        <p:tgtEl>
                                          <p:spTgt spid="757"/>
                                        </p:tgtEl>
                                        <p:attrNameLst>
                                          <p:attrName>style.visibility</p:attrName>
                                        </p:attrNameLst>
                                      </p:cBhvr>
                                      <p:to>
                                        <p:strVal val="hidden"/>
                                      </p:to>
                                    </p:set>
                                  </p:childTnLst>
                                </p:cTn>
                              </p:par>
                              <p:par>
                                <p:cTn id="45" presetID="2" presetClass="exit" presetSubtype="8" fill="hold" nodeType="withEffect">
                                  <p:stCondLst>
                                    <p:cond delay="0"/>
                                  </p:stCondLst>
                                  <p:childTnLst>
                                    <p:anim calcmode="lin" valueType="num">
                                      <p:cBhvr additive="base">
                                        <p:cTn id="46" dur="500"/>
                                        <p:tgtEl>
                                          <p:spTgt spid="758"/>
                                        </p:tgtEl>
                                        <p:attrNameLst>
                                          <p:attrName>ppt_x</p:attrName>
                                        </p:attrNameLst>
                                      </p:cBhvr>
                                      <p:tavLst>
                                        <p:tav tm="0">
                                          <p:val>
                                            <p:strVal val="#ppt_x"/>
                                          </p:val>
                                        </p:tav>
                                        <p:tav tm="100000">
                                          <p:val>
                                            <p:strVal val="#ppt_x-1"/>
                                          </p:val>
                                        </p:tav>
                                      </p:tavLst>
                                    </p:anim>
                                    <p:set>
                                      <p:cBhvr>
                                        <p:cTn id="47" dur="1" fill="hold">
                                          <p:stCondLst>
                                            <p:cond delay="500"/>
                                          </p:stCondLst>
                                        </p:cTn>
                                        <p:tgtEl>
                                          <p:spTgt spid="758"/>
                                        </p:tgtEl>
                                        <p:attrNameLst>
                                          <p:attrName>style.visibility</p:attrName>
                                        </p:attrNameLst>
                                      </p:cBhvr>
                                      <p:to>
                                        <p:strVal val="hidden"/>
                                      </p:to>
                                    </p:set>
                                  </p:childTnLst>
                                </p:cTn>
                              </p:par>
                              <p:par>
                                <p:cTn id="48" presetID="2" presetClass="exit" presetSubtype="8" fill="hold" nodeType="withEffect">
                                  <p:stCondLst>
                                    <p:cond delay="0"/>
                                  </p:stCondLst>
                                  <p:childTnLst>
                                    <p:anim calcmode="lin" valueType="num">
                                      <p:cBhvr additive="base">
                                        <p:cTn id="49" dur="500"/>
                                        <p:tgtEl>
                                          <p:spTgt spid="759"/>
                                        </p:tgtEl>
                                        <p:attrNameLst>
                                          <p:attrName>ppt_x</p:attrName>
                                        </p:attrNameLst>
                                      </p:cBhvr>
                                      <p:tavLst>
                                        <p:tav tm="0">
                                          <p:val>
                                            <p:strVal val="#ppt_x"/>
                                          </p:val>
                                        </p:tav>
                                        <p:tav tm="100000">
                                          <p:val>
                                            <p:strVal val="#ppt_x-1"/>
                                          </p:val>
                                        </p:tav>
                                      </p:tavLst>
                                    </p:anim>
                                    <p:set>
                                      <p:cBhvr>
                                        <p:cTn id="50" dur="1" fill="hold">
                                          <p:stCondLst>
                                            <p:cond delay="500"/>
                                          </p:stCondLst>
                                        </p:cTn>
                                        <p:tgtEl>
                                          <p:spTgt spid="75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764"/>
                                        </p:tgtEl>
                                        <p:attrNameLst>
                                          <p:attrName>style.visibility</p:attrName>
                                        </p:attrNameLst>
                                      </p:cBhvr>
                                      <p:to>
                                        <p:strVal val="visible"/>
                                      </p:to>
                                    </p:set>
                                    <p:anim calcmode="lin" valueType="num">
                                      <p:cBhvr additive="base">
                                        <p:cTn id="55" dur="500"/>
                                        <p:tgtEl>
                                          <p:spTgt spid="764"/>
                                        </p:tgtEl>
                                        <p:attrNameLst>
                                          <p:attrName>ppt_x</p:attrName>
                                        </p:attrNameLst>
                                      </p:cBhvr>
                                      <p:tavLst>
                                        <p:tav tm="0">
                                          <p:val>
                                            <p:strVal val="#ppt_x-1"/>
                                          </p:val>
                                        </p:tav>
                                        <p:tav tm="100000">
                                          <p:val>
                                            <p:strVal val="#ppt_x"/>
                                          </p:val>
                                        </p:tav>
                                      </p:tavLst>
                                    </p:anim>
                                  </p:childTnLst>
                                </p:cTn>
                              </p:par>
                              <p:par>
                                <p:cTn id="56" presetID="2" presetClass="entr" presetSubtype="8" fill="hold" nodeType="withEffect">
                                  <p:stCondLst>
                                    <p:cond delay="0"/>
                                  </p:stCondLst>
                                  <p:childTnLst>
                                    <p:set>
                                      <p:cBhvr>
                                        <p:cTn id="57" dur="1" fill="hold">
                                          <p:stCondLst>
                                            <p:cond delay="0"/>
                                          </p:stCondLst>
                                        </p:cTn>
                                        <p:tgtEl>
                                          <p:spTgt spid="765"/>
                                        </p:tgtEl>
                                        <p:attrNameLst>
                                          <p:attrName>style.visibility</p:attrName>
                                        </p:attrNameLst>
                                      </p:cBhvr>
                                      <p:to>
                                        <p:strVal val="visible"/>
                                      </p:to>
                                    </p:set>
                                    <p:anim calcmode="lin" valueType="num">
                                      <p:cBhvr additive="base">
                                        <p:cTn id="58" dur="500"/>
                                        <p:tgtEl>
                                          <p:spTgt spid="765"/>
                                        </p:tgtEl>
                                        <p:attrNameLst>
                                          <p:attrName>ppt_x</p:attrName>
                                        </p:attrNameLst>
                                      </p:cBhvr>
                                      <p:tavLst>
                                        <p:tav tm="0">
                                          <p:val>
                                            <p:strVal val="#ppt_x-1"/>
                                          </p:val>
                                        </p:tav>
                                        <p:tav tm="100000">
                                          <p:val>
                                            <p:strVal val="#ppt_x"/>
                                          </p:val>
                                        </p:tav>
                                      </p:tavLst>
                                    </p:anim>
                                  </p:childTnLst>
                                </p:cTn>
                              </p:par>
                              <p:par>
                                <p:cTn id="59" presetID="2" presetClass="entr" presetSubtype="8" fill="hold" nodeType="withEffect">
                                  <p:stCondLst>
                                    <p:cond delay="0"/>
                                  </p:stCondLst>
                                  <p:childTnLst>
                                    <p:set>
                                      <p:cBhvr>
                                        <p:cTn id="60" dur="1" fill="hold">
                                          <p:stCondLst>
                                            <p:cond delay="0"/>
                                          </p:stCondLst>
                                        </p:cTn>
                                        <p:tgtEl>
                                          <p:spTgt spid="766"/>
                                        </p:tgtEl>
                                        <p:attrNameLst>
                                          <p:attrName>style.visibility</p:attrName>
                                        </p:attrNameLst>
                                      </p:cBhvr>
                                      <p:to>
                                        <p:strVal val="visible"/>
                                      </p:to>
                                    </p:set>
                                    <p:anim calcmode="lin" valueType="num">
                                      <p:cBhvr additive="base">
                                        <p:cTn id="61" dur="500"/>
                                        <p:tgtEl>
                                          <p:spTgt spid="766"/>
                                        </p:tgtEl>
                                        <p:attrNameLst>
                                          <p:attrName>ppt_x</p:attrName>
                                        </p:attrNameLst>
                                      </p:cBhvr>
                                      <p:tavLst>
                                        <p:tav tm="0">
                                          <p:val>
                                            <p:strVal val="#ppt_x-1"/>
                                          </p:val>
                                        </p:tav>
                                        <p:tav tm="100000">
                                          <p:val>
                                            <p:strVal val="#ppt_x"/>
                                          </p:val>
                                        </p:tav>
                                      </p:tavLst>
                                    </p:anim>
                                  </p:childTnLst>
                                </p:cTn>
                              </p:par>
                              <p:par>
                                <p:cTn id="62" presetID="2" presetClass="entr" presetSubtype="8" fill="hold" nodeType="withEffect">
                                  <p:stCondLst>
                                    <p:cond delay="0"/>
                                  </p:stCondLst>
                                  <p:childTnLst>
                                    <p:set>
                                      <p:cBhvr>
                                        <p:cTn id="63" dur="1" fill="hold">
                                          <p:stCondLst>
                                            <p:cond delay="0"/>
                                          </p:stCondLst>
                                        </p:cTn>
                                        <p:tgtEl>
                                          <p:spTgt spid="767"/>
                                        </p:tgtEl>
                                        <p:attrNameLst>
                                          <p:attrName>style.visibility</p:attrName>
                                        </p:attrNameLst>
                                      </p:cBhvr>
                                      <p:to>
                                        <p:strVal val="visible"/>
                                      </p:to>
                                    </p:set>
                                    <p:anim calcmode="lin" valueType="num">
                                      <p:cBhvr additive="base">
                                        <p:cTn id="64" dur="500"/>
                                        <p:tgtEl>
                                          <p:spTgt spid="767"/>
                                        </p:tgtEl>
                                        <p:attrNameLst>
                                          <p:attrName>ppt_x</p:attrName>
                                        </p:attrNameLst>
                                      </p:cBhvr>
                                      <p:tavLst>
                                        <p:tav tm="0">
                                          <p:val>
                                            <p:strVal val="#ppt_x-1"/>
                                          </p:val>
                                        </p:tav>
                                        <p:tav tm="100000">
                                          <p:val>
                                            <p:strVal val="#ppt_x"/>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768"/>
                                        </p:tgtEl>
                                        <p:attrNameLst>
                                          <p:attrName>style.visibility</p:attrName>
                                        </p:attrNameLst>
                                      </p:cBhvr>
                                      <p:to>
                                        <p:strVal val="visible"/>
                                      </p:to>
                                    </p:set>
                                    <p:anim calcmode="lin" valueType="num">
                                      <p:cBhvr additive="base">
                                        <p:cTn id="69" dur="500"/>
                                        <p:tgtEl>
                                          <p:spTgt spid="7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8"/>
        <p:cNvGrpSpPr/>
        <p:nvPr/>
      </p:nvGrpSpPr>
      <p:grpSpPr>
        <a:xfrm>
          <a:off x="0" y="0"/>
          <a:ext cx="0" cy="0"/>
          <a:chOff x="0" y="0"/>
          <a:chExt cx="0" cy="0"/>
        </a:xfrm>
      </p:grpSpPr>
      <p:sp>
        <p:nvSpPr>
          <p:cNvPr id="179" name="Google Shape;179;p20"/>
          <p:cNvSpPr txBox="1"/>
          <p:nvPr/>
        </p:nvSpPr>
        <p:spPr>
          <a:xfrm>
            <a:off x="457200" y="354012"/>
            <a:ext cx="8229600" cy="6365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Memory Management Requirements</a:t>
            </a:r>
            <a:endParaRPr/>
          </a:p>
        </p:txBody>
      </p:sp>
      <p:sp>
        <p:nvSpPr>
          <p:cNvPr id="180" name="Google Shape;180;p20"/>
          <p:cNvSpPr txBox="1"/>
          <p:nvPr/>
        </p:nvSpPr>
        <p:spPr>
          <a:xfrm>
            <a:off x="457200" y="1447800"/>
            <a:ext cx="8229600" cy="4648200"/>
          </a:xfrm>
          <a:prstGeom prst="rect">
            <a:avLst/>
          </a:prstGeom>
          <a:noFill/>
          <a:ln>
            <a:noFill/>
          </a:ln>
        </p:spPr>
        <p:txBody>
          <a:bodyPr spcFirstLastPara="1" wrap="square" lIns="90000" tIns="46800" rIns="90000" bIns="46800" anchor="t" anchorCtr="0">
            <a:noAutofit/>
          </a:bodyPr>
          <a:lstStyle/>
          <a:p>
            <a:pPr marL="342900" marR="0" lvl="0" indent="-342900" algn="l" rtl="0">
              <a:lnSpc>
                <a:spcPct val="150000"/>
              </a:lnSpc>
              <a:spcBef>
                <a:spcPts val="0"/>
              </a:spcBef>
              <a:spcAft>
                <a:spcPts val="0"/>
              </a:spcAft>
              <a:buClr>
                <a:srgbClr val="000000"/>
              </a:buClr>
              <a:buSzPts val="1800"/>
              <a:buFont typeface="+mj-lt"/>
              <a:buAutoNum type="arabicPeriod"/>
            </a:pPr>
            <a:r>
              <a:rPr lang="en-US" sz="1800" b="0" i="0" u="none" dirty="0">
                <a:solidFill>
                  <a:srgbClr val="000000"/>
                </a:solidFill>
                <a:latin typeface="Arial"/>
                <a:ea typeface="Arial"/>
                <a:cs typeface="Arial"/>
                <a:sym typeface="Arial"/>
              </a:rPr>
              <a:t>Relocation</a:t>
            </a:r>
            <a:endParaRPr/>
          </a:p>
          <a:p>
            <a:pPr marL="342900" marR="0" lvl="0" indent="-342900" algn="l" rtl="0">
              <a:lnSpc>
                <a:spcPct val="150000"/>
              </a:lnSpc>
              <a:spcBef>
                <a:spcPts val="400"/>
              </a:spcBef>
              <a:spcAft>
                <a:spcPts val="0"/>
              </a:spcAft>
              <a:buClr>
                <a:srgbClr val="000000"/>
              </a:buClr>
              <a:buSzPts val="1800"/>
              <a:buFont typeface="+mj-lt"/>
              <a:buAutoNum type="arabicPeriod"/>
            </a:pPr>
            <a:r>
              <a:rPr lang="en-US" sz="1800" b="0" i="0" u="none" dirty="0">
                <a:solidFill>
                  <a:srgbClr val="000000"/>
                </a:solidFill>
                <a:latin typeface="Arial"/>
                <a:ea typeface="Arial"/>
                <a:cs typeface="Arial"/>
                <a:sym typeface="Arial"/>
              </a:rPr>
              <a:t>Protection</a:t>
            </a:r>
            <a:endParaRPr/>
          </a:p>
          <a:p>
            <a:pPr marL="342900" marR="0" lvl="0" indent="-342900" algn="l" rtl="0">
              <a:lnSpc>
                <a:spcPct val="150000"/>
              </a:lnSpc>
              <a:spcBef>
                <a:spcPts val="400"/>
              </a:spcBef>
              <a:spcAft>
                <a:spcPts val="0"/>
              </a:spcAft>
              <a:buClr>
                <a:srgbClr val="000000"/>
              </a:buClr>
              <a:buSzPts val="1800"/>
              <a:buFont typeface="+mj-lt"/>
              <a:buAutoNum type="arabicPeriod"/>
            </a:pPr>
            <a:r>
              <a:rPr lang="en-US" sz="1800" b="0" i="0" u="none" dirty="0">
                <a:solidFill>
                  <a:srgbClr val="000000"/>
                </a:solidFill>
                <a:latin typeface="Arial"/>
                <a:ea typeface="Arial"/>
                <a:cs typeface="Arial"/>
                <a:sym typeface="Arial"/>
              </a:rPr>
              <a:t>Sharing</a:t>
            </a:r>
            <a:endParaRPr/>
          </a:p>
          <a:p>
            <a:pPr marL="342900" marR="0" lvl="0" indent="-342900" algn="l" rtl="0">
              <a:lnSpc>
                <a:spcPct val="150000"/>
              </a:lnSpc>
              <a:spcBef>
                <a:spcPts val="400"/>
              </a:spcBef>
              <a:spcAft>
                <a:spcPts val="0"/>
              </a:spcAft>
              <a:buClr>
                <a:srgbClr val="000000"/>
              </a:buClr>
              <a:buSzPts val="1800"/>
              <a:buFont typeface="+mj-lt"/>
              <a:buAutoNum type="arabicPeriod"/>
            </a:pPr>
            <a:r>
              <a:rPr lang="en-US" sz="1800" b="0" i="0" u="none" dirty="0">
                <a:solidFill>
                  <a:srgbClr val="000000"/>
                </a:solidFill>
                <a:latin typeface="Arial"/>
                <a:ea typeface="Arial"/>
                <a:cs typeface="Arial"/>
                <a:sym typeface="Arial"/>
              </a:rPr>
              <a:t>Logical organization</a:t>
            </a:r>
            <a:endParaRPr/>
          </a:p>
          <a:p>
            <a:pPr marL="342900" marR="0" lvl="0" indent="-342900" algn="l" rtl="0">
              <a:lnSpc>
                <a:spcPct val="150000"/>
              </a:lnSpc>
              <a:spcBef>
                <a:spcPts val="400"/>
              </a:spcBef>
              <a:spcAft>
                <a:spcPts val="0"/>
              </a:spcAft>
              <a:buClr>
                <a:srgbClr val="000000"/>
              </a:buClr>
              <a:buSzPts val="1800"/>
              <a:buFont typeface="+mj-lt"/>
              <a:buAutoNum type="arabicPeriod"/>
            </a:pPr>
            <a:r>
              <a:rPr lang="en-US" sz="1800" b="0" i="0" u="none" dirty="0">
                <a:solidFill>
                  <a:srgbClr val="000000"/>
                </a:solidFill>
                <a:latin typeface="Arial"/>
                <a:ea typeface="Arial"/>
                <a:cs typeface="Arial"/>
                <a:sym typeface="Arial"/>
              </a:rPr>
              <a:t>Physical organization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77"/>
        <p:cNvGrpSpPr/>
        <p:nvPr/>
      </p:nvGrpSpPr>
      <p:grpSpPr>
        <a:xfrm>
          <a:off x="0" y="0"/>
          <a:ext cx="0" cy="0"/>
          <a:chOff x="0" y="0"/>
          <a:chExt cx="0" cy="0"/>
        </a:xfrm>
      </p:grpSpPr>
      <p:sp>
        <p:nvSpPr>
          <p:cNvPr id="778" name="Google Shape;778;p80"/>
          <p:cNvSpPr txBox="1"/>
          <p:nvPr/>
        </p:nvSpPr>
        <p:spPr>
          <a:xfrm>
            <a:off x="457200" y="354012"/>
            <a:ext cx="8229600" cy="3968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000"/>
              <a:buFont typeface="Arial"/>
              <a:buNone/>
            </a:pPr>
            <a:r>
              <a:rPr lang="en-US" sz="2000" b="0" i="0" u="none">
                <a:solidFill>
                  <a:srgbClr val="006633"/>
                </a:solidFill>
                <a:latin typeface="Arial"/>
                <a:ea typeface="Arial"/>
                <a:cs typeface="Arial"/>
                <a:sym typeface="Arial"/>
              </a:rPr>
              <a:t>Assignment of Process Pages to Free Frames</a:t>
            </a:r>
            <a:endParaRPr/>
          </a:p>
        </p:txBody>
      </p:sp>
      <p:grpSp>
        <p:nvGrpSpPr>
          <p:cNvPr id="779" name="Google Shape;779;p80"/>
          <p:cNvGrpSpPr/>
          <p:nvPr/>
        </p:nvGrpSpPr>
        <p:grpSpPr>
          <a:xfrm>
            <a:off x="1066800" y="1219200"/>
            <a:ext cx="6629400" cy="4206875"/>
            <a:chOff x="672" y="768"/>
            <a:chExt cx="4176" cy="2650"/>
          </a:xfrm>
        </p:grpSpPr>
        <p:pic>
          <p:nvPicPr>
            <p:cNvPr id="780" name="Google Shape;780;p80"/>
            <p:cNvPicPr preferRelativeResize="0"/>
            <p:nvPr/>
          </p:nvPicPr>
          <p:blipFill rotWithShape="1">
            <a:blip r:embed="rId3">
              <a:alphaModFix/>
            </a:blip>
            <a:srcRect/>
            <a:stretch/>
          </p:blipFill>
          <p:spPr>
            <a:xfrm>
              <a:off x="672" y="768"/>
              <a:ext cx="4176" cy="2650"/>
            </a:xfrm>
            <a:prstGeom prst="rect">
              <a:avLst/>
            </a:prstGeom>
            <a:noFill/>
            <a:ln>
              <a:noFill/>
            </a:ln>
          </p:spPr>
        </p:pic>
        <p:sp>
          <p:nvSpPr>
            <p:cNvPr id="781" name="Google Shape;781;p80"/>
            <p:cNvSpPr/>
            <p:nvPr/>
          </p:nvSpPr>
          <p:spPr>
            <a:xfrm>
              <a:off x="672" y="768"/>
              <a:ext cx="4176" cy="26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90"/>
        <p:cNvGrpSpPr/>
        <p:nvPr/>
      </p:nvGrpSpPr>
      <p:grpSpPr>
        <a:xfrm>
          <a:off x="0" y="0"/>
          <a:ext cx="0" cy="0"/>
          <a:chOff x="0" y="0"/>
          <a:chExt cx="0" cy="0"/>
        </a:xfrm>
      </p:grpSpPr>
      <p:sp>
        <p:nvSpPr>
          <p:cNvPr id="791" name="Google Shape;791;p81"/>
          <p:cNvSpPr txBox="1"/>
          <p:nvPr/>
        </p:nvSpPr>
        <p:spPr>
          <a:xfrm>
            <a:off x="457200" y="354012"/>
            <a:ext cx="8229600" cy="3968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000"/>
              <a:buFont typeface="Arial"/>
              <a:buNone/>
            </a:pPr>
            <a:r>
              <a:rPr lang="en-US" sz="2000" b="0" i="0" u="none">
                <a:solidFill>
                  <a:srgbClr val="006633"/>
                </a:solidFill>
                <a:latin typeface="Arial"/>
                <a:ea typeface="Arial"/>
                <a:cs typeface="Arial"/>
                <a:sym typeface="Arial"/>
              </a:rPr>
              <a:t>Assignment of Process Pages to Free Frames</a:t>
            </a:r>
            <a:endParaRPr/>
          </a:p>
        </p:txBody>
      </p:sp>
      <p:grpSp>
        <p:nvGrpSpPr>
          <p:cNvPr id="792" name="Google Shape;792;p81"/>
          <p:cNvGrpSpPr/>
          <p:nvPr/>
        </p:nvGrpSpPr>
        <p:grpSpPr>
          <a:xfrm>
            <a:off x="1260475" y="1079500"/>
            <a:ext cx="6646862" cy="4667250"/>
            <a:chOff x="794" y="680"/>
            <a:chExt cx="4187" cy="2940"/>
          </a:xfrm>
        </p:grpSpPr>
        <p:pic>
          <p:nvPicPr>
            <p:cNvPr id="793" name="Google Shape;793;p81"/>
            <p:cNvPicPr preferRelativeResize="0"/>
            <p:nvPr/>
          </p:nvPicPr>
          <p:blipFill rotWithShape="1">
            <a:blip r:embed="rId3">
              <a:alphaModFix/>
            </a:blip>
            <a:srcRect/>
            <a:stretch/>
          </p:blipFill>
          <p:spPr>
            <a:xfrm>
              <a:off x="794" y="680"/>
              <a:ext cx="4187" cy="2940"/>
            </a:xfrm>
            <a:prstGeom prst="rect">
              <a:avLst/>
            </a:prstGeom>
            <a:noFill/>
            <a:ln>
              <a:noFill/>
            </a:ln>
          </p:spPr>
        </p:pic>
        <p:sp>
          <p:nvSpPr>
            <p:cNvPr id="794" name="Google Shape;794;p81"/>
            <p:cNvSpPr/>
            <p:nvPr/>
          </p:nvSpPr>
          <p:spPr>
            <a:xfrm>
              <a:off x="794" y="680"/>
              <a:ext cx="4187" cy="294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3"/>
        <p:cNvGrpSpPr/>
        <p:nvPr/>
      </p:nvGrpSpPr>
      <p:grpSpPr>
        <a:xfrm>
          <a:off x="0" y="0"/>
          <a:ext cx="0" cy="0"/>
          <a:chOff x="0" y="0"/>
          <a:chExt cx="0" cy="0"/>
        </a:xfrm>
      </p:grpSpPr>
      <p:sp>
        <p:nvSpPr>
          <p:cNvPr id="804" name="Google Shape;804;p82"/>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Page Tables for Example</a:t>
            </a:r>
            <a:endParaRPr/>
          </a:p>
        </p:txBody>
      </p:sp>
      <p:grpSp>
        <p:nvGrpSpPr>
          <p:cNvPr id="805" name="Google Shape;805;p82"/>
          <p:cNvGrpSpPr/>
          <p:nvPr/>
        </p:nvGrpSpPr>
        <p:grpSpPr>
          <a:xfrm>
            <a:off x="544512" y="1539875"/>
            <a:ext cx="8081962" cy="4206875"/>
            <a:chOff x="343" y="970"/>
            <a:chExt cx="5091" cy="2650"/>
          </a:xfrm>
        </p:grpSpPr>
        <p:pic>
          <p:nvPicPr>
            <p:cNvPr id="806" name="Google Shape;806;p82"/>
            <p:cNvPicPr preferRelativeResize="0"/>
            <p:nvPr/>
          </p:nvPicPr>
          <p:blipFill rotWithShape="1">
            <a:blip r:embed="rId3">
              <a:alphaModFix/>
            </a:blip>
            <a:srcRect/>
            <a:stretch/>
          </p:blipFill>
          <p:spPr>
            <a:xfrm>
              <a:off x="343" y="970"/>
              <a:ext cx="5091" cy="2650"/>
            </a:xfrm>
            <a:prstGeom prst="rect">
              <a:avLst/>
            </a:prstGeom>
            <a:noFill/>
            <a:ln>
              <a:noFill/>
            </a:ln>
          </p:spPr>
        </p:pic>
        <p:sp>
          <p:nvSpPr>
            <p:cNvPr id="807" name="Google Shape;807;p82"/>
            <p:cNvSpPr/>
            <p:nvPr/>
          </p:nvSpPr>
          <p:spPr>
            <a:xfrm>
              <a:off x="343" y="970"/>
              <a:ext cx="5091" cy="26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16"/>
        <p:cNvGrpSpPr/>
        <p:nvPr/>
      </p:nvGrpSpPr>
      <p:grpSpPr>
        <a:xfrm>
          <a:off x="0" y="0"/>
          <a:ext cx="0" cy="0"/>
          <a:chOff x="0" y="0"/>
          <a:chExt cx="0" cy="0"/>
        </a:xfrm>
      </p:grpSpPr>
      <p:sp>
        <p:nvSpPr>
          <p:cNvPr id="817" name="Google Shape;817;p83"/>
          <p:cNvSpPr txBox="1"/>
          <p:nvPr/>
        </p:nvSpPr>
        <p:spPr>
          <a:xfrm>
            <a:off x="457200" y="354012"/>
            <a:ext cx="8223250" cy="55403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Paging</a:t>
            </a:r>
            <a:endParaRPr/>
          </a:p>
        </p:txBody>
      </p:sp>
      <p:sp>
        <p:nvSpPr>
          <p:cNvPr id="818" name="Google Shape;818;p83"/>
          <p:cNvSpPr txBox="1"/>
          <p:nvPr/>
        </p:nvSpPr>
        <p:spPr>
          <a:xfrm>
            <a:off x="457200" y="685800"/>
            <a:ext cx="8382000" cy="5638800"/>
          </a:xfrm>
          <a:prstGeom prst="rect">
            <a:avLst/>
          </a:prstGeom>
          <a:noFill/>
          <a:ln>
            <a:noFill/>
          </a:ln>
        </p:spPr>
        <p:txBody>
          <a:bodyPr spcFirstLastPara="1" wrap="square" lIns="0" tIns="0" rIns="0" bIns="0" anchor="ctr" anchorCtr="0">
            <a:noAutofit/>
          </a:bodyPr>
          <a:lstStyle/>
          <a:p>
            <a:pPr marL="328612" marR="0" lvl="0" indent="-328612" algn="l" rtl="0">
              <a:lnSpc>
                <a:spcPct val="150000"/>
              </a:lnSpc>
              <a:spcBef>
                <a:spcPts val="0"/>
              </a:spcBef>
              <a:spcAft>
                <a:spcPts val="0"/>
              </a:spcAft>
              <a:buClr>
                <a:srgbClr val="000000"/>
              </a:buClr>
              <a:buSzPts val="1900"/>
              <a:buFont typeface="Noto Sans Symbols"/>
              <a:buChar char="●"/>
            </a:pPr>
            <a:r>
              <a:rPr lang="en-US" sz="1900" b="0" i="0" u="none">
                <a:solidFill>
                  <a:srgbClr val="000000"/>
                </a:solidFill>
                <a:latin typeface="Arial"/>
                <a:ea typeface="Arial"/>
                <a:cs typeface="Arial"/>
                <a:sym typeface="Arial"/>
              </a:rPr>
              <a:t>The page size is defined by the hardware.</a:t>
            </a:r>
            <a:endParaRPr/>
          </a:p>
          <a:p>
            <a:pPr marL="328612" marR="0" lvl="0" indent="-328612" algn="l" rtl="0">
              <a:lnSpc>
                <a:spcPct val="150000"/>
              </a:lnSpc>
              <a:spcBef>
                <a:spcPts val="800"/>
              </a:spcBef>
              <a:spcAft>
                <a:spcPts val="0"/>
              </a:spcAft>
              <a:buClr>
                <a:srgbClr val="000000"/>
              </a:buClr>
              <a:buSzPts val="1900"/>
              <a:buFont typeface="Noto Sans Symbols"/>
              <a:buChar char="●"/>
            </a:pPr>
            <a:r>
              <a:rPr lang="en-US" sz="1900" b="0" i="0" u="none">
                <a:solidFill>
                  <a:srgbClr val="000000"/>
                </a:solidFill>
                <a:latin typeface="Arial"/>
                <a:ea typeface="Arial"/>
                <a:cs typeface="Arial"/>
                <a:sym typeface="Arial"/>
              </a:rPr>
              <a:t>The page size is typically a power of 2.The size can be 512 bytes to 16 MB.</a:t>
            </a:r>
            <a:endParaRPr/>
          </a:p>
          <a:p>
            <a:pPr marL="328612" marR="0" lvl="0" indent="-328612" algn="l" rtl="0">
              <a:lnSpc>
                <a:spcPct val="150000"/>
              </a:lnSpc>
              <a:spcBef>
                <a:spcPts val="800"/>
              </a:spcBef>
              <a:spcAft>
                <a:spcPts val="0"/>
              </a:spcAft>
              <a:buClr>
                <a:srgbClr val="000000"/>
              </a:buClr>
              <a:buSzPts val="1900"/>
              <a:buFont typeface="Noto Sans Symbols"/>
              <a:buChar char="●"/>
            </a:pPr>
            <a:r>
              <a:rPr lang="en-US" sz="1900" b="0" i="0" u="none">
                <a:solidFill>
                  <a:srgbClr val="000000"/>
                </a:solidFill>
                <a:latin typeface="Arial"/>
                <a:ea typeface="Arial"/>
                <a:cs typeface="Arial"/>
                <a:sym typeface="Arial"/>
              </a:rPr>
              <a:t>The selection of power of 2 as a page size makes translation of logical address into a page number and page offset easy.</a:t>
            </a:r>
            <a:endParaRPr/>
          </a:p>
          <a:p>
            <a:pPr marL="328612" marR="0" lvl="0" indent="-328612" algn="l" rtl="0">
              <a:lnSpc>
                <a:spcPct val="150000"/>
              </a:lnSpc>
              <a:spcBef>
                <a:spcPts val="800"/>
              </a:spcBef>
              <a:spcAft>
                <a:spcPts val="0"/>
              </a:spcAft>
              <a:buClr>
                <a:srgbClr val="000000"/>
              </a:buClr>
              <a:buSzPts val="1900"/>
              <a:buFont typeface="Noto Sans Symbols"/>
              <a:buChar char="●"/>
            </a:pPr>
            <a:r>
              <a:rPr lang="en-US" sz="1900" b="0" i="0" u="none">
                <a:solidFill>
                  <a:srgbClr val="000000"/>
                </a:solidFill>
                <a:latin typeface="Arial"/>
                <a:ea typeface="Arial"/>
                <a:cs typeface="Arial"/>
                <a:sym typeface="Arial"/>
              </a:rPr>
              <a:t> Address generated by CPU is divided into:</a:t>
            </a:r>
            <a:endParaRPr/>
          </a:p>
          <a:p>
            <a:pPr marL="328612" marR="0" lvl="0" indent="-328612" algn="l" rtl="0">
              <a:lnSpc>
                <a:spcPct val="150000"/>
              </a:lnSpc>
              <a:spcBef>
                <a:spcPts val="800"/>
              </a:spcBef>
              <a:spcAft>
                <a:spcPts val="0"/>
              </a:spcAft>
              <a:buClr>
                <a:srgbClr val="000000"/>
              </a:buClr>
              <a:buSzPts val="1900"/>
              <a:buFont typeface="Noto Sans Symbols"/>
              <a:buChar char="●"/>
            </a:pPr>
            <a:r>
              <a:rPr lang="en-US" sz="1900" b="0" i="0" u="none">
                <a:solidFill>
                  <a:srgbClr val="000000"/>
                </a:solidFill>
                <a:latin typeface="Arial"/>
                <a:ea typeface="Arial"/>
                <a:cs typeface="Arial"/>
                <a:sym typeface="Arial"/>
              </a:rPr>
              <a:t> Page number (p) – used as an index into a page table which contains base address of each page in physical memory</a:t>
            </a:r>
            <a:endParaRPr/>
          </a:p>
          <a:p>
            <a:pPr marL="328612" marR="0" lvl="0" indent="-328612" algn="l" rtl="0">
              <a:lnSpc>
                <a:spcPct val="150000"/>
              </a:lnSpc>
              <a:spcBef>
                <a:spcPts val="800"/>
              </a:spcBef>
              <a:spcAft>
                <a:spcPts val="0"/>
              </a:spcAft>
              <a:buClr>
                <a:srgbClr val="000000"/>
              </a:buClr>
              <a:buSzPts val="1900"/>
              <a:buFont typeface="Noto Sans Symbols"/>
              <a:buChar char="●"/>
            </a:pPr>
            <a:r>
              <a:rPr lang="en-US" sz="1900" b="0" i="0" u="none">
                <a:solidFill>
                  <a:srgbClr val="000000"/>
                </a:solidFill>
                <a:latin typeface="Arial"/>
                <a:ea typeface="Arial"/>
                <a:cs typeface="Arial"/>
                <a:sym typeface="Arial"/>
              </a:rPr>
              <a:t> Page offset (d) – combined with base address to define the physical memory address that is sent to the memory unit.</a:t>
            </a:r>
            <a:endParaRPr/>
          </a:p>
        </p:txBody>
      </p:sp>
      <p:pic>
        <p:nvPicPr>
          <p:cNvPr id="819" name="Google Shape;819;p83"/>
          <p:cNvPicPr preferRelativeResize="0"/>
          <p:nvPr/>
        </p:nvPicPr>
        <p:blipFill rotWithShape="1">
          <a:blip r:embed="rId3">
            <a:alphaModFix/>
          </a:blip>
          <a:srcRect/>
          <a:stretch/>
        </p:blipFill>
        <p:spPr>
          <a:xfrm>
            <a:off x="6562725" y="5953125"/>
            <a:ext cx="2581275" cy="904875"/>
          </a:xfrm>
          <a:prstGeom prst="rect">
            <a:avLst/>
          </a:prstGeom>
          <a:noFill/>
          <a:ln>
            <a:noFill/>
          </a:ln>
        </p:spPr>
      </p:pic>
      <p:sp>
        <p:nvSpPr>
          <p:cNvPr id="820" name="Google Shape;820;p83"/>
          <p:cNvSpPr txBox="1"/>
          <p:nvPr/>
        </p:nvSpPr>
        <p:spPr>
          <a:xfrm>
            <a:off x="762000" y="6096000"/>
            <a:ext cx="5943600" cy="3683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For given logical address space 2</a:t>
            </a:r>
            <a:r>
              <a:rPr lang="en-US" sz="1800" b="0" i="0" u="none" baseline="30000">
                <a:solidFill>
                  <a:srgbClr val="000000"/>
                </a:solidFill>
                <a:latin typeface="Arial"/>
                <a:ea typeface="Arial"/>
                <a:cs typeface="Arial"/>
                <a:sym typeface="Arial"/>
              </a:rPr>
              <a:t>m</a:t>
            </a:r>
            <a:r>
              <a:rPr lang="en-US" sz="1800" b="0" i="0" u="none">
                <a:solidFill>
                  <a:srgbClr val="000000"/>
                </a:solidFill>
                <a:latin typeface="Arial"/>
                <a:ea typeface="Arial"/>
                <a:cs typeface="Arial"/>
                <a:sym typeface="Arial"/>
              </a:rPr>
              <a:t>  and page size 2</a:t>
            </a:r>
            <a:r>
              <a:rPr lang="en-US" sz="1800" b="0" i="0" u="none" baseline="30000">
                <a:solidFill>
                  <a:srgbClr val="000000"/>
                </a:solidFill>
                <a:latin typeface="Arial"/>
                <a:ea typeface="Arial"/>
                <a:cs typeface="Arial"/>
                <a:sym typeface="Arial"/>
              </a:rPr>
              <a:t>n</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83"/>
          <p:cNvSpPr txBox="1"/>
          <p:nvPr/>
        </p:nvSpPr>
        <p:spPr>
          <a:xfrm>
            <a:off x="457200" y="354012"/>
            <a:ext cx="8223250" cy="55403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dirty="0">
                <a:solidFill>
                  <a:srgbClr val="006633"/>
                </a:solidFill>
                <a:latin typeface="Arial"/>
                <a:ea typeface="Arial"/>
                <a:cs typeface="Arial"/>
                <a:sym typeface="Arial"/>
              </a:rPr>
              <a:t>Paging- Summary</a:t>
            </a:r>
            <a:endParaRPr/>
          </a:p>
        </p:txBody>
      </p:sp>
      <p:sp>
        <p:nvSpPr>
          <p:cNvPr id="818" name="Google Shape;818;p83"/>
          <p:cNvSpPr txBox="1"/>
          <p:nvPr/>
        </p:nvSpPr>
        <p:spPr>
          <a:xfrm>
            <a:off x="504496" y="362607"/>
            <a:ext cx="8382000" cy="4416972"/>
          </a:xfrm>
          <a:prstGeom prst="rect">
            <a:avLst/>
          </a:prstGeom>
          <a:noFill/>
          <a:ln>
            <a:noFill/>
          </a:ln>
        </p:spPr>
        <p:txBody>
          <a:bodyPr spcFirstLastPara="1" wrap="square" lIns="0" tIns="0" rIns="0" bIns="0" anchor="ctr" anchorCtr="0">
            <a:noAutofit/>
          </a:bodyPr>
          <a:lstStyle/>
          <a:p>
            <a:pPr marL="328612" lvl="0" indent="-328612">
              <a:lnSpc>
                <a:spcPct val="150000"/>
              </a:lnSpc>
              <a:buSzPts val="1900"/>
              <a:buFont typeface="Noto Sans Symbols"/>
              <a:buChar char="●"/>
            </a:pPr>
            <a:r>
              <a:rPr lang="en-US" sz="1900" dirty="0"/>
              <a:t>The with simple paging, main memory is divided into many small equal-size frames. </a:t>
            </a:r>
          </a:p>
          <a:p>
            <a:pPr marL="328612" lvl="0" indent="-328612">
              <a:lnSpc>
                <a:spcPct val="150000"/>
              </a:lnSpc>
              <a:buSzPts val="1900"/>
              <a:buFont typeface="Noto Sans Symbols"/>
              <a:buChar char="●"/>
            </a:pPr>
            <a:r>
              <a:rPr lang="en-US" sz="1900" dirty="0"/>
              <a:t>Each process is divided into frame-size pages. </a:t>
            </a:r>
          </a:p>
          <a:p>
            <a:pPr marL="328612" lvl="0" indent="-328612">
              <a:lnSpc>
                <a:spcPct val="150000"/>
              </a:lnSpc>
              <a:buSzPts val="1900"/>
              <a:buFont typeface="Noto Sans Symbols"/>
              <a:buChar char="●"/>
            </a:pPr>
            <a:r>
              <a:rPr lang="en-US" sz="1900" dirty="0"/>
              <a:t>Smaller processes require fewer pages; larger processes require more.</a:t>
            </a:r>
          </a:p>
          <a:p>
            <a:pPr marL="328612" lvl="0" indent="-328612">
              <a:lnSpc>
                <a:spcPct val="150000"/>
              </a:lnSpc>
              <a:buSzPts val="1900"/>
              <a:buFont typeface="Noto Sans Symbols"/>
              <a:buChar char="●"/>
            </a:pPr>
            <a:r>
              <a:rPr lang="en-US" sz="1900" dirty="0"/>
              <a:t>When a process is brought in, all of its pages are loaded into available frames, and a page table is set up. </a:t>
            </a:r>
          </a:p>
          <a:p>
            <a:pPr marL="328612" lvl="0" indent="-328612">
              <a:lnSpc>
                <a:spcPct val="150000"/>
              </a:lnSpc>
              <a:buSzPts val="1900"/>
              <a:buFont typeface="Noto Sans Symbols"/>
              <a:buChar char="●"/>
            </a:pPr>
            <a:r>
              <a:rPr lang="en-US" sz="1900" dirty="0"/>
              <a:t>This approach solves many of the problems inherent in partitioning</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31"/>
        <p:cNvGrpSpPr/>
        <p:nvPr/>
      </p:nvGrpSpPr>
      <p:grpSpPr>
        <a:xfrm>
          <a:off x="0" y="0"/>
          <a:ext cx="0" cy="0"/>
          <a:chOff x="0" y="0"/>
          <a:chExt cx="0" cy="0"/>
        </a:xfrm>
      </p:grpSpPr>
      <p:sp>
        <p:nvSpPr>
          <p:cNvPr id="932" name="Google Shape;932;p95"/>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1" i="0" u="sng">
                <a:solidFill>
                  <a:srgbClr val="006633"/>
                </a:solidFill>
                <a:latin typeface="Arial"/>
                <a:ea typeface="Arial"/>
                <a:cs typeface="Arial"/>
                <a:sym typeface="Arial"/>
              </a:rPr>
              <a:t>Segmentation</a:t>
            </a:r>
            <a:endParaRPr/>
          </a:p>
        </p:txBody>
      </p:sp>
      <p:sp>
        <p:nvSpPr>
          <p:cNvPr id="933" name="Google Shape;933;p95"/>
          <p:cNvSpPr txBox="1"/>
          <p:nvPr/>
        </p:nvSpPr>
        <p:spPr>
          <a:xfrm>
            <a:off x="457200" y="838200"/>
            <a:ext cx="8229600" cy="5410200"/>
          </a:xfrm>
          <a:prstGeom prst="rect">
            <a:avLst/>
          </a:prstGeom>
          <a:noFill/>
          <a:ln>
            <a:noFill/>
          </a:ln>
        </p:spPr>
        <p:txBody>
          <a:bodyPr spcFirstLastPara="1" wrap="square" lIns="90000" tIns="46800" rIns="90000" bIns="46800" anchor="t" anchorCtr="0">
            <a:noAutofit/>
          </a:bodyPr>
          <a:lstStyle/>
          <a:p>
            <a:pPr marL="320675" marR="0" lvl="0" indent="-320675" algn="l" rtl="0">
              <a:lnSpc>
                <a:spcPct val="150000"/>
              </a:lnSpc>
              <a:spcBef>
                <a:spcPts val="0"/>
              </a:spcBef>
              <a:spcAft>
                <a:spcPts val="0"/>
              </a:spcAft>
              <a:buClr>
                <a:srgbClr val="CC9900"/>
              </a:buClr>
              <a:buSzPts val="1800"/>
              <a:buFont typeface="Noto Sans Symbols"/>
              <a:buChar char="■"/>
            </a:pPr>
            <a:r>
              <a:rPr lang="en-US" sz="1800" b="0" i="0" u="none" dirty="0">
                <a:solidFill>
                  <a:srgbClr val="000000"/>
                </a:solidFill>
                <a:latin typeface="Arial"/>
                <a:ea typeface="Arial"/>
                <a:cs typeface="Arial"/>
                <a:sym typeface="Arial"/>
              </a:rPr>
              <a:t>User program and associated data now divided not into pages, but segments which could be of unequal size</a:t>
            </a:r>
            <a:endParaRPr/>
          </a:p>
          <a:p>
            <a:pPr marL="320675" marR="0" lvl="1" indent="-320675" algn="l" rtl="0">
              <a:lnSpc>
                <a:spcPct val="150000"/>
              </a:lnSpc>
              <a:spcBef>
                <a:spcPts val="400"/>
              </a:spcBef>
              <a:spcAft>
                <a:spcPts val="0"/>
              </a:spcAft>
              <a:buClr>
                <a:srgbClr val="CC9900"/>
              </a:buClr>
              <a:buSzPts val="1800"/>
              <a:buFont typeface="Noto Sans Symbols"/>
              <a:buChar char="■"/>
            </a:pPr>
            <a:r>
              <a:rPr lang="en-US" sz="1800" b="0" i="0" u="none" strike="noStrike" cap="none" dirty="0">
                <a:solidFill>
                  <a:srgbClr val="000000"/>
                </a:solidFill>
                <a:latin typeface="Arial"/>
                <a:ea typeface="Arial"/>
                <a:cs typeface="Arial"/>
                <a:sym typeface="Arial"/>
              </a:rPr>
              <a:t>All segments of all programs do not have to be of the same length, May be unequal, dynamic size</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dirty="0">
                <a:solidFill>
                  <a:srgbClr val="000000"/>
                </a:solidFill>
                <a:latin typeface="Arial"/>
                <a:ea typeface="Arial"/>
                <a:cs typeface="Arial"/>
                <a:sym typeface="Arial"/>
              </a:rPr>
              <a:t>There is a maximum segment length, Simplifies handling of growing data structures</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dirty="0">
                <a:solidFill>
                  <a:srgbClr val="000000"/>
                </a:solidFill>
                <a:latin typeface="Arial"/>
                <a:ea typeface="Arial"/>
                <a:cs typeface="Arial"/>
                <a:sym typeface="Arial"/>
              </a:rPr>
              <a:t>Logical Address consist of two parts - a segment number and an offset</a:t>
            </a:r>
            <a:endParaRPr/>
          </a:p>
          <a:p>
            <a:pPr marL="320675" marR="0" lvl="0" indent="-320675" algn="l" rtl="0">
              <a:lnSpc>
                <a:spcPct val="150000"/>
              </a:lnSpc>
              <a:spcBef>
                <a:spcPts val="400"/>
              </a:spcBef>
              <a:spcAft>
                <a:spcPts val="0"/>
              </a:spcAft>
              <a:buClr>
                <a:srgbClr val="CC9900"/>
              </a:buClr>
              <a:buSzPts val="1800"/>
              <a:buFont typeface="Noto Sans Symbols"/>
              <a:buChar char="■"/>
            </a:pPr>
            <a:r>
              <a:rPr lang="en-US" sz="1800" b="0" i="0" u="none" dirty="0">
                <a:solidFill>
                  <a:srgbClr val="000000"/>
                </a:solidFill>
                <a:latin typeface="Arial"/>
                <a:ea typeface="Arial"/>
                <a:cs typeface="Arial"/>
                <a:sym typeface="Arial"/>
              </a:rPr>
              <a:t>Similar to dynamic partitioning</a:t>
            </a:r>
            <a:endParaRPr/>
          </a:p>
          <a:p>
            <a:pPr marL="320675" marR="0" lvl="1" indent="-320675"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A program however can now occupy more than one partitions</a:t>
            </a:r>
            <a:endParaRPr/>
          </a:p>
          <a:p>
            <a:pPr marL="320675" marR="0" lvl="1" indent="-320675"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Arial"/>
                <a:ea typeface="Arial"/>
                <a:cs typeface="Arial"/>
                <a:sym typeface="Arial"/>
              </a:rPr>
              <a:t>Partitions need not be contiguous</a:t>
            </a:r>
            <a:endParaRPr/>
          </a:p>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38"/>
        <p:cNvGrpSpPr/>
        <p:nvPr/>
      </p:nvGrpSpPr>
      <p:grpSpPr>
        <a:xfrm>
          <a:off x="0" y="0"/>
          <a:ext cx="0" cy="0"/>
          <a:chOff x="0" y="0"/>
          <a:chExt cx="0" cy="0"/>
        </a:xfrm>
      </p:grpSpPr>
      <p:sp>
        <p:nvSpPr>
          <p:cNvPr id="939" name="Google Shape;939;p96"/>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Segmentation</a:t>
            </a:r>
            <a:endParaRPr/>
          </a:p>
        </p:txBody>
      </p:sp>
      <p:sp>
        <p:nvSpPr>
          <p:cNvPr id="940" name="Google Shape;940;p96"/>
          <p:cNvSpPr txBox="1"/>
          <p:nvPr/>
        </p:nvSpPr>
        <p:spPr>
          <a:xfrm>
            <a:off x="457200" y="838200"/>
            <a:ext cx="8210550" cy="5257800"/>
          </a:xfrm>
          <a:prstGeom prst="rect">
            <a:avLst/>
          </a:prstGeom>
          <a:noFill/>
          <a:ln>
            <a:noFill/>
          </a:ln>
        </p:spPr>
        <p:txBody>
          <a:bodyPr spcFirstLastPara="1" wrap="square" lIns="90000" tIns="46800" rIns="90000" bIns="46800" anchor="t" anchorCtr="0">
            <a:noAutofit/>
          </a:bodyPr>
          <a:lstStyle/>
          <a:p>
            <a:pPr marL="339725" marR="0" lvl="0" indent="-339725" algn="l" rtl="0">
              <a:lnSpc>
                <a:spcPct val="100000"/>
              </a:lnSpc>
              <a:spcBef>
                <a:spcPts val="0"/>
              </a:spcBef>
              <a:spcAft>
                <a:spcPts val="0"/>
              </a:spcAft>
              <a:buClr>
                <a:srgbClr val="000000"/>
              </a:buClr>
              <a:buSzPts val="1800"/>
              <a:buFont typeface="Times New Roman"/>
              <a:buChar char="•"/>
            </a:pPr>
            <a:r>
              <a:rPr lang="en-US" sz="1800" b="0" i="0" u="none" dirty="0">
                <a:solidFill>
                  <a:srgbClr val="000000"/>
                </a:solidFill>
                <a:latin typeface="Arial"/>
                <a:ea typeface="Arial"/>
                <a:cs typeface="Arial"/>
                <a:sym typeface="Arial"/>
              </a:rPr>
              <a:t>Paging is invisible to the programmer, segmentation is usually </a:t>
            </a:r>
            <a:r>
              <a:rPr lang="en-US" sz="1800" b="1" i="0" u="sng" dirty="0">
                <a:solidFill>
                  <a:srgbClr val="000000"/>
                </a:solidFill>
                <a:latin typeface="Arial"/>
                <a:ea typeface="Arial"/>
                <a:cs typeface="Arial"/>
                <a:sym typeface="Arial"/>
              </a:rPr>
              <a:t>visible</a:t>
            </a:r>
            <a:r>
              <a:rPr lang="en-US" sz="1800" b="0" i="0" u="none" dirty="0">
                <a:solidFill>
                  <a:srgbClr val="000000"/>
                </a:solidFill>
                <a:latin typeface="Arial"/>
                <a:ea typeface="Arial"/>
                <a:cs typeface="Arial"/>
                <a:sym typeface="Arial"/>
              </a:rPr>
              <a:t> and is provided as a convenience for organizing programs and data</a:t>
            </a:r>
            <a:endParaRPr/>
          </a:p>
          <a:p>
            <a:pPr marL="739775" marR="0" lvl="1" indent="-282575" algn="l" rtl="0">
              <a:lnSpc>
                <a:spcPct val="100000"/>
              </a:lnSpc>
              <a:spcBef>
                <a:spcPts val="700"/>
              </a:spcBef>
              <a:spcAft>
                <a:spcPts val="0"/>
              </a:spcAft>
              <a:buClr>
                <a:srgbClr val="000000"/>
              </a:buClr>
              <a:buSzPts val="1800"/>
              <a:buFont typeface="Times New Roman"/>
              <a:buChar char="–"/>
            </a:pPr>
            <a:r>
              <a:rPr lang="en-US" sz="1800" b="0" i="0" u="none" strike="noStrike" cap="none" dirty="0">
                <a:solidFill>
                  <a:srgbClr val="000000"/>
                </a:solidFill>
                <a:latin typeface="Arial"/>
                <a:ea typeface="Arial"/>
                <a:cs typeface="Arial"/>
                <a:sym typeface="Arial"/>
              </a:rPr>
              <a:t>Compiler or programmer assigns programs and data to different segments</a:t>
            </a:r>
            <a:endParaRPr/>
          </a:p>
          <a:p>
            <a:pPr marL="739775" marR="0" lvl="1" indent="-282575" algn="l" rtl="0">
              <a:lnSpc>
                <a:spcPct val="100000"/>
              </a:lnSpc>
              <a:spcBef>
                <a:spcPts val="700"/>
              </a:spcBef>
              <a:spcAft>
                <a:spcPts val="0"/>
              </a:spcAft>
              <a:buClr>
                <a:srgbClr val="000000"/>
              </a:buClr>
              <a:buSzPts val="1800"/>
              <a:buFont typeface="Times New Roman"/>
              <a:buChar char="–"/>
            </a:pPr>
            <a:r>
              <a:rPr lang="en-US" sz="1800" b="0" i="0" u="none" strike="noStrike" cap="none" dirty="0">
                <a:solidFill>
                  <a:srgbClr val="000000"/>
                </a:solidFill>
                <a:latin typeface="Arial"/>
                <a:ea typeface="Arial"/>
                <a:cs typeface="Arial"/>
                <a:sym typeface="Arial"/>
              </a:rPr>
              <a:t>One program may be further broken down into multiple segments for purposes of modular programming</a:t>
            </a:r>
            <a:endParaRPr/>
          </a:p>
          <a:p>
            <a:pPr marL="339725" marR="0" lvl="0" indent="-339725" algn="l" rtl="0">
              <a:lnSpc>
                <a:spcPct val="100000"/>
              </a:lnSpc>
              <a:spcBef>
                <a:spcPts val="800"/>
              </a:spcBef>
              <a:spcAft>
                <a:spcPts val="0"/>
              </a:spcAft>
              <a:buClr>
                <a:srgbClr val="000000"/>
              </a:buClr>
              <a:buSzPts val="1800"/>
              <a:buFont typeface="Times New Roman"/>
              <a:buChar char="•"/>
            </a:pPr>
            <a:r>
              <a:rPr lang="en-US" sz="1800" b="0" i="0" u="none" dirty="0">
                <a:solidFill>
                  <a:srgbClr val="000000"/>
                </a:solidFill>
                <a:latin typeface="Arial"/>
                <a:ea typeface="Arial"/>
                <a:cs typeface="Arial"/>
                <a:sym typeface="Arial"/>
              </a:rPr>
              <a:t>Allows programs to be altered and recompiled independently</a:t>
            </a:r>
            <a:endParaRPr/>
          </a:p>
          <a:p>
            <a:pPr marL="339725" marR="0" lvl="0" indent="-339725" algn="l" rtl="0">
              <a:lnSpc>
                <a:spcPct val="100000"/>
              </a:lnSpc>
              <a:spcBef>
                <a:spcPts val="800"/>
              </a:spcBef>
              <a:spcAft>
                <a:spcPts val="0"/>
              </a:spcAft>
              <a:buClr>
                <a:srgbClr val="000000"/>
              </a:buClr>
              <a:buSzPts val="1800"/>
              <a:buFont typeface="Times New Roman"/>
              <a:buChar char="•"/>
            </a:pPr>
            <a:r>
              <a:rPr lang="en-US" sz="1800" b="0" i="0" u="none" dirty="0">
                <a:solidFill>
                  <a:srgbClr val="000000"/>
                </a:solidFill>
                <a:latin typeface="Arial"/>
                <a:ea typeface="Arial"/>
                <a:cs typeface="Arial"/>
                <a:sym typeface="Arial"/>
              </a:rPr>
              <a:t>Simplifies handling of growing data structures</a:t>
            </a:r>
            <a:endParaRPr/>
          </a:p>
          <a:p>
            <a:pPr marL="339725" marR="0" lvl="0" indent="-339725" algn="l" rtl="0">
              <a:lnSpc>
                <a:spcPct val="100000"/>
              </a:lnSpc>
              <a:spcBef>
                <a:spcPts val="800"/>
              </a:spcBef>
              <a:spcAft>
                <a:spcPts val="0"/>
              </a:spcAft>
              <a:buClr>
                <a:srgbClr val="000000"/>
              </a:buClr>
              <a:buSzPts val="1800"/>
              <a:buFont typeface="Times New Roman"/>
              <a:buChar char="•"/>
            </a:pPr>
            <a:r>
              <a:rPr lang="en-US" sz="1800" b="0" i="0" u="none" dirty="0">
                <a:solidFill>
                  <a:srgbClr val="000000"/>
                </a:solidFill>
                <a:latin typeface="Arial"/>
                <a:ea typeface="Arial"/>
                <a:cs typeface="Arial"/>
                <a:sym typeface="Arial"/>
              </a:rPr>
              <a:t>Logical address to physical address translation is now little complicated but similar</a:t>
            </a:r>
            <a:endParaRPr/>
          </a:p>
          <a:p>
            <a:pPr marL="739775" marR="0" lvl="1" indent="-282575" algn="l" rtl="0">
              <a:lnSpc>
                <a:spcPct val="100000"/>
              </a:lnSpc>
              <a:spcBef>
                <a:spcPts val="700"/>
              </a:spcBef>
              <a:spcAft>
                <a:spcPts val="0"/>
              </a:spcAft>
              <a:buClr>
                <a:srgbClr val="000000"/>
              </a:buClr>
              <a:buSzPts val="1800"/>
              <a:buFont typeface="Times New Roman"/>
              <a:buChar char="–"/>
            </a:pPr>
            <a:r>
              <a:rPr lang="en-US" sz="1800" b="0" i="0" u="none" strike="noStrike" cap="none" dirty="0">
                <a:solidFill>
                  <a:srgbClr val="000000"/>
                </a:solidFill>
                <a:latin typeface="Arial"/>
                <a:ea typeface="Arial"/>
                <a:cs typeface="Arial"/>
                <a:sym typeface="Arial"/>
              </a:rPr>
              <a:t>Segment table</a:t>
            </a:r>
            <a:endParaRPr/>
          </a:p>
          <a:p>
            <a:pPr marL="1141412" marR="0" lvl="2" indent="-227012" algn="l" rtl="0">
              <a:lnSpc>
                <a:spcPct val="100000"/>
              </a:lnSpc>
              <a:spcBef>
                <a:spcPts val="600"/>
              </a:spcBef>
              <a:spcAft>
                <a:spcPts val="0"/>
              </a:spcAft>
              <a:buClr>
                <a:srgbClr val="000000"/>
              </a:buClr>
              <a:buSzPts val="1800"/>
              <a:buFont typeface="Times New Roman"/>
              <a:buChar char="•"/>
            </a:pPr>
            <a:r>
              <a:rPr lang="en-US" sz="1800" b="0" i="0" u="none" strike="noStrike" cap="none" dirty="0">
                <a:solidFill>
                  <a:srgbClr val="000000"/>
                </a:solidFill>
                <a:latin typeface="Arial"/>
                <a:ea typeface="Arial"/>
                <a:cs typeface="Arial"/>
                <a:sym typeface="Arial"/>
              </a:rPr>
              <a:t>Length of segment and starting physical address </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49"/>
        <p:cNvGrpSpPr/>
        <p:nvPr/>
      </p:nvGrpSpPr>
      <p:grpSpPr>
        <a:xfrm>
          <a:off x="0" y="0"/>
          <a:ext cx="0" cy="0"/>
          <a:chOff x="0" y="0"/>
          <a:chExt cx="0" cy="0"/>
        </a:xfrm>
      </p:grpSpPr>
      <p:sp>
        <p:nvSpPr>
          <p:cNvPr id="950" name="Google Shape;950;p97"/>
          <p:cNvSpPr txBox="1"/>
          <p:nvPr/>
        </p:nvSpPr>
        <p:spPr>
          <a:xfrm>
            <a:off x="457200" y="274637"/>
            <a:ext cx="8229600" cy="1143000"/>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Segment Organization</a:t>
            </a:r>
            <a:endParaRPr/>
          </a:p>
        </p:txBody>
      </p:sp>
      <p:sp>
        <p:nvSpPr>
          <p:cNvPr id="951" name="Google Shape;951;p97"/>
          <p:cNvSpPr txBox="1"/>
          <p:nvPr/>
        </p:nvSpPr>
        <p:spPr>
          <a:xfrm>
            <a:off x="411162" y="1347787"/>
            <a:ext cx="8229600" cy="4953000"/>
          </a:xfrm>
          <a:prstGeom prst="rect">
            <a:avLst/>
          </a:prstGeom>
          <a:noFill/>
          <a:ln>
            <a:noFill/>
          </a:ln>
        </p:spPr>
        <p:txBody>
          <a:bodyPr spcFirstLastPara="1" wrap="square" lIns="90000" tIns="46800" rIns="90000" bIns="46800" anchor="t" anchorCtr="0">
            <a:noAutofit/>
          </a:bodyPr>
          <a:lstStyle/>
          <a:p>
            <a:pPr marL="320675" marR="0" lvl="0" indent="-320675" algn="l" rtl="0">
              <a:lnSpc>
                <a:spcPct val="150000"/>
              </a:lnSpc>
              <a:spcBef>
                <a:spcPts val="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Starting address corresponding segment in main memory</a:t>
            </a:r>
            <a:endParaRPr/>
          </a:p>
          <a:p>
            <a:pPr marL="320675" marR="0" lvl="0" indent="-320675" algn="l" rtl="0">
              <a:lnSpc>
                <a:spcPct val="150000"/>
              </a:lnSpc>
              <a:spcBef>
                <a:spcPts val="8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Each entry contains the length of the segment</a:t>
            </a:r>
            <a:endParaRPr/>
          </a:p>
          <a:p>
            <a:pPr marL="320675" marR="0" lvl="0" indent="-320675" algn="l" rtl="0">
              <a:lnSpc>
                <a:spcPct val="150000"/>
              </a:lnSpc>
              <a:spcBef>
                <a:spcPts val="8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A bit is needed to determine if segment is already in main memory</a:t>
            </a:r>
            <a:endParaRPr/>
          </a:p>
          <a:p>
            <a:pPr marL="320675" marR="0" lvl="0" indent="-320675" algn="l" rtl="0">
              <a:lnSpc>
                <a:spcPct val="150000"/>
              </a:lnSpc>
              <a:spcBef>
                <a:spcPts val="8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Another bit is needed to determine if the segment has been modified since it was loaded in main memory</a:t>
            </a:r>
            <a:endParaRPr/>
          </a:p>
          <a:p>
            <a:pPr marL="0" marR="0" lvl="0" indent="0" algn="l" rtl="0">
              <a:lnSpc>
                <a:spcPct val="100000"/>
              </a:lnSpc>
              <a:spcBef>
                <a:spcPts val="0"/>
              </a:spcBef>
              <a:spcAft>
                <a:spcPts val="0"/>
              </a:spcAft>
              <a:buNone/>
            </a:pPr>
            <a:endParaRPr sz="2000" b="0" i="0" u="none">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s3.ap-south-1.amazonaws.com/s3.studytonight.com/tutorials/uploads/pictures/1608699046-71449.png"/>
          <p:cNvPicPr>
            <a:picLocks noChangeAspect="1" noChangeArrowheads="1"/>
          </p:cNvPicPr>
          <p:nvPr/>
        </p:nvPicPr>
        <p:blipFill>
          <a:blip r:embed="rId2"/>
          <a:srcRect/>
          <a:stretch>
            <a:fillRect/>
          </a:stretch>
        </p:blipFill>
        <p:spPr bwMode="auto">
          <a:xfrm>
            <a:off x="407823" y="0"/>
            <a:ext cx="3352800" cy="2705100"/>
          </a:xfrm>
          <a:prstGeom prst="rect">
            <a:avLst/>
          </a:prstGeom>
          <a:noFill/>
        </p:spPr>
      </p:pic>
      <p:pic>
        <p:nvPicPr>
          <p:cNvPr id="1028" name="Picture 4" descr="https://s3.ap-south-1.amazonaws.com/s3.studytonight.com/tutorials/uploads/pictures/1612778630-71449.png"/>
          <p:cNvPicPr>
            <a:picLocks noChangeAspect="1" noChangeArrowheads="1"/>
          </p:cNvPicPr>
          <p:nvPr/>
        </p:nvPicPr>
        <p:blipFill>
          <a:blip r:embed="rId3"/>
          <a:srcRect/>
          <a:stretch>
            <a:fillRect/>
          </a:stretch>
        </p:blipFill>
        <p:spPr bwMode="auto">
          <a:xfrm>
            <a:off x="4364967" y="252412"/>
            <a:ext cx="4105275" cy="2343151"/>
          </a:xfrm>
          <a:prstGeom prst="rect">
            <a:avLst/>
          </a:prstGeom>
          <a:noFill/>
        </p:spPr>
      </p:pic>
      <p:pic>
        <p:nvPicPr>
          <p:cNvPr id="1030" name="Picture 6" descr="https://s3.ap-south-1.amazonaws.com/s3.studytonight.com/tutorials/uploads/pictures/1608703364-71449.png"/>
          <p:cNvPicPr>
            <a:picLocks noChangeAspect="1" noChangeArrowheads="1"/>
          </p:cNvPicPr>
          <p:nvPr/>
        </p:nvPicPr>
        <p:blipFill>
          <a:blip r:embed="rId4"/>
          <a:srcRect/>
          <a:stretch>
            <a:fillRect/>
          </a:stretch>
        </p:blipFill>
        <p:spPr bwMode="auto">
          <a:xfrm>
            <a:off x="991147" y="3133724"/>
            <a:ext cx="7153275" cy="3724276"/>
          </a:xfrm>
          <a:prstGeom prst="rect">
            <a:avLst/>
          </a:prstGeom>
          <a:noFill/>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2" descr="os Segm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Example of Segm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5" name="Picture 7" descr="https://s3.ap-south-1.amazonaws.com/s3.studytonight.com/tutorials/uploads/pictures/1608705264-71449.png"/>
          <p:cNvPicPr>
            <a:picLocks noChangeAspect="1" noChangeArrowheads="1"/>
          </p:cNvPicPr>
          <p:nvPr/>
        </p:nvPicPr>
        <p:blipFill>
          <a:blip r:embed="rId2"/>
          <a:srcRect/>
          <a:stretch>
            <a:fillRect/>
          </a:stretch>
        </p:blipFill>
        <p:spPr bwMode="auto">
          <a:xfrm>
            <a:off x="707367" y="0"/>
            <a:ext cx="7474935" cy="6894752"/>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0"/>
        <p:cNvGrpSpPr/>
        <p:nvPr/>
      </p:nvGrpSpPr>
      <p:grpSpPr>
        <a:xfrm>
          <a:off x="0" y="0"/>
          <a:ext cx="0" cy="0"/>
          <a:chOff x="0" y="0"/>
          <a:chExt cx="0" cy="0"/>
        </a:xfrm>
      </p:grpSpPr>
      <p:sp>
        <p:nvSpPr>
          <p:cNvPr id="191" name="Google Shape;191;p21"/>
          <p:cNvSpPr txBox="1"/>
          <p:nvPr/>
        </p:nvSpPr>
        <p:spPr>
          <a:xfrm>
            <a:off x="1447800" y="274637"/>
            <a:ext cx="7239000" cy="563562"/>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Memory Management Terms</a:t>
            </a:r>
            <a:endParaRPr/>
          </a:p>
        </p:txBody>
      </p:sp>
      <p:graphicFrame>
        <p:nvGraphicFramePr>
          <p:cNvPr id="192" name="Google Shape;192;p21"/>
          <p:cNvGraphicFramePr/>
          <p:nvPr/>
        </p:nvGraphicFramePr>
        <p:xfrm>
          <a:off x="533400" y="1981200"/>
          <a:ext cx="8232775" cy="4291000"/>
        </p:xfrm>
        <a:graphic>
          <a:graphicData uri="http://schemas.openxmlformats.org/drawingml/2006/table">
            <a:tbl>
              <a:tblPr>
                <a:noFill/>
                <a:tableStyleId>{694F7841-F1F4-4275-9296-450AAA8F6FDA}</a:tableStyleId>
              </a:tblPr>
              <a:tblGrid>
                <a:gridCol w="1905000">
                  <a:extLst>
                    <a:ext uri="{9D8B030D-6E8A-4147-A177-3AD203B41FA5}">
                      <a16:colId xmlns:a16="http://schemas.microsoft.com/office/drawing/2014/main" val="20000"/>
                    </a:ext>
                  </a:extLst>
                </a:gridCol>
                <a:gridCol w="6327775">
                  <a:extLst>
                    <a:ext uri="{9D8B030D-6E8A-4147-A177-3AD203B41FA5}">
                      <a16:colId xmlns:a16="http://schemas.microsoft.com/office/drawing/2014/main" val="20001"/>
                    </a:ext>
                  </a:extLst>
                </a:gridCol>
              </a:tblGrid>
              <a:tr h="661975">
                <a:tc>
                  <a:txBody>
                    <a:bodyPr/>
                    <a:lstStyle/>
                    <a:p>
                      <a:pPr marL="0" marR="0" lvl="0" indent="0" algn="l" rtl="0">
                        <a:lnSpc>
                          <a:spcPct val="81000"/>
                        </a:lnSpc>
                        <a:spcBef>
                          <a:spcPts val="0"/>
                        </a:spcBef>
                        <a:spcAft>
                          <a:spcPts val="0"/>
                        </a:spcAft>
                        <a:buClr>
                          <a:srgbClr val="FFFFFF"/>
                        </a:buClr>
                        <a:buSzPts val="3200"/>
                        <a:buFont typeface="Arial"/>
                        <a:buNone/>
                      </a:pPr>
                      <a:r>
                        <a:rPr lang="en-US" sz="3200" b="1" i="0" u="none" strike="noStrike" cap="none">
                          <a:solidFill>
                            <a:srgbClr val="FFFFFF"/>
                          </a:solidFill>
                          <a:latin typeface="Arial"/>
                          <a:ea typeface="Arial"/>
                          <a:cs typeface="Arial"/>
                          <a:sym typeface="Arial"/>
                        </a:rPr>
                        <a:t>Term</a:t>
                      </a:r>
                      <a:endParaRPr/>
                    </a:p>
                  </a:txBody>
                  <a:tcPr marL="90000" marR="90000" marT="204650" marB="46800">
                    <a:solidFill>
                      <a:srgbClr val="00CC99"/>
                    </a:solidFill>
                  </a:tcPr>
                </a:tc>
                <a:tc>
                  <a:txBody>
                    <a:bodyPr/>
                    <a:lstStyle/>
                    <a:p>
                      <a:pPr marL="0" marR="0" lvl="0" indent="0" algn="l" rtl="0">
                        <a:lnSpc>
                          <a:spcPct val="81000"/>
                        </a:lnSpc>
                        <a:spcBef>
                          <a:spcPts val="0"/>
                        </a:spcBef>
                        <a:spcAft>
                          <a:spcPts val="0"/>
                        </a:spcAft>
                        <a:buClr>
                          <a:srgbClr val="FFFFFF"/>
                        </a:buClr>
                        <a:buSzPts val="3200"/>
                        <a:buFont typeface="Arial"/>
                        <a:buNone/>
                      </a:pPr>
                      <a:r>
                        <a:rPr lang="en-US" sz="3200" b="1" i="0" u="none" strike="noStrike" cap="none">
                          <a:solidFill>
                            <a:srgbClr val="FFFFFF"/>
                          </a:solidFill>
                          <a:latin typeface="Arial"/>
                          <a:ea typeface="Arial"/>
                          <a:cs typeface="Arial"/>
                          <a:sym typeface="Arial"/>
                        </a:rPr>
                        <a:t>Description</a:t>
                      </a:r>
                      <a:endParaRPr/>
                    </a:p>
                  </a:txBody>
                  <a:tcPr marL="90000" marR="90000" marT="204650" marB="46800">
                    <a:solidFill>
                      <a:srgbClr val="00CC99"/>
                    </a:solidFill>
                  </a:tcPr>
                </a:tc>
                <a:extLst>
                  <a:ext uri="{0D108BD9-81ED-4DB2-BD59-A6C34878D82A}">
                    <a16:rowId xmlns:a16="http://schemas.microsoft.com/office/drawing/2014/main" val="10000"/>
                  </a:ext>
                </a:extLst>
              </a:tr>
              <a:tr h="1085850">
                <a:tc>
                  <a:txBody>
                    <a:bodyPr/>
                    <a:lstStyle/>
                    <a:p>
                      <a:pPr marL="0" marR="0" lvl="0" indent="0" algn="l" rtl="0">
                        <a:lnSpc>
                          <a:spcPct val="81000"/>
                        </a:lnSpc>
                        <a:spcBef>
                          <a:spcPts val="0"/>
                        </a:spcBef>
                        <a:spcAft>
                          <a:spcPts val="0"/>
                        </a:spcAft>
                        <a:buClr>
                          <a:srgbClr val="000000"/>
                        </a:buClr>
                        <a:buSzPts val="3200"/>
                        <a:buFont typeface="Arial"/>
                        <a:buNone/>
                      </a:pPr>
                      <a:r>
                        <a:rPr lang="en-US" sz="3200" b="0" i="0" u="none" strike="noStrike" cap="none">
                          <a:solidFill>
                            <a:srgbClr val="000000"/>
                          </a:solidFill>
                          <a:latin typeface="Arial"/>
                          <a:ea typeface="Arial"/>
                          <a:cs typeface="Arial"/>
                          <a:sym typeface="Arial"/>
                        </a:rPr>
                        <a:t>Frame</a:t>
                      </a:r>
                      <a:endParaRPr/>
                    </a:p>
                  </a:txBody>
                  <a:tcPr marL="90000" marR="90000" marT="204650" marB="46800">
                    <a:solidFill>
                      <a:srgbClr val="CBECDE"/>
                    </a:solidFill>
                  </a:tcPr>
                </a:tc>
                <a:tc>
                  <a:txBody>
                    <a:bodyPr/>
                    <a:lstStyle/>
                    <a:p>
                      <a:pPr marL="0" marR="0" lvl="0" indent="0" algn="l" rtl="0">
                        <a:lnSpc>
                          <a:spcPct val="81000"/>
                        </a:lnSpc>
                        <a:spcBef>
                          <a:spcPts val="0"/>
                        </a:spcBef>
                        <a:spcAft>
                          <a:spcPts val="0"/>
                        </a:spcAft>
                        <a:buClr>
                          <a:srgbClr val="000000"/>
                        </a:buClr>
                        <a:buSzPts val="3200"/>
                        <a:buFont typeface="Arial"/>
                        <a:buNone/>
                      </a:pPr>
                      <a:r>
                        <a:rPr lang="en-US" sz="3200" b="1" i="1" u="none" strike="noStrike" cap="none">
                          <a:solidFill>
                            <a:srgbClr val="000000"/>
                          </a:solidFill>
                          <a:latin typeface="Arial"/>
                          <a:ea typeface="Arial"/>
                          <a:cs typeface="Arial"/>
                          <a:sym typeface="Arial"/>
                        </a:rPr>
                        <a:t>Fixed</a:t>
                      </a:r>
                      <a:r>
                        <a:rPr lang="en-US" sz="3200" b="0" i="0" u="none" strike="noStrike" cap="none">
                          <a:solidFill>
                            <a:srgbClr val="000000"/>
                          </a:solidFill>
                          <a:latin typeface="Arial"/>
                          <a:ea typeface="Arial"/>
                          <a:cs typeface="Arial"/>
                          <a:sym typeface="Arial"/>
                        </a:rPr>
                        <a:t>-length block of main memory.</a:t>
                      </a:r>
                      <a:endParaRPr/>
                    </a:p>
                  </a:txBody>
                  <a:tcPr marL="90000" marR="90000" marT="204650" marB="46800">
                    <a:solidFill>
                      <a:srgbClr val="CBECDE"/>
                    </a:solidFill>
                  </a:tcPr>
                </a:tc>
                <a:extLst>
                  <a:ext uri="{0D108BD9-81ED-4DB2-BD59-A6C34878D82A}">
                    <a16:rowId xmlns:a16="http://schemas.microsoft.com/office/drawing/2014/main" val="10001"/>
                  </a:ext>
                </a:extLst>
              </a:tr>
              <a:tr h="1085850">
                <a:tc>
                  <a:txBody>
                    <a:bodyPr/>
                    <a:lstStyle/>
                    <a:p>
                      <a:pPr marL="0" marR="0" lvl="0" indent="0" algn="l" rtl="0">
                        <a:lnSpc>
                          <a:spcPct val="81000"/>
                        </a:lnSpc>
                        <a:spcBef>
                          <a:spcPts val="0"/>
                        </a:spcBef>
                        <a:spcAft>
                          <a:spcPts val="0"/>
                        </a:spcAft>
                        <a:buClr>
                          <a:srgbClr val="000000"/>
                        </a:buClr>
                        <a:buSzPts val="3200"/>
                        <a:buFont typeface="Arial"/>
                        <a:buNone/>
                      </a:pPr>
                      <a:r>
                        <a:rPr lang="en-US" sz="3200" b="0" i="0" u="none" strike="noStrike" cap="none">
                          <a:solidFill>
                            <a:srgbClr val="000000"/>
                          </a:solidFill>
                          <a:latin typeface="Arial"/>
                          <a:ea typeface="Arial"/>
                          <a:cs typeface="Arial"/>
                          <a:sym typeface="Arial"/>
                        </a:rPr>
                        <a:t>Page</a:t>
                      </a:r>
                      <a:endParaRPr/>
                    </a:p>
                  </a:txBody>
                  <a:tcPr marL="90000" marR="90000" marT="204650" marB="46800">
                    <a:solidFill>
                      <a:srgbClr val="E7F6EF"/>
                    </a:solidFill>
                  </a:tcPr>
                </a:tc>
                <a:tc>
                  <a:txBody>
                    <a:bodyPr/>
                    <a:lstStyle/>
                    <a:p>
                      <a:pPr marL="0" marR="0" lvl="0" indent="0" algn="l" rtl="0">
                        <a:lnSpc>
                          <a:spcPct val="81000"/>
                        </a:lnSpc>
                        <a:spcBef>
                          <a:spcPts val="0"/>
                        </a:spcBef>
                        <a:spcAft>
                          <a:spcPts val="0"/>
                        </a:spcAft>
                        <a:buClr>
                          <a:srgbClr val="000000"/>
                        </a:buClr>
                        <a:buSzPts val="3200"/>
                        <a:buFont typeface="Arial"/>
                        <a:buNone/>
                      </a:pPr>
                      <a:r>
                        <a:rPr lang="en-US" sz="3200" b="1" i="1" u="none" strike="noStrike" cap="none">
                          <a:solidFill>
                            <a:srgbClr val="000000"/>
                          </a:solidFill>
                          <a:latin typeface="Arial"/>
                          <a:ea typeface="Arial"/>
                          <a:cs typeface="Arial"/>
                          <a:sym typeface="Arial"/>
                        </a:rPr>
                        <a:t>Fixed</a:t>
                      </a:r>
                      <a:r>
                        <a:rPr lang="en-US" sz="3200" b="0" i="0" u="none" strike="noStrike" cap="none">
                          <a:solidFill>
                            <a:srgbClr val="000000"/>
                          </a:solidFill>
                          <a:latin typeface="Arial"/>
                          <a:ea typeface="Arial"/>
                          <a:cs typeface="Arial"/>
                          <a:sym typeface="Arial"/>
                        </a:rPr>
                        <a:t>-length block of data in secondary memory (e.g. on disk). </a:t>
                      </a:r>
                      <a:endParaRPr/>
                    </a:p>
                  </a:txBody>
                  <a:tcPr marL="90000" marR="90000" marT="204650" marB="46800">
                    <a:solidFill>
                      <a:srgbClr val="E7F6EF"/>
                    </a:solidFill>
                  </a:tcPr>
                </a:tc>
                <a:extLst>
                  <a:ext uri="{0D108BD9-81ED-4DB2-BD59-A6C34878D82A}">
                    <a16:rowId xmlns:a16="http://schemas.microsoft.com/office/drawing/2014/main" val="10002"/>
                  </a:ext>
                </a:extLst>
              </a:tr>
              <a:tr h="1457325">
                <a:tc>
                  <a:txBody>
                    <a:bodyPr/>
                    <a:lstStyle/>
                    <a:p>
                      <a:pPr marL="0" marR="0" lvl="0" indent="0" algn="l" rtl="0">
                        <a:lnSpc>
                          <a:spcPct val="81000"/>
                        </a:lnSpc>
                        <a:spcBef>
                          <a:spcPts val="0"/>
                        </a:spcBef>
                        <a:spcAft>
                          <a:spcPts val="0"/>
                        </a:spcAft>
                        <a:buClr>
                          <a:srgbClr val="000000"/>
                        </a:buClr>
                        <a:buSzPts val="3200"/>
                        <a:buFont typeface="Arial"/>
                        <a:buNone/>
                      </a:pPr>
                      <a:r>
                        <a:rPr lang="en-US" sz="3200" b="0" i="0" u="none" strike="noStrike" cap="none">
                          <a:solidFill>
                            <a:srgbClr val="000000"/>
                          </a:solidFill>
                          <a:latin typeface="Arial"/>
                          <a:ea typeface="Arial"/>
                          <a:cs typeface="Arial"/>
                          <a:sym typeface="Arial"/>
                        </a:rPr>
                        <a:t>Segment</a:t>
                      </a:r>
                      <a:endParaRPr/>
                    </a:p>
                  </a:txBody>
                  <a:tcPr marL="90000" marR="90000" marT="204650" marB="46800">
                    <a:solidFill>
                      <a:srgbClr val="CBECDE"/>
                    </a:solidFill>
                  </a:tcPr>
                </a:tc>
                <a:tc>
                  <a:txBody>
                    <a:bodyPr/>
                    <a:lstStyle/>
                    <a:p>
                      <a:pPr marL="0" marR="0" lvl="0" indent="0" algn="l" rtl="0">
                        <a:lnSpc>
                          <a:spcPct val="81000"/>
                        </a:lnSpc>
                        <a:spcBef>
                          <a:spcPts val="0"/>
                        </a:spcBef>
                        <a:spcAft>
                          <a:spcPts val="0"/>
                        </a:spcAft>
                        <a:buClr>
                          <a:srgbClr val="000000"/>
                        </a:buClr>
                        <a:buSzPts val="3200"/>
                        <a:buFont typeface="Arial"/>
                        <a:buNone/>
                      </a:pPr>
                      <a:r>
                        <a:rPr lang="en-US" sz="3200" b="1" i="1" u="none" strike="noStrike" cap="none">
                          <a:solidFill>
                            <a:srgbClr val="000000"/>
                          </a:solidFill>
                          <a:latin typeface="Arial"/>
                          <a:ea typeface="Arial"/>
                          <a:cs typeface="Arial"/>
                          <a:sym typeface="Arial"/>
                        </a:rPr>
                        <a:t>Variable-length</a:t>
                      </a:r>
                      <a:r>
                        <a:rPr lang="en-US" sz="3200" b="0" i="0" u="none" strike="noStrike" cap="none">
                          <a:solidFill>
                            <a:srgbClr val="000000"/>
                          </a:solidFill>
                          <a:latin typeface="Arial"/>
                          <a:ea typeface="Arial"/>
                          <a:cs typeface="Arial"/>
                          <a:sym typeface="Arial"/>
                        </a:rPr>
                        <a:t> block of data that resides in secondary memory. </a:t>
                      </a:r>
                      <a:endParaRPr/>
                    </a:p>
                  </a:txBody>
                  <a:tcPr marL="90000" marR="90000" marT="204650" marB="46800">
                    <a:solidFill>
                      <a:srgbClr val="CBECDE"/>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67"/>
        <p:cNvGrpSpPr/>
        <p:nvPr/>
      </p:nvGrpSpPr>
      <p:grpSpPr>
        <a:xfrm>
          <a:off x="0" y="0"/>
          <a:ext cx="0" cy="0"/>
          <a:chOff x="0" y="0"/>
          <a:chExt cx="0" cy="0"/>
        </a:xfrm>
      </p:grpSpPr>
      <p:sp>
        <p:nvSpPr>
          <p:cNvPr id="968" name="Google Shape;968;p99"/>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Address translation</a:t>
            </a:r>
            <a:endParaRPr/>
          </a:p>
        </p:txBody>
      </p:sp>
      <p:sp>
        <p:nvSpPr>
          <p:cNvPr id="969" name="Google Shape;969;p99"/>
          <p:cNvSpPr txBox="1"/>
          <p:nvPr/>
        </p:nvSpPr>
        <p:spPr>
          <a:xfrm>
            <a:off x="457200" y="838200"/>
            <a:ext cx="8210550" cy="4953000"/>
          </a:xfrm>
          <a:prstGeom prst="rect">
            <a:avLst/>
          </a:prstGeom>
          <a:noFill/>
          <a:ln>
            <a:noFill/>
          </a:ln>
        </p:spPr>
        <p:txBody>
          <a:bodyPr spcFirstLastPara="1" wrap="square" lIns="90000" tIns="46800" rIns="90000" bIns="46800" anchor="t" anchorCtr="0">
            <a:noAutofit/>
          </a:bodyPr>
          <a:lstStyle/>
          <a:p>
            <a:pPr marL="339725" marR="0" lvl="0" indent="-339725" algn="l" rtl="0">
              <a:lnSpc>
                <a:spcPct val="150000"/>
              </a:lnSpc>
              <a:spcBef>
                <a:spcPts val="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Extract segment number from logical address (left most n bits)</a:t>
            </a:r>
            <a:endParaRPr/>
          </a:p>
          <a:p>
            <a:pPr marL="339725" marR="0" lvl="0" indent="-339725" algn="l" rtl="0">
              <a:lnSpc>
                <a:spcPct val="15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Find base address of this segment from segment table</a:t>
            </a:r>
            <a:endParaRPr/>
          </a:p>
          <a:p>
            <a:pPr marL="339725" marR="0" lvl="0" indent="-339725" algn="l" rtl="0">
              <a:lnSpc>
                <a:spcPct val="15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Compare offset (rightmost m bits) with segment length</a:t>
            </a:r>
            <a:endParaRPr/>
          </a:p>
          <a:p>
            <a:pPr marL="339725" marR="0" lvl="0" indent="-339725" algn="l" rtl="0">
              <a:lnSpc>
                <a:spcPct val="15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If ok, desired physical address = base address + offset</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94"/>
        <p:cNvGrpSpPr/>
        <p:nvPr/>
      </p:nvGrpSpPr>
      <p:grpSpPr>
        <a:xfrm>
          <a:off x="0" y="0"/>
          <a:ext cx="0" cy="0"/>
          <a:chOff x="0" y="0"/>
          <a:chExt cx="0" cy="0"/>
        </a:xfrm>
      </p:grpSpPr>
      <p:graphicFrame>
        <p:nvGraphicFramePr>
          <p:cNvPr id="995" name="Google Shape;995;p102"/>
          <p:cNvGraphicFramePr/>
          <p:nvPr/>
        </p:nvGraphicFramePr>
        <p:xfrm>
          <a:off x="990600" y="685800"/>
          <a:ext cx="6096000" cy="2124050"/>
        </p:xfrm>
        <a:graphic>
          <a:graphicData uri="http://schemas.openxmlformats.org/drawingml/2006/table">
            <a:tbl>
              <a:tblPr>
                <a:noFill/>
                <a:tableStyleId>{694F7841-F1F4-4275-9296-450AAA8F6FDA}</a:tableStyleId>
              </a:tblPr>
              <a:tblGrid>
                <a:gridCol w="1524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981200">
                  <a:extLst>
                    <a:ext uri="{9D8B030D-6E8A-4147-A177-3AD203B41FA5}">
                      <a16:colId xmlns:a16="http://schemas.microsoft.com/office/drawing/2014/main" val="20003"/>
                    </a:ext>
                  </a:extLst>
                </a:gridCol>
              </a:tblGrid>
              <a:tr h="639750">
                <a:tc>
                  <a:txBody>
                    <a:bodyPr/>
                    <a:lstStyle/>
                    <a:p>
                      <a:pPr marL="0" marR="0" lvl="0" indent="0" algn="l" rtl="0">
                        <a:lnSpc>
                          <a:spcPct val="93000"/>
                        </a:lnSpc>
                        <a:spcBef>
                          <a:spcPts val="0"/>
                        </a:spcBef>
                        <a:spcAft>
                          <a:spcPts val="0"/>
                        </a:spcAft>
                        <a:buClr>
                          <a:srgbClr val="FFFFFF"/>
                        </a:buClr>
                        <a:buSzPts val="1800"/>
                        <a:buFont typeface="Arial"/>
                        <a:buNone/>
                      </a:pPr>
                      <a:r>
                        <a:rPr lang="en-US" sz="1800" b="1" i="0" u="none" strike="noStrike" cap="none">
                          <a:solidFill>
                            <a:srgbClr val="FFFFFF"/>
                          </a:solidFill>
                          <a:latin typeface="Arial"/>
                          <a:ea typeface="Arial"/>
                          <a:cs typeface="Arial"/>
                          <a:sym typeface="Arial"/>
                        </a:rPr>
                        <a:t>Segment no</a:t>
                      </a:r>
                      <a:endParaRPr/>
                    </a:p>
                  </a:txBody>
                  <a:tcPr marL="90000" marR="90000" marT="61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18700"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93000"/>
                        </a:lnSpc>
                        <a:spcBef>
                          <a:spcPts val="0"/>
                        </a:spcBef>
                        <a:spcAft>
                          <a:spcPts val="0"/>
                        </a:spcAft>
                        <a:buClr>
                          <a:srgbClr val="FFFFFF"/>
                        </a:buClr>
                        <a:buSzPts val="1800"/>
                        <a:buFont typeface="Arial"/>
                        <a:buNone/>
                      </a:pPr>
                      <a:r>
                        <a:rPr lang="en-US" sz="1800" b="1" i="0" u="none" strike="noStrike" cap="none">
                          <a:solidFill>
                            <a:srgbClr val="FFFFFF"/>
                          </a:solidFill>
                          <a:latin typeface="Arial"/>
                          <a:ea typeface="Arial"/>
                          <a:cs typeface="Arial"/>
                          <a:sym typeface="Arial"/>
                        </a:rPr>
                        <a:t>Start</a:t>
                      </a:r>
                      <a:endParaRPr/>
                    </a:p>
                  </a:txBody>
                  <a:tcPr marL="90000" marR="90000" marT="61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18700"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93000"/>
                        </a:lnSpc>
                        <a:spcBef>
                          <a:spcPts val="0"/>
                        </a:spcBef>
                        <a:spcAft>
                          <a:spcPts val="0"/>
                        </a:spcAft>
                        <a:buClr>
                          <a:srgbClr val="FFFFFF"/>
                        </a:buClr>
                        <a:buSzPts val="1800"/>
                        <a:buFont typeface="Arial"/>
                        <a:buNone/>
                      </a:pPr>
                      <a:r>
                        <a:rPr lang="en-US" sz="1800" b="1" i="0" u="none" strike="noStrike" cap="none">
                          <a:solidFill>
                            <a:srgbClr val="FFFFFF"/>
                          </a:solidFill>
                          <a:latin typeface="Arial"/>
                          <a:ea typeface="Arial"/>
                          <a:cs typeface="Arial"/>
                          <a:sym typeface="Arial"/>
                        </a:rPr>
                        <a:t>Length</a:t>
                      </a:r>
                      <a:endParaRPr/>
                    </a:p>
                  </a:txBody>
                  <a:tcPr marL="90000" marR="90000" marT="61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18700" cap="flat" cmpd="sng">
                      <a:solidFill>
                        <a:srgbClr val="FFFFFF"/>
                      </a:solidFill>
                      <a:prstDash val="solid"/>
                      <a:round/>
                      <a:headEnd type="none" w="sm" len="sm"/>
                      <a:tailEnd type="none" w="sm" len="sm"/>
                    </a:lnB>
                    <a:solidFill>
                      <a:srgbClr val="00CC99"/>
                    </a:solidFill>
                  </a:tcPr>
                </a:tc>
                <a:tc>
                  <a:txBody>
                    <a:bodyPr/>
                    <a:lstStyle/>
                    <a:p>
                      <a:pPr marL="0" marR="0" lvl="0" indent="0" algn="l" rtl="0">
                        <a:lnSpc>
                          <a:spcPct val="93000"/>
                        </a:lnSpc>
                        <a:spcBef>
                          <a:spcPts val="0"/>
                        </a:spcBef>
                        <a:spcAft>
                          <a:spcPts val="0"/>
                        </a:spcAft>
                        <a:buClr>
                          <a:srgbClr val="FFFFFF"/>
                        </a:buClr>
                        <a:buSzPts val="1800"/>
                        <a:buFont typeface="Arial"/>
                        <a:buNone/>
                      </a:pPr>
                      <a:r>
                        <a:rPr lang="en-US" sz="1800" b="1" i="0" u="none" strike="noStrike" cap="none">
                          <a:solidFill>
                            <a:srgbClr val="FFFFFF"/>
                          </a:solidFill>
                          <a:latin typeface="Arial"/>
                          <a:ea typeface="Arial"/>
                          <a:cs typeface="Arial"/>
                          <a:sym typeface="Arial"/>
                        </a:rPr>
                        <a:t>End (start+length)</a:t>
                      </a:r>
                      <a:endParaRPr/>
                    </a:p>
                  </a:txBody>
                  <a:tcPr marL="90000" marR="90000" marT="61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18700" cap="flat" cmpd="sng">
                      <a:solidFill>
                        <a:srgbClr val="FFFFFF"/>
                      </a:solidFill>
                      <a:prstDash val="solid"/>
                      <a:round/>
                      <a:headEnd type="none" w="sm" len="sm"/>
                      <a:tailEnd type="none" w="sm" len="sm"/>
                    </a:lnB>
                    <a:solidFill>
                      <a:srgbClr val="00CC99"/>
                    </a:solidFill>
                  </a:tcPr>
                </a:tc>
                <a:extLst>
                  <a:ext uri="{0D108BD9-81ED-4DB2-BD59-A6C34878D82A}">
                    <a16:rowId xmlns:a16="http://schemas.microsoft.com/office/drawing/2014/main" val="10000"/>
                  </a:ext>
                </a:extLst>
              </a:tr>
              <a:tr h="371475">
                <a:tc>
                  <a:txBody>
                    <a:bodyPr/>
                    <a:lstStyle/>
                    <a:p>
                      <a:pPr marL="0" marR="0" lvl="0" indent="0" algn="l" rtl="0">
                        <a:lnSpc>
                          <a:spcPct val="93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S2</a:t>
                      </a:r>
                      <a:endParaRPr/>
                    </a:p>
                  </a:txBody>
                  <a:tcPr marL="90000" marR="90000" marT="61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187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93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222</a:t>
                      </a:r>
                      <a:endParaRPr/>
                    </a:p>
                  </a:txBody>
                  <a:tcPr marL="90000" marR="90000" marT="61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187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93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198</a:t>
                      </a:r>
                      <a:endParaRPr/>
                    </a:p>
                  </a:txBody>
                  <a:tcPr marL="90000" marR="90000" marT="61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187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93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420</a:t>
                      </a:r>
                      <a:endParaRPr/>
                    </a:p>
                  </a:txBody>
                  <a:tcPr marL="90000" marR="90000" marT="61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18700"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extLst>
                  <a:ext uri="{0D108BD9-81ED-4DB2-BD59-A6C34878D82A}">
                    <a16:rowId xmlns:a16="http://schemas.microsoft.com/office/drawing/2014/main" val="10001"/>
                  </a:ext>
                </a:extLst>
              </a:tr>
              <a:tr h="371475">
                <a:tc>
                  <a:txBody>
                    <a:bodyPr/>
                    <a:lstStyle/>
                    <a:p>
                      <a:pPr marL="0" marR="0" lvl="0" indent="0" algn="l" rtl="0">
                        <a:lnSpc>
                          <a:spcPct val="93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S0</a:t>
                      </a:r>
                      <a:endParaRPr/>
                    </a:p>
                  </a:txBody>
                  <a:tcPr marL="90000" marR="90000" marT="61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93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660</a:t>
                      </a:r>
                      <a:endParaRPr/>
                    </a:p>
                  </a:txBody>
                  <a:tcPr marL="90000" marR="90000" marT="61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93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248</a:t>
                      </a:r>
                      <a:endParaRPr/>
                    </a:p>
                  </a:txBody>
                  <a:tcPr marL="90000" marR="90000" marT="61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93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908</a:t>
                      </a:r>
                      <a:endParaRPr/>
                    </a:p>
                  </a:txBody>
                  <a:tcPr marL="90000" marR="90000" marT="61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extLst>
                  <a:ext uri="{0D108BD9-81ED-4DB2-BD59-A6C34878D82A}">
                    <a16:rowId xmlns:a16="http://schemas.microsoft.com/office/drawing/2014/main" val="10002"/>
                  </a:ext>
                </a:extLst>
              </a:tr>
              <a:tr h="369875">
                <a:tc>
                  <a:txBody>
                    <a:bodyPr/>
                    <a:lstStyle/>
                    <a:p>
                      <a:pPr marL="0" marR="0" lvl="0" indent="0" algn="l" rtl="0">
                        <a:lnSpc>
                          <a:spcPct val="93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S3</a:t>
                      </a:r>
                      <a:endParaRPr/>
                    </a:p>
                  </a:txBody>
                  <a:tcPr marL="90000" marR="90000" marT="61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93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996</a:t>
                      </a:r>
                      <a:endParaRPr/>
                    </a:p>
                  </a:txBody>
                  <a:tcPr marL="90000" marR="90000" marT="61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93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604</a:t>
                      </a:r>
                      <a:endParaRPr/>
                    </a:p>
                  </a:txBody>
                  <a:tcPr marL="90000" marR="90000" marT="61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tc>
                  <a:txBody>
                    <a:bodyPr/>
                    <a:lstStyle/>
                    <a:p>
                      <a:pPr marL="0" marR="0" lvl="0" indent="0" algn="l" rtl="0">
                        <a:lnSpc>
                          <a:spcPct val="93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1600</a:t>
                      </a:r>
                      <a:endParaRPr/>
                    </a:p>
                  </a:txBody>
                  <a:tcPr marL="90000" marR="90000" marT="61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BECDE"/>
                    </a:solidFill>
                  </a:tcPr>
                </a:tc>
                <a:extLst>
                  <a:ext uri="{0D108BD9-81ED-4DB2-BD59-A6C34878D82A}">
                    <a16:rowId xmlns:a16="http://schemas.microsoft.com/office/drawing/2014/main" val="10003"/>
                  </a:ext>
                </a:extLst>
              </a:tr>
              <a:tr h="371475">
                <a:tc>
                  <a:txBody>
                    <a:bodyPr/>
                    <a:lstStyle/>
                    <a:p>
                      <a:pPr marL="0" marR="0" lvl="0" indent="0" algn="l" rtl="0">
                        <a:lnSpc>
                          <a:spcPct val="93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S1</a:t>
                      </a:r>
                      <a:endParaRPr/>
                    </a:p>
                  </a:txBody>
                  <a:tcPr marL="90000" marR="90000" marT="61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93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1752</a:t>
                      </a:r>
                      <a:endParaRPr/>
                    </a:p>
                  </a:txBody>
                  <a:tcPr marL="90000" marR="90000" marT="61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93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422</a:t>
                      </a:r>
                      <a:endParaRPr/>
                    </a:p>
                  </a:txBody>
                  <a:tcPr marL="90000" marR="90000" marT="61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tc>
                  <a:txBody>
                    <a:bodyPr/>
                    <a:lstStyle/>
                    <a:p>
                      <a:pPr marL="0" marR="0" lvl="0" indent="0" algn="l" rtl="0">
                        <a:lnSpc>
                          <a:spcPct val="93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2174</a:t>
                      </a:r>
                      <a:endParaRPr/>
                    </a:p>
                  </a:txBody>
                  <a:tcPr marL="90000" marR="90000" marT="61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7F6EF"/>
                    </a:solidFill>
                  </a:tcPr>
                </a:tc>
                <a:extLst>
                  <a:ext uri="{0D108BD9-81ED-4DB2-BD59-A6C34878D82A}">
                    <a16:rowId xmlns:a16="http://schemas.microsoft.com/office/drawing/2014/main" val="10004"/>
                  </a:ext>
                </a:extLst>
              </a:tr>
            </a:tbl>
          </a:graphicData>
        </a:graphic>
      </p:graphicFrame>
      <p:sp>
        <p:nvSpPr>
          <p:cNvPr id="996" name="Google Shape;996;p102"/>
          <p:cNvSpPr txBox="1"/>
          <p:nvPr/>
        </p:nvSpPr>
        <p:spPr>
          <a:xfrm>
            <a:off x="457200" y="2895600"/>
            <a:ext cx="8208962" cy="3760787"/>
          </a:xfrm>
          <a:prstGeom prst="rect">
            <a:avLst/>
          </a:prstGeom>
          <a:noFill/>
          <a:ln>
            <a:noFill/>
          </a:ln>
        </p:spPr>
        <p:txBody>
          <a:bodyPr spcFirstLastPara="1" wrap="square" lIns="90000" tIns="46800" rIns="90000" bIns="46800" anchor="t" anchorCtr="0">
            <a:noAutofit/>
          </a:bodyPr>
          <a:lstStyle/>
          <a:p>
            <a:pPr marL="341312" marR="0" lvl="0" indent="-341312" algn="l" rtl="0">
              <a:lnSpc>
                <a:spcPct val="150000"/>
              </a:lnSpc>
              <a:spcBef>
                <a:spcPts val="0"/>
              </a:spcBef>
              <a:spcAft>
                <a:spcPts val="0"/>
              </a:spcAft>
              <a:buClr>
                <a:srgbClr val="000000"/>
              </a:buClr>
              <a:buSzPts val="2800"/>
              <a:buFont typeface="Times New Roman"/>
              <a:buChar char="•"/>
            </a:pPr>
            <a:r>
              <a:rPr lang="en-US" sz="2800" b="0" i="0" u="none">
                <a:solidFill>
                  <a:srgbClr val="000000"/>
                </a:solidFill>
                <a:latin typeface="Arial"/>
                <a:ea typeface="Arial"/>
                <a:cs typeface="Arial"/>
                <a:sym typeface="Arial"/>
              </a:rPr>
              <a:t>(0,198): 660+198=858</a:t>
            </a:r>
            <a:endParaRPr/>
          </a:p>
          <a:p>
            <a:pPr marL="341312" marR="0" lvl="0" indent="-341312" algn="l" rtl="0">
              <a:lnSpc>
                <a:spcPct val="150000"/>
              </a:lnSpc>
              <a:spcBef>
                <a:spcPts val="800"/>
              </a:spcBef>
              <a:spcAft>
                <a:spcPts val="0"/>
              </a:spcAft>
              <a:buClr>
                <a:srgbClr val="000000"/>
              </a:buClr>
              <a:buSzPts val="2800"/>
              <a:buFont typeface="Times New Roman"/>
              <a:buChar char="•"/>
            </a:pPr>
            <a:r>
              <a:rPr lang="en-US" sz="2800" b="0" i="0" u="none">
                <a:solidFill>
                  <a:srgbClr val="000000"/>
                </a:solidFill>
                <a:latin typeface="Arial"/>
                <a:ea typeface="Arial"/>
                <a:cs typeface="Arial"/>
                <a:sym typeface="Arial"/>
              </a:rPr>
              <a:t>(2,156)=222+156=377</a:t>
            </a:r>
            <a:endParaRPr/>
          </a:p>
          <a:p>
            <a:pPr marL="341312" marR="0" lvl="0" indent="-341312" algn="l" rtl="0">
              <a:lnSpc>
                <a:spcPct val="150000"/>
              </a:lnSpc>
              <a:spcBef>
                <a:spcPts val="800"/>
              </a:spcBef>
              <a:spcAft>
                <a:spcPts val="0"/>
              </a:spcAft>
              <a:buClr>
                <a:srgbClr val="000000"/>
              </a:buClr>
              <a:buSzPts val="2800"/>
              <a:buFont typeface="Times New Roman"/>
              <a:buChar char="•"/>
            </a:pPr>
            <a:r>
              <a:rPr lang="en-US" sz="2800" b="0" i="0" u="none">
                <a:solidFill>
                  <a:srgbClr val="000000"/>
                </a:solidFill>
                <a:latin typeface="Arial"/>
                <a:ea typeface="Arial"/>
                <a:cs typeface="Arial"/>
                <a:sym typeface="Arial"/>
              </a:rPr>
              <a:t>(1,530)=invalid,as offset &gt; length</a:t>
            </a:r>
            <a:endParaRPr/>
          </a:p>
          <a:p>
            <a:pPr marL="341312" marR="0" lvl="0" indent="-341312" algn="l" rtl="0">
              <a:lnSpc>
                <a:spcPct val="150000"/>
              </a:lnSpc>
              <a:spcBef>
                <a:spcPts val="800"/>
              </a:spcBef>
              <a:spcAft>
                <a:spcPts val="0"/>
              </a:spcAft>
              <a:buClr>
                <a:srgbClr val="000000"/>
              </a:buClr>
              <a:buSzPts val="2800"/>
              <a:buFont typeface="Times New Roman"/>
              <a:buChar char="•"/>
            </a:pPr>
            <a:r>
              <a:rPr lang="en-US" sz="2800" b="0" i="0" u="none">
                <a:solidFill>
                  <a:srgbClr val="000000"/>
                </a:solidFill>
                <a:latin typeface="Arial"/>
                <a:ea typeface="Arial"/>
                <a:cs typeface="Arial"/>
                <a:sym typeface="Arial"/>
              </a:rPr>
              <a:t>(3,444)=996+444=1440</a:t>
            </a:r>
            <a:endParaRPr/>
          </a:p>
          <a:p>
            <a:pPr marL="341312" marR="0" lvl="0" indent="-341312" algn="l" rtl="0">
              <a:lnSpc>
                <a:spcPct val="150000"/>
              </a:lnSpc>
              <a:spcBef>
                <a:spcPts val="800"/>
              </a:spcBef>
              <a:spcAft>
                <a:spcPts val="0"/>
              </a:spcAft>
              <a:buClr>
                <a:srgbClr val="000000"/>
              </a:buClr>
              <a:buSzPts val="2800"/>
              <a:buFont typeface="Times New Roman"/>
              <a:buChar char="•"/>
            </a:pPr>
            <a:r>
              <a:rPr lang="en-US" sz="2800" b="0" i="0" u="none">
                <a:solidFill>
                  <a:srgbClr val="000000"/>
                </a:solidFill>
                <a:latin typeface="Arial"/>
                <a:ea typeface="Arial"/>
                <a:cs typeface="Arial"/>
                <a:sym typeface="Arial"/>
              </a:rPr>
              <a:t>(0,222)=Invalid as offset &gt; length</a:t>
            </a:r>
            <a:endParaRPr/>
          </a:p>
          <a:p>
            <a:pPr marL="0" marR="0" lvl="0" indent="0" algn="l" rtl="0">
              <a:lnSpc>
                <a:spcPct val="100000"/>
              </a:lnSpc>
              <a:spcBef>
                <a:spcPts val="0"/>
              </a:spcBef>
              <a:spcAft>
                <a:spcPts val="0"/>
              </a:spcAft>
              <a:buNone/>
            </a:pPr>
            <a:endParaRPr sz="2800" b="0" i="0" u="none">
              <a:solidFill>
                <a:srgbClr val="000000"/>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00"/>
        <p:cNvGrpSpPr/>
        <p:nvPr/>
      </p:nvGrpSpPr>
      <p:grpSpPr>
        <a:xfrm>
          <a:off x="0" y="0"/>
          <a:ext cx="0" cy="0"/>
          <a:chOff x="0" y="0"/>
          <a:chExt cx="0" cy="0"/>
        </a:xfrm>
      </p:grpSpPr>
      <p:sp>
        <p:nvSpPr>
          <p:cNvPr id="1001" name="Google Shape;1001;p103"/>
          <p:cNvSpPr txBox="1"/>
          <p:nvPr/>
        </p:nvSpPr>
        <p:spPr>
          <a:xfrm>
            <a:off x="457200" y="354012"/>
            <a:ext cx="8208962"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Example</a:t>
            </a:r>
            <a:br>
              <a:rPr lang="en-US" sz="2400" b="0" i="0" u="none">
                <a:solidFill>
                  <a:srgbClr val="006633"/>
                </a:solidFill>
                <a:latin typeface="Arial"/>
                <a:ea typeface="Arial"/>
                <a:cs typeface="Arial"/>
                <a:sym typeface="Arial"/>
              </a:rPr>
            </a:br>
            <a:endParaRPr/>
          </a:p>
        </p:txBody>
      </p:sp>
      <p:sp>
        <p:nvSpPr>
          <p:cNvPr id="1002" name="Google Shape;1002;p103"/>
          <p:cNvSpPr txBox="1"/>
          <p:nvPr/>
        </p:nvSpPr>
        <p:spPr>
          <a:xfrm>
            <a:off x="457200" y="838200"/>
            <a:ext cx="8208962" cy="5818187"/>
          </a:xfrm>
          <a:prstGeom prst="rect">
            <a:avLst/>
          </a:prstGeom>
          <a:noFill/>
          <a:ln>
            <a:noFill/>
          </a:ln>
        </p:spPr>
        <p:txBody>
          <a:bodyPr spcFirstLastPara="1" wrap="square" lIns="90000" tIns="46800" rIns="90000" bIns="46800" anchor="t" anchorCtr="0">
            <a:noAutofit/>
          </a:bodyPr>
          <a:lstStyle/>
          <a:p>
            <a:pPr marL="341312" marR="0" lvl="0" indent="-341312" algn="l" rtl="0">
              <a:lnSpc>
                <a:spcPct val="150000"/>
              </a:lnSpc>
              <a:spcBef>
                <a:spcPts val="0"/>
              </a:spcBef>
              <a:spcAft>
                <a:spcPts val="0"/>
              </a:spcAft>
              <a:buClr>
                <a:srgbClr val="000000"/>
              </a:buClr>
              <a:buSzPts val="2800"/>
              <a:buFont typeface="Times New Roman"/>
              <a:buChar char="•"/>
            </a:pPr>
            <a:r>
              <a:rPr lang="en-US" sz="2800" b="0" i="0" u="none">
                <a:solidFill>
                  <a:srgbClr val="000000"/>
                </a:solidFill>
                <a:latin typeface="Arial"/>
                <a:ea typeface="Arial"/>
                <a:cs typeface="Arial"/>
                <a:sym typeface="Arial"/>
              </a:rPr>
              <a:t> 8-bit virtual address, 10-bit physical address, and each page is 64 bytes.</a:t>
            </a:r>
            <a:endParaRPr/>
          </a:p>
          <a:p>
            <a:pPr marL="341312" marR="0" lvl="0" indent="-341312" algn="l" rtl="0">
              <a:lnSpc>
                <a:spcPct val="150000"/>
              </a:lnSpc>
              <a:spcBef>
                <a:spcPts val="800"/>
              </a:spcBef>
              <a:spcAft>
                <a:spcPts val="0"/>
              </a:spcAft>
              <a:buClr>
                <a:srgbClr val="000000"/>
              </a:buClr>
              <a:buSzPts val="2800"/>
              <a:buFont typeface="Times New Roman"/>
              <a:buChar char="•"/>
            </a:pPr>
            <a:r>
              <a:rPr lang="en-US" sz="2800" b="0" i="0" u="none">
                <a:solidFill>
                  <a:srgbClr val="000000"/>
                </a:solidFill>
                <a:latin typeface="Arial"/>
                <a:ea typeface="Arial"/>
                <a:cs typeface="Arial"/>
                <a:sym typeface="Arial"/>
              </a:rPr>
              <a:t> How many virtual pages? </a:t>
            </a:r>
            <a:endParaRPr/>
          </a:p>
          <a:p>
            <a:pPr marL="341312" marR="0" lvl="0" indent="-341312" algn="l" rtl="0">
              <a:lnSpc>
                <a:spcPct val="150000"/>
              </a:lnSpc>
              <a:spcBef>
                <a:spcPts val="800"/>
              </a:spcBef>
              <a:spcAft>
                <a:spcPts val="0"/>
              </a:spcAft>
              <a:buClr>
                <a:srgbClr val="000000"/>
              </a:buClr>
              <a:buSzPts val="2800"/>
              <a:buFont typeface="Times New Roman"/>
              <a:buChar char="•"/>
            </a:pPr>
            <a:r>
              <a:rPr lang="en-US" sz="2800" b="0" i="0" u="none">
                <a:solidFill>
                  <a:srgbClr val="000000"/>
                </a:solidFill>
                <a:latin typeface="Arial"/>
                <a:ea typeface="Arial"/>
                <a:cs typeface="Arial"/>
                <a:sym typeface="Arial"/>
              </a:rPr>
              <a:t> How many physical pages? </a:t>
            </a:r>
            <a:endParaRPr/>
          </a:p>
          <a:p>
            <a:pPr marL="341312" marR="0" lvl="0" indent="-341312" algn="l" rtl="0">
              <a:lnSpc>
                <a:spcPct val="150000"/>
              </a:lnSpc>
              <a:spcBef>
                <a:spcPts val="800"/>
              </a:spcBef>
              <a:spcAft>
                <a:spcPts val="0"/>
              </a:spcAft>
              <a:buClr>
                <a:srgbClr val="000000"/>
              </a:buClr>
              <a:buSzPts val="2800"/>
              <a:buFont typeface="Times New Roman"/>
              <a:buChar char="•"/>
            </a:pPr>
            <a:r>
              <a:rPr lang="en-US" sz="2800" b="0" i="0" u="none">
                <a:solidFill>
                  <a:srgbClr val="000000"/>
                </a:solidFill>
                <a:latin typeface="Arial"/>
                <a:ea typeface="Arial"/>
                <a:cs typeface="Arial"/>
                <a:sym typeface="Arial"/>
              </a:rPr>
              <a:t> How many entries in page table? </a:t>
            </a:r>
            <a:endParaRPr/>
          </a:p>
          <a:p>
            <a:pPr marL="341312" marR="0" lvl="0" indent="-341312" algn="l" rtl="0">
              <a:lnSpc>
                <a:spcPct val="150000"/>
              </a:lnSpc>
              <a:spcBef>
                <a:spcPts val="800"/>
              </a:spcBef>
              <a:spcAft>
                <a:spcPts val="0"/>
              </a:spcAft>
              <a:buClr>
                <a:srgbClr val="000000"/>
              </a:buClr>
              <a:buSzPts val="2800"/>
              <a:buFont typeface="Times New Roman"/>
              <a:buChar char="•"/>
            </a:pPr>
            <a:r>
              <a:rPr lang="en-US" sz="2800" b="0" i="0" u="none">
                <a:solidFill>
                  <a:srgbClr val="000000"/>
                </a:solidFill>
                <a:latin typeface="Arial"/>
                <a:ea typeface="Arial"/>
                <a:cs typeface="Arial"/>
                <a:sym typeface="Arial"/>
              </a:rPr>
              <a:t> Given page table = [2, 5, 1, 8], what’s the physical address for virtual address 241?</a:t>
            </a:r>
            <a:endParaRPr/>
          </a:p>
        </p:txBody>
      </p:sp>
      <p:sp>
        <p:nvSpPr>
          <p:cNvPr id="1003" name="Google Shape;1003;p103"/>
          <p:cNvSpPr txBox="1"/>
          <p:nvPr/>
        </p:nvSpPr>
        <p:spPr>
          <a:xfrm>
            <a:off x="5867400" y="2362200"/>
            <a:ext cx="1600200" cy="3683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FF0000"/>
              </a:buClr>
              <a:buSzPts val="1800"/>
              <a:buFont typeface="Arial"/>
              <a:buNone/>
            </a:pPr>
            <a:r>
              <a:rPr lang="en-US" sz="1800" b="0" i="0" u="none">
                <a:solidFill>
                  <a:srgbClr val="FF0000"/>
                </a:solidFill>
                <a:latin typeface="Arial"/>
                <a:ea typeface="Arial"/>
                <a:cs typeface="Arial"/>
                <a:sym typeface="Arial"/>
              </a:rPr>
              <a:t> 4 pages</a:t>
            </a:r>
            <a:endParaRPr/>
          </a:p>
        </p:txBody>
      </p:sp>
      <p:sp>
        <p:nvSpPr>
          <p:cNvPr id="1004" name="Google Shape;1004;p103"/>
          <p:cNvSpPr txBox="1"/>
          <p:nvPr/>
        </p:nvSpPr>
        <p:spPr>
          <a:xfrm>
            <a:off x="6019800" y="3135312"/>
            <a:ext cx="1600200" cy="3683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FF0000"/>
              </a:buClr>
              <a:buSzPts val="1800"/>
              <a:buFont typeface="Arial"/>
              <a:buNone/>
            </a:pPr>
            <a:r>
              <a:rPr lang="en-US" sz="1800" b="0" i="0" u="none">
                <a:solidFill>
                  <a:srgbClr val="FF0000"/>
                </a:solidFill>
                <a:latin typeface="Arial"/>
                <a:ea typeface="Arial"/>
                <a:cs typeface="Arial"/>
                <a:sym typeface="Arial"/>
              </a:rPr>
              <a:t> 16 frames</a:t>
            </a:r>
            <a:endParaRPr/>
          </a:p>
        </p:txBody>
      </p:sp>
      <p:sp>
        <p:nvSpPr>
          <p:cNvPr id="1005" name="Google Shape;1005;p103"/>
          <p:cNvSpPr txBox="1"/>
          <p:nvPr/>
        </p:nvSpPr>
        <p:spPr>
          <a:xfrm>
            <a:off x="6705600" y="4038600"/>
            <a:ext cx="1600200" cy="3683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FF0000"/>
              </a:buClr>
              <a:buSzPts val="1800"/>
              <a:buFont typeface="Arial"/>
              <a:buNone/>
            </a:pPr>
            <a:r>
              <a:rPr lang="en-US" sz="1800" b="0" i="0" u="none">
                <a:solidFill>
                  <a:srgbClr val="FF0000"/>
                </a:solidFill>
                <a:latin typeface="Arial"/>
                <a:ea typeface="Arial"/>
                <a:cs typeface="Arial"/>
                <a:sym typeface="Arial"/>
              </a:rPr>
              <a:t>4 PTE</a:t>
            </a:r>
            <a:endParaRPr/>
          </a:p>
        </p:txBody>
      </p:sp>
      <p:sp>
        <p:nvSpPr>
          <p:cNvPr id="1006" name="Google Shape;1006;p103"/>
          <p:cNvSpPr txBox="1"/>
          <p:nvPr/>
        </p:nvSpPr>
        <p:spPr>
          <a:xfrm>
            <a:off x="7543800" y="5334000"/>
            <a:ext cx="1600200" cy="3683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FF0000"/>
              </a:buClr>
              <a:buSzPts val="1800"/>
              <a:buFont typeface="Arial"/>
              <a:buNone/>
            </a:pPr>
            <a:r>
              <a:rPr lang="en-US" sz="1800" b="0" i="0" u="none">
                <a:solidFill>
                  <a:srgbClr val="FF0000"/>
                </a:solidFill>
                <a:latin typeface="Arial"/>
                <a:ea typeface="Arial"/>
                <a:cs typeface="Arial"/>
                <a:sym typeface="Arial"/>
              </a:rPr>
              <a:t>561</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03"/>
                                        </p:tgtEl>
                                        <p:attrNameLst>
                                          <p:attrName>style.visibility</p:attrName>
                                        </p:attrNameLst>
                                      </p:cBhvr>
                                      <p:to>
                                        <p:strVal val="visible"/>
                                      </p:to>
                                    </p:set>
                                    <p:anim calcmode="lin" valueType="num">
                                      <p:cBhvr additive="base">
                                        <p:cTn id="7" dur="500"/>
                                        <p:tgtEl>
                                          <p:spTgt spid="100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04"/>
                                        </p:tgtEl>
                                        <p:attrNameLst>
                                          <p:attrName>style.visibility</p:attrName>
                                        </p:attrNameLst>
                                      </p:cBhvr>
                                      <p:to>
                                        <p:strVal val="visible"/>
                                      </p:to>
                                    </p:set>
                                    <p:anim calcmode="lin" valueType="num">
                                      <p:cBhvr additive="base">
                                        <p:cTn id="12" dur="500"/>
                                        <p:tgtEl>
                                          <p:spTgt spid="1004"/>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05"/>
                                        </p:tgtEl>
                                        <p:attrNameLst>
                                          <p:attrName>style.visibility</p:attrName>
                                        </p:attrNameLst>
                                      </p:cBhvr>
                                      <p:to>
                                        <p:strVal val="visible"/>
                                      </p:to>
                                    </p:set>
                                    <p:anim calcmode="lin" valueType="num">
                                      <p:cBhvr additive="base">
                                        <p:cTn id="17" dur="500"/>
                                        <p:tgtEl>
                                          <p:spTgt spid="1005"/>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006"/>
                                        </p:tgtEl>
                                        <p:attrNameLst>
                                          <p:attrName>style.visibility</p:attrName>
                                        </p:attrNameLst>
                                      </p:cBhvr>
                                      <p:to>
                                        <p:strVal val="visible"/>
                                      </p:to>
                                    </p:set>
                                    <p:anim calcmode="lin" valueType="num">
                                      <p:cBhvr additive="base">
                                        <p:cTn id="22" dur="500"/>
                                        <p:tgtEl>
                                          <p:spTgt spid="10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22"/>
        <p:cNvGrpSpPr/>
        <p:nvPr/>
      </p:nvGrpSpPr>
      <p:grpSpPr>
        <a:xfrm>
          <a:off x="0" y="0"/>
          <a:ext cx="0" cy="0"/>
          <a:chOff x="0" y="0"/>
          <a:chExt cx="0" cy="0"/>
        </a:xfrm>
      </p:grpSpPr>
      <p:sp>
        <p:nvSpPr>
          <p:cNvPr id="1023" name="Google Shape;1023;p105"/>
          <p:cNvSpPr txBox="1"/>
          <p:nvPr/>
        </p:nvSpPr>
        <p:spPr>
          <a:xfrm>
            <a:off x="636587" y="1520825"/>
            <a:ext cx="8183562"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Virtual Memory : Paging &amp;  Segmentation</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32"/>
        <p:cNvGrpSpPr/>
        <p:nvPr/>
      </p:nvGrpSpPr>
      <p:grpSpPr>
        <a:xfrm>
          <a:off x="0" y="0"/>
          <a:ext cx="0" cy="0"/>
          <a:chOff x="0" y="0"/>
          <a:chExt cx="0" cy="0"/>
        </a:xfrm>
      </p:grpSpPr>
      <p:sp>
        <p:nvSpPr>
          <p:cNvPr id="1033" name="Google Shape;1033;p106"/>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Addresses</a:t>
            </a:r>
            <a:endParaRPr/>
          </a:p>
        </p:txBody>
      </p:sp>
      <p:pic>
        <p:nvPicPr>
          <p:cNvPr id="1034" name="Google Shape;1034;p106"/>
          <p:cNvPicPr preferRelativeResize="0"/>
          <p:nvPr/>
        </p:nvPicPr>
        <p:blipFill rotWithShape="1">
          <a:blip r:embed="rId3">
            <a:alphaModFix/>
          </a:blip>
          <a:srcRect/>
          <a:stretch/>
        </p:blipFill>
        <p:spPr>
          <a:xfrm>
            <a:off x="381000" y="1079500"/>
            <a:ext cx="8258175" cy="4859337"/>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3"/>
        <p:cNvGrpSpPr/>
        <p:nvPr/>
      </p:nvGrpSpPr>
      <p:grpSpPr>
        <a:xfrm>
          <a:off x="0" y="0"/>
          <a:ext cx="0" cy="0"/>
          <a:chOff x="0" y="0"/>
          <a:chExt cx="0" cy="0"/>
        </a:xfrm>
      </p:grpSpPr>
      <p:sp>
        <p:nvSpPr>
          <p:cNvPr id="1044" name="Google Shape;1044;p107"/>
          <p:cNvSpPr txBox="1"/>
          <p:nvPr/>
        </p:nvSpPr>
        <p:spPr>
          <a:xfrm>
            <a:off x="457200" y="274637"/>
            <a:ext cx="8229600" cy="985837"/>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Key points in Memory Management</a:t>
            </a:r>
            <a:endParaRPr/>
          </a:p>
        </p:txBody>
      </p:sp>
      <p:sp>
        <p:nvSpPr>
          <p:cNvPr id="1045" name="Google Shape;1045;p107"/>
          <p:cNvSpPr txBox="1"/>
          <p:nvPr/>
        </p:nvSpPr>
        <p:spPr>
          <a:xfrm>
            <a:off x="590550" y="1260475"/>
            <a:ext cx="8229600" cy="4953000"/>
          </a:xfrm>
          <a:prstGeom prst="rect">
            <a:avLst/>
          </a:prstGeom>
          <a:noFill/>
          <a:ln>
            <a:noFill/>
          </a:ln>
        </p:spPr>
        <p:txBody>
          <a:bodyPr spcFirstLastPara="1" wrap="square" lIns="90000" tIns="46800" rIns="90000" bIns="46800" anchor="t" anchorCtr="0">
            <a:noAutofit/>
          </a:bodyPr>
          <a:lstStyle/>
          <a:p>
            <a:pPr marL="342900" marR="0" lvl="0" indent="-320675" algn="l" rtl="0">
              <a:lnSpc>
                <a:spcPct val="150000"/>
              </a:lnSpc>
              <a:spcBef>
                <a:spcPts val="0"/>
              </a:spcBef>
              <a:spcAft>
                <a:spcPts val="0"/>
              </a:spcAft>
              <a:buClr>
                <a:srgbClr val="000000"/>
              </a:buClr>
              <a:buSzPts val="2200"/>
              <a:buFont typeface="Arial"/>
              <a:buNone/>
            </a:pPr>
            <a:r>
              <a:rPr lang="en-US" sz="2200" b="0" i="0" u="none">
                <a:solidFill>
                  <a:srgbClr val="000000"/>
                </a:solidFill>
                <a:latin typeface="Arial"/>
                <a:ea typeface="Arial"/>
                <a:cs typeface="Arial"/>
                <a:sym typeface="Arial"/>
              </a:rPr>
              <a:t>1) Memory references are logical addresses dynamically translated into physical addresses at run time</a:t>
            </a:r>
            <a:endParaRPr/>
          </a:p>
          <a:p>
            <a:pPr marL="647700" marR="0" lvl="1" indent="-325437" algn="l" rtl="0">
              <a:lnSpc>
                <a:spcPct val="150000"/>
              </a:lnSpc>
              <a:spcBef>
                <a:spcPts val="700"/>
              </a:spcBef>
              <a:spcAft>
                <a:spcPts val="0"/>
              </a:spcAft>
              <a:buClr>
                <a:srgbClr val="3B812F"/>
              </a:buClr>
              <a:buSzPts val="2200"/>
              <a:buFont typeface="Noto Sans Symbols"/>
              <a:buChar char="❑"/>
            </a:pPr>
            <a:r>
              <a:rPr lang="en-US" sz="2200" b="0" i="0" u="none" strike="noStrike" cap="none">
                <a:solidFill>
                  <a:srgbClr val="000000"/>
                </a:solidFill>
                <a:latin typeface="Arial"/>
                <a:ea typeface="Arial"/>
                <a:cs typeface="Arial"/>
                <a:sym typeface="Arial"/>
              </a:rPr>
              <a:t>A process may be swapped in and out of main memory occupying different regions at different times during execution</a:t>
            </a:r>
            <a:endParaRPr/>
          </a:p>
          <a:p>
            <a:pPr marL="342900" marR="0" lvl="0" indent="-320675" algn="l" rtl="0">
              <a:lnSpc>
                <a:spcPct val="150000"/>
              </a:lnSpc>
              <a:spcBef>
                <a:spcPts val="800"/>
              </a:spcBef>
              <a:spcAft>
                <a:spcPts val="0"/>
              </a:spcAft>
              <a:buClr>
                <a:srgbClr val="000000"/>
              </a:buClr>
              <a:buSzPts val="2200"/>
              <a:buFont typeface="Arial"/>
              <a:buNone/>
            </a:pPr>
            <a:r>
              <a:rPr lang="en-US" sz="2200" b="0" i="0" u="none">
                <a:solidFill>
                  <a:srgbClr val="000000"/>
                </a:solidFill>
                <a:latin typeface="Arial"/>
                <a:ea typeface="Arial"/>
                <a:cs typeface="Arial"/>
                <a:sym typeface="Arial"/>
              </a:rPr>
              <a:t>2) A process may be broken up into pieces that do not need to located contiguously in main memory</a:t>
            </a:r>
            <a:endParaRPr/>
          </a:p>
          <a:p>
            <a:pPr marL="342900" marR="0" lvl="0" indent="-320675" algn="l" rtl="0">
              <a:lnSpc>
                <a:spcPct val="150000"/>
              </a:lnSpc>
              <a:spcBef>
                <a:spcPts val="800"/>
              </a:spcBef>
              <a:spcAft>
                <a:spcPts val="0"/>
              </a:spcAft>
              <a:buClr>
                <a:srgbClr val="000000"/>
              </a:buClr>
              <a:buSzPts val="2400"/>
              <a:buFont typeface="Noto Sans Symbols"/>
              <a:buChar char="❑"/>
            </a:pPr>
            <a:r>
              <a:rPr lang="en-US" sz="2400" b="1" i="0" u="none">
                <a:solidFill>
                  <a:srgbClr val="000000"/>
                </a:solidFill>
                <a:latin typeface="Arial"/>
                <a:ea typeface="Arial"/>
                <a:cs typeface="Arial"/>
                <a:sym typeface="Arial"/>
              </a:rPr>
              <a:t>Portion </a:t>
            </a:r>
            <a:r>
              <a:rPr lang="en-US" sz="2400" b="0" i="0" u="none">
                <a:solidFill>
                  <a:srgbClr val="000000"/>
                </a:solidFill>
                <a:latin typeface="Arial"/>
                <a:ea typeface="Arial"/>
                <a:cs typeface="Arial"/>
                <a:sym typeface="Arial"/>
              </a:rPr>
              <a:t>of a process that is in memory at any given time is called </a:t>
            </a:r>
            <a:r>
              <a:rPr lang="en-US" sz="2400" b="1" i="0" u="none">
                <a:solidFill>
                  <a:srgbClr val="000000"/>
                </a:solidFill>
                <a:latin typeface="Arial"/>
                <a:ea typeface="Arial"/>
                <a:cs typeface="Arial"/>
                <a:sym typeface="Arial"/>
              </a:rPr>
              <a:t>resident set </a:t>
            </a:r>
            <a:r>
              <a:rPr lang="en-US" sz="2400" b="0" i="0" u="none">
                <a:solidFill>
                  <a:srgbClr val="000000"/>
                </a:solidFill>
                <a:latin typeface="Arial"/>
                <a:ea typeface="Arial"/>
                <a:cs typeface="Arial"/>
                <a:sym typeface="Arial"/>
              </a:rPr>
              <a:t>of the process</a:t>
            </a:r>
            <a:endParaRPr/>
          </a:p>
          <a:p>
            <a:pPr marL="342900" marR="0" lvl="0" indent="-320675" algn="l" rtl="0">
              <a:lnSpc>
                <a:spcPct val="150000"/>
              </a:lnSpc>
              <a:spcBef>
                <a:spcPts val="800"/>
              </a:spcBef>
              <a:spcAft>
                <a:spcPts val="0"/>
              </a:spcAft>
              <a:buClr>
                <a:srgbClr val="FFFFFF"/>
              </a:buClr>
              <a:buSzPts val="2200"/>
              <a:buFont typeface="Arial"/>
              <a:buNone/>
            </a:pPr>
            <a:endParaRPr sz="22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200" b="0" i="0" u="none">
              <a:solidFill>
                <a:srgbClr val="000000"/>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54"/>
        <p:cNvGrpSpPr/>
        <p:nvPr/>
      </p:nvGrpSpPr>
      <p:grpSpPr>
        <a:xfrm>
          <a:off x="0" y="0"/>
          <a:ext cx="0" cy="0"/>
          <a:chOff x="0" y="0"/>
          <a:chExt cx="0" cy="0"/>
        </a:xfrm>
      </p:grpSpPr>
      <p:sp>
        <p:nvSpPr>
          <p:cNvPr id="1055" name="Google Shape;1055;p108"/>
          <p:cNvSpPr txBox="1"/>
          <p:nvPr/>
        </p:nvSpPr>
        <p:spPr>
          <a:xfrm>
            <a:off x="457200" y="274637"/>
            <a:ext cx="8229600" cy="806450"/>
          </a:xfrm>
          <a:prstGeom prst="rect">
            <a:avLst/>
          </a:prstGeom>
          <a:noFill/>
          <a:ln>
            <a:noFill/>
          </a:ln>
        </p:spPr>
        <p:txBody>
          <a:bodyPr spcFirstLastPara="1" wrap="square" lIns="90000" tIns="46800" rIns="90000" bIns="46800" anchor="ctr"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Breakthrough in Memory Management</a:t>
            </a:r>
            <a:endParaRPr/>
          </a:p>
        </p:txBody>
      </p:sp>
      <p:sp>
        <p:nvSpPr>
          <p:cNvPr id="1056" name="Google Shape;1056;p108"/>
          <p:cNvSpPr txBox="1"/>
          <p:nvPr/>
        </p:nvSpPr>
        <p:spPr>
          <a:xfrm>
            <a:off x="457200" y="1143000"/>
            <a:ext cx="8229600" cy="5410200"/>
          </a:xfrm>
          <a:prstGeom prst="rect">
            <a:avLst/>
          </a:prstGeom>
          <a:noFill/>
          <a:ln>
            <a:noFill/>
          </a:ln>
        </p:spPr>
        <p:txBody>
          <a:bodyPr spcFirstLastPara="1" wrap="square" lIns="90000" tIns="46800" rIns="90000" bIns="46800" anchor="t" anchorCtr="0">
            <a:noAutofit/>
          </a:bodyPr>
          <a:lstStyle/>
          <a:p>
            <a:pPr marL="320675" marR="0" lvl="0" indent="-320675" algn="just" rtl="0">
              <a:lnSpc>
                <a:spcPct val="150000"/>
              </a:lnSpc>
              <a:spcBef>
                <a:spcPts val="0"/>
              </a:spcBef>
              <a:spcAft>
                <a:spcPts val="0"/>
              </a:spcAft>
              <a:buClr>
                <a:srgbClr val="CC9900"/>
              </a:buClr>
              <a:buSzPts val="2200"/>
              <a:buFont typeface="Noto Sans Symbols"/>
              <a:buChar char="■"/>
            </a:pPr>
            <a:r>
              <a:rPr lang="en-US" sz="2200" b="1" i="0" u="none">
                <a:solidFill>
                  <a:srgbClr val="000000"/>
                </a:solidFill>
                <a:latin typeface="Arial"/>
                <a:ea typeface="Arial"/>
                <a:cs typeface="Arial"/>
                <a:sym typeface="Arial"/>
              </a:rPr>
              <a:t>If both </a:t>
            </a:r>
            <a:r>
              <a:rPr lang="en-US" sz="2200" b="0" i="0" u="none">
                <a:solidFill>
                  <a:srgbClr val="000000"/>
                </a:solidFill>
                <a:latin typeface="Arial"/>
                <a:ea typeface="Arial"/>
                <a:cs typeface="Arial"/>
                <a:sym typeface="Arial"/>
              </a:rPr>
              <a:t>of those two characteristics are present, </a:t>
            </a:r>
            <a:endParaRPr/>
          </a:p>
          <a:p>
            <a:pPr marL="647700" marR="0" lvl="1" indent="-325437" algn="just" rtl="0">
              <a:lnSpc>
                <a:spcPct val="150000"/>
              </a:lnSpc>
              <a:spcBef>
                <a:spcPts val="700"/>
              </a:spcBef>
              <a:spcAft>
                <a:spcPts val="0"/>
              </a:spcAft>
              <a:buClr>
                <a:srgbClr val="3B812F"/>
              </a:buClr>
              <a:buSzPts val="2200"/>
              <a:buFont typeface="Noto Sans Symbols"/>
              <a:buChar char="❑"/>
            </a:pPr>
            <a:r>
              <a:rPr lang="en-US" sz="2200" b="0" i="0" u="none" strike="noStrike" cap="none">
                <a:solidFill>
                  <a:srgbClr val="000000"/>
                </a:solidFill>
                <a:latin typeface="Arial"/>
                <a:ea typeface="Arial"/>
                <a:cs typeface="Arial"/>
                <a:sym typeface="Arial"/>
              </a:rPr>
              <a:t>then it is not necessary that all of the pages or all of the segments of a process be in main memory during execution.</a:t>
            </a:r>
            <a:endParaRPr/>
          </a:p>
          <a:p>
            <a:pPr marL="320675" marR="0" lvl="0" indent="-320675" algn="just" rtl="0">
              <a:lnSpc>
                <a:spcPct val="150000"/>
              </a:lnSpc>
              <a:spcBef>
                <a:spcPts val="800"/>
              </a:spcBef>
              <a:spcAft>
                <a:spcPts val="0"/>
              </a:spcAft>
              <a:buClr>
                <a:srgbClr val="CC9900"/>
              </a:buClr>
              <a:buSzPts val="2200"/>
              <a:buFont typeface="Noto Sans Symbols"/>
              <a:buChar char="■"/>
            </a:pPr>
            <a:r>
              <a:rPr lang="en-US" sz="2200" b="0" i="0" u="none">
                <a:solidFill>
                  <a:srgbClr val="000000"/>
                </a:solidFill>
                <a:latin typeface="Arial"/>
                <a:ea typeface="Arial"/>
                <a:cs typeface="Arial"/>
                <a:sym typeface="Arial"/>
              </a:rPr>
              <a:t>If the next instruction, and the next data location are in memory then execution can proceed </a:t>
            </a:r>
            <a:endParaRPr/>
          </a:p>
          <a:p>
            <a:pPr marL="647700" marR="0" lvl="1" indent="-325437" algn="just" rtl="0">
              <a:lnSpc>
                <a:spcPct val="150000"/>
              </a:lnSpc>
              <a:spcBef>
                <a:spcPts val="700"/>
              </a:spcBef>
              <a:spcAft>
                <a:spcPts val="0"/>
              </a:spcAft>
              <a:buClr>
                <a:srgbClr val="3B812F"/>
              </a:buClr>
              <a:buSzPts val="2200"/>
              <a:buFont typeface="Noto Sans Symbols"/>
              <a:buChar char="❑"/>
            </a:pPr>
            <a:r>
              <a:rPr lang="en-US" sz="2200" b="0" i="0" u="none" strike="noStrike" cap="none">
                <a:solidFill>
                  <a:srgbClr val="000000"/>
                </a:solidFill>
                <a:latin typeface="Arial"/>
                <a:ea typeface="Arial"/>
                <a:cs typeface="Arial"/>
                <a:sym typeface="Arial"/>
              </a:rPr>
              <a:t>at least for a time</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64"/>
        <p:cNvGrpSpPr/>
        <p:nvPr/>
      </p:nvGrpSpPr>
      <p:grpSpPr>
        <a:xfrm>
          <a:off x="0" y="0"/>
          <a:ext cx="0" cy="0"/>
          <a:chOff x="0" y="0"/>
          <a:chExt cx="0" cy="0"/>
        </a:xfrm>
      </p:grpSpPr>
      <p:sp>
        <p:nvSpPr>
          <p:cNvPr id="1065" name="Google Shape;1065;p109"/>
          <p:cNvSpPr txBox="1"/>
          <p:nvPr/>
        </p:nvSpPr>
        <p:spPr>
          <a:xfrm>
            <a:off x="457200" y="277812"/>
            <a:ext cx="8229600" cy="636587"/>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Background</a:t>
            </a:r>
            <a:endParaRPr/>
          </a:p>
        </p:txBody>
      </p:sp>
      <p:sp>
        <p:nvSpPr>
          <p:cNvPr id="1066" name="Google Shape;1066;p109"/>
          <p:cNvSpPr txBox="1"/>
          <p:nvPr/>
        </p:nvSpPr>
        <p:spPr>
          <a:xfrm>
            <a:off x="461962" y="955675"/>
            <a:ext cx="8229600" cy="5140325"/>
          </a:xfrm>
          <a:prstGeom prst="rect">
            <a:avLst/>
          </a:prstGeom>
          <a:noFill/>
          <a:ln>
            <a:noFill/>
          </a:ln>
        </p:spPr>
        <p:txBody>
          <a:bodyPr spcFirstLastPara="1" wrap="square" lIns="90000" tIns="46800" rIns="90000" bIns="46800" anchor="t" anchorCtr="0">
            <a:noAutofit/>
          </a:bodyPr>
          <a:lstStyle/>
          <a:p>
            <a:pPr marL="338137" marR="0" lvl="0" indent="-338137" algn="l" rtl="0">
              <a:lnSpc>
                <a:spcPct val="150000"/>
              </a:lnSpc>
              <a:spcBef>
                <a:spcPts val="0"/>
              </a:spcBef>
              <a:spcAft>
                <a:spcPts val="0"/>
              </a:spcAft>
              <a:buClr>
                <a:srgbClr val="CC9900"/>
              </a:buClr>
              <a:buSzPts val="1800"/>
              <a:buFont typeface="Noto Sans Symbols"/>
              <a:buChar char="■"/>
            </a:pPr>
            <a:r>
              <a:rPr lang="en-US" sz="1800" b="1" i="0" u="none">
                <a:solidFill>
                  <a:srgbClr val="3366FF"/>
                </a:solidFill>
                <a:latin typeface="Arial"/>
                <a:ea typeface="Arial"/>
                <a:cs typeface="Arial"/>
                <a:sym typeface="Arial"/>
              </a:rPr>
              <a:t>Virtual memory</a:t>
            </a:r>
            <a:r>
              <a:rPr lang="en-US" sz="1800" b="0" i="0" u="none">
                <a:solidFill>
                  <a:srgbClr val="3366FF"/>
                </a:solidFill>
                <a:latin typeface="Arial"/>
                <a:ea typeface="Arial"/>
                <a:cs typeface="Arial"/>
                <a:sym typeface="Arial"/>
              </a:rPr>
              <a:t> </a:t>
            </a:r>
            <a:r>
              <a:rPr lang="en-US" sz="1800" b="0" i="0" u="none">
                <a:solidFill>
                  <a:srgbClr val="000000"/>
                </a:solidFill>
                <a:latin typeface="Arial"/>
                <a:ea typeface="Arial"/>
                <a:cs typeface="Arial"/>
                <a:sym typeface="Arial"/>
              </a:rPr>
              <a:t>– separation of user logical memory from physical memory.</a:t>
            </a:r>
            <a:endParaRPr/>
          </a:p>
          <a:p>
            <a:pPr marL="738187" marR="0" lvl="1" indent="-28098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Only part of the program needs to be in memory for execution</a:t>
            </a:r>
            <a:endParaRPr/>
          </a:p>
          <a:p>
            <a:pPr marL="738187" marR="0" lvl="1" indent="-28098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Logical address space can therefore be much larger than physical address space</a:t>
            </a:r>
            <a:endParaRPr/>
          </a:p>
          <a:p>
            <a:pPr marL="738187" marR="0" lvl="1" indent="-28098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Allows address spaces to be shared by several processes</a:t>
            </a:r>
            <a:endParaRPr/>
          </a:p>
          <a:p>
            <a:pPr marL="738187" marR="0" lvl="1" indent="-28098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Allows for more efficient process creation</a:t>
            </a:r>
            <a:br>
              <a:rPr lang="en-US" sz="1800" b="0" i="0" u="none" strike="noStrike" cap="none">
                <a:solidFill>
                  <a:srgbClr val="000000"/>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a:p>
            <a:pPr marL="338137" marR="0" lvl="0" indent="-338137" algn="l"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Virtual memory can be implemented via:</a:t>
            </a:r>
            <a:endParaRPr/>
          </a:p>
          <a:p>
            <a:pPr marL="738187" marR="0" lvl="1" indent="-28098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Demand paging </a:t>
            </a:r>
            <a:endParaRPr/>
          </a:p>
          <a:p>
            <a:pPr marL="738187" marR="0" lvl="1" indent="-28098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Demand segmentation</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71"/>
        <p:cNvGrpSpPr/>
        <p:nvPr/>
      </p:nvGrpSpPr>
      <p:grpSpPr>
        <a:xfrm>
          <a:off x="0" y="0"/>
          <a:ext cx="0" cy="0"/>
          <a:chOff x="0" y="0"/>
          <a:chExt cx="0" cy="0"/>
        </a:xfrm>
      </p:grpSpPr>
      <p:sp>
        <p:nvSpPr>
          <p:cNvPr id="1072" name="Google Shape;1072;p110"/>
          <p:cNvSpPr txBox="1"/>
          <p:nvPr/>
        </p:nvSpPr>
        <p:spPr>
          <a:xfrm>
            <a:off x="6553200" y="6242050"/>
            <a:ext cx="2112962" cy="436562"/>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7.</a:t>
            </a:r>
            <a:fld id="{00000000-1234-1234-1234-123412341234}" type="slidenum">
              <a:rPr lang="en-US" sz="1800" b="0" i="0" u="none">
                <a:solidFill>
                  <a:srgbClr val="FFFFFF"/>
                </a:solidFill>
                <a:latin typeface="Arial"/>
                <a:ea typeface="Arial"/>
                <a:cs typeface="Arial"/>
                <a:sym typeface="Arial"/>
              </a:rPr>
              <a:pPr marL="0" marR="0" lvl="0" indent="0" algn="l" rtl="0">
                <a:lnSpc>
                  <a:spcPct val="100000"/>
                </a:lnSpc>
                <a:spcBef>
                  <a:spcPts val="0"/>
                </a:spcBef>
                <a:spcAft>
                  <a:spcPts val="0"/>
                </a:spcAft>
                <a:buClr>
                  <a:srgbClr val="FFFFFF"/>
                </a:buClr>
                <a:buSzPts val="1800"/>
                <a:buFont typeface="Arial"/>
                <a:buNone/>
              </a:pPr>
              <a:t>68</a:t>
            </a:fld>
            <a:endParaRPr/>
          </a:p>
        </p:txBody>
      </p:sp>
      <p:sp>
        <p:nvSpPr>
          <p:cNvPr id="1073" name="Google Shape;1073;p110"/>
          <p:cNvSpPr txBox="1"/>
          <p:nvPr/>
        </p:nvSpPr>
        <p:spPr>
          <a:xfrm>
            <a:off x="0" y="990600"/>
            <a:ext cx="8915400" cy="5213350"/>
          </a:xfrm>
          <a:prstGeom prst="rect">
            <a:avLst/>
          </a:prstGeom>
          <a:solidFill>
            <a:srgbClr val="FFFFFF"/>
          </a:solidFill>
          <a:ln>
            <a:noFill/>
          </a:ln>
        </p:spPr>
        <p:txBody>
          <a:bodyPr spcFirstLastPara="1" wrap="square" lIns="90000" tIns="46800" rIns="90000" bIns="46800" anchor="t" anchorCtr="0">
            <a:noAutofit/>
          </a:bodyPr>
          <a:lstStyle/>
          <a:p>
            <a:pPr marL="0" marR="0" lvl="0" indent="0" algn="just" rtl="0">
              <a:lnSpc>
                <a:spcPct val="100000"/>
              </a:lnSpc>
              <a:spcBef>
                <a:spcPts val="0"/>
              </a:spcBef>
              <a:spcAft>
                <a:spcPts val="0"/>
              </a:spcAft>
              <a:buClr>
                <a:srgbClr val="000000"/>
              </a:buClr>
              <a:buSzPts val="2800"/>
              <a:buFont typeface="Times New Roman"/>
              <a:buNone/>
            </a:pPr>
            <a:r>
              <a:rPr lang="en-US" sz="2800" b="0" i="0" u="none">
                <a:solidFill>
                  <a:srgbClr val="000000"/>
                </a:solidFill>
                <a:latin typeface="Times New Roman"/>
                <a:ea typeface="Times New Roman"/>
                <a:cs typeface="Times New Roman"/>
                <a:sym typeface="Times New Roman"/>
              </a:rPr>
              <a:t>Demand paging and demand segmentation mean that, when a program is being executed, part of the program is in memory and part is on disk.</a:t>
            </a:r>
            <a:endParaRPr/>
          </a:p>
          <a:p>
            <a:pPr marL="0" marR="0" lvl="0" indent="0" algn="just" rtl="0">
              <a:lnSpc>
                <a:spcPct val="100000"/>
              </a:lnSpc>
              <a:spcBef>
                <a:spcPts val="0"/>
              </a:spcBef>
              <a:spcAft>
                <a:spcPts val="0"/>
              </a:spcAft>
              <a:buClr>
                <a:srgbClr val="000000"/>
              </a:buClr>
              <a:buSzPts val="2800"/>
              <a:buFont typeface="Times New Roman"/>
              <a:buNone/>
            </a:pPr>
            <a:r>
              <a:rPr lang="en-US" sz="2800" b="0" i="0" u="none">
                <a:solidFill>
                  <a:srgbClr val="000000"/>
                </a:solidFill>
                <a:latin typeface="Times New Roman"/>
                <a:ea typeface="Times New Roman"/>
                <a:cs typeface="Times New Roman"/>
                <a:sym typeface="Times New Roman"/>
              </a:rPr>
              <a:t> This means that, for example, a memory size of 10 MB can execute 10 programs, each of size 3 MB, for a total of 30 MB.</a:t>
            </a:r>
            <a:endParaRPr/>
          </a:p>
          <a:p>
            <a:pPr marL="0" marR="0" lvl="0" indent="0" algn="just" rtl="0">
              <a:lnSpc>
                <a:spcPct val="100000"/>
              </a:lnSpc>
              <a:spcBef>
                <a:spcPts val="0"/>
              </a:spcBef>
              <a:spcAft>
                <a:spcPts val="0"/>
              </a:spcAft>
              <a:buClr>
                <a:srgbClr val="000000"/>
              </a:buClr>
              <a:buSzPts val="2800"/>
              <a:buFont typeface="Times New Roman"/>
              <a:buNone/>
            </a:pPr>
            <a:r>
              <a:rPr lang="en-US" sz="2800" b="0" i="0" u="none">
                <a:solidFill>
                  <a:srgbClr val="000000"/>
                </a:solidFill>
                <a:latin typeface="Times New Roman"/>
                <a:ea typeface="Times New Roman"/>
                <a:cs typeface="Times New Roman"/>
                <a:sym typeface="Times New Roman"/>
              </a:rPr>
              <a:t> At any moment, 10 MB of the 10 programs are in memory and 20 MB are on disk. There is therefore an actual memory size of 10 MB, but a virtual memory size of 30 MB. Figure 7.11 shows the concept. </a:t>
            </a:r>
            <a:r>
              <a:rPr lang="en-US" sz="2800" b="1" i="0" u="none">
                <a:solidFill>
                  <a:srgbClr val="000000"/>
                </a:solidFill>
                <a:latin typeface="Times New Roman"/>
                <a:ea typeface="Times New Roman"/>
                <a:cs typeface="Times New Roman"/>
                <a:sym typeface="Times New Roman"/>
              </a:rPr>
              <a:t>Virtual memory</a:t>
            </a:r>
            <a:r>
              <a:rPr lang="en-US" sz="2800" b="0" i="0" u="none">
                <a:solidFill>
                  <a:srgbClr val="000000"/>
                </a:solidFill>
                <a:latin typeface="Times New Roman"/>
                <a:ea typeface="Times New Roman"/>
                <a:cs typeface="Times New Roman"/>
                <a:sym typeface="Times New Roman"/>
              </a:rPr>
              <a:t>, which implies demand paging, demand segmentation or both, is used in almost all operating systems today.</a:t>
            </a:r>
            <a:endParaRPr/>
          </a:p>
        </p:txBody>
      </p:sp>
      <p:sp>
        <p:nvSpPr>
          <p:cNvPr id="1074" name="Google Shape;1074;p110"/>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Virtual Memory</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79"/>
        <p:cNvGrpSpPr/>
        <p:nvPr/>
      </p:nvGrpSpPr>
      <p:grpSpPr>
        <a:xfrm>
          <a:off x="0" y="0"/>
          <a:ext cx="0" cy="0"/>
          <a:chOff x="0" y="0"/>
          <a:chExt cx="0" cy="0"/>
        </a:xfrm>
      </p:grpSpPr>
      <p:sp>
        <p:nvSpPr>
          <p:cNvPr id="1080" name="Google Shape;1080;p111"/>
          <p:cNvSpPr txBox="1"/>
          <p:nvPr/>
        </p:nvSpPr>
        <p:spPr>
          <a:xfrm>
            <a:off x="6553200" y="6242050"/>
            <a:ext cx="2112962" cy="436562"/>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7.</a:t>
            </a:r>
            <a:fld id="{00000000-1234-1234-1234-123412341234}" type="slidenum">
              <a:rPr lang="en-US" sz="1800" b="0" i="0" u="none">
                <a:solidFill>
                  <a:srgbClr val="FFFFFF"/>
                </a:solidFill>
                <a:latin typeface="Arial"/>
                <a:ea typeface="Arial"/>
                <a:cs typeface="Arial"/>
                <a:sym typeface="Arial"/>
              </a:rPr>
              <a:pPr marL="0" marR="0" lvl="0" indent="0" algn="l" rtl="0">
                <a:lnSpc>
                  <a:spcPct val="100000"/>
                </a:lnSpc>
                <a:spcBef>
                  <a:spcPts val="0"/>
                </a:spcBef>
                <a:spcAft>
                  <a:spcPts val="0"/>
                </a:spcAft>
                <a:buClr>
                  <a:srgbClr val="FFFFFF"/>
                </a:buClr>
                <a:buSzPts val="1800"/>
                <a:buFont typeface="Arial"/>
                <a:buNone/>
              </a:pPr>
              <a:t>69</a:t>
            </a:fld>
            <a:endParaRPr/>
          </a:p>
        </p:txBody>
      </p:sp>
      <p:pic>
        <p:nvPicPr>
          <p:cNvPr id="1081" name="Google Shape;1081;p111"/>
          <p:cNvPicPr preferRelativeResize="0"/>
          <p:nvPr/>
        </p:nvPicPr>
        <p:blipFill rotWithShape="1">
          <a:blip r:embed="rId3">
            <a:alphaModFix/>
          </a:blip>
          <a:srcRect/>
          <a:stretch/>
        </p:blipFill>
        <p:spPr>
          <a:xfrm>
            <a:off x="1266825" y="1401762"/>
            <a:ext cx="6353175" cy="4008437"/>
          </a:xfrm>
          <a:prstGeom prst="rect">
            <a:avLst/>
          </a:prstGeom>
          <a:noFill/>
          <a:ln>
            <a:noFill/>
          </a:ln>
        </p:spPr>
      </p:pic>
      <p:sp>
        <p:nvSpPr>
          <p:cNvPr id="1082" name="Google Shape;1082;p111"/>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Virtual Memory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1"/>
        <p:cNvGrpSpPr/>
        <p:nvPr/>
      </p:nvGrpSpPr>
      <p:grpSpPr>
        <a:xfrm>
          <a:off x="0" y="0"/>
          <a:ext cx="0" cy="0"/>
          <a:chOff x="0" y="0"/>
          <a:chExt cx="0" cy="0"/>
        </a:xfrm>
      </p:grpSpPr>
      <p:sp>
        <p:nvSpPr>
          <p:cNvPr id="202" name="Google Shape;202;p22"/>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Memory Management Requirements</a:t>
            </a:r>
            <a:endParaRPr/>
          </a:p>
        </p:txBody>
      </p:sp>
      <p:sp>
        <p:nvSpPr>
          <p:cNvPr id="203" name="Google Shape;203;p22"/>
          <p:cNvSpPr txBox="1"/>
          <p:nvPr/>
        </p:nvSpPr>
        <p:spPr>
          <a:xfrm>
            <a:off x="457200" y="838200"/>
            <a:ext cx="8229600" cy="5257800"/>
          </a:xfrm>
          <a:prstGeom prst="rect">
            <a:avLst/>
          </a:prstGeom>
          <a:noFill/>
          <a:ln>
            <a:noFill/>
          </a:ln>
        </p:spPr>
        <p:txBody>
          <a:bodyPr spcFirstLastPara="1" wrap="square" lIns="90000" tIns="46800" rIns="90000" bIns="46800" anchor="t" anchorCtr="0">
            <a:noAutofit/>
          </a:bodyPr>
          <a:lstStyle/>
          <a:p>
            <a:pPr marL="342900" marR="0" lvl="0" indent="-320675" algn="l" rtl="0">
              <a:lnSpc>
                <a:spcPct val="150000"/>
              </a:lnSpc>
              <a:spcBef>
                <a:spcPts val="0"/>
              </a:spcBef>
              <a:spcAft>
                <a:spcPts val="0"/>
              </a:spcAft>
              <a:buClr>
                <a:srgbClr val="996600"/>
              </a:buClr>
              <a:buSzPts val="1800"/>
              <a:buFont typeface="Arial"/>
              <a:buNone/>
            </a:pPr>
            <a:r>
              <a:rPr lang="en-US" sz="1800" b="0" i="0" u="none">
                <a:solidFill>
                  <a:srgbClr val="996600"/>
                </a:solidFill>
                <a:latin typeface="Arial"/>
                <a:ea typeface="Arial"/>
                <a:cs typeface="Arial"/>
                <a:sym typeface="Arial"/>
              </a:rPr>
              <a:t>1. </a:t>
            </a:r>
            <a:r>
              <a:rPr lang="en-US" sz="1800" b="0" i="0" u="sng">
                <a:solidFill>
                  <a:srgbClr val="996600"/>
                </a:solidFill>
                <a:latin typeface="Arial"/>
                <a:ea typeface="Arial"/>
                <a:cs typeface="Arial"/>
                <a:sym typeface="Arial"/>
              </a:rPr>
              <a:t>Relocation:</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Programmer does not know where the program will be placed in memory when it is executed.</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While the program is executing, it may be swapped to disk and returned to main memory at a different location (relocated).</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Memory references must be translated in the code to actual physical memory address.</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87"/>
        <p:cNvGrpSpPr/>
        <p:nvPr/>
      </p:nvGrpSpPr>
      <p:grpSpPr>
        <a:xfrm>
          <a:off x="0" y="0"/>
          <a:ext cx="0" cy="0"/>
          <a:chOff x="0" y="0"/>
          <a:chExt cx="0" cy="0"/>
        </a:xfrm>
      </p:grpSpPr>
      <p:sp>
        <p:nvSpPr>
          <p:cNvPr id="1088" name="Google Shape;1088;p112"/>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Virtual Memory</a:t>
            </a:r>
            <a:endParaRPr/>
          </a:p>
        </p:txBody>
      </p:sp>
      <p:sp>
        <p:nvSpPr>
          <p:cNvPr id="1089" name="Google Shape;1089;p112"/>
          <p:cNvSpPr txBox="1"/>
          <p:nvPr/>
        </p:nvSpPr>
        <p:spPr>
          <a:xfrm>
            <a:off x="457200" y="838200"/>
            <a:ext cx="8210550" cy="5181600"/>
          </a:xfrm>
          <a:prstGeom prst="rect">
            <a:avLst/>
          </a:prstGeom>
          <a:noFill/>
          <a:ln>
            <a:noFill/>
          </a:ln>
        </p:spPr>
        <p:txBody>
          <a:bodyPr spcFirstLastPara="1" wrap="square" lIns="90000" tIns="46800" rIns="90000" bIns="46800" anchor="t" anchorCtr="0">
            <a:noAutofit/>
          </a:bodyPr>
          <a:lstStyle/>
          <a:p>
            <a:pPr marL="339725" marR="0" lvl="0" indent="-339725" algn="just" rtl="0">
              <a:lnSpc>
                <a:spcPct val="150000"/>
              </a:lnSpc>
              <a:spcBef>
                <a:spcPts val="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If a ‘piece’ is not in memory and is required, processor generates interrupt indicating memory access fault</a:t>
            </a:r>
            <a:endParaRPr/>
          </a:p>
          <a:p>
            <a:pPr marL="739775" marR="0" lvl="1" indent="-282575" algn="just" rtl="0">
              <a:lnSpc>
                <a:spcPct val="15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OS takes charge, puts process in blocked state</a:t>
            </a:r>
            <a:endParaRPr/>
          </a:p>
          <a:p>
            <a:pPr marL="739775" marR="0" lvl="1" indent="-282575" algn="just" rtl="0">
              <a:lnSpc>
                <a:spcPct val="15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OS issues disk I/O to bring in the desired piece</a:t>
            </a:r>
            <a:endParaRPr/>
          </a:p>
          <a:p>
            <a:pPr marL="739775" marR="0" lvl="1" indent="-282575" algn="just" rtl="0">
              <a:lnSpc>
                <a:spcPct val="15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Schedules another process in the mean time</a:t>
            </a:r>
            <a:endParaRPr/>
          </a:p>
          <a:p>
            <a:pPr marL="739775" marR="0" lvl="1" indent="-282575" algn="just" rtl="0">
              <a:lnSpc>
                <a:spcPct val="15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Once brought in, I/O interrupt is raised, OS takes control again and puts the process in Ready queue</a:t>
            </a:r>
            <a:endParaRPr/>
          </a:p>
          <a:p>
            <a:pPr marL="339725" marR="0" lvl="0" indent="-339725" algn="just" rtl="0">
              <a:lnSpc>
                <a:spcPct val="15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VM </a:t>
            </a:r>
            <a:r>
              <a:rPr lang="en-US" sz="2000" b="0" i="0" u="none">
                <a:solidFill>
                  <a:srgbClr val="000000"/>
                </a:solidFill>
                <a:latin typeface="Noto Sans Symbols"/>
                <a:ea typeface="Noto Sans Symbols"/>
                <a:cs typeface="Noto Sans Symbols"/>
                <a:sym typeface="Noto Sans Symbols"/>
              </a:rPr>
              <a:t>🡪</a:t>
            </a:r>
            <a:r>
              <a:rPr lang="en-US" sz="2000" b="0" i="0" u="none">
                <a:solidFill>
                  <a:srgbClr val="000000"/>
                </a:solidFill>
                <a:latin typeface="Arial"/>
                <a:ea typeface="Arial"/>
                <a:cs typeface="Arial"/>
                <a:sym typeface="Arial"/>
              </a:rPr>
              <a:t> Virtual Memory, Virtual Machine</a:t>
            </a:r>
            <a:endParaRPr/>
          </a:p>
          <a:p>
            <a:pPr marL="0" marR="0" lvl="0" indent="0" algn="l" rtl="0">
              <a:lnSpc>
                <a:spcPct val="100000"/>
              </a:lnSpc>
              <a:spcBef>
                <a:spcPts val="0"/>
              </a:spcBef>
              <a:spcAft>
                <a:spcPts val="0"/>
              </a:spcAft>
              <a:buNone/>
            </a:pPr>
            <a:endParaRPr sz="2000" b="0" i="0" u="none">
              <a:solidFill>
                <a:srgbClr val="000000"/>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94"/>
        <p:cNvGrpSpPr/>
        <p:nvPr/>
      </p:nvGrpSpPr>
      <p:grpSpPr>
        <a:xfrm>
          <a:off x="0" y="0"/>
          <a:ext cx="0" cy="0"/>
          <a:chOff x="0" y="0"/>
          <a:chExt cx="0" cy="0"/>
        </a:xfrm>
      </p:grpSpPr>
      <p:sp>
        <p:nvSpPr>
          <p:cNvPr id="1095" name="Google Shape;1095;p113"/>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Advantages of having only a portion </a:t>
            </a:r>
            <a:endParaRPr/>
          </a:p>
        </p:txBody>
      </p:sp>
      <p:sp>
        <p:nvSpPr>
          <p:cNvPr id="1096" name="Google Shape;1096;p113"/>
          <p:cNvSpPr txBox="1"/>
          <p:nvPr/>
        </p:nvSpPr>
        <p:spPr>
          <a:xfrm>
            <a:off x="457200" y="838200"/>
            <a:ext cx="8210550" cy="5181600"/>
          </a:xfrm>
          <a:prstGeom prst="rect">
            <a:avLst/>
          </a:prstGeom>
          <a:noFill/>
          <a:ln>
            <a:noFill/>
          </a:ln>
        </p:spPr>
        <p:txBody>
          <a:bodyPr spcFirstLastPara="1" wrap="square" lIns="90000" tIns="46800" rIns="90000" bIns="46800" anchor="t" anchorCtr="0">
            <a:noAutofit/>
          </a:bodyPr>
          <a:lstStyle/>
          <a:p>
            <a:pPr marL="339725" marR="0" lvl="0" indent="-339725" algn="l" rtl="0">
              <a:lnSpc>
                <a:spcPct val="150000"/>
              </a:lnSpc>
              <a:spcBef>
                <a:spcPts val="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More processes in memory at a given time with increase in CPU utilization, throughput but no increase in response time &amp; turnaround time</a:t>
            </a:r>
            <a:endParaRPr/>
          </a:p>
          <a:p>
            <a:pPr marL="339725" marR="0" lvl="0" indent="-339725" algn="l" rtl="0">
              <a:lnSpc>
                <a:spcPct val="150000"/>
              </a:lnSpc>
              <a:spcBef>
                <a:spcPts val="8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Processes can now be larger than main memory without any tension on part of the programmer (overlaying)</a:t>
            </a:r>
            <a:endParaRPr/>
          </a:p>
          <a:p>
            <a:pPr marL="339725" marR="0" lvl="0" indent="-339725" algn="l" rtl="0">
              <a:lnSpc>
                <a:spcPct val="150000"/>
              </a:lnSpc>
              <a:spcBef>
                <a:spcPts val="8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Why to waste memory with portions of program/data which are being used only rarely</a:t>
            </a:r>
            <a:endParaRPr/>
          </a:p>
          <a:p>
            <a:pPr marL="339725" marR="0" lvl="0" indent="-339725" algn="l" rtl="0">
              <a:lnSpc>
                <a:spcPct val="150000"/>
              </a:lnSpc>
              <a:spcBef>
                <a:spcPts val="8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Time is saved as unused pieces are not being swapped in/out</a:t>
            </a:r>
            <a:endParaRPr/>
          </a:p>
          <a:p>
            <a:pPr marL="339725" marR="0" lvl="0" indent="-339725" algn="l" rtl="0">
              <a:lnSpc>
                <a:spcPct val="150000"/>
              </a:lnSpc>
              <a:spcBef>
                <a:spcPts val="8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Less I/O needed to load or swap user programs into memory, so each user program would run faster.</a:t>
            </a:r>
            <a:endParaRPr/>
          </a:p>
          <a:p>
            <a:pPr marL="0" marR="0" lvl="0" indent="0" algn="l" rtl="0">
              <a:lnSpc>
                <a:spcPct val="100000"/>
              </a:lnSpc>
              <a:spcBef>
                <a:spcPts val="0"/>
              </a:spcBef>
              <a:spcAft>
                <a:spcPts val="0"/>
              </a:spcAft>
              <a:buNone/>
            </a:pPr>
            <a:endParaRPr sz="2200" b="0" i="0" u="none">
              <a:solidFill>
                <a:srgbClr val="000000"/>
              </a:solidFill>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01"/>
        <p:cNvGrpSpPr/>
        <p:nvPr/>
      </p:nvGrpSpPr>
      <p:grpSpPr>
        <a:xfrm>
          <a:off x="0" y="0"/>
          <a:ext cx="0" cy="0"/>
          <a:chOff x="0" y="0"/>
          <a:chExt cx="0" cy="0"/>
        </a:xfrm>
      </p:grpSpPr>
      <p:sp>
        <p:nvSpPr>
          <p:cNvPr id="1102" name="Google Shape;1102;p114"/>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Steps in handling a page fault</a:t>
            </a:r>
            <a:endParaRPr/>
          </a:p>
        </p:txBody>
      </p:sp>
      <p:pic>
        <p:nvPicPr>
          <p:cNvPr id="1103" name="Google Shape;1103;p114"/>
          <p:cNvPicPr preferRelativeResize="0"/>
          <p:nvPr/>
        </p:nvPicPr>
        <p:blipFill rotWithShape="1">
          <a:blip r:embed="rId3">
            <a:alphaModFix/>
          </a:blip>
          <a:srcRect/>
          <a:stretch/>
        </p:blipFill>
        <p:spPr>
          <a:xfrm>
            <a:off x="1447800" y="1447800"/>
            <a:ext cx="6156325" cy="46355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08"/>
        <p:cNvGrpSpPr/>
        <p:nvPr/>
      </p:nvGrpSpPr>
      <p:grpSpPr>
        <a:xfrm>
          <a:off x="0" y="0"/>
          <a:ext cx="0" cy="0"/>
          <a:chOff x="0" y="0"/>
          <a:chExt cx="0" cy="0"/>
        </a:xfrm>
      </p:grpSpPr>
      <p:sp>
        <p:nvSpPr>
          <p:cNvPr id="1109" name="Google Shape;1109;p115"/>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Issues</a:t>
            </a:r>
            <a:endParaRPr/>
          </a:p>
        </p:txBody>
      </p:sp>
      <p:sp>
        <p:nvSpPr>
          <p:cNvPr id="1110" name="Google Shape;1110;p115"/>
          <p:cNvSpPr txBox="1"/>
          <p:nvPr/>
        </p:nvSpPr>
        <p:spPr>
          <a:xfrm>
            <a:off x="457200" y="838200"/>
            <a:ext cx="8210550" cy="5181600"/>
          </a:xfrm>
          <a:prstGeom prst="rect">
            <a:avLst/>
          </a:prstGeom>
          <a:noFill/>
          <a:ln>
            <a:noFill/>
          </a:ln>
        </p:spPr>
        <p:txBody>
          <a:bodyPr spcFirstLastPara="1" wrap="square" lIns="90000" tIns="46800" rIns="90000" bIns="46800" anchor="t" anchorCtr="0">
            <a:noAutofit/>
          </a:bodyPr>
          <a:lstStyle/>
          <a:p>
            <a:pPr marL="339725" marR="0" lvl="0" indent="-339725" algn="l" rtl="0">
              <a:lnSpc>
                <a:spcPct val="130000"/>
              </a:lnSpc>
              <a:spcBef>
                <a:spcPts val="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To bring in a piece, some other piece needs to be thrown out</a:t>
            </a:r>
            <a:endParaRPr/>
          </a:p>
          <a:p>
            <a:pPr marL="739775" marR="0" lvl="1" indent="-282575" algn="l" rtl="0">
              <a:lnSpc>
                <a:spcPct val="13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Piece is thrown out just before it is used</a:t>
            </a:r>
            <a:endParaRPr/>
          </a:p>
          <a:p>
            <a:pPr marL="739775" marR="0" lvl="1" indent="-282575" algn="l" rtl="0">
              <a:lnSpc>
                <a:spcPct val="13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Go get that piece again almost immediately</a:t>
            </a:r>
            <a:endParaRPr/>
          </a:p>
          <a:p>
            <a:pPr marL="739775" marR="0" lvl="1" indent="-282575" algn="l" rtl="0">
              <a:lnSpc>
                <a:spcPct val="13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Leads to </a:t>
            </a:r>
            <a:r>
              <a:rPr lang="en-US" sz="2000" b="1" i="0" u="none" strike="noStrike" cap="none">
                <a:solidFill>
                  <a:srgbClr val="000000"/>
                </a:solidFill>
                <a:latin typeface="Arial"/>
                <a:ea typeface="Arial"/>
                <a:cs typeface="Arial"/>
                <a:sym typeface="Arial"/>
              </a:rPr>
              <a:t>thrashing</a:t>
            </a:r>
            <a:endParaRPr/>
          </a:p>
          <a:p>
            <a:pPr marL="1141412" marR="0" lvl="2" indent="-227012" algn="l" rtl="0">
              <a:lnSpc>
                <a:spcPct val="130000"/>
              </a:lnSpc>
              <a:spcBef>
                <a:spcPts val="600"/>
              </a:spcBef>
              <a:spcAft>
                <a:spcPts val="0"/>
              </a:spcAft>
              <a:buClr>
                <a:srgbClr val="000000"/>
              </a:buClr>
              <a:buSzPts val="1700"/>
              <a:buFont typeface="Times New Roman"/>
              <a:buChar char="•"/>
            </a:pPr>
            <a:r>
              <a:rPr lang="en-US" sz="1700" b="0" i="0" u="none" strike="noStrike" cap="none">
                <a:solidFill>
                  <a:srgbClr val="000000"/>
                </a:solidFill>
                <a:latin typeface="Arial"/>
                <a:ea typeface="Arial"/>
                <a:cs typeface="Arial"/>
                <a:sym typeface="Arial"/>
              </a:rPr>
              <a:t>System spends to much time swapping the pieces rather than executing instructions</a:t>
            </a:r>
            <a:endParaRPr/>
          </a:p>
          <a:p>
            <a:pPr marL="1141412" marR="0" lvl="2" indent="-227012" algn="l" rtl="0">
              <a:lnSpc>
                <a:spcPct val="130000"/>
              </a:lnSpc>
              <a:spcBef>
                <a:spcPts val="600"/>
              </a:spcBef>
              <a:spcAft>
                <a:spcPts val="0"/>
              </a:spcAft>
              <a:buClr>
                <a:srgbClr val="000000"/>
              </a:buClr>
              <a:buSzPts val="1700"/>
              <a:buFont typeface="Times New Roman"/>
              <a:buChar char="•"/>
            </a:pPr>
            <a:r>
              <a:rPr lang="en-US" sz="1700" b="0" i="0" u="none" strike="noStrike" cap="none">
                <a:solidFill>
                  <a:srgbClr val="000000"/>
                </a:solidFill>
                <a:latin typeface="Arial"/>
                <a:ea typeface="Arial"/>
                <a:cs typeface="Arial"/>
                <a:sym typeface="Arial"/>
              </a:rPr>
              <a:t>Problem is worsened if OS mistakes it to be an indicator to increase the level of multi programming</a:t>
            </a:r>
            <a:endParaRPr/>
          </a:p>
          <a:p>
            <a:pPr marL="339725" marR="0" lvl="0" indent="-339725" algn="l" rtl="0">
              <a:lnSpc>
                <a:spcPct val="130000"/>
              </a:lnSpc>
              <a:spcBef>
                <a:spcPts val="8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Solution: OS tries to guess which pieces are least likely to be used in the near future</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15"/>
        <p:cNvGrpSpPr/>
        <p:nvPr/>
      </p:nvGrpSpPr>
      <p:grpSpPr>
        <a:xfrm>
          <a:off x="0" y="0"/>
          <a:ext cx="0" cy="0"/>
          <a:chOff x="0" y="0"/>
          <a:chExt cx="0" cy="0"/>
        </a:xfrm>
      </p:grpSpPr>
      <p:sp>
        <p:nvSpPr>
          <p:cNvPr id="1116" name="Google Shape;1116;p116"/>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Virtual Memory Requirements</a:t>
            </a:r>
            <a:endParaRPr/>
          </a:p>
        </p:txBody>
      </p:sp>
      <p:sp>
        <p:nvSpPr>
          <p:cNvPr id="1117" name="Google Shape;1117;p116"/>
          <p:cNvSpPr txBox="1"/>
          <p:nvPr/>
        </p:nvSpPr>
        <p:spPr>
          <a:xfrm>
            <a:off x="457200" y="838200"/>
            <a:ext cx="8210550" cy="4648200"/>
          </a:xfrm>
          <a:prstGeom prst="rect">
            <a:avLst/>
          </a:prstGeom>
          <a:noFill/>
          <a:ln>
            <a:noFill/>
          </a:ln>
        </p:spPr>
        <p:txBody>
          <a:bodyPr spcFirstLastPara="1" wrap="square" lIns="90000" tIns="46800" rIns="90000" bIns="46800" anchor="t" anchorCtr="0">
            <a:noAutofit/>
          </a:bodyPr>
          <a:lstStyle/>
          <a:p>
            <a:pPr marL="339725" marR="0" lvl="0" indent="-339725" algn="l" rtl="0">
              <a:lnSpc>
                <a:spcPct val="150000"/>
              </a:lnSpc>
              <a:spcBef>
                <a:spcPts val="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Hardware must support paging and/or segmentation</a:t>
            </a:r>
            <a:endParaRPr/>
          </a:p>
          <a:p>
            <a:pPr marL="339725" marR="0" lvl="0" indent="-339725" algn="l" rtl="0">
              <a:lnSpc>
                <a:spcPct val="15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OS must support swapping of pages and/or segments</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22"/>
        <p:cNvGrpSpPr/>
        <p:nvPr/>
      </p:nvGrpSpPr>
      <p:grpSpPr>
        <a:xfrm>
          <a:off x="0" y="0"/>
          <a:ext cx="0" cy="0"/>
          <a:chOff x="0" y="0"/>
          <a:chExt cx="0" cy="0"/>
        </a:xfrm>
      </p:grpSpPr>
      <p:sp>
        <p:nvSpPr>
          <p:cNvPr id="1123" name="Google Shape;1123;p117"/>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Virtual Memory + Paging</a:t>
            </a:r>
            <a:endParaRPr/>
          </a:p>
        </p:txBody>
      </p:sp>
      <p:sp>
        <p:nvSpPr>
          <p:cNvPr id="1124" name="Google Shape;1124;p117"/>
          <p:cNvSpPr txBox="1"/>
          <p:nvPr/>
        </p:nvSpPr>
        <p:spPr>
          <a:xfrm>
            <a:off x="457200" y="838200"/>
            <a:ext cx="8210550" cy="5181600"/>
          </a:xfrm>
          <a:prstGeom prst="rect">
            <a:avLst/>
          </a:prstGeom>
          <a:noFill/>
          <a:ln>
            <a:noFill/>
          </a:ln>
        </p:spPr>
        <p:txBody>
          <a:bodyPr spcFirstLastPara="1" wrap="square" lIns="90000" tIns="46800" rIns="90000" bIns="46800" anchor="t" anchorCtr="0">
            <a:noAutofit/>
          </a:bodyPr>
          <a:lstStyle/>
          <a:p>
            <a:pPr marL="339725" marR="0" lvl="0" indent="-339725" algn="l" rtl="0">
              <a:lnSpc>
                <a:spcPct val="150000"/>
              </a:lnSpc>
              <a:spcBef>
                <a:spcPts val="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Earlier paging: when all pages of a process are loaded into memory, its page table is created and loaded</a:t>
            </a:r>
            <a:endParaRPr/>
          </a:p>
          <a:p>
            <a:pPr marL="339725" marR="0" lvl="0" indent="-339725" algn="l" rtl="0">
              <a:lnSpc>
                <a:spcPct val="15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Page Table Entry (PTE) now needs to have</a:t>
            </a:r>
            <a:endParaRPr/>
          </a:p>
          <a:p>
            <a:pPr marL="739775" marR="0" lvl="1" indent="-282575" algn="l" rtl="0">
              <a:lnSpc>
                <a:spcPct val="15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An extra bit to indicate whether page is in memory or not (P)</a:t>
            </a:r>
            <a:endParaRPr/>
          </a:p>
          <a:p>
            <a:pPr marL="739775" marR="0" lvl="1" indent="-282575" algn="l" rtl="0">
              <a:lnSpc>
                <a:spcPct val="15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Another bit to indicate whether it is modified since it was last loaded (M)</a:t>
            </a:r>
            <a:endParaRPr/>
          </a:p>
          <a:p>
            <a:pPr marL="1141412" marR="0" lvl="2" indent="-227012" algn="l" rtl="0">
              <a:lnSpc>
                <a:spcPct val="150000"/>
              </a:lnSpc>
              <a:spcBef>
                <a:spcPts val="6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When somebody else comes to replace me, I will not need to be written back to disk</a:t>
            </a:r>
            <a:endParaRPr/>
          </a:p>
          <a:p>
            <a:pPr marL="739775" marR="0" lvl="1" indent="-282575" algn="l" rtl="0">
              <a:lnSpc>
                <a:spcPct val="15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Some control bits</a:t>
            </a:r>
            <a:endParaRPr/>
          </a:p>
          <a:p>
            <a:pPr marL="1141412" marR="0" lvl="2" indent="-227012" algn="l" rtl="0">
              <a:lnSpc>
                <a:spcPct val="150000"/>
              </a:lnSpc>
              <a:spcBef>
                <a:spcPts val="6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For example protection or sharing at page level</a:t>
            </a:r>
            <a:endParaRPr/>
          </a:p>
          <a:p>
            <a:pPr marL="0" marR="0" lvl="0" indent="0" algn="l" rtl="0">
              <a:lnSpc>
                <a:spcPct val="100000"/>
              </a:lnSpc>
              <a:spcBef>
                <a:spcPts val="0"/>
              </a:spcBef>
              <a:spcAft>
                <a:spcPts val="0"/>
              </a:spcAft>
              <a:buNone/>
            </a:pP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29"/>
        <p:cNvGrpSpPr/>
        <p:nvPr/>
      </p:nvGrpSpPr>
      <p:grpSpPr>
        <a:xfrm>
          <a:off x="0" y="0"/>
          <a:ext cx="0" cy="0"/>
          <a:chOff x="0" y="0"/>
          <a:chExt cx="0" cy="0"/>
        </a:xfrm>
      </p:grpSpPr>
      <p:sp>
        <p:nvSpPr>
          <p:cNvPr id="1130" name="Google Shape;1130;p118"/>
          <p:cNvSpPr txBox="1"/>
          <p:nvPr/>
        </p:nvSpPr>
        <p:spPr>
          <a:xfrm>
            <a:off x="6553200" y="6242050"/>
            <a:ext cx="2112962" cy="436562"/>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7.</a:t>
            </a:r>
            <a:fld id="{00000000-1234-1234-1234-123412341234}" type="slidenum">
              <a:rPr lang="en-US" sz="1800" b="0" i="0" u="none">
                <a:solidFill>
                  <a:srgbClr val="FFFFFF"/>
                </a:solidFill>
                <a:latin typeface="Arial"/>
                <a:ea typeface="Arial"/>
                <a:cs typeface="Arial"/>
                <a:sym typeface="Arial"/>
              </a:rPr>
              <a:pPr marL="0" marR="0" lvl="0" indent="0" algn="l" rtl="0">
                <a:lnSpc>
                  <a:spcPct val="100000"/>
                </a:lnSpc>
                <a:spcBef>
                  <a:spcPts val="0"/>
                </a:spcBef>
                <a:spcAft>
                  <a:spcPts val="0"/>
                </a:spcAft>
                <a:buClr>
                  <a:srgbClr val="FFFFFF"/>
                </a:buClr>
                <a:buSzPts val="1800"/>
                <a:buFont typeface="Arial"/>
                <a:buNone/>
              </a:pPr>
              <a:t>76</a:t>
            </a:fld>
            <a:endParaRPr/>
          </a:p>
        </p:txBody>
      </p:sp>
      <p:pic>
        <p:nvPicPr>
          <p:cNvPr id="1131" name="Google Shape;1131;p118"/>
          <p:cNvPicPr preferRelativeResize="0"/>
          <p:nvPr/>
        </p:nvPicPr>
        <p:blipFill rotWithShape="1">
          <a:blip r:embed="rId3">
            <a:alphaModFix/>
          </a:blip>
          <a:srcRect/>
          <a:stretch/>
        </p:blipFill>
        <p:spPr>
          <a:xfrm>
            <a:off x="2366962" y="1238250"/>
            <a:ext cx="4872037" cy="3638550"/>
          </a:xfrm>
          <a:prstGeom prst="rect">
            <a:avLst/>
          </a:prstGeom>
          <a:noFill/>
          <a:ln>
            <a:noFill/>
          </a:ln>
        </p:spPr>
      </p:pic>
      <p:sp>
        <p:nvSpPr>
          <p:cNvPr id="1132" name="Google Shape;1132;p118"/>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Virtual Memory + Paging /Demand Paging</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41"/>
        <p:cNvGrpSpPr/>
        <p:nvPr/>
      </p:nvGrpSpPr>
      <p:grpSpPr>
        <a:xfrm>
          <a:off x="0" y="0"/>
          <a:ext cx="0" cy="0"/>
          <a:chOff x="0" y="0"/>
          <a:chExt cx="0" cy="0"/>
        </a:xfrm>
      </p:grpSpPr>
      <p:sp>
        <p:nvSpPr>
          <p:cNvPr id="1142" name="Google Shape;1142;p119"/>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Page Table Entry</a:t>
            </a:r>
            <a:endParaRPr/>
          </a:p>
        </p:txBody>
      </p:sp>
      <p:grpSp>
        <p:nvGrpSpPr>
          <p:cNvPr id="1143" name="Google Shape;1143;p119"/>
          <p:cNvGrpSpPr/>
          <p:nvPr/>
        </p:nvGrpSpPr>
        <p:grpSpPr>
          <a:xfrm>
            <a:off x="1447800" y="1419225"/>
            <a:ext cx="5940425" cy="3409950"/>
            <a:chOff x="912" y="894"/>
            <a:chExt cx="3742" cy="2148"/>
          </a:xfrm>
        </p:grpSpPr>
        <p:pic>
          <p:nvPicPr>
            <p:cNvPr id="1144" name="Google Shape;1144;p119"/>
            <p:cNvPicPr preferRelativeResize="0"/>
            <p:nvPr/>
          </p:nvPicPr>
          <p:blipFill rotWithShape="1">
            <a:blip r:embed="rId3">
              <a:alphaModFix/>
            </a:blip>
            <a:srcRect/>
            <a:stretch/>
          </p:blipFill>
          <p:spPr>
            <a:xfrm>
              <a:off x="912" y="894"/>
              <a:ext cx="3742" cy="2148"/>
            </a:xfrm>
            <a:prstGeom prst="rect">
              <a:avLst/>
            </a:prstGeom>
            <a:noFill/>
            <a:ln>
              <a:noFill/>
            </a:ln>
          </p:spPr>
        </p:pic>
        <p:sp>
          <p:nvSpPr>
            <p:cNvPr id="1145" name="Google Shape;1145;p119"/>
            <p:cNvSpPr/>
            <p:nvPr/>
          </p:nvSpPr>
          <p:spPr>
            <a:xfrm>
              <a:off x="912" y="894"/>
              <a:ext cx="3742" cy="2148"/>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sp>
        <p:nvSpPr>
          <p:cNvPr id="1146" name="Google Shape;1146;p119"/>
          <p:cNvSpPr txBox="1"/>
          <p:nvPr/>
        </p:nvSpPr>
        <p:spPr>
          <a:xfrm>
            <a:off x="2209800" y="4800600"/>
            <a:ext cx="1371600" cy="3683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Modify bit</a:t>
            </a:r>
            <a:endParaRPr/>
          </a:p>
        </p:txBody>
      </p:sp>
      <p:sp>
        <p:nvSpPr>
          <p:cNvPr id="1147" name="Google Shape;1147;p119"/>
          <p:cNvSpPr txBox="1"/>
          <p:nvPr/>
        </p:nvSpPr>
        <p:spPr>
          <a:xfrm>
            <a:off x="762000" y="4800600"/>
            <a:ext cx="1371600" cy="3683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Present bit</a:t>
            </a:r>
            <a:endParaRPr/>
          </a:p>
        </p:txBody>
      </p:sp>
      <p:cxnSp>
        <p:nvCxnSpPr>
          <p:cNvPr id="1148" name="Google Shape;1148;p119"/>
          <p:cNvCxnSpPr/>
          <p:nvPr/>
        </p:nvCxnSpPr>
        <p:spPr>
          <a:xfrm rot="10800000" flipH="1">
            <a:off x="1600200" y="3646487"/>
            <a:ext cx="228600" cy="1165225"/>
          </a:xfrm>
          <a:prstGeom prst="straightConnector1">
            <a:avLst/>
          </a:prstGeom>
          <a:noFill/>
          <a:ln w="9525" cap="sq" cmpd="sng">
            <a:solidFill>
              <a:srgbClr val="000000"/>
            </a:solidFill>
            <a:prstDash val="solid"/>
            <a:miter lim="800000"/>
            <a:headEnd type="none" w="med" len="med"/>
            <a:tailEnd type="triangle" w="med" len="med"/>
          </a:ln>
        </p:spPr>
      </p:cxnSp>
      <p:cxnSp>
        <p:nvCxnSpPr>
          <p:cNvPr id="1149" name="Google Shape;1149;p119"/>
          <p:cNvCxnSpPr/>
          <p:nvPr/>
        </p:nvCxnSpPr>
        <p:spPr>
          <a:xfrm rot="10800000">
            <a:off x="2046287" y="3646487"/>
            <a:ext cx="708025" cy="1165225"/>
          </a:xfrm>
          <a:prstGeom prst="straightConnector1">
            <a:avLst/>
          </a:prstGeom>
          <a:noFill/>
          <a:ln w="9525" cap="sq" cmpd="sng">
            <a:solidFill>
              <a:srgbClr val="000000"/>
            </a:solidFill>
            <a:prstDash val="solid"/>
            <a:miter lim="800000"/>
            <a:headEnd type="none" w="med" len="med"/>
            <a:tailEnd type="triangle" w="med" len="med"/>
          </a:ln>
        </p:spPr>
      </p:cxn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57"/>
        <p:cNvGrpSpPr/>
        <p:nvPr/>
      </p:nvGrpSpPr>
      <p:grpSpPr>
        <a:xfrm>
          <a:off x="0" y="0"/>
          <a:ext cx="0" cy="0"/>
          <a:chOff x="0" y="0"/>
          <a:chExt cx="0" cy="0"/>
        </a:xfrm>
      </p:grpSpPr>
      <p:sp>
        <p:nvSpPr>
          <p:cNvPr id="1158" name="Google Shape;1158;p120"/>
          <p:cNvSpPr txBox="1"/>
          <p:nvPr/>
        </p:nvSpPr>
        <p:spPr>
          <a:xfrm>
            <a:off x="762000" y="990600"/>
            <a:ext cx="7924800" cy="4300537"/>
          </a:xfrm>
          <a:prstGeom prst="rect">
            <a:avLst/>
          </a:prstGeom>
          <a:noFill/>
          <a:ln>
            <a:noFill/>
          </a:ln>
        </p:spPr>
        <p:txBody>
          <a:bodyPr spcFirstLastPara="1" wrap="square" lIns="90000" tIns="46800" rIns="90000" bIns="46800" anchor="t" anchorCtr="0">
            <a:noAutofit/>
          </a:bodyPr>
          <a:lstStyle/>
          <a:p>
            <a:pPr marL="0" marR="0" lvl="0" indent="-152400" algn="just" rtl="0">
              <a:lnSpc>
                <a:spcPct val="150000"/>
              </a:lnSpc>
              <a:spcBef>
                <a:spcPts val="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 Implemented by associating protection bits with each virtual page in page table</a:t>
            </a:r>
            <a:endParaRPr/>
          </a:p>
          <a:p>
            <a:pPr marL="0" marR="0" lvl="0" indent="-139700" algn="just" rtl="0">
              <a:lnSpc>
                <a:spcPct val="150000"/>
              </a:lnSpc>
              <a:spcBef>
                <a:spcPts val="0"/>
              </a:spcBef>
              <a:spcAft>
                <a:spcPts val="0"/>
              </a:spcAft>
              <a:buClr>
                <a:srgbClr val="000000"/>
              </a:buClr>
              <a:buSzPts val="2200"/>
              <a:buFont typeface="Arial"/>
              <a:buChar char="•"/>
            </a:pPr>
            <a:r>
              <a:rPr lang="en-US" sz="2200" b="0" i="0" u="none">
                <a:solidFill>
                  <a:srgbClr val="000000"/>
                </a:solidFill>
                <a:latin typeface="Arial"/>
                <a:ea typeface="Arial"/>
                <a:cs typeface="Arial"/>
                <a:sym typeface="Arial"/>
              </a:rPr>
              <a:t> </a:t>
            </a:r>
            <a:r>
              <a:rPr lang="en-US" sz="2400" b="0" i="0" u="none">
                <a:solidFill>
                  <a:srgbClr val="000000"/>
                </a:solidFill>
                <a:latin typeface="Arial"/>
                <a:ea typeface="Arial"/>
                <a:cs typeface="Arial"/>
                <a:sym typeface="Arial"/>
              </a:rPr>
              <a:t>Protection bits </a:t>
            </a:r>
            <a:endParaRPr/>
          </a:p>
          <a:p>
            <a:pPr marL="0" marR="0" lvl="0" indent="0" algn="just" rtl="0">
              <a:lnSpc>
                <a:spcPct val="15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 present bit: map to a valid physical page?</a:t>
            </a:r>
            <a:endParaRPr/>
          </a:p>
          <a:p>
            <a:pPr marL="0" marR="0" lvl="0" indent="0" algn="just" rtl="0">
              <a:lnSpc>
                <a:spcPct val="15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 read/write/execute bits: can read/write/execute? </a:t>
            </a:r>
            <a:endParaRPr/>
          </a:p>
          <a:p>
            <a:pPr marL="0" marR="0" lvl="0" indent="0" algn="just" rtl="0">
              <a:lnSpc>
                <a:spcPct val="150000"/>
              </a:lnSpc>
              <a:spcBef>
                <a:spcPts val="0"/>
              </a:spcBef>
              <a:spcAft>
                <a:spcPts val="0"/>
              </a:spcAft>
              <a:buClr>
                <a:srgbClr val="000000"/>
              </a:buClr>
              <a:buSzPts val="2400"/>
              <a:buFont typeface="Arial"/>
              <a:buNone/>
            </a:pPr>
            <a:r>
              <a:rPr lang="en-US" sz="2400" b="0" i="0" u="none">
                <a:solidFill>
                  <a:srgbClr val="000000"/>
                </a:solidFill>
                <a:latin typeface="Arial"/>
                <a:ea typeface="Arial"/>
                <a:cs typeface="Arial"/>
                <a:sym typeface="Arial"/>
              </a:rPr>
              <a:t> user bit: can access in user mode? </a:t>
            </a:r>
            <a:endParaRPr/>
          </a:p>
          <a:p>
            <a:pPr marL="0" marR="0" lvl="0" indent="-152400" algn="just" rtl="0">
              <a:lnSpc>
                <a:spcPct val="150000"/>
              </a:lnSpc>
              <a:spcBef>
                <a:spcPts val="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 x86: PTE_P, PTE_W, PTE_U </a:t>
            </a:r>
            <a:endParaRPr/>
          </a:p>
          <a:p>
            <a:pPr marL="0" marR="0" lvl="0" indent="-152400" algn="just" rtl="0">
              <a:lnSpc>
                <a:spcPct val="150000"/>
              </a:lnSpc>
              <a:spcBef>
                <a:spcPts val="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 Checked by MMU on each memory access </a:t>
            </a:r>
            <a:endParaRPr/>
          </a:p>
        </p:txBody>
      </p:sp>
      <p:sp>
        <p:nvSpPr>
          <p:cNvPr id="1159" name="Google Shape;1159;p120"/>
          <p:cNvSpPr txBox="1"/>
          <p:nvPr/>
        </p:nvSpPr>
        <p:spPr>
          <a:xfrm>
            <a:off x="1371600" y="304800"/>
            <a:ext cx="701040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Page protection</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70"/>
        <p:cNvGrpSpPr/>
        <p:nvPr/>
      </p:nvGrpSpPr>
      <p:grpSpPr>
        <a:xfrm>
          <a:off x="0" y="0"/>
          <a:ext cx="0" cy="0"/>
          <a:chOff x="0" y="0"/>
          <a:chExt cx="0" cy="0"/>
        </a:xfrm>
      </p:grpSpPr>
      <p:sp>
        <p:nvSpPr>
          <p:cNvPr id="1171" name="Google Shape;1171;p121"/>
          <p:cNvSpPr txBox="1"/>
          <p:nvPr/>
        </p:nvSpPr>
        <p:spPr>
          <a:xfrm>
            <a:off x="922337" y="304800"/>
            <a:ext cx="8161337" cy="53975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Example:Valid (v) or Invalid (i) Bit In A Page Table</a:t>
            </a:r>
            <a:endParaRPr/>
          </a:p>
        </p:txBody>
      </p:sp>
      <p:pic>
        <p:nvPicPr>
          <p:cNvPr id="1172" name="Google Shape;1172;p121"/>
          <p:cNvPicPr preferRelativeResize="0"/>
          <p:nvPr/>
        </p:nvPicPr>
        <p:blipFill rotWithShape="1">
          <a:blip r:embed="rId3">
            <a:alphaModFix/>
          </a:blip>
          <a:srcRect/>
          <a:stretch/>
        </p:blipFill>
        <p:spPr>
          <a:xfrm>
            <a:off x="900112" y="1219200"/>
            <a:ext cx="6186487" cy="4784725"/>
          </a:xfrm>
          <a:prstGeom prst="rect">
            <a:avLst/>
          </a:prstGeom>
          <a:noFill/>
          <a:ln>
            <a:noFill/>
          </a:ln>
        </p:spPr>
      </p:pic>
      <p:sp>
        <p:nvSpPr>
          <p:cNvPr id="1173" name="Google Shape;1173;p121"/>
          <p:cNvSpPr txBox="1"/>
          <p:nvPr/>
        </p:nvSpPr>
        <p:spPr>
          <a:xfrm>
            <a:off x="7239000" y="5486400"/>
            <a:ext cx="1600200" cy="3683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Main Memory</a:t>
            </a:r>
            <a:endParaRPr/>
          </a:p>
        </p:txBody>
      </p:sp>
      <p:sp>
        <p:nvSpPr>
          <p:cNvPr id="1174" name="Google Shape;1174;p121"/>
          <p:cNvSpPr txBox="1"/>
          <p:nvPr/>
        </p:nvSpPr>
        <p:spPr>
          <a:xfrm>
            <a:off x="1371600" y="5029200"/>
            <a:ext cx="1439862" cy="3683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Process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7"/>
        <p:cNvGrpSpPr/>
        <p:nvPr/>
      </p:nvGrpSpPr>
      <p:grpSpPr>
        <a:xfrm>
          <a:off x="0" y="0"/>
          <a:ext cx="0" cy="0"/>
          <a:chOff x="0" y="0"/>
          <a:chExt cx="0" cy="0"/>
        </a:xfrm>
      </p:grpSpPr>
      <p:sp>
        <p:nvSpPr>
          <p:cNvPr id="228" name="Google Shape;228;p24"/>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Memory Management Requirements</a:t>
            </a:r>
            <a:endParaRPr/>
          </a:p>
        </p:txBody>
      </p:sp>
      <p:sp>
        <p:nvSpPr>
          <p:cNvPr id="229" name="Google Shape;229;p24"/>
          <p:cNvSpPr txBox="1"/>
          <p:nvPr/>
        </p:nvSpPr>
        <p:spPr>
          <a:xfrm>
            <a:off x="457200" y="838200"/>
            <a:ext cx="8229600" cy="5257800"/>
          </a:xfrm>
          <a:prstGeom prst="rect">
            <a:avLst/>
          </a:prstGeom>
          <a:noFill/>
          <a:ln>
            <a:noFill/>
          </a:ln>
        </p:spPr>
        <p:txBody>
          <a:bodyPr spcFirstLastPara="1" wrap="square" lIns="90000" tIns="46800" rIns="90000" bIns="46800" anchor="t" anchorCtr="0">
            <a:noAutofit/>
          </a:bodyPr>
          <a:lstStyle/>
          <a:p>
            <a:pPr marL="342900" marR="0" lvl="0" indent="-320675" algn="l" rtl="0">
              <a:lnSpc>
                <a:spcPct val="150000"/>
              </a:lnSpc>
              <a:spcBef>
                <a:spcPts val="0"/>
              </a:spcBef>
              <a:spcAft>
                <a:spcPts val="0"/>
              </a:spcAft>
              <a:buClr>
                <a:srgbClr val="996600"/>
              </a:buClr>
              <a:buSzPts val="1800"/>
              <a:buFont typeface="Arial"/>
              <a:buNone/>
            </a:pPr>
            <a:r>
              <a:rPr lang="en-US" sz="1800" b="0" i="0" u="none" dirty="0">
                <a:solidFill>
                  <a:srgbClr val="996600"/>
                </a:solidFill>
                <a:latin typeface="Arial"/>
                <a:ea typeface="Arial"/>
                <a:cs typeface="Arial"/>
                <a:sym typeface="Arial"/>
              </a:rPr>
              <a:t>2. </a:t>
            </a:r>
            <a:r>
              <a:rPr lang="en-US" sz="1800" b="0" i="0" u="sng" dirty="0">
                <a:solidFill>
                  <a:srgbClr val="996600"/>
                </a:solidFill>
                <a:latin typeface="Arial"/>
                <a:ea typeface="Arial"/>
                <a:cs typeface="Arial"/>
                <a:sym typeface="Arial"/>
              </a:rPr>
              <a:t>Protection</a:t>
            </a:r>
            <a:endParaRPr/>
          </a:p>
          <a:p>
            <a:pPr lvl="1">
              <a:buFont typeface="Wingdings" pitchFamily="2" charset="2"/>
              <a:buChar char="q"/>
            </a:pPr>
            <a:r>
              <a:rPr lang="en-US" sz="1800" dirty="0"/>
              <a:t>  Each process should be protected against unwanted interference by other processes, whether accidental or intentional.</a:t>
            </a: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dirty="0">
                <a:solidFill>
                  <a:srgbClr val="000000"/>
                </a:solidFill>
                <a:latin typeface="Arial"/>
                <a:ea typeface="Arial"/>
                <a:cs typeface="Arial"/>
                <a:sym typeface="Arial"/>
              </a:rPr>
              <a:t>Processes should not be able to reference memory locations in another process without permission.</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dirty="0">
                <a:solidFill>
                  <a:srgbClr val="000000"/>
                </a:solidFill>
                <a:latin typeface="Arial"/>
                <a:ea typeface="Arial"/>
                <a:cs typeface="Arial"/>
                <a:sym typeface="Arial"/>
              </a:rPr>
              <a:t>Impossible to check absolute addresses at compile time.</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dirty="0">
                <a:solidFill>
                  <a:srgbClr val="000000"/>
                </a:solidFill>
                <a:latin typeface="Arial"/>
                <a:ea typeface="Arial"/>
                <a:cs typeface="Arial"/>
                <a:sym typeface="Arial"/>
              </a:rPr>
              <a:t>Must be checked at run time.</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dirty="0">
                <a:solidFill>
                  <a:srgbClr val="000000"/>
                </a:solidFill>
                <a:latin typeface="Arial"/>
                <a:ea typeface="Arial"/>
                <a:cs typeface="Arial"/>
                <a:sym typeface="Arial"/>
              </a:rPr>
              <a:t>Memory protection requirement must be satisfied by the processor (hardware) rather than the operating system (software)</a:t>
            </a:r>
            <a:endParaRPr/>
          </a:p>
          <a:p>
            <a:pPr marL="1000125" marR="0" lvl="2" indent="-333375" algn="l" rtl="0">
              <a:lnSpc>
                <a:spcPct val="150000"/>
              </a:lnSpc>
              <a:spcBef>
                <a:spcPts val="400"/>
              </a:spcBef>
              <a:spcAft>
                <a:spcPts val="0"/>
              </a:spcAft>
              <a:buClr>
                <a:srgbClr val="CC9900"/>
              </a:buClr>
              <a:buSzPts val="1800"/>
              <a:buFont typeface="Noto Sans Symbols"/>
              <a:buChar char="■"/>
            </a:pPr>
            <a:r>
              <a:rPr lang="en-US" sz="1800" b="0" i="0" u="none" strike="noStrike" cap="none" dirty="0">
                <a:solidFill>
                  <a:srgbClr val="000000"/>
                </a:solidFill>
                <a:latin typeface="Arial"/>
                <a:ea typeface="Arial"/>
                <a:cs typeface="Arial"/>
                <a:sym typeface="Arial"/>
              </a:rPr>
              <a:t>Operating system cannot anticipate all of the memory references a program will make</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79"/>
        <p:cNvGrpSpPr/>
        <p:nvPr/>
      </p:nvGrpSpPr>
      <p:grpSpPr>
        <a:xfrm>
          <a:off x="0" y="0"/>
          <a:ext cx="0" cy="0"/>
          <a:chOff x="0" y="0"/>
          <a:chExt cx="0" cy="0"/>
        </a:xfrm>
      </p:grpSpPr>
      <p:sp>
        <p:nvSpPr>
          <p:cNvPr id="1180" name="Google Shape;1180;p122"/>
          <p:cNvSpPr txBox="1"/>
          <p:nvPr/>
        </p:nvSpPr>
        <p:spPr>
          <a:xfrm>
            <a:off x="457200" y="354012"/>
            <a:ext cx="8210550"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200"/>
              <a:buFont typeface="Arial"/>
              <a:buNone/>
            </a:pPr>
            <a:r>
              <a:rPr lang="en-US" sz="2200" b="0" i="0" u="none">
                <a:solidFill>
                  <a:srgbClr val="006633"/>
                </a:solidFill>
                <a:latin typeface="Arial"/>
                <a:ea typeface="Arial"/>
                <a:cs typeface="Arial"/>
                <a:sym typeface="Arial"/>
              </a:rPr>
              <a:t>Demand paging</a:t>
            </a:r>
            <a:endParaRPr/>
          </a:p>
        </p:txBody>
      </p:sp>
      <p:sp>
        <p:nvSpPr>
          <p:cNvPr id="1181" name="Google Shape;1181;p122"/>
          <p:cNvSpPr txBox="1"/>
          <p:nvPr/>
        </p:nvSpPr>
        <p:spPr>
          <a:xfrm>
            <a:off x="457200" y="838200"/>
            <a:ext cx="8210550" cy="5029200"/>
          </a:xfrm>
          <a:prstGeom prst="rect">
            <a:avLst/>
          </a:prstGeom>
          <a:noFill/>
          <a:ln>
            <a:noFill/>
          </a:ln>
        </p:spPr>
        <p:txBody>
          <a:bodyPr spcFirstLastPara="1" wrap="square" lIns="90000" tIns="46800" rIns="90000" bIns="46800" anchor="t" anchorCtr="0">
            <a:noAutofit/>
          </a:bodyPr>
          <a:lstStyle/>
          <a:p>
            <a:pPr marL="339725" marR="0" lvl="0" indent="-339725" algn="l" rtl="0">
              <a:lnSpc>
                <a:spcPct val="150000"/>
              </a:lnSpc>
              <a:spcBef>
                <a:spcPts val="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Page is needed </a:t>
            </a:r>
            <a:r>
              <a:rPr lang="en-US" sz="2400" b="0" i="0" u="none">
                <a:solidFill>
                  <a:srgbClr val="000000"/>
                </a:solidFill>
                <a:latin typeface="Noto Sans Symbols"/>
                <a:ea typeface="Noto Sans Symbols"/>
                <a:cs typeface="Noto Sans Symbols"/>
                <a:sym typeface="Noto Sans Symbols"/>
              </a:rPr>
              <a:t>🡪</a:t>
            </a:r>
            <a:r>
              <a:rPr lang="en-US" sz="2400" b="0" i="0" u="none">
                <a:solidFill>
                  <a:srgbClr val="000000"/>
                </a:solidFill>
                <a:latin typeface="Arial"/>
                <a:ea typeface="Arial"/>
                <a:cs typeface="Arial"/>
                <a:sym typeface="Arial"/>
              </a:rPr>
              <a:t> reference to it</a:t>
            </a:r>
            <a:endParaRPr/>
          </a:p>
          <a:p>
            <a:pPr marL="739775" marR="0" lvl="1" indent="-282575" algn="l" rtl="0">
              <a:lnSpc>
                <a:spcPct val="150000"/>
              </a:lnSpc>
              <a:spcBef>
                <a:spcPts val="7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invalid reference </a:t>
            </a:r>
            <a:r>
              <a:rPr lang="en-US" sz="2400" b="0" i="0" u="none" strike="noStrike" cap="none">
                <a:solidFill>
                  <a:srgbClr val="000000"/>
                </a:solidFill>
                <a:latin typeface="Noto Sans Symbols"/>
                <a:ea typeface="Noto Sans Symbols"/>
                <a:cs typeface="Noto Sans Symbols"/>
                <a:sym typeface="Noto Sans Symbols"/>
              </a:rPr>
              <a:t>🡪</a:t>
            </a:r>
            <a:r>
              <a:rPr lang="en-US" sz="2400" b="0" i="0" u="none" strike="noStrike" cap="none">
                <a:solidFill>
                  <a:srgbClr val="000000"/>
                </a:solidFill>
                <a:latin typeface="Arial"/>
                <a:ea typeface="Arial"/>
                <a:cs typeface="Arial"/>
                <a:sym typeface="Arial"/>
              </a:rPr>
              <a:t> abort</a:t>
            </a:r>
            <a:endParaRPr/>
          </a:p>
          <a:p>
            <a:pPr marL="739775" marR="0" lvl="1" indent="-282575" algn="l" rtl="0">
              <a:lnSpc>
                <a:spcPct val="150000"/>
              </a:lnSpc>
              <a:spcBef>
                <a:spcPts val="7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not-in-memory  </a:t>
            </a:r>
            <a:r>
              <a:rPr lang="en-US" sz="2400" b="0" i="0" u="none" strike="noStrike" cap="none">
                <a:solidFill>
                  <a:srgbClr val="000000"/>
                </a:solidFill>
                <a:latin typeface="Noto Sans Symbols"/>
                <a:ea typeface="Noto Sans Symbols"/>
                <a:cs typeface="Noto Sans Symbols"/>
                <a:sym typeface="Noto Sans Symbols"/>
              </a:rPr>
              <a:t>🡪</a:t>
            </a:r>
            <a:r>
              <a:rPr lang="en-US" sz="2400" b="0" i="0" u="none" strike="noStrike" cap="none">
                <a:solidFill>
                  <a:srgbClr val="000000"/>
                </a:solidFill>
                <a:latin typeface="Arial"/>
                <a:ea typeface="Arial"/>
                <a:cs typeface="Arial"/>
                <a:sym typeface="Arial"/>
              </a:rPr>
              <a:t> bring to memory</a:t>
            </a:r>
            <a:endParaRPr/>
          </a:p>
          <a:p>
            <a:pPr marL="339725" marR="0" lvl="0" indent="-339725" algn="l" rtl="0">
              <a:lnSpc>
                <a:spcPct val="15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Lazy swapper – never swaps a page into memory unless page will be needed</a:t>
            </a:r>
            <a:endParaRPr/>
          </a:p>
          <a:p>
            <a:pPr marL="339725" marR="0" lvl="0" indent="-339725" algn="l" rtl="0">
              <a:lnSpc>
                <a:spcPct val="15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Swapper that deals with pages is a pager</a:t>
            </a:r>
            <a:endParaRPr/>
          </a:p>
          <a:p>
            <a:pPr marL="0" marR="0" lvl="0" indent="0" algn="l" rtl="0">
              <a:lnSpc>
                <a:spcPct val="100000"/>
              </a:lnSpc>
              <a:spcBef>
                <a:spcPts val="0"/>
              </a:spcBef>
              <a:spcAft>
                <a:spcPts val="0"/>
              </a:spcAft>
              <a:buNone/>
            </a:pPr>
            <a:endParaRPr sz="2400" b="0" i="0" u="none">
              <a:solidFill>
                <a:srgbClr val="000000"/>
              </a:solidFill>
              <a:latin typeface="Arial"/>
              <a:ea typeface="Arial"/>
              <a:cs typeface="Arial"/>
              <a:sym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189"/>
        <p:cNvGrpSpPr/>
        <p:nvPr/>
      </p:nvGrpSpPr>
      <p:grpSpPr>
        <a:xfrm>
          <a:off x="0" y="0"/>
          <a:ext cx="0" cy="0"/>
          <a:chOff x="0" y="0"/>
          <a:chExt cx="0" cy="0"/>
        </a:xfrm>
      </p:grpSpPr>
      <p:sp>
        <p:nvSpPr>
          <p:cNvPr id="1190" name="Google Shape;1190;p123"/>
          <p:cNvSpPr txBox="1"/>
          <p:nvPr/>
        </p:nvSpPr>
        <p:spPr>
          <a:xfrm>
            <a:off x="693737" y="0"/>
            <a:ext cx="8350250" cy="84455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006633"/>
              </a:buClr>
              <a:buSzPts val="1800"/>
              <a:buFont typeface="Arial"/>
              <a:buNone/>
            </a:pPr>
            <a:r>
              <a:rPr lang="en-US" sz="1800" b="0" i="0" u="none">
                <a:solidFill>
                  <a:srgbClr val="006633"/>
                </a:solidFill>
                <a:latin typeface="Arial"/>
                <a:ea typeface="Arial"/>
                <a:cs typeface="Arial"/>
                <a:sym typeface="Arial"/>
              </a:rPr>
              <a:t>Transfer of a Paged Memory to Contiguous Disk Space</a:t>
            </a:r>
            <a:endParaRPr/>
          </a:p>
        </p:txBody>
      </p:sp>
      <p:pic>
        <p:nvPicPr>
          <p:cNvPr id="1191" name="Google Shape;1191;p123"/>
          <p:cNvPicPr preferRelativeResize="0"/>
          <p:nvPr/>
        </p:nvPicPr>
        <p:blipFill rotWithShape="1">
          <a:blip r:embed="rId3">
            <a:alphaModFix/>
          </a:blip>
          <a:srcRect/>
          <a:stretch/>
        </p:blipFill>
        <p:spPr>
          <a:xfrm>
            <a:off x="2082800" y="1265237"/>
            <a:ext cx="5227637" cy="4768850"/>
          </a:xfrm>
          <a:prstGeom prst="rect">
            <a:avLst/>
          </a:prstGeom>
          <a:noFill/>
          <a:ln>
            <a:noFill/>
          </a:ln>
        </p:spPr>
      </p:pic>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00"/>
        <p:cNvGrpSpPr/>
        <p:nvPr/>
      </p:nvGrpSpPr>
      <p:grpSpPr>
        <a:xfrm>
          <a:off x="0" y="0"/>
          <a:ext cx="0" cy="0"/>
          <a:chOff x="0" y="0"/>
          <a:chExt cx="0" cy="0"/>
        </a:xfrm>
      </p:grpSpPr>
      <p:grpSp>
        <p:nvGrpSpPr>
          <p:cNvPr id="1201" name="Google Shape;1201;p124"/>
          <p:cNvGrpSpPr/>
          <p:nvPr/>
        </p:nvGrpSpPr>
        <p:grpSpPr>
          <a:xfrm>
            <a:off x="914400" y="914400"/>
            <a:ext cx="7191375" cy="4524375"/>
            <a:chOff x="576" y="576"/>
            <a:chExt cx="4530" cy="2850"/>
          </a:xfrm>
        </p:grpSpPr>
        <p:pic>
          <p:nvPicPr>
            <p:cNvPr id="1202" name="Google Shape;1202;p124"/>
            <p:cNvPicPr preferRelativeResize="0"/>
            <p:nvPr/>
          </p:nvPicPr>
          <p:blipFill rotWithShape="1">
            <a:blip r:embed="rId3">
              <a:alphaModFix/>
            </a:blip>
            <a:srcRect/>
            <a:stretch/>
          </p:blipFill>
          <p:spPr>
            <a:xfrm>
              <a:off x="576" y="576"/>
              <a:ext cx="4530" cy="2850"/>
            </a:xfrm>
            <a:prstGeom prst="rect">
              <a:avLst/>
            </a:prstGeom>
            <a:noFill/>
            <a:ln>
              <a:noFill/>
            </a:ln>
          </p:spPr>
        </p:pic>
        <p:sp>
          <p:nvSpPr>
            <p:cNvPr id="1203" name="Google Shape;1203;p124"/>
            <p:cNvSpPr/>
            <p:nvPr/>
          </p:nvSpPr>
          <p:spPr>
            <a:xfrm>
              <a:off x="576" y="576"/>
              <a:ext cx="4530" cy="28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sp>
        <p:nvSpPr>
          <p:cNvPr id="1204" name="Google Shape;1204;p124"/>
          <p:cNvSpPr txBox="1"/>
          <p:nvPr/>
        </p:nvSpPr>
        <p:spPr>
          <a:xfrm>
            <a:off x="457200" y="354012"/>
            <a:ext cx="8229600" cy="46355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Address Translation in Paging</a:t>
            </a:r>
            <a:endParaRPr/>
          </a:p>
        </p:txBody>
      </p:sp>
      <p:sp>
        <p:nvSpPr>
          <p:cNvPr id="1205" name="Google Shape;1205;p124"/>
          <p:cNvSpPr txBox="1"/>
          <p:nvPr/>
        </p:nvSpPr>
        <p:spPr>
          <a:xfrm>
            <a:off x="7010400" y="381000"/>
            <a:ext cx="1752600" cy="1312862"/>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Page number field &gt; frame number field n&gt;m</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14"/>
        <p:cNvGrpSpPr/>
        <p:nvPr/>
      </p:nvGrpSpPr>
      <p:grpSpPr>
        <a:xfrm>
          <a:off x="0" y="0"/>
          <a:ext cx="0" cy="0"/>
          <a:chOff x="0" y="0"/>
          <a:chExt cx="0" cy="0"/>
        </a:xfrm>
      </p:grpSpPr>
      <p:sp>
        <p:nvSpPr>
          <p:cNvPr id="1215" name="Google Shape;1215;p125"/>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Page Tables</a:t>
            </a:r>
            <a:endParaRPr/>
          </a:p>
        </p:txBody>
      </p:sp>
      <p:sp>
        <p:nvSpPr>
          <p:cNvPr id="1216" name="Google Shape;1216;p125"/>
          <p:cNvSpPr txBox="1"/>
          <p:nvPr/>
        </p:nvSpPr>
        <p:spPr>
          <a:xfrm>
            <a:off x="457200" y="838200"/>
            <a:ext cx="8229600" cy="5029200"/>
          </a:xfrm>
          <a:prstGeom prst="rect">
            <a:avLst/>
          </a:prstGeom>
          <a:noFill/>
          <a:ln>
            <a:noFill/>
          </a:ln>
        </p:spPr>
        <p:txBody>
          <a:bodyPr spcFirstLastPara="1" wrap="square" lIns="90000" tIns="46800" rIns="90000" bIns="46800" anchor="t" anchorCtr="0">
            <a:noAutofit/>
          </a:bodyPr>
          <a:lstStyle/>
          <a:p>
            <a:pPr marL="320675" marR="0" lvl="0" indent="-320675" algn="just" rtl="0">
              <a:lnSpc>
                <a:spcPct val="150000"/>
              </a:lnSpc>
              <a:spcBef>
                <a:spcPts val="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Generally one page table per process</a:t>
            </a:r>
            <a:endParaRPr/>
          </a:p>
          <a:p>
            <a:pPr marL="320675" marR="0" lvl="0" indent="-320675" algn="just"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Let us say a process requires 2GB virtual memory</a:t>
            </a:r>
            <a:endParaRPr/>
          </a:p>
          <a:p>
            <a:pPr marL="320675" marR="0" lvl="0" indent="-320675" algn="just"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How many 512 bytes pages will it contain?</a:t>
            </a:r>
            <a:endParaRPr/>
          </a:p>
          <a:p>
            <a:pPr marL="320675" marR="0" lvl="0" indent="-320675" algn="just"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As the size of page table increases, amount of memory required by it could be unacceptably high</a:t>
            </a:r>
            <a:endParaRPr/>
          </a:p>
          <a:p>
            <a:pPr marL="320675" marR="0" lvl="0" indent="-320675" algn="just"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Page tables are also stored in virtual memory</a:t>
            </a:r>
            <a:endParaRPr/>
          </a:p>
          <a:p>
            <a:pPr marL="320675" marR="0" lvl="0" indent="-320675" algn="just"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Page tables are subject to paging as other pages</a:t>
            </a:r>
            <a:endParaRPr/>
          </a:p>
          <a:p>
            <a:pPr marL="320675" marR="0" lvl="0" indent="-320675" algn="just"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When a process is running, part of its page table must be in main memory.</a:t>
            </a:r>
            <a:endParaRPr/>
          </a:p>
          <a:p>
            <a:pPr marL="320675" marR="0" lvl="0" indent="-320675" algn="just"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Page-table base register (PTBR) points to the page table</a:t>
            </a:r>
            <a:endParaRPr/>
          </a:p>
          <a:p>
            <a:pPr marL="320675" marR="0" lvl="0" indent="-320675" algn="just"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Page-table length register (PRLR) indicates size of the  page table</a:t>
            </a:r>
            <a:endParaRPr/>
          </a:p>
          <a:p>
            <a:pPr marL="320675" marR="0" lvl="0" indent="-320675" algn="just" rtl="0">
              <a:lnSpc>
                <a:spcPct val="150000"/>
              </a:lnSpc>
              <a:spcBef>
                <a:spcPts val="400"/>
              </a:spcBef>
              <a:spcAft>
                <a:spcPts val="0"/>
              </a:spcAft>
              <a:buClr>
                <a:srgbClr val="CC9900"/>
              </a:buClr>
              <a:buSzPts val="1800"/>
              <a:buFont typeface="Noto Sans Symbols"/>
              <a:buChar char="■"/>
            </a:pPr>
            <a:r>
              <a:rPr lang="en-US" sz="1800" b="0" i="0" u="none">
                <a:solidFill>
                  <a:srgbClr val="000000"/>
                </a:solidFill>
                <a:latin typeface="Arial"/>
                <a:ea typeface="Arial"/>
                <a:cs typeface="Arial"/>
                <a:sym typeface="Arial"/>
              </a:rPr>
              <a:t>In this scheme every data/instruction access requires two  memory accesses.  One for the page table and one for the  data/instruction.</a:t>
            </a:r>
            <a:endParaRPr/>
          </a:p>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
        <p:nvSpPr>
          <p:cNvPr id="1217" name="Google Shape;1217;p125"/>
          <p:cNvSpPr txBox="1"/>
          <p:nvPr/>
        </p:nvSpPr>
        <p:spPr>
          <a:xfrm>
            <a:off x="6096000" y="1981200"/>
            <a:ext cx="3048000" cy="642937"/>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2^31/2^9=2^22 pages /process</a:t>
            </a:r>
            <a:endParaRPr/>
          </a:p>
        </p:txBody>
      </p:sp>
      <p:sp>
        <p:nvSpPr>
          <p:cNvPr id="1218" name="Google Shape;1218;p125"/>
          <p:cNvSpPr txBox="1"/>
          <p:nvPr/>
        </p:nvSpPr>
        <p:spPr>
          <a:xfrm>
            <a:off x="6629400" y="1295400"/>
            <a:ext cx="2514600" cy="3683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2^31 pages /process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18"/>
                                        </p:tgtEl>
                                        <p:attrNameLst>
                                          <p:attrName>style.visibility</p:attrName>
                                        </p:attrNameLst>
                                      </p:cBhvr>
                                      <p:to>
                                        <p:strVal val="visible"/>
                                      </p:to>
                                    </p:set>
                                    <p:anim calcmode="lin" valueType="num">
                                      <p:cBhvr additive="base">
                                        <p:cTn id="7" dur="500"/>
                                        <p:tgtEl>
                                          <p:spTgt spid="121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17"/>
                                        </p:tgtEl>
                                        <p:attrNameLst>
                                          <p:attrName>style.visibility</p:attrName>
                                        </p:attrNameLst>
                                      </p:cBhvr>
                                      <p:to>
                                        <p:strVal val="visible"/>
                                      </p:to>
                                    </p:set>
                                    <p:anim calcmode="lin" valueType="num">
                                      <p:cBhvr additive="base">
                                        <p:cTn id="12" dur="500"/>
                                        <p:tgtEl>
                                          <p:spTgt spid="12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27"/>
        <p:cNvGrpSpPr/>
        <p:nvPr/>
      </p:nvGrpSpPr>
      <p:grpSpPr>
        <a:xfrm>
          <a:off x="0" y="0"/>
          <a:ext cx="0" cy="0"/>
          <a:chOff x="0" y="0"/>
          <a:chExt cx="0" cy="0"/>
        </a:xfrm>
      </p:grpSpPr>
      <p:sp>
        <p:nvSpPr>
          <p:cNvPr id="1228" name="Google Shape;1228;p126"/>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Translation Lookaside Buffer</a:t>
            </a:r>
            <a:endParaRPr/>
          </a:p>
        </p:txBody>
      </p:sp>
      <p:sp>
        <p:nvSpPr>
          <p:cNvPr id="1229" name="Google Shape;1229;p126"/>
          <p:cNvSpPr txBox="1"/>
          <p:nvPr/>
        </p:nvSpPr>
        <p:spPr>
          <a:xfrm>
            <a:off x="457200" y="914400"/>
            <a:ext cx="8229600" cy="5257800"/>
          </a:xfrm>
          <a:prstGeom prst="rect">
            <a:avLst/>
          </a:prstGeom>
          <a:noFill/>
          <a:ln>
            <a:noFill/>
          </a:ln>
        </p:spPr>
        <p:txBody>
          <a:bodyPr spcFirstLastPara="1" wrap="square" lIns="90000" tIns="46800" rIns="90000" bIns="46800" anchor="t" anchorCtr="0">
            <a:noAutofit/>
          </a:bodyPr>
          <a:lstStyle/>
          <a:p>
            <a:pPr marL="320675" marR="0" lvl="0" indent="-320675" algn="just" rtl="0">
              <a:lnSpc>
                <a:spcPct val="150000"/>
              </a:lnSpc>
              <a:spcBef>
                <a:spcPts val="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Each virtual memory reference can cause two physical memory accesses</a:t>
            </a:r>
            <a:endParaRPr/>
          </a:p>
          <a:p>
            <a:pPr marL="647700" marR="0" lvl="1" indent="-325437" algn="just" rtl="0">
              <a:lnSpc>
                <a:spcPct val="150000"/>
              </a:lnSpc>
              <a:spcBef>
                <a:spcPts val="400"/>
              </a:spcBef>
              <a:spcAft>
                <a:spcPts val="0"/>
              </a:spcAft>
              <a:buClr>
                <a:srgbClr val="3B812F"/>
              </a:buClr>
              <a:buSzPts val="2000"/>
              <a:buFont typeface="Noto Sans Symbols"/>
              <a:buChar char="❑"/>
            </a:pPr>
            <a:r>
              <a:rPr lang="en-US" sz="2000" b="0" i="0" u="none" strike="noStrike" cap="none">
                <a:solidFill>
                  <a:srgbClr val="000000"/>
                </a:solidFill>
                <a:latin typeface="Arial"/>
                <a:ea typeface="Arial"/>
                <a:cs typeface="Arial"/>
                <a:sym typeface="Arial"/>
              </a:rPr>
              <a:t>One to fetch appropriate page table</a:t>
            </a:r>
            <a:endParaRPr/>
          </a:p>
          <a:p>
            <a:pPr marL="647700" marR="0" lvl="1" indent="-325437" algn="just" rtl="0">
              <a:lnSpc>
                <a:spcPct val="150000"/>
              </a:lnSpc>
              <a:spcBef>
                <a:spcPts val="400"/>
              </a:spcBef>
              <a:spcAft>
                <a:spcPts val="0"/>
              </a:spcAft>
              <a:buClr>
                <a:srgbClr val="3B812F"/>
              </a:buClr>
              <a:buSzPts val="2000"/>
              <a:buFont typeface="Noto Sans Symbols"/>
              <a:buChar char="❑"/>
            </a:pPr>
            <a:r>
              <a:rPr lang="en-US" sz="2000" b="0" i="0" u="none" strike="noStrike" cap="none">
                <a:solidFill>
                  <a:srgbClr val="000000"/>
                </a:solidFill>
                <a:latin typeface="Arial"/>
                <a:ea typeface="Arial"/>
                <a:cs typeface="Arial"/>
                <a:sym typeface="Arial"/>
              </a:rPr>
              <a:t>One to fetch appropriate data</a:t>
            </a:r>
            <a:endParaRPr/>
          </a:p>
          <a:p>
            <a:pPr marL="320675" marR="0" lvl="0" indent="-320675" algn="just" rtl="0">
              <a:lnSpc>
                <a:spcPct val="150000"/>
              </a:lnSpc>
              <a:spcBef>
                <a:spcPts val="4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Effect of doubling the memory access time!</a:t>
            </a:r>
            <a:endParaRPr/>
          </a:p>
          <a:p>
            <a:pPr marL="320675" marR="0" lvl="0" indent="-320675" algn="just" rtl="0">
              <a:lnSpc>
                <a:spcPct val="150000"/>
              </a:lnSpc>
              <a:spcBef>
                <a:spcPts val="4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To overcome this problem a high-speed cache is set up for page table entries</a:t>
            </a:r>
            <a:endParaRPr/>
          </a:p>
          <a:p>
            <a:pPr marL="647700" marR="0" lvl="1" indent="-325437" algn="just" rtl="0">
              <a:lnSpc>
                <a:spcPct val="150000"/>
              </a:lnSpc>
              <a:spcBef>
                <a:spcPts val="400"/>
              </a:spcBef>
              <a:spcAft>
                <a:spcPts val="0"/>
              </a:spcAft>
              <a:buClr>
                <a:srgbClr val="3B812F"/>
              </a:buClr>
              <a:buSzPts val="2000"/>
              <a:buFont typeface="Noto Sans Symbols"/>
              <a:buChar char="❑"/>
            </a:pPr>
            <a:r>
              <a:rPr lang="en-US" sz="2000" b="0" i="0" u="none" strike="noStrike" cap="none">
                <a:solidFill>
                  <a:srgbClr val="000000"/>
                </a:solidFill>
                <a:latin typeface="Arial"/>
                <a:ea typeface="Arial"/>
                <a:cs typeface="Arial"/>
                <a:sym typeface="Arial"/>
              </a:rPr>
              <a:t>Called a Translation Lookaside Buffer (TLB)</a:t>
            </a:r>
            <a:endParaRPr/>
          </a:p>
          <a:p>
            <a:pPr marL="647700" marR="0" lvl="1" indent="-325437" algn="just" rtl="0">
              <a:lnSpc>
                <a:spcPct val="150000"/>
              </a:lnSpc>
              <a:spcBef>
                <a:spcPts val="400"/>
              </a:spcBef>
              <a:spcAft>
                <a:spcPts val="0"/>
              </a:spcAft>
              <a:buClr>
                <a:srgbClr val="3B812F"/>
              </a:buClr>
              <a:buSzPts val="2000"/>
              <a:buFont typeface="Noto Sans Symbols"/>
              <a:buChar char="❑"/>
            </a:pPr>
            <a:r>
              <a:rPr lang="en-US" sz="2000" b="0" i="0" u="none" strike="noStrike" cap="none">
                <a:solidFill>
                  <a:srgbClr val="000000"/>
                </a:solidFill>
                <a:latin typeface="Arial"/>
                <a:ea typeface="Arial"/>
                <a:cs typeface="Arial"/>
                <a:sym typeface="Arial"/>
              </a:rPr>
              <a:t>Contains page table entries that have been most recently used</a:t>
            </a:r>
            <a:endParaRPr/>
          </a:p>
          <a:p>
            <a:pPr marL="0" marR="0" lvl="0" indent="0" algn="l" rtl="0">
              <a:lnSpc>
                <a:spcPct val="100000"/>
              </a:lnSpc>
              <a:spcBef>
                <a:spcPts val="0"/>
              </a:spcBef>
              <a:spcAft>
                <a:spcPts val="0"/>
              </a:spcAft>
              <a:buNone/>
            </a:pP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38"/>
        <p:cNvGrpSpPr/>
        <p:nvPr/>
      </p:nvGrpSpPr>
      <p:grpSpPr>
        <a:xfrm>
          <a:off x="0" y="0"/>
          <a:ext cx="0" cy="0"/>
          <a:chOff x="0" y="0"/>
          <a:chExt cx="0" cy="0"/>
        </a:xfrm>
      </p:grpSpPr>
      <p:sp>
        <p:nvSpPr>
          <p:cNvPr id="1239" name="Google Shape;1239;p127"/>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TLB Operation</a:t>
            </a:r>
            <a:endParaRPr/>
          </a:p>
        </p:txBody>
      </p:sp>
      <p:sp>
        <p:nvSpPr>
          <p:cNvPr id="1240" name="Google Shape;1240;p127"/>
          <p:cNvSpPr txBox="1"/>
          <p:nvPr/>
        </p:nvSpPr>
        <p:spPr>
          <a:xfrm>
            <a:off x="457200" y="838200"/>
            <a:ext cx="8229600" cy="5257800"/>
          </a:xfrm>
          <a:prstGeom prst="rect">
            <a:avLst/>
          </a:prstGeom>
          <a:noFill/>
          <a:ln>
            <a:noFill/>
          </a:ln>
        </p:spPr>
        <p:txBody>
          <a:bodyPr spcFirstLastPara="1" wrap="square" lIns="90000" tIns="46800" rIns="90000" bIns="46800" anchor="t" anchorCtr="0">
            <a:noAutofit/>
          </a:bodyPr>
          <a:lstStyle/>
          <a:p>
            <a:pPr marL="320675" marR="0" lvl="0" indent="-320675" algn="just" rtl="0">
              <a:lnSpc>
                <a:spcPct val="150000"/>
              </a:lnSpc>
              <a:spcBef>
                <a:spcPts val="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Given a virtual address, processor examines the TLB</a:t>
            </a:r>
            <a:endParaRPr/>
          </a:p>
          <a:p>
            <a:pPr marL="320675" marR="0" lvl="0" indent="-320675" algn="just" rtl="0">
              <a:lnSpc>
                <a:spcPct val="150000"/>
              </a:lnSpc>
              <a:spcBef>
                <a:spcPts val="4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If page table entry is present (TLB hit), the frame number is retrieved and the real address is formed</a:t>
            </a:r>
            <a:endParaRPr/>
          </a:p>
          <a:p>
            <a:pPr marL="320675" marR="0" lvl="0" indent="-320675" algn="just" rtl="0">
              <a:lnSpc>
                <a:spcPct val="150000"/>
              </a:lnSpc>
              <a:spcBef>
                <a:spcPts val="4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If page table entry is not found in the TLB (TLB miss), the page number is used to index the process page table</a:t>
            </a:r>
            <a:endParaRPr/>
          </a:p>
          <a:p>
            <a:pPr marL="1063625" marR="0" lvl="1" indent="-322262" algn="just" rtl="0">
              <a:lnSpc>
                <a:spcPct val="150000"/>
              </a:lnSpc>
              <a:spcBef>
                <a:spcPts val="400"/>
              </a:spcBef>
              <a:spcAft>
                <a:spcPts val="0"/>
              </a:spcAft>
              <a:buClr>
                <a:srgbClr val="CC9900"/>
              </a:buClr>
              <a:buSzPts val="2000"/>
              <a:buFont typeface="Noto Sans Symbols"/>
              <a:buChar char="▪"/>
            </a:pPr>
            <a:r>
              <a:rPr lang="en-US" sz="2000" b="0" i="0" u="none" strike="noStrike" cap="none">
                <a:solidFill>
                  <a:srgbClr val="000000"/>
                </a:solidFill>
                <a:latin typeface="Arial"/>
                <a:ea typeface="Arial"/>
                <a:cs typeface="Arial"/>
                <a:sym typeface="Arial"/>
              </a:rPr>
              <a:t>First checks if page is already in main memory </a:t>
            </a:r>
            <a:endParaRPr/>
          </a:p>
          <a:p>
            <a:pPr marL="1463675" marR="0" lvl="2" indent="-320675" algn="just" rtl="0">
              <a:lnSpc>
                <a:spcPct val="150000"/>
              </a:lnSpc>
              <a:spcBef>
                <a:spcPts val="400"/>
              </a:spcBef>
              <a:spcAft>
                <a:spcPts val="0"/>
              </a:spcAft>
              <a:buClr>
                <a:srgbClr val="CC9900"/>
              </a:buClr>
              <a:buSzPts val="2000"/>
              <a:buFont typeface="Arial"/>
              <a:buChar char="•"/>
            </a:pPr>
            <a:r>
              <a:rPr lang="en-US" sz="2000" b="0" i="0" u="none" strike="noStrike" cap="none">
                <a:solidFill>
                  <a:srgbClr val="000000"/>
                </a:solidFill>
                <a:latin typeface="Arial"/>
                <a:ea typeface="Arial"/>
                <a:cs typeface="Arial"/>
                <a:sym typeface="Arial"/>
              </a:rPr>
              <a:t>If yes, go ahead, update TLB to include this new entry</a:t>
            </a:r>
            <a:endParaRPr/>
          </a:p>
          <a:p>
            <a:pPr marL="1463675" marR="0" lvl="2" indent="-320675" algn="just" rtl="0">
              <a:lnSpc>
                <a:spcPct val="150000"/>
              </a:lnSpc>
              <a:spcBef>
                <a:spcPts val="400"/>
              </a:spcBef>
              <a:spcAft>
                <a:spcPts val="0"/>
              </a:spcAft>
              <a:buClr>
                <a:srgbClr val="CC9900"/>
              </a:buClr>
              <a:buSzPts val="2000"/>
              <a:buFont typeface="Arial"/>
              <a:buChar char="•"/>
            </a:pPr>
            <a:r>
              <a:rPr lang="en-US" sz="2000" b="0" i="0" u="none" strike="noStrike" cap="none">
                <a:solidFill>
                  <a:srgbClr val="000000"/>
                </a:solidFill>
                <a:latin typeface="Arial"/>
                <a:ea typeface="Arial"/>
                <a:cs typeface="Arial"/>
                <a:sym typeface="Arial"/>
              </a:rPr>
              <a:t>If no, a page fault is issued to get the page (OS takes over), page table is updated, instruction is re-executed</a:t>
            </a:r>
            <a:endParaRPr/>
          </a:p>
          <a:p>
            <a:pPr marL="320675" marR="0" lvl="0" indent="-320675" algn="just" rtl="0">
              <a:lnSpc>
                <a:spcPct val="150000"/>
              </a:lnSpc>
              <a:spcBef>
                <a:spcPts val="4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It have entries between 64 to 1024</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49"/>
        <p:cNvGrpSpPr/>
        <p:nvPr/>
      </p:nvGrpSpPr>
      <p:grpSpPr>
        <a:xfrm>
          <a:off x="0" y="0"/>
          <a:ext cx="0" cy="0"/>
          <a:chOff x="0" y="0"/>
          <a:chExt cx="0" cy="0"/>
        </a:xfrm>
      </p:grpSpPr>
      <p:grpSp>
        <p:nvGrpSpPr>
          <p:cNvPr id="1250" name="Google Shape;1250;p128"/>
          <p:cNvGrpSpPr/>
          <p:nvPr/>
        </p:nvGrpSpPr>
        <p:grpSpPr>
          <a:xfrm>
            <a:off x="811212" y="1079500"/>
            <a:ext cx="7456487" cy="4849812"/>
            <a:chOff x="511" y="680"/>
            <a:chExt cx="4697" cy="3055"/>
          </a:xfrm>
        </p:grpSpPr>
        <p:pic>
          <p:nvPicPr>
            <p:cNvPr id="1251" name="Google Shape;1251;p128"/>
            <p:cNvPicPr preferRelativeResize="0"/>
            <p:nvPr/>
          </p:nvPicPr>
          <p:blipFill rotWithShape="1">
            <a:blip r:embed="rId3">
              <a:alphaModFix/>
            </a:blip>
            <a:srcRect/>
            <a:stretch/>
          </p:blipFill>
          <p:spPr>
            <a:xfrm>
              <a:off x="511" y="680"/>
              <a:ext cx="4697" cy="3055"/>
            </a:xfrm>
            <a:prstGeom prst="rect">
              <a:avLst/>
            </a:prstGeom>
            <a:noFill/>
            <a:ln>
              <a:noFill/>
            </a:ln>
          </p:spPr>
        </p:pic>
        <p:sp>
          <p:nvSpPr>
            <p:cNvPr id="1252" name="Google Shape;1252;p128"/>
            <p:cNvSpPr/>
            <p:nvPr/>
          </p:nvSpPr>
          <p:spPr>
            <a:xfrm>
              <a:off x="511" y="680"/>
              <a:ext cx="4697" cy="305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sp>
        <p:nvSpPr>
          <p:cNvPr id="1253" name="Google Shape;1253;p128"/>
          <p:cNvSpPr txBox="1"/>
          <p:nvPr/>
        </p:nvSpPr>
        <p:spPr>
          <a:xfrm>
            <a:off x="457200" y="354012"/>
            <a:ext cx="8229600" cy="46355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Translation Lookaside Buffer</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62"/>
        <p:cNvGrpSpPr/>
        <p:nvPr/>
      </p:nvGrpSpPr>
      <p:grpSpPr>
        <a:xfrm>
          <a:off x="0" y="0"/>
          <a:ext cx="0" cy="0"/>
          <a:chOff x="0" y="0"/>
          <a:chExt cx="0" cy="0"/>
        </a:xfrm>
      </p:grpSpPr>
      <p:grpSp>
        <p:nvGrpSpPr>
          <p:cNvPr id="1263" name="Google Shape;1263;p129"/>
          <p:cNvGrpSpPr/>
          <p:nvPr/>
        </p:nvGrpSpPr>
        <p:grpSpPr>
          <a:xfrm>
            <a:off x="1295400" y="381000"/>
            <a:ext cx="7312025" cy="6300787"/>
            <a:chOff x="816" y="240"/>
            <a:chExt cx="4606" cy="3969"/>
          </a:xfrm>
        </p:grpSpPr>
        <p:pic>
          <p:nvPicPr>
            <p:cNvPr id="1264" name="Google Shape;1264;p129"/>
            <p:cNvPicPr preferRelativeResize="0"/>
            <p:nvPr/>
          </p:nvPicPr>
          <p:blipFill rotWithShape="1">
            <a:blip r:embed="rId3">
              <a:alphaModFix/>
            </a:blip>
            <a:srcRect/>
            <a:stretch/>
          </p:blipFill>
          <p:spPr>
            <a:xfrm>
              <a:off x="816" y="240"/>
              <a:ext cx="4606" cy="3969"/>
            </a:xfrm>
            <a:prstGeom prst="rect">
              <a:avLst/>
            </a:prstGeom>
            <a:noFill/>
            <a:ln>
              <a:noFill/>
            </a:ln>
          </p:spPr>
        </p:pic>
        <p:sp>
          <p:nvSpPr>
            <p:cNvPr id="1265" name="Google Shape;1265;p129"/>
            <p:cNvSpPr/>
            <p:nvPr/>
          </p:nvSpPr>
          <p:spPr>
            <a:xfrm>
              <a:off x="816" y="240"/>
              <a:ext cx="4606" cy="3969"/>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rgbClr val="FFFFFF"/>
                </a:solidFill>
                <a:latin typeface="Arial"/>
                <a:ea typeface="Arial"/>
                <a:cs typeface="Arial"/>
                <a:sym typeface="Arial"/>
              </a:endParaRPr>
            </a:p>
          </p:txBody>
        </p:sp>
      </p:grpSp>
      <p:sp>
        <p:nvSpPr>
          <p:cNvPr id="1266" name="Google Shape;1266;p129"/>
          <p:cNvSpPr txBox="1"/>
          <p:nvPr/>
        </p:nvSpPr>
        <p:spPr>
          <a:xfrm>
            <a:off x="457200" y="354012"/>
            <a:ext cx="8229600" cy="46355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TLB Operation</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71"/>
        <p:cNvGrpSpPr/>
        <p:nvPr/>
      </p:nvGrpSpPr>
      <p:grpSpPr>
        <a:xfrm>
          <a:off x="0" y="0"/>
          <a:ext cx="0" cy="0"/>
          <a:chOff x="0" y="0"/>
          <a:chExt cx="0" cy="0"/>
        </a:xfrm>
      </p:grpSpPr>
      <p:sp>
        <p:nvSpPr>
          <p:cNvPr id="1272" name="Google Shape;1272;p130"/>
          <p:cNvSpPr txBox="1"/>
          <p:nvPr/>
        </p:nvSpPr>
        <p:spPr>
          <a:xfrm>
            <a:off x="457200" y="354012"/>
            <a:ext cx="8208962"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Translation Lookaside Buffer</a:t>
            </a:r>
            <a:endParaRPr/>
          </a:p>
        </p:txBody>
      </p:sp>
      <p:pic>
        <p:nvPicPr>
          <p:cNvPr id="1273" name="Google Shape;1273;p130"/>
          <p:cNvPicPr preferRelativeResize="0"/>
          <p:nvPr/>
        </p:nvPicPr>
        <p:blipFill rotWithShape="1">
          <a:blip r:embed="rId3">
            <a:alphaModFix/>
          </a:blip>
          <a:srcRect/>
          <a:stretch/>
        </p:blipFill>
        <p:spPr>
          <a:xfrm>
            <a:off x="914400" y="1219200"/>
            <a:ext cx="7678737" cy="5456237"/>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78"/>
        <p:cNvGrpSpPr/>
        <p:nvPr/>
      </p:nvGrpSpPr>
      <p:grpSpPr>
        <a:xfrm>
          <a:off x="0" y="0"/>
          <a:ext cx="0" cy="0"/>
          <a:chOff x="0" y="0"/>
          <a:chExt cx="0" cy="0"/>
        </a:xfrm>
      </p:grpSpPr>
      <p:sp>
        <p:nvSpPr>
          <p:cNvPr id="1279" name="Google Shape;1279;p131"/>
          <p:cNvSpPr txBox="1"/>
          <p:nvPr/>
        </p:nvSpPr>
        <p:spPr>
          <a:xfrm>
            <a:off x="457200" y="354012"/>
            <a:ext cx="8208962"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Translation Lookaside Buffer</a:t>
            </a:r>
            <a:endParaRPr/>
          </a:p>
        </p:txBody>
      </p:sp>
      <p:pic>
        <p:nvPicPr>
          <p:cNvPr id="1280" name="Google Shape;1280;p131"/>
          <p:cNvPicPr preferRelativeResize="0"/>
          <p:nvPr/>
        </p:nvPicPr>
        <p:blipFill rotWithShape="1">
          <a:blip r:embed="rId3">
            <a:alphaModFix/>
          </a:blip>
          <a:srcRect/>
          <a:stretch/>
        </p:blipFill>
        <p:spPr>
          <a:xfrm>
            <a:off x="1524000" y="1143000"/>
            <a:ext cx="6180137" cy="55387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8"/>
        <p:cNvGrpSpPr/>
        <p:nvPr/>
      </p:nvGrpSpPr>
      <p:grpSpPr>
        <a:xfrm>
          <a:off x="0" y="0"/>
          <a:ext cx="0" cy="0"/>
          <a:chOff x="0" y="0"/>
          <a:chExt cx="0" cy="0"/>
        </a:xfrm>
      </p:grpSpPr>
      <p:sp>
        <p:nvSpPr>
          <p:cNvPr id="239" name="Google Shape;239;p25"/>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Memory Management Requirements</a:t>
            </a:r>
            <a:endParaRPr/>
          </a:p>
        </p:txBody>
      </p:sp>
      <p:sp>
        <p:nvSpPr>
          <p:cNvPr id="240" name="Google Shape;240;p25"/>
          <p:cNvSpPr txBox="1"/>
          <p:nvPr/>
        </p:nvSpPr>
        <p:spPr>
          <a:xfrm>
            <a:off x="457200" y="1066800"/>
            <a:ext cx="8229600" cy="4495800"/>
          </a:xfrm>
          <a:prstGeom prst="rect">
            <a:avLst/>
          </a:prstGeom>
          <a:noFill/>
          <a:ln>
            <a:noFill/>
          </a:ln>
        </p:spPr>
        <p:txBody>
          <a:bodyPr spcFirstLastPara="1" wrap="square" lIns="90000" tIns="46800" rIns="90000" bIns="46800" anchor="t" anchorCtr="0">
            <a:noAutofit/>
          </a:bodyPr>
          <a:lstStyle/>
          <a:p>
            <a:pPr marL="342900" marR="0" lvl="0" indent="-320675" algn="l" rtl="0">
              <a:lnSpc>
                <a:spcPct val="150000"/>
              </a:lnSpc>
              <a:spcBef>
                <a:spcPts val="0"/>
              </a:spcBef>
              <a:spcAft>
                <a:spcPts val="0"/>
              </a:spcAft>
              <a:buClr>
                <a:srgbClr val="996600"/>
              </a:buClr>
              <a:buSzPts val="1800"/>
              <a:buFont typeface="Arial"/>
              <a:buNone/>
            </a:pPr>
            <a:r>
              <a:rPr lang="en-US" sz="1800" b="0" i="0" u="none">
                <a:solidFill>
                  <a:srgbClr val="996600"/>
                </a:solidFill>
                <a:latin typeface="Arial"/>
                <a:ea typeface="Arial"/>
                <a:cs typeface="Arial"/>
                <a:sym typeface="Arial"/>
              </a:rPr>
              <a:t>3. </a:t>
            </a:r>
            <a:r>
              <a:rPr lang="en-US" sz="1800" b="0" i="0" u="sng">
                <a:solidFill>
                  <a:srgbClr val="996600"/>
                </a:solidFill>
                <a:latin typeface="Arial"/>
                <a:ea typeface="Arial"/>
                <a:cs typeface="Arial"/>
                <a:sym typeface="Arial"/>
              </a:rPr>
              <a:t>Sharing</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Allow several processes to access the same portion of memory</a:t>
            </a:r>
            <a:endParaRPr/>
          </a:p>
          <a:p>
            <a:pPr marL="1047750" marR="0" lvl="2"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Ex. Number of processes executing same program</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Better to allow each process access to the same copy of the program rather than have their own separate copy</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Protection mechanism must have flexibility to allow several processes to access the same portion of memory</a:t>
            </a:r>
            <a:endParaRPr/>
          </a:p>
          <a:p>
            <a:pPr marL="647700" marR="0" lvl="1" indent="-325437" algn="l" rtl="0">
              <a:lnSpc>
                <a:spcPct val="150000"/>
              </a:lnSpc>
              <a:spcBef>
                <a:spcPts val="400"/>
              </a:spcBef>
              <a:spcAft>
                <a:spcPts val="0"/>
              </a:spcAft>
              <a:buClr>
                <a:srgbClr val="3B812F"/>
              </a:buClr>
              <a:buSzPts val="1800"/>
              <a:buFont typeface="Noto Sans Symbols"/>
              <a:buChar char="❑"/>
            </a:pPr>
            <a:r>
              <a:rPr lang="en-US" sz="1800" b="0" i="0" u="none" strike="noStrike" cap="none">
                <a:solidFill>
                  <a:srgbClr val="000000"/>
                </a:solidFill>
                <a:latin typeface="Arial"/>
                <a:ea typeface="Arial"/>
                <a:cs typeface="Arial"/>
                <a:sym typeface="Arial"/>
              </a:rPr>
              <a:t>Processes that are cooperating on some task may need to share access to the same data structure.</a:t>
            </a:r>
            <a:endParaRPr/>
          </a:p>
          <a:p>
            <a:pPr marL="647700" marR="0" lvl="1" indent="-325437" algn="l" rtl="0">
              <a:lnSpc>
                <a:spcPct val="150000"/>
              </a:lnSpc>
              <a:spcBef>
                <a:spcPts val="40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a:p>
            <a:pPr marL="647700" marR="0" lvl="1" indent="-325437" algn="l" rtl="0">
              <a:lnSpc>
                <a:spcPct val="150000"/>
              </a:lnSpc>
              <a:spcBef>
                <a:spcPts val="400"/>
              </a:spcBef>
              <a:spcAft>
                <a:spcPts val="0"/>
              </a:spcAft>
              <a:buClr>
                <a:srgbClr val="FFFFFF"/>
              </a:buClr>
              <a:buSzPts val="1800"/>
              <a:buFont typeface="Arial"/>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284"/>
        <p:cNvGrpSpPr/>
        <p:nvPr/>
      </p:nvGrpSpPr>
      <p:grpSpPr>
        <a:xfrm>
          <a:off x="0" y="0"/>
          <a:ext cx="0" cy="0"/>
          <a:chOff x="0" y="0"/>
          <a:chExt cx="0" cy="0"/>
        </a:xfrm>
      </p:grpSpPr>
      <p:sp>
        <p:nvSpPr>
          <p:cNvPr id="1285" name="Google Shape;1285;p132"/>
          <p:cNvSpPr txBox="1"/>
          <p:nvPr/>
        </p:nvSpPr>
        <p:spPr>
          <a:xfrm>
            <a:off x="457200" y="354012"/>
            <a:ext cx="8208962"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Page table size issues </a:t>
            </a:r>
            <a:endParaRPr/>
          </a:p>
        </p:txBody>
      </p:sp>
      <p:sp>
        <p:nvSpPr>
          <p:cNvPr id="1286" name="Google Shape;1286;p132"/>
          <p:cNvSpPr txBox="1"/>
          <p:nvPr/>
        </p:nvSpPr>
        <p:spPr>
          <a:xfrm>
            <a:off x="457200" y="762000"/>
            <a:ext cx="8208962" cy="5486400"/>
          </a:xfrm>
          <a:prstGeom prst="rect">
            <a:avLst/>
          </a:prstGeom>
          <a:noFill/>
          <a:ln>
            <a:noFill/>
          </a:ln>
        </p:spPr>
        <p:txBody>
          <a:bodyPr spcFirstLastPara="1" wrap="square" lIns="90000" tIns="46800" rIns="90000" bIns="46800" anchor="t" anchorCtr="0">
            <a:noAutofit/>
          </a:bodyPr>
          <a:lstStyle/>
          <a:p>
            <a:pPr marL="341312" marR="0" lvl="0" indent="-341312" algn="l" rtl="0">
              <a:lnSpc>
                <a:spcPct val="150000"/>
              </a:lnSpc>
              <a:spcBef>
                <a:spcPts val="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 Given:</a:t>
            </a:r>
            <a:endParaRPr/>
          </a:p>
          <a:p>
            <a:pPr marL="741362" marR="0" lvl="1" indent="-284162" algn="l" rtl="0">
              <a:lnSpc>
                <a:spcPct val="15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 A 32 bit address space (4 GB) </a:t>
            </a:r>
            <a:endParaRPr/>
          </a:p>
          <a:p>
            <a:pPr marL="741362" marR="0" lvl="1" indent="-284162" algn="l" rtl="0">
              <a:lnSpc>
                <a:spcPct val="15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 4 KB pages  </a:t>
            </a:r>
            <a:endParaRPr/>
          </a:p>
          <a:p>
            <a:pPr marL="741362" marR="0" lvl="1" indent="-284162" algn="l" rtl="0">
              <a:lnSpc>
                <a:spcPct val="15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A page table entry of 4 bytes </a:t>
            </a:r>
            <a:endParaRPr/>
          </a:p>
          <a:p>
            <a:pPr marL="341312" marR="0" lvl="0" indent="-341312" algn="l" rtl="0">
              <a:lnSpc>
                <a:spcPct val="15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 Implication: page table is 4 MB per process! </a:t>
            </a:r>
            <a:endParaRPr/>
          </a:p>
          <a:p>
            <a:pPr marL="341312" marR="0" lvl="0" indent="-341312" algn="l" rtl="0">
              <a:lnSpc>
                <a:spcPct val="15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 Observation: address space are often sparse </a:t>
            </a:r>
            <a:endParaRPr/>
          </a:p>
          <a:p>
            <a:pPr marL="741362" marR="0" lvl="1" indent="-284162" algn="l" rtl="0">
              <a:lnSpc>
                <a:spcPct val="15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 Few programs use all of 2^32 bytes </a:t>
            </a:r>
            <a:endParaRPr/>
          </a:p>
          <a:p>
            <a:pPr marL="341312" marR="0" lvl="0" indent="-341312" algn="l" rtl="0">
              <a:lnSpc>
                <a:spcPct val="15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 Change page table structures to save memory </a:t>
            </a:r>
            <a:endParaRPr/>
          </a:p>
          <a:p>
            <a:pPr marL="741362" marR="0" lvl="1" indent="-284162" algn="l" rtl="0">
              <a:lnSpc>
                <a:spcPct val="15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 Trade translation time for page table space </a:t>
            </a:r>
            <a:endParaRPr/>
          </a:p>
        </p:txBody>
      </p:sp>
      <p:sp>
        <p:nvSpPr>
          <p:cNvPr id="1287" name="Google Shape;1287;p132"/>
          <p:cNvSpPr txBox="1"/>
          <p:nvPr/>
        </p:nvSpPr>
        <p:spPr>
          <a:xfrm>
            <a:off x="3429000" y="6400800"/>
            <a:ext cx="4419600" cy="3683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Solution: Hierarchical  page table</a:t>
            </a:r>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87"/>
                                        </p:tgtEl>
                                        <p:attrNameLst>
                                          <p:attrName>style.visibility</p:attrName>
                                        </p:attrNameLst>
                                      </p:cBhvr>
                                      <p:to>
                                        <p:strVal val="visible"/>
                                      </p:to>
                                    </p:set>
                                    <p:anim calcmode="lin" valueType="num">
                                      <p:cBhvr additive="base">
                                        <p:cTn id="7" dur="500"/>
                                        <p:tgtEl>
                                          <p:spTgt spid="12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291"/>
        <p:cNvGrpSpPr/>
        <p:nvPr/>
      </p:nvGrpSpPr>
      <p:grpSpPr>
        <a:xfrm>
          <a:off x="0" y="0"/>
          <a:ext cx="0" cy="0"/>
          <a:chOff x="0" y="0"/>
          <a:chExt cx="0" cy="0"/>
        </a:xfrm>
      </p:grpSpPr>
      <p:sp>
        <p:nvSpPr>
          <p:cNvPr id="1292" name="Google Shape;1292;p133"/>
          <p:cNvSpPr txBox="1"/>
          <p:nvPr/>
        </p:nvSpPr>
        <p:spPr>
          <a:xfrm>
            <a:off x="457200" y="354012"/>
            <a:ext cx="8208962"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Two Level Hierarchical Page Table</a:t>
            </a:r>
            <a:endParaRPr/>
          </a:p>
        </p:txBody>
      </p:sp>
      <p:sp>
        <p:nvSpPr>
          <p:cNvPr id="1293" name="Google Shape;1293;p133"/>
          <p:cNvSpPr txBox="1"/>
          <p:nvPr/>
        </p:nvSpPr>
        <p:spPr>
          <a:xfrm>
            <a:off x="457200" y="838200"/>
            <a:ext cx="8208962" cy="5818187"/>
          </a:xfrm>
          <a:prstGeom prst="rect">
            <a:avLst/>
          </a:prstGeom>
          <a:noFill/>
          <a:ln>
            <a:noFill/>
          </a:ln>
        </p:spPr>
        <p:txBody>
          <a:bodyPr spcFirstLastPara="1" wrap="square" lIns="90000" tIns="46800" rIns="90000" bIns="46800" anchor="t" anchorCtr="0">
            <a:noAutofit/>
          </a:bodyPr>
          <a:lstStyle/>
          <a:p>
            <a:pPr marL="341312" marR="0" lvl="0" indent="-341312" algn="l" rtl="0">
              <a:lnSpc>
                <a:spcPct val="150000"/>
              </a:lnSpc>
              <a:spcBef>
                <a:spcPts val="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Some processor makes use of two-level scheme to organize large page  tables</a:t>
            </a:r>
            <a:endParaRPr/>
          </a:p>
          <a:p>
            <a:pPr marL="341312" marR="0" lvl="0" indent="-341312" algn="l" rtl="0">
              <a:lnSpc>
                <a:spcPct val="15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There is a page directory</a:t>
            </a:r>
            <a:endParaRPr/>
          </a:p>
          <a:p>
            <a:pPr marL="741362" marR="0" lvl="1" indent="-284162" algn="l" rtl="0">
              <a:lnSpc>
                <a:spcPct val="15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Each entry points to a page table</a:t>
            </a:r>
            <a:endParaRPr/>
          </a:p>
          <a:p>
            <a:pPr marL="741362" marR="0" lvl="1" indent="-284162" algn="l" rtl="0">
              <a:lnSpc>
                <a:spcPct val="150000"/>
              </a:lnSpc>
              <a:spcBef>
                <a:spcPts val="70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If length of page directory is X &amp; maximum length of a page table is Y,</a:t>
            </a:r>
            <a:endParaRPr/>
          </a:p>
          <a:p>
            <a:pPr marL="1141412" marR="0" lvl="2" indent="-227012" algn="l" rtl="0">
              <a:lnSpc>
                <a:spcPct val="150000"/>
              </a:lnSpc>
              <a:spcBef>
                <a:spcPts val="60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A process can consist of up to X*Y pages.</a:t>
            </a:r>
            <a:endParaRPr/>
          </a:p>
          <a:p>
            <a:pPr marL="1141412" marR="0" lvl="2" indent="-227012" algn="l" rtl="0">
              <a:lnSpc>
                <a:spcPct val="150000"/>
              </a:lnSpc>
              <a:spcBef>
                <a:spcPts val="60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Maximum length of a page table is restricted to be equal to one page</a:t>
            </a:r>
            <a:endParaRP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297"/>
        <p:cNvGrpSpPr/>
        <p:nvPr/>
      </p:nvGrpSpPr>
      <p:grpSpPr>
        <a:xfrm>
          <a:off x="0" y="0"/>
          <a:ext cx="0" cy="0"/>
          <a:chOff x="0" y="0"/>
          <a:chExt cx="0" cy="0"/>
        </a:xfrm>
      </p:grpSpPr>
      <p:sp>
        <p:nvSpPr>
          <p:cNvPr id="1298" name="Google Shape;1298;p134"/>
          <p:cNvSpPr txBox="1"/>
          <p:nvPr/>
        </p:nvSpPr>
        <p:spPr>
          <a:xfrm>
            <a:off x="457200" y="354012"/>
            <a:ext cx="8208962"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Two Level Hierarchical  Page Table</a:t>
            </a:r>
            <a:endParaRPr/>
          </a:p>
        </p:txBody>
      </p:sp>
      <p:pic>
        <p:nvPicPr>
          <p:cNvPr id="1299" name="Google Shape;1299;p134"/>
          <p:cNvPicPr preferRelativeResize="0"/>
          <p:nvPr/>
        </p:nvPicPr>
        <p:blipFill rotWithShape="1">
          <a:blip r:embed="rId3">
            <a:alphaModFix/>
          </a:blip>
          <a:srcRect/>
          <a:stretch/>
        </p:blipFill>
        <p:spPr>
          <a:xfrm>
            <a:off x="681037" y="1447800"/>
            <a:ext cx="7897812" cy="5181600"/>
          </a:xfrm>
          <a:prstGeom prst="rect">
            <a:avLst/>
          </a:prstGeom>
          <a:noFill/>
          <a:ln>
            <a:noFill/>
          </a:ln>
        </p:spPr>
      </p:pic>
      <p:sp>
        <p:nvSpPr>
          <p:cNvPr id="1300" name="Google Shape;1300;p134"/>
          <p:cNvSpPr txBox="1"/>
          <p:nvPr/>
        </p:nvSpPr>
        <p:spPr>
          <a:xfrm>
            <a:off x="762000" y="4495800"/>
            <a:ext cx="1371600" cy="3683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2^32</a:t>
            </a:r>
            <a:endParaRPr/>
          </a:p>
        </p:txBody>
      </p:sp>
      <p:sp>
        <p:nvSpPr>
          <p:cNvPr id="1301" name="Google Shape;1301;p134"/>
          <p:cNvSpPr txBox="1"/>
          <p:nvPr/>
        </p:nvSpPr>
        <p:spPr>
          <a:xfrm>
            <a:off x="6096000" y="838200"/>
            <a:ext cx="2514600" cy="642937"/>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4kbyte=2^12=page size</a:t>
            </a:r>
            <a:endParaRPr/>
          </a:p>
        </p:txBody>
      </p:sp>
      <p:sp>
        <p:nvSpPr>
          <p:cNvPr id="1302" name="Google Shape;1302;p134"/>
          <p:cNvSpPr txBox="1"/>
          <p:nvPr/>
        </p:nvSpPr>
        <p:spPr>
          <a:xfrm>
            <a:off x="1066800" y="5410200"/>
            <a:ext cx="2514600" cy="3683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Pages=2^20</a:t>
            </a:r>
            <a:endParaRPr/>
          </a:p>
        </p:txBody>
      </p:sp>
      <p:sp>
        <p:nvSpPr>
          <p:cNvPr id="1303" name="Google Shape;1303;p134"/>
          <p:cNvSpPr txBox="1"/>
          <p:nvPr/>
        </p:nvSpPr>
        <p:spPr>
          <a:xfrm>
            <a:off x="6629400" y="3200400"/>
            <a:ext cx="2057400" cy="3683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a:solidFill>
                  <a:srgbClr val="000000"/>
                </a:solidFill>
                <a:latin typeface="Arial"/>
                <a:ea typeface="Arial"/>
                <a:cs typeface="Arial"/>
                <a:sym typeface="Arial"/>
              </a:rPr>
              <a:t>PTE=2^2</a:t>
            </a:r>
            <a:endParaRP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307"/>
        <p:cNvGrpSpPr/>
        <p:nvPr/>
      </p:nvGrpSpPr>
      <p:grpSpPr>
        <a:xfrm>
          <a:off x="0" y="0"/>
          <a:ext cx="0" cy="0"/>
          <a:chOff x="0" y="0"/>
          <a:chExt cx="0" cy="0"/>
        </a:xfrm>
      </p:grpSpPr>
      <p:sp>
        <p:nvSpPr>
          <p:cNvPr id="1308" name="Google Shape;1308;p135"/>
          <p:cNvSpPr txBox="1"/>
          <p:nvPr/>
        </p:nvSpPr>
        <p:spPr>
          <a:xfrm>
            <a:off x="457200" y="354012"/>
            <a:ext cx="8208962"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Address Translation in Two-Level Paging System</a:t>
            </a:r>
            <a:endParaRPr/>
          </a:p>
        </p:txBody>
      </p:sp>
      <p:pic>
        <p:nvPicPr>
          <p:cNvPr id="1309" name="Google Shape;1309;p135"/>
          <p:cNvPicPr preferRelativeResize="0"/>
          <p:nvPr/>
        </p:nvPicPr>
        <p:blipFill rotWithShape="1">
          <a:blip r:embed="rId3">
            <a:alphaModFix/>
          </a:blip>
          <a:srcRect/>
          <a:stretch/>
        </p:blipFill>
        <p:spPr>
          <a:xfrm>
            <a:off x="762000" y="1143000"/>
            <a:ext cx="8012112" cy="5592762"/>
          </a:xfrm>
          <a:prstGeom prst="rect">
            <a:avLst/>
          </a:prstGeom>
          <a:noFill/>
          <a:ln>
            <a:noFill/>
          </a:ln>
        </p:spPr>
      </p:pic>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314"/>
        <p:cNvGrpSpPr/>
        <p:nvPr/>
      </p:nvGrpSpPr>
      <p:grpSpPr>
        <a:xfrm>
          <a:off x="0" y="0"/>
          <a:ext cx="0" cy="0"/>
          <a:chOff x="0" y="0"/>
          <a:chExt cx="0" cy="0"/>
        </a:xfrm>
      </p:grpSpPr>
      <p:sp>
        <p:nvSpPr>
          <p:cNvPr id="1315" name="Google Shape;1315;p136"/>
          <p:cNvSpPr txBox="1"/>
          <p:nvPr/>
        </p:nvSpPr>
        <p:spPr>
          <a:xfrm>
            <a:off x="457200" y="354012"/>
            <a:ext cx="8208962"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Inverted Page Table</a:t>
            </a:r>
            <a:endParaRPr/>
          </a:p>
        </p:txBody>
      </p:sp>
      <p:sp>
        <p:nvSpPr>
          <p:cNvPr id="1316" name="Google Shape;1316;p136"/>
          <p:cNvSpPr txBox="1"/>
          <p:nvPr/>
        </p:nvSpPr>
        <p:spPr>
          <a:xfrm>
            <a:off x="457200" y="838200"/>
            <a:ext cx="8208962" cy="5818187"/>
          </a:xfrm>
          <a:prstGeom prst="rect">
            <a:avLst/>
          </a:prstGeom>
          <a:noFill/>
          <a:ln>
            <a:noFill/>
          </a:ln>
        </p:spPr>
        <p:txBody>
          <a:bodyPr spcFirstLastPara="1" wrap="square" lIns="90000" tIns="46800" rIns="90000" bIns="46800" anchor="t" anchorCtr="0">
            <a:noAutofit/>
          </a:bodyPr>
          <a:lstStyle/>
          <a:p>
            <a:pPr marL="341312" marR="0" lvl="0" indent="-341312" algn="l" rtl="0">
              <a:lnSpc>
                <a:spcPct val="150000"/>
              </a:lnSpc>
              <a:spcBef>
                <a:spcPts val="0"/>
              </a:spcBef>
              <a:spcAft>
                <a:spcPts val="0"/>
              </a:spcAft>
              <a:buClr>
                <a:srgbClr val="000000"/>
              </a:buClr>
              <a:buSzPts val="2800"/>
              <a:buFont typeface="Times New Roman"/>
              <a:buChar char="•"/>
            </a:pPr>
            <a:r>
              <a:rPr lang="en-US" sz="2800" b="0" i="0" u="none">
                <a:solidFill>
                  <a:srgbClr val="000000"/>
                </a:solidFill>
                <a:latin typeface="Arial"/>
                <a:ea typeface="Arial"/>
                <a:cs typeface="Arial"/>
                <a:sym typeface="Arial"/>
              </a:rPr>
              <a:t>Used on PowerPC, UltraSPARC, and IA-64 architecture</a:t>
            </a:r>
            <a:endParaRPr/>
          </a:p>
          <a:p>
            <a:pPr marL="341312" marR="0" lvl="0" indent="-341312" algn="l" rtl="0">
              <a:lnSpc>
                <a:spcPct val="150000"/>
              </a:lnSpc>
              <a:spcBef>
                <a:spcPts val="800"/>
              </a:spcBef>
              <a:spcAft>
                <a:spcPts val="0"/>
              </a:spcAft>
              <a:buClr>
                <a:srgbClr val="000000"/>
              </a:buClr>
              <a:buSzPts val="2800"/>
              <a:buFont typeface="Times New Roman"/>
              <a:buChar char="•"/>
            </a:pPr>
            <a:r>
              <a:rPr lang="en-US" sz="2800" b="0" i="0" u="none">
                <a:solidFill>
                  <a:srgbClr val="000000"/>
                </a:solidFill>
                <a:latin typeface="Arial"/>
                <a:ea typeface="Arial"/>
                <a:cs typeface="Arial"/>
                <a:sym typeface="Arial"/>
              </a:rPr>
              <a:t>Page number portion of a virtual address is mapped into a hash value</a:t>
            </a:r>
            <a:endParaRPr/>
          </a:p>
          <a:p>
            <a:pPr marL="341312" marR="0" lvl="0" indent="-341312" algn="l" rtl="0">
              <a:lnSpc>
                <a:spcPct val="150000"/>
              </a:lnSpc>
              <a:spcBef>
                <a:spcPts val="800"/>
              </a:spcBef>
              <a:spcAft>
                <a:spcPts val="0"/>
              </a:spcAft>
              <a:buClr>
                <a:srgbClr val="000000"/>
              </a:buClr>
              <a:buSzPts val="2800"/>
              <a:buFont typeface="Times New Roman"/>
              <a:buChar char="•"/>
            </a:pPr>
            <a:r>
              <a:rPr lang="en-US" sz="2800" b="0" i="0" u="none">
                <a:solidFill>
                  <a:srgbClr val="000000"/>
                </a:solidFill>
                <a:latin typeface="Arial"/>
                <a:ea typeface="Arial"/>
                <a:cs typeface="Arial"/>
                <a:sym typeface="Arial"/>
              </a:rPr>
              <a:t>Hash value points to inverted page table</a:t>
            </a:r>
            <a:endParaRPr/>
          </a:p>
          <a:p>
            <a:pPr marL="341312" marR="0" lvl="0" indent="-341312" algn="l" rtl="0">
              <a:lnSpc>
                <a:spcPct val="150000"/>
              </a:lnSpc>
              <a:spcBef>
                <a:spcPts val="800"/>
              </a:spcBef>
              <a:spcAft>
                <a:spcPts val="0"/>
              </a:spcAft>
              <a:buClr>
                <a:srgbClr val="000000"/>
              </a:buClr>
              <a:buSzPts val="2800"/>
              <a:buFont typeface="Times New Roman"/>
              <a:buChar char="•"/>
            </a:pPr>
            <a:r>
              <a:rPr lang="en-US" sz="2800" b="0" i="0" u="none">
                <a:solidFill>
                  <a:srgbClr val="000000"/>
                </a:solidFill>
                <a:latin typeface="Arial"/>
                <a:ea typeface="Arial"/>
                <a:cs typeface="Arial"/>
                <a:sym typeface="Arial"/>
              </a:rPr>
              <a:t>Fixed proportion of real memory is required for the tables regardless of the number of processes</a:t>
            </a:r>
            <a:endParaRPr/>
          </a:p>
          <a:p>
            <a:pPr marL="0" marR="0" lvl="0" indent="0" algn="l" rtl="0">
              <a:lnSpc>
                <a:spcPct val="100000"/>
              </a:lnSpc>
              <a:spcBef>
                <a:spcPts val="0"/>
              </a:spcBef>
              <a:spcAft>
                <a:spcPts val="0"/>
              </a:spcAft>
              <a:buNone/>
            </a:pPr>
            <a:endParaRPr sz="2800" b="0" i="0" u="none">
              <a:solidFill>
                <a:srgbClr val="000000"/>
              </a:solidFill>
              <a:latin typeface="Arial"/>
              <a:ea typeface="Arial"/>
              <a:cs typeface="Arial"/>
              <a:sym typeface="Arial"/>
            </a:endParaRP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321"/>
        <p:cNvGrpSpPr/>
        <p:nvPr/>
      </p:nvGrpSpPr>
      <p:grpSpPr>
        <a:xfrm>
          <a:off x="0" y="0"/>
          <a:ext cx="0" cy="0"/>
          <a:chOff x="0" y="0"/>
          <a:chExt cx="0" cy="0"/>
        </a:xfrm>
      </p:grpSpPr>
      <p:sp>
        <p:nvSpPr>
          <p:cNvPr id="1322" name="Google Shape;1322;p137"/>
          <p:cNvSpPr txBox="1"/>
          <p:nvPr/>
        </p:nvSpPr>
        <p:spPr>
          <a:xfrm>
            <a:off x="457200" y="354012"/>
            <a:ext cx="8208962"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Inverted Page Table</a:t>
            </a:r>
            <a:endParaRPr/>
          </a:p>
        </p:txBody>
      </p:sp>
      <p:sp>
        <p:nvSpPr>
          <p:cNvPr id="1323" name="Google Shape;1323;p137"/>
          <p:cNvSpPr txBox="1"/>
          <p:nvPr/>
        </p:nvSpPr>
        <p:spPr>
          <a:xfrm>
            <a:off x="457200" y="838200"/>
            <a:ext cx="8208962" cy="5818187"/>
          </a:xfrm>
          <a:prstGeom prst="rect">
            <a:avLst/>
          </a:prstGeom>
          <a:noFill/>
          <a:ln>
            <a:noFill/>
          </a:ln>
        </p:spPr>
        <p:txBody>
          <a:bodyPr spcFirstLastPara="1" wrap="square" lIns="90000" tIns="46800" rIns="90000" bIns="46800" anchor="t" anchorCtr="0">
            <a:noAutofit/>
          </a:bodyPr>
          <a:lstStyle/>
          <a:p>
            <a:pPr marL="341312" marR="0" lvl="0" indent="-341312" algn="l" rtl="0">
              <a:lnSpc>
                <a:spcPct val="150000"/>
              </a:lnSpc>
              <a:spcBef>
                <a:spcPts val="0"/>
              </a:spcBef>
              <a:spcAft>
                <a:spcPts val="0"/>
              </a:spcAft>
              <a:buClr>
                <a:srgbClr val="000000"/>
              </a:buClr>
              <a:buSzPts val="3200"/>
              <a:buFont typeface="Times New Roman"/>
              <a:buChar char="•"/>
            </a:pPr>
            <a:r>
              <a:rPr lang="en-US" sz="3200" b="0" i="0" u="none">
                <a:solidFill>
                  <a:srgbClr val="000000"/>
                </a:solidFill>
                <a:latin typeface="Arial"/>
                <a:ea typeface="Arial"/>
                <a:cs typeface="Arial"/>
                <a:sym typeface="Arial"/>
              </a:rPr>
              <a:t>Page number</a:t>
            </a:r>
            <a:endParaRPr/>
          </a:p>
          <a:p>
            <a:pPr marL="341312" marR="0" lvl="0" indent="-341312" algn="l" rtl="0">
              <a:lnSpc>
                <a:spcPct val="150000"/>
              </a:lnSpc>
              <a:spcBef>
                <a:spcPts val="800"/>
              </a:spcBef>
              <a:spcAft>
                <a:spcPts val="0"/>
              </a:spcAft>
              <a:buClr>
                <a:srgbClr val="000000"/>
              </a:buClr>
              <a:buSzPts val="3200"/>
              <a:buFont typeface="Times New Roman"/>
              <a:buChar char="•"/>
            </a:pPr>
            <a:r>
              <a:rPr lang="en-US" sz="3200" b="0" i="0" u="none">
                <a:solidFill>
                  <a:srgbClr val="000000"/>
                </a:solidFill>
                <a:latin typeface="Arial"/>
                <a:ea typeface="Arial"/>
                <a:cs typeface="Arial"/>
                <a:sym typeface="Arial"/>
              </a:rPr>
              <a:t>Process identifier</a:t>
            </a:r>
            <a:endParaRPr/>
          </a:p>
          <a:p>
            <a:pPr marL="341312" marR="0" lvl="0" indent="-341312" algn="l" rtl="0">
              <a:lnSpc>
                <a:spcPct val="150000"/>
              </a:lnSpc>
              <a:spcBef>
                <a:spcPts val="800"/>
              </a:spcBef>
              <a:spcAft>
                <a:spcPts val="0"/>
              </a:spcAft>
              <a:buClr>
                <a:srgbClr val="000000"/>
              </a:buClr>
              <a:buSzPts val="3200"/>
              <a:buFont typeface="Times New Roman"/>
              <a:buChar char="•"/>
            </a:pPr>
            <a:r>
              <a:rPr lang="en-US" sz="3200" b="0" i="0" u="none">
                <a:solidFill>
                  <a:srgbClr val="000000"/>
                </a:solidFill>
                <a:latin typeface="Arial"/>
                <a:ea typeface="Arial"/>
                <a:cs typeface="Arial"/>
                <a:sym typeface="Arial"/>
              </a:rPr>
              <a:t>Control bits</a:t>
            </a:r>
            <a:endParaRPr/>
          </a:p>
          <a:p>
            <a:pPr marL="341312" marR="0" lvl="0" indent="-341312" algn="l" rtl="0">
              <a:lnSpc>
                <a:spcPct val="150000"/>
              </a:lnSpc>
              <a:spcBef>
                <a:spcPts val="800"/>
              </a:spcBef>
              <a:spcAft>
                <a:spcPts val="0"/>
              </a:spcAft>
              <a:buClr>
                <a:srgbClr val="000000"/>
              </a:buClr>
              <a:buSzPts val="3200"/>
              <a:buFont typeface="Times New Roman"/>
              <a:buChar char="•"/>
            </a:pPr>
            <a:r>
              <a:rPr lang="en-US" sz="3200" b="0" i="0" u="none">
                <a:solidFill>
                  <a:srgbClr val="000000"/>
                </a:solidFill>
                <a:latin typeface="Arial"/>
                <a:ea typeface="Arial"/>
                <a:cs typeface="Arial"/>
                <a:sym typeface="Arial"/>
              </a:rPr>
              <a:t>Chain pointer</a:t>
            </a:r>
            <a:endParaRP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328"/>
        <p:cNvGrpSpPr/>
        <p:nvPr/>
      </p:nvGrpSpPr>
      <p:grpSpPr>
        <a:xfrm>
          <a:off x="0" y="0"/>
          <a:ext cx="0" cy="0"/>
          <a:chOff x="0" y="0"/>
          <a:chExt cx="0" cy="0"/>
        </a:xfrm>
      </p:grpSpPr>
      <p:sp>
        <p:nvSpPr>
          <p:cNvPr id="1329" name="Google Shape;1329;p138"/>
          <p:cNvSpPr txBox="1"/>
          <p:nvPr/>
        </p:nvSpPr>
        <p:spPr>
          <a:xfrm>
            <a:off x="457200" y="354012"/>
            <a:ext cx="8208962" cy="458787"/>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Inverted Page Table</a:t>
            </a:r>
            <a:endParaRPr/>
          </a:p>
        </p:txBody>
      </p:sp>
      <p:pic>
        <p:nvPicPr>
          <p:cNvPr id="1330" name="Google Shape;1330;p138"/>
          <p:cNvPicPr preferRelativeResize="0"/>
          <p:nvPr/>
        </p:nvPicPr>
        <p:blipFill rotWithShape="1">
          <a:blip r:embed="rId3">
            <a:alphaModFix/>
          </a:blip>
          <a:srcRect/>
          <a:stretch/>
        </p:blipFill>
        <p:spPr>
          <a:xfrm>
            <a:off x="914400" y="914400"/>
            <a:ext cx="6781800" cy="5538787"/>
          </a:xfrm>
          <a:prstGeom prst="rect">
            <a:avLst/>
          </a:prstGeom>
          <a:noFill/>
          <a:ln>
            <a:noFill/>
          </a:ln>
        </p:spPr>
      </p:pic>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35"/>
        <p:cNvGrpSpPr/>
        <p:nvPr/>
      </p:nvGrpSpPr>
      <p:grpSpPr>
        <a:xfrm>
          <a:off x="0" y="0"/>
          <a:ext cx="0" cy="0"/>
          <a:chOff x="0" y="0"/>
          <a:chExt cx="0" cy="0"/>
        </a:xfrm>
      </p:grpSpPr>
      <p:sp>
        <p:nvSpPr>
          <p:cNvPr id="1336" name="Google Shape;1336;p139"/>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Page Size</a:t>
            </a:r>
            <a:endParaRPr/>
          </a:p>
        </p:txBody>
      </p:sp>
      <p:sp>
        <p:nvSpPr>
          <p:cNvPr id="1337" name="Google Shape;1337;p139"/>
          <p:cNvSpPr txBox="1"/>
          <p:nvPr/>
        </p:nvSpPr>
        <p:spPr>
          <a:xfrm>
            <a:off x="304800" y="6410325"/>
            <a:ext cx="3581400" cy="36671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Vishal Kaushal</a:t>
            </a:r>
            <a:endParaRPr/>
          </a:p>
        </p:txBody>
      </p:sp>
      <p:sp>
        <p:nvSpPr>
          <p:cNvPr id="1338" name="Google Shape;1338;p139"/>
          <p:cNvSpPr txBox="1"/>
          <p:nvPr/>
        </p:nvSpPr>
        <p:spPr>
          <a:xfrm>
            <a:off x="457200" y="685800"/>
            <a:ext cx="8210550" cy="5819775"/>
          </a:xfrm>
          <a:prstGeom prst="rect">
            <a:avLst/>
          </a:prstGeom>
          <a:noFill/>
          <a:ln>
            <a:noFill/>
          </a:ln>
        </p:spPr>
        <p:txBody>
          <a:bodyPr spcFirstLastPara="1" wrap="square" lIns="90000" tIns="46800" rIns="90000" bIns="46800" anchor="t" anchorCtr="0">
            <a:noAutofit/>
          </a:bodyPr>
          <a:lstStyle/>
          <a:p>
            <a:pPr marL="339725" marR="0" lvl="0" indent="-339725" algn="l" rtl="0">
              <a:lnSpc>
                <a:spcPct val="150000"/>
              </a:lnSpc>
              <a:spcBef>
                <a:spcPts val="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Effect on internal fragmentation?</a:t>
            </a:r>
            <a:endParaRPr/>
          </a:p>
          <a:p>
            <a:pPr marL="739775" marR="0" lvl="1" indent="-282575" algn="l" rtl="0">
              <a:lnSpc>
                <a:spcPct val="15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Smaller </a:t>
            </a:r>
            <a:r>
              <a:rPr lang="en-US" sz="2000" b="0" i="0" u="none" strike="noStrike" cap="none">
                <a:solidFill>
                  <a:srgbClr val="000000"/>
                </a:solidFill>
                <a:latin typeface="Noto Sans Symbols"/>
                <a:ea typeface="Noto Sans Symbols"/>
                <a:cs typeface="Noto Sans Symbols"/>
                <a:sym typeface="Noto Sans Symbols"/>
              </a:rPr>
              <a:t>🡺</a:t>
            </a:r>
            <a:r>
              <a:rPr lang="en-US" sz="2000" b="0" i="0" u="none" strike="noStrike" cap="none">
                <a:solidFill>
                  <a:srgbClr val="000000"/>
                </a:solidFill>
                <a:latin typeface="Arial"/>
                <a:ea typeface="Arial"/>
                <a:cs typeface="Arial"/>
                <a:sym typeface="Arial"/>
              </a:rPr>
              <a:t> less internal fragmentation</a:t>
            </a:r>
            <a:endParaRPr/>
          </a:p>
          <a:p>
            <a:pPr marL="339725" marR="0" lvl="0" indent="-339725" algn="l" rtl="0">
              <a:lnSpc>
                <a:spcPct val="15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optimal memory utilization-We want less internal fragmentation</a:t>
            </a:r>
            <a:endParaRPr/>
          </a:p>
          <a:p>
            <a:pPr marL="739775" marR="0" lvl="1" indent="-282575" algn="l" rtl="0">
              <a:lnSpc>
                <a:spcPct val="15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Keep page size small</a:t>
            </a:r>
            <a:endParaRPr/>
          </a:p>
          <a:p>
            <a:pPr marL="339725" marR="0" lvl="0" indent="-339725" algn="l" rtl="0">
              <a:lnSpc>
                <a:spcPct val="15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But small page size </a:t>
            </a:r>
            <a:r>
              <a:rPr lang="en-US" sz="2000" b="0" i="0" u="none">
                <a:solidFill>
                  <a:srgbClr val="000000"/>
                </a:solidFill>
                <a:latin typeface="Noto Sans Symbols"/>
                <a:ea typeface="Noto Sans Symbols"/>
                <a:cs typeface="Noto Sans Symbols"/>
                <a:sym typeface="Noto Sans Symbols"/>
              </a:rPr>
              <a:t>🡺</a:t>
            </a:r>
            <a:r>
              <a:rPr lang="en-US" sz="2000" b="0" i="0" u="none">
                <a:solidFill>
                  <a:srgbClr val="000000"/>
                </a:solidFill>
                <a:latin typeface="Arial"/>
                <a:ea typeface="Arial"/>
                <a:cs typeface="Arial"/>
                <a:sym typeface="Arial"/>
              </a:rPr>
              <a:t> more number of pages per process </a:t>
            </a:r>
            <a:r>
              <a:rPr lang="en-US" sz="2000" b="0" i="0" u="none">
                <a:solidFill>
                  <a:srgbClr val="000000"/>
                </a:solidFill>
                <a:latin typeface="Noto Sans Symbols"/>
                <a:ea typeface="Noto Sans Symbols"/>
                <a:cs typeface="Noto Sans Symbols"/>
                <a:sym typeface="Noto Sans Symbols"/>
              </a:rPr>
              <a:t>🡺</a:t>
            </a:r>
            <a:r>
              <a:rPr lang="en-US" sz="2000" b="0" i="0" u="none">
                <a:solidFill>
                  <a:srgbClr val="000000"/>
                </a:solidFill>
                <a:latin typeface="Arial"/>
                <a:ea typeface="Arial"/>
                <a:cs typeface="Arial"/>
                <a:sym typeface="Arial"/>
              </a:rPr>
              <a:t> larger page tables </a:t>
            </a:r>
            <a:r>
              <a:rPr lang="en-US" sz="2000" b="0" i="0" u="none">
                <a:solidFill>
                  <a:srgbClr val="000000"/>
                </a:solidFill>
                <a:latin typeface="Noto Sans Symbols"/>
                <a:ea typeface="Noto Sans Symbols"/>
                <a:cs typeface="Noto Sans Symbols"/>
                <a:sym typeface="Noto Sans Symbols"/>
              </a:rPr>
              <a:t>🡺</a:t>
            </a:r>
            <a:r>
              <a:rPr lang="en-US" sz="2000" b="0" i="0" u="none">
                <a:solidFill>
                  <a:srgbClr val="000000"/>
                </a:solidFill>
                <a:latin typeface="Arial"/>
                <a:ea typeface="Arial"/>
                <a:cs typeface="Arial"/>
                <a:sym typeface="Arial"/>
              </a:rPr>
              <a:t> using virtual memory for page table </a:t>
            </a:r>
            <a:r>
              <a:rPr lang="en-US" sz="2000" b="0" i="0" u="none">
                <a:solidFill>
                  <a:srgbClr val="000000"/>
                </a:solidFill>
                <a:latin typeface="Noto Sans Symbols"/>
                <a:ea typeface="Noto Sans Symbols"/>
                <a:cs typeface="Noto Sans Symbols"/>
                <a:sym typeface="Noto Sans Symbols"/>
              </a:rPr>
              <a:t>🡺</a:t>
            </a:r>
            <a:r>
              <a:rPr lang="en-US" sz="2000" b="0" i="0" u="none">
                <a:solidFill>
                  <a:srgbClr val="000000"/>
                </a:solidFill>
                <a:latin typeface="Arial"/>
                <a:ea typeface="Arial"/>
                <a:cs typeface="Arial"/>
                <a:sym typeface="Arial"/>
              </a:rPr>
              <a:t> potential double page fault!</a:t>
            </a:r>
            <a:endParaRPr/>
          </a:p>
          <a:p>
            <a:pPr marL="339725" marR="0" lvl="0" indent="-339725" algn="l" rtl="0">
              <a:lnSpc>
                <a:spcPct val="15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Further, larger page size </a:t>
            </a:r>
            <a:r>
              <a:rPr lang="en-US" sz="2000" b="0" i="0" u="none">
                <a:solidFill>
                  <a:srgbClr val="000000"/>
                </a:solidFill>
                <a:latin typeface="Noto Sans Symbols"/>
                <a:ea typeface="Noto Sans Symbols"/>
                <a:cs typeface="Noto Sans Symbols"/>
                <a:sym typeface="Noto Sans Symbols"/>
              </a:rPr>
              <a:t>🡺</a:t>
            </a:r>
            <a:r>
              <a:rPr lang="en-US" sz="2000" b="0" i="0" u="none">
                <a:solidFill>
                  <a:srgbClr val="000000"/>
                </a:solidFill>
                <a:latin typeface="Arial"/>
                <a:ea typeface="Arial"/>
                <a:cs typeface="Arial"/>
                <a:sym typeface="Arial"/>
              </a:rPr>
              <a:t> more efficient block transfer of data  </a:t>
            </a:r>
            <a:endParaRPr/>
          </a:p>
          <a:p>
            <a:pPr marL="739775" marR="0" lvl="1" indent="-282575" algn="l" rtl="0">
              <a:lnSpc>
                <a:spcPct val="15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Due to physical characteristics of rotational devices</a:t>
            </a:r>
            <a:endParaRPr/>
          </a:p>
          <a:p>
            <a:pPr marL="339725" marR="0" lvl="0" indent="-339725" algn="l" rtl="0">
              <a:lnSpc>
                <a:spcPct val="150000"/>
              </a:lnSpc>
              <a:spcBef>
                <a:spcPts val="800"/>
              </a:spcBef>
              <a:spcAft>
                <a:spcPts val="0"/>
              </a:spcAft>
              <a:buClr>
                <a:srgbClr val="FFFFFF"/>
              </a:buClr>
              <a:buSzPts val="2000"/>
              <a:buFont typeface="Arial"/>
              <a:buNone/>
            </a:pPr>
            <a:endParaRPr sz="2000" b="0" i="0" u="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000" b="0" i="0" u="none">
              <a:solidFill>
                <a:srgbClr val="000000"/>
              </a:solidFill>
              <a:latin typeface="Arial"/>
              <a:ea typeface="Arial"/>
              <a:cs typeface="Arial"/>
              <a:sym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47"/>
        <p:cNvGrpSpPr/>
        <p:nvPr/>
      </p:nvGrpSpPr>
      <p:grpSpPr>
        <a:xfrm>
          <a:off x="0" y="0"/>
          <a:ext cx="0" cy="0"/>
          <a:chOff x="0" y="0"/>
          <a:chExt cx="0" cy="0"/>
        </a:xfrm>
      </p:grpSpPr>
      <p:sp>
        <p:nvSpPr>
          <p:cNvPr id="1348" name="Google Shape;1348;p140"/>
          <p:cNvSpPr txBox="1"/>
          <p:nvPr/>
        </p:nvSpPr>
        <p:spPr>
          <a:xfrm>
            <a:off x="457200" y="354012"/>
            <a:ext cx="8229600" cy="457200"/>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Page Size</a:t>
            </a:r>
            <a:endParaRPr/>
          </a:p>
        </p:txBody>
      </p:sp>
      <p:sp>
        <p:nvSpPr>
          <p:cNvPr id="1349" name="Google Shape;1349;p140"/>
          <p:cNvSpPr txBox="1"/>
          <p:nvPr/>
        </p:nvSpPr>
        <p:spPr>
          <a:xfrm>
            <a:off x="457200" y="838200"/>
            <a:ext cx="8229600" cy="5257800"/>
          </a:xfrm>
          <a:prstGeom prst="rect">
            <a:avLst/>
          </a:prstGeom>
          <a:noFill/>
          <a:ln>
            <a:noFill/>
          </a:ln>
        </p:spPr>
        <p:txBody>
          <a:bodyPr spcFirstLastPara="1" wrap="square" lIns="90000" tIns="46800" rIns="90000" bIns="46800" anchor="t" anchorCtr="0">
            <a:noAutofit/>
          </a:bodyPr>
          <a:lstStyle/>
          <a:p>
            <a:pPr marL="320675" marR="0" lvl="0" indent="-320675" algn="just" rtl="0">
              <a:lnSpc>
                <a:spcPct val="150000"/>
              </a:lnSpc>
              <a:spcBef>
                <a:spcPts val="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Secondary memory is designed to efficiently  transfer large blocks of data so a large page size is better</a:t>
            </a:r>
            <a:endParaRPr/>
          </a:p>
          <a:p>
            <a:pPr marL="320675" marR="0" lvl="0" indent="-320675" algn="just" rtl="0">
              <a:lnSpc>
                <a:spcPct val="150000"/>
              </a:lnSpc>
              <a:spcBef>
                <a:spcPts val="4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Small page size, large number of pages will be found in main memory</a:t>
            </a:r>
            <a:endParaRPr/>
          </a:p>
          <a:p>
            <a:pPr marL="320675" marR="0" lvl="0" indent="-320675" algn="just" rtl="0">
              <a:lnSpc>
                <a:spcPct val="150000"/>
              </a:lnSpc>
              <a:spcBef>
                <a:spcPts val="4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As time goes on during execution, the pages in memory will all contain portions of the process near recent references =&gt; Page faults low.</a:t>
            </a:r>
            <a:endParaRPr/>
          </a:p>
          <a:p>
            <a:pPr marL="320675" marR="0" lvl="0" indent="-320675" algn="just" rtl="0">
              <a:lnSpc>
                <a:spcPct val="150000"/>
              </a:lnSpc>
              <a:spcBef>
                <a:spcPts val="400"/>
              </a:spcBef>
              <a:spcAft>
                <a:spcPts val="0"/>
              </a:spcAft>
              <a:buClr>
                <a:srgbClr val="CC9900"/>
              </a:buClr>
              <a:buSzPts val="2000"/>
              <a:buFont typeface="Noto Sans Symbols"/>
              <a:buChar char="■"/>
            </a:pPr>
            <a:r>
              <a:rPr lang="en-US" sz="2000" b="0" i="0" u="none">
                <a:solidFill>
                  <a:srgbClr val="000000"/>
                </a:solidFill>
                <a:latin typeface="Arial"/>
                <a:ea typeface="Arial"/>
                <a:cs typeface="Arial"/>
                <a:sym typeface="Arial"/>
              </a:rPr>
              <a:t>Increased page size causes pages to contain locations further from any recent reference =&gt;  Page faults rise.</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54"/>
        <p:cNvGrpSpPr/>
        <p:nvPr/>
      </p:nvGrpSpPr>
      <p:grpSpPr>
        <a:xfrm>
          <a:off x="0" y="0"/>
          <a:ext cx="0" cy="0"/>
          <a:chOff x="0" y="0"/>
          <a:chExt cx="0" cy="0"/>
        </a:xfrm>
      </p:grpSpPr>
      <p:sp>
        <p:nvSpPr>
          <p:cNvPr id="1355" name="Google Shape;1355;p141"/>
          <p:cNvSpPr txBox="1"/>
          <p:nvPr/>
        </p:nvSpPr>
        <p:spPr>
          <a:xfrm>
            <a:off x="457200" y="354012"/>
            <a:ext cx="8210550" cy="460375"/>
          </a:xfrm>
          <a:prstGeom prst="rect">
            <a:avLst/>
          </a:prstGeom>
          <a:noFill/>
          <a:ln>
            <a:noFill/>
          </a:ln>
        </p:spPr>
        <p:txBody>
          <a:bodyPr spcFirstLastPara="1" wrap="square" lIns="90000" tIns="46800" rIns="90000" bIns="46800" anchor="t" anchorCtr="0">
            <a:noAutofit/>
          </a:bodyPr>
          <a:lstStyle/>
          <a:p>
            <a:pPr marL="0" marR="0" lvl="0" indent="0" algn="ctr" rtl="0">
              <a:lnSpc>
                <a:spcPct val="100000"/>
              </a:lnSpc>
              <a:spcBef>
                <a:spcPts val="0"/>
              </a:spcBef>
              <a:spcAft>
                <a:spcPts val="0"/>
              </a:spcAft>
              <a:buClr>
                <a:srgbClr val="006633"/>
              </a:buClr>
              <a:buSzPts val="2400"/>
              <a:buFont typeface="Arial"/>
              <a:buNone/>
            </a:pPr>
            <a:r>
              <a:rPr lang="en-US" sz="2400" b="0" i="0" u="none">
                <a:solidFill>
                  <a:srgbClr val="006633"/>
                </a:solidFill>
                <a:latin typeface="Arial"/>
                <a:ea typeface="Arial"/>
                <a:cs typeface="Arial"/>
                <a:sym typeface="Arial"/>
              </a:rPr>
              <a:t>Effect of page size on number of page faults</a:t>
            </a:r>
            <a:endParaRPr/>
          </a:p>
        </p:txBody>
      </p:sp>
      <p:sp>
        <p:nvSpPr>
          <p:cNvPr id="1356" name="Google Shape;1356;p141"/>
          <p:cNvSpPr txBox="1"/>
          <p:nvPr/>
        </p:nvSpPr>
        <p:spPr>
          <a:xfrm>
            <a:off x="304800" y="6410325"/>
            <a:ext cx="3581400" cy="366712"/>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Vishal Kaushal</a:t>
            </a:r>
            <a:endParaRPr/>
          </a:p>
        </p:txBody>
      </p:sp>
      <p:sp>
        <p:nvSpPr>
          <p:cNvPr id="1357" name="Google Shape;1357;p141"/>
          <p:cNvSpPr txBox="1"/>
          <p:nvPr/>
        </p:nvSpPr>
        <p:spPr>
          <a:xfrm>
            <a:off x="762000" y="990600"/>
            <a:ext cx="8043862" cy="4572000"/>
          </a:xfrm>
          <a:prstGeom prst="rect">
            <a:avLst/>
          </a:prstGeom>
          <a:noFill/>
          <a:ln>
            <a:noFill/>
          </a:ln>
        </p:spPr>
        <p:txBody>
          <a:bodyPr spcFirstLastPara="1" wrap="square" lIns="90000" tIns="46800" rIns="90000" bIns="46800" anchor="t" anchorCtr="0">
            <a:noAutofit/>
          </a:bodyPr>
          <a:lstStyle/>
          <a:p>
            <a:pPr marL="339725" marR="0" lvl="0" indent="-339725" algn="l" rtl="0">
              <a:lnSpc>
                <a:spcPct val="100000"/>
              </a:lnSpc>
              <a:spcBef>
                <a:spcPts val="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With very small page size</a:t>
            </a:r>
            <a:endParaRPr/>
          </a:p>
          <a:p>
            <a:pPr marL="739775" marR="0" lvl="1" indent="-282575" algn="l" rtl="0">
              <a:lnSpc>
                <a:spcPct val="10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More pages in memory, thus lesser page faults</a:t>
            </a:r>
            <a:endParaRPr/>
          </a:p>
          <a:p>
            <a:pPr marL="739775" marR="0" lvl="1" indent="-282575" algn="l" rtl="0">
              <a:lnSpc>
                <a:spcPct val="10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Greater effect of principle of locality</a:t>
            </a:r>
            <a:endParaRPr/>
          </a:p>
          <a:p>
            <a:pPr marL="1141412" marR="0" lvl="2" indent="-227012" algn="l" rtl="0">
              <a:lnSpc>
                <a:spcPct val="100000"/>
              </a:lnSpc>
              <a:spcBef>
                <a:spcPts val="6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One page refers to nearby locations</a:t>
            </a:r>
            <a:endParaRPr/>
          </a:p>
          <a:p>
            <a:pPr marL="339725" marR="0" lvl="0" indent="-339725" algn="l" rtl="0">
              <a:lnSpc>
                <a:spcPct val="10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As page size increases</a:t>
            </a:r>
            <a:endParaRPr/>
          </a:p>
          <a:p>
            <a:pPr marL="739775" marR="0" lvl="1" indent="-282575" algn="l" rtl="0">
              <a:lnSpc>
                <a:spcPct val="10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Lesser pages in memory, thus more page faults</a:t>
            </a:r>
            <a:endParaRPr/>
          </a:p>
          <a:p>
            <a:pPr marL="739775" marR="0" lvl="1" indent="-282575" algn="l" rtl="0">
              <a:lnSpc>
                <a:spcPct val="100000"/>
              </a:lnSpc>
              <a:spcBef>
                <a:spcPts val="7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Effect of locality reduced</a:t>
            </a:r>
            <a:endParaRPr/>
          </a:p>
          <a:p>
            <a:pPr marL="1141412" marR="0" lvl="2" indent="-227012" algn="l" rtl="0">
              <a:lnSpc>
                <a:spcPct val="100000"/>
              </a:lnSpc>
              <a:spcBef>
                <a:spcPts val="600"/>
              </a:spcBef>
              <a:spcAft>
                <a:spcPts val="0"/>
              </a:spcAft>
              <a:buClr>
                <a:srgbClr val="000000"/>
              </a:buClr>
              <a:buSzPts val="2000"/>
              <a:buFont typeface="Times New Roman"/>
              <a:buChar char="•"/>
            </a:pPr>
            <a:r>
              <a:rPr lang="en-US" sz="2000" b="0" i="0" u="none" strike="noStrike" cap="none">
                <a:solidFill>
                  <a:srgbClr val="000000"/>
                </a:solidFill>
                <a:latin typeface="Arial"/>
                <a:ea typeface="Arial"/>
                <a:cs typeface="Arial"/>
                <a:sym typeface="Arial"/>
              </a:rPr>
              <a:t>Each page will contain locations further and further away from recent references</a:t>
            </a:r>
            <a:endParaRPr/>
          </a:p>
          <a:p>
            <a:pPr marL="339725" marR="0" lvl="0" indent="-339725" algn="l" rtl="0">
              <a:lnSpc>
                <a:spcPct val="100000"/>
              </a:lnSpc>
              <a:spcBef>
                <a:spcPts val="800"/>
              </a:spcBef>
              <a:spcAft>
                <a:spcPts val="0"/>
              </a:spcAft>
              <a:buClr>
                <a:srgbClr val="000000"/>
              </a:buClr>
              <a:buSzPts val="2000"/>
              <a:buFont typeface="Times New Roman"/>
              <a:buChar char="•"/>
            </a:pPr>
            <a:r>
              <a:rPr lang="en-US" sz="2000" b="0" i="0" u="none">
                <a:solidFill>
                  <a:srgbClr val="000000"/>
                </a:solidFill>
                <a:latin typeface="Arial"/>
                <a:ea typeface="Arial"/>
                <a:cs typeface="Arial"/>
                <a:sym typeface="Arial"/>
              </a:rPr>
              <a:t>Page fault rate is also determined by the number of frames allocated to a process.</a:t>
            </a:r>
            <a:endParaRPr/>
          </a:p>
          <a:p>
            <a:pPr marL="339725" marR="0" lvl="0" indent="-339725" algn="l" rtl="0">
              <a:lnSpc>
                <a:spcPct val="100000"/>
              </a:lnSpc>
              <a:spcBef>
                <a:spcPts val="800"/>
              </a:spcBef>
              <a:spcAft>
                <a:spcPts val="0"/>
              </a:spcAft>
              <a:buClr>
                <a:srgbClr val="000000"/>
              </a:buClr>
              <a:buSzPts val="2000"/>
              <a:buFont typeface="Arial"/>
              <a:buNone/>
            </a:pPr>
            <a:r>
              <a:rPr lang="en-US" sz="2000" b="0" i="0" u="none">
                <a:solidFill>
                  <a:srgbClr val="000000"/>
                </a:solidFill>
                <a:latin typeface="Arial"/>
                <a:ea typeface="Arial"/>
                <a:cs typeface="Arial"/>
                <a:sym typeface="Arial"/>
              </a:rPr>
              <a:t>3. Size of physical memory &amp;  program size:</a:t>
            </a:r>
            <a:endParaRPr/>
          </a:p>
        </p:txBody>
      </p:sp>
    </p:spTree>
  </p:cSld>
  <p:clrMapOvr>
    <a:masterClrMapping/>
  </p:clrMapOvr>
</p:sld>
</file>

<file path=ppt/theme/theme1.xml><?xml version="1.0" encoding="utf-8"?>
<a:theme xmlns:a="http://schemas.openxmlformats.org/drawingml/2006/main"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1643</TotalTime>
  <Words>8085</Words>
  <Application>Microsoft Macintosh PowerPoint</Application>
  <PresentationFormat>On-screen Show (4:3)</PresentationFormat>
  <Paragraphs>1330</Paragraphs>
  <Slides>129</Slides>
  <Notes>126</Notes>
  <HiddenSlides>12</HiddenSlides>
  <MMClips>0</MMClips>
  <ScaleCrop>false</ScaleCrop>
  <HeadingPairs>
    <vt:vector size="6" baseType="variant">
      <vt:variant>
        <vt:lpstr>Fonts Used</vt:lpstr>
      </vt:variant>
      <vt:variant>
        <vt:i4>7</vt:i4>
      </vt:variant>
      <vt:variant>
        <vt:lpstr>Theme</vt:lpstr>
      </vt:variant>
      <vt:variant>
        <vt:i4>13</vt:i4>
      </vt:variant>
      <vt:variant>
        <vt:lpstr>Slide Titles</vt:lpstr>
      </vt:variant>
      <vt:variant>
        <vt:i4>129</vt:i4>
      </vt:variant>
    </vt:vector>
  </HeadingPairs>
  <TitlesOfParts>
    <vt:vector size="149" baseType="lpstr">
      <vt:lpstr>Arial</vt:lpstr>
      <vt:lpstr>Calibri</vt:lpstr>
      <vt:lpstr>Courier New</vt:lpstr>
      <vt:lpstr>Noto Sans Symbols</vt:lpstr>
      <vt:lpstr>Times New Roman</vt:lpstr>
      <vt:lpstr>Verdana</vt:lpstr>
      <vt:lpstr>Wingdings</vt:lpstr>
      <vt:lpstr>POI_THEME_TEMPLATE_DESIGN</vt:lpstr>
      <vt:lpstr>POI_THEME_TEMPLATE_DESIGN</vt:lpstr>
      <vt:lpstr>POI_THEME_TEMPLATE_DESIGN</vt:lpstr>
      <vt:lpstr>POI_THEME_TEMPLATE_DESIGN</vt:lpstr>
      <vt:lpstr>POI_THEME_TEMPLATE_DESIGN</vt:lpstr>
      <vt:lpstr>POI_THEME_TEMPLATE_DESIGN</vt:lpstr>
      <vt:lpstr>POI_THEME_TEMPLATE_DESIGN</vt:lpstr>
      <vt:lpstr>POI_THEME_TEMPLATE_DESIGN</vt:lpstr>
      <vt:lpstr>POI_THEME_TEMPLATE_DESIGN</vt:lpstr>
      <vt:lpstr>POI_THEME_TEMPLATE_DESIGN</vt:lpstr>
      <vt:lpstr>POI_THEME_TEMPLATE_DESIGN</vt:lpstr>
      <vt:lpstr>POI_THEME_TEMPLATE_DESIGN</vt:lpstr>
      <vt:lpstr>POI_THEME_TEMPLATE_DESIGN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Sangita Lade</dc:creator>
  <cp:lastModifiedBy>Sarthak Khare</cp:lastModifiedBy>
  <cp:revision>25</cp:revision>
  <dcterms:modified xsi:type="dcterms:W3CDTF">2023-11-08T20:33:10Z</dcterms:modified>
</cp:coreProperties>
</file>