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4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goal.com/default-method-in-interface/" TargetMode="External"/><Relationship Id="rId2" Type="http://schemas.openxmlformats.org/officeDocument/2006/relationships/hyperlink" Target="https://javagoal.com/abstract-class-in-java/#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goal.com/java-8-tutorial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goal.com/abstract-class-in-java/#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goal.com/final-method-in-java/" TargetMode="External"/><Relationship Id="rId3" Type="http://schemas.openxmlformats.org/officeDocument/2006/relationships/hyperlink" Target="https://javagoal.com/java-9-features/" TargetMode="External"/><Relationship Id="rId7" Type="http://schemas.openxmlformats.org/officeDocument/2006/relationships/hyperlink" Target="https://javagoal.com/static-keyword-in-java/" TargetMode="External"/><Relationship Id="rId2" Type="http://schemas.openxmlformats.org/officeDocument/2006/relationships/hyperlink" Target="https://javagoal.com/java-8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goal.com/static-method-in-java/" TargetMode="External"/><Relationship Id="rId5" Type="http://schemas.openxmlformats.org/officeDocument/2006/relationships/hyperlink" Target="https://javagoal.com/access-modifiers-in-java/#15" TargetMode="External"/><Relationship Id="rId4" Type="http://schemas.openxmlformats.org/officeDocument/2006/relationships/hyperlink" Target="https://javagoal.com/abstract-class-in-java/#5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goal.com/constructor-in-java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goal.com/abstract-class-in-java/#3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Prof. Neha P. Rajas</a:t>
            </a:r>
          </a:p>
          <a:p>
            <a:r>
              <a:rPr lang="en-US" dirty="0" smtClean="0"/>
              <a:t>VIT, Pune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of an abstract </a:t>
            </a:r>
            <a:r>
              <a:rPr lang="en-US" b="1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abstract class Car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private String model;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  private String color;</a:t>
            </a:r>
          </a:p>
          <a:p>
            <a:pPr marL="0" indent="0">
              <a:buNone/>
            </a:pPr>
            <a:r>
              <a:rPr lang="en-US" dirty="0"/>
              <a:t>    private </a:t>
            </a:r>
            <a:r>
              <a:rPr lang="en-US" dirty="0" err="1"/>
              <a:t>int</a:t>
            </a:r>
            <a:r>
              <a:rPr lang="en-US" dirty="0"/>
              <a:t> year;</a:t>
            </a:r>
          </a:p>
          <a:p>
            <a:pPr marL="0" indent="0">
              <a:buNone/>
            </a:pPr>
            <a:r>
              <a:rPr lang="en-US" dirty="0"/>
              <a:t>    public abstract double </a:t>
            </a:r>
            <a:r>
              <a:rPr lang="en-US" dirty="0" err="1"/>
              <a:t>computePrice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few cannot be used with the abstract keyword in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  <a:p>
            <a:r>
              <a:rPr lang="en-US" dirty="0"/>
              <a:t>abstract native</a:t>
            </a:r>
          </a:p>
          <a:p>
            <a:r>
              <a:rPr lang="en-US" dirty="0"/>
              <a:t>abstract static</a:t>
            </a:r>
          </a:p>
          <a:p>
            <a:r>
              <a:rPr lang="en-US" dirty="0"/>
              <a:t>abstract private</a:t>
            </a:r>
          </a:p>
          <a:p>
            <a:r>
              <a:rPr lang="en-US" dirty="0"/>
              <a:t>abstract synchronized</a:t>
            </a:r>
          </a:p>
          <a:p>
            <a:r>
              <a:rPr lang="en-US" dirty="0"/>
              <a:t>abstract </a:t>
            </a:r>
            <a:r>
              <a:rPr lang="en-US" dirty="0" err="1"/>
              <a:t>strictfp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82425"/>
            <a:ext cx="9603275" cy="1071329"/>
          </a:xfrm>
        </p:spPr>
        <p:txBody>
          <a:bodyPr/>
          <a:lstStyle/>
          <a:p>
            <a:r>
              <a:rPr lang="en-US" dirty="0" smtClean="0"/>
              <a:t>Need of Abstract class in 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251"/>
          <a:stretch/>
        </p:blipFill>
        <p:spPr>
          <a:xfrm>
            <a:off x="1451579" y="2006386"/>
            <a:ext cx="7141748" cy="37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205872"/>
            <a:ext cx="9603275" cy="3260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abstract class Calculator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abstract void display();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51579" y="782425"/>
            <a:ext cx="9603275" cy="107132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Add extends Calculator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void display()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 the Add Child Class");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54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950" y="2224725"/>
            <a:ext cx="9709608" cy="3384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class Sub extends Calculator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void display()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("In the Sub Child Class");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41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0"/>
            <a:ext cx="9635521" cy="5466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AbstractMethodExample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Calculator add = new Add();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add.display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Calculator sub = new Sub();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sub.display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11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Add Child Class</a:t>
            </a:r>
          </a:p>
          <a:p>
            <a:pPr marL="0" indent="0">
              <a:buNone/>
            </a:pPr>
            <a:r>
              <a:rPr lang="en-US" dirty="0"/>
              <a:t>In the Sub Child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6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1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28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terms of object-oriented programming, abstraction means that you hide a few unnecessary details of implementation from a user.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dirty="0"/>
              <a:t>, in turn, leads to a better focus on the essential details or functionality. 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also increases the overall efficiency and thus reduces complexity.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you understand </a:t>
            </a:r>
            <a:r>
              <a:rPr lang="en-US" b="1" dirty="0"/>
              <a:t>what is an abstract method,</a:t>
            </a:r>
            <a:r>
              <a:rPr lang="en-US" dirty="0"/>
              <a:t> you can better understand what an abstract class is as well.</a:t>
            </a:r>
          </a:p>
        </p:txBody>
      </p:sp>
    </p:spTree>
    <p:extLst>
      <p:ext uri="{BB962C8B-B14F-4D97-AF65-F5344CB8AC3E}">
        <p14:creationId xmlns:p14="http://schemas.microsoft.com/office/powerpoint/2010/main" val="31830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interface in Java?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 interface</a:t>
            </a:r>
            <a:r>
              <a:rPr lang="en-US" dirty="0"/>
              <a:t> is a way to achieve abstraction in JAVA. An interface can have methods and variables like class, but the methods of an interface are by default </a:t>
            </a:r>
            <a:r>
              <a:rPr lang="en-US" b="1" dirty="0">
                <a:hlinkClick r:id="rId2"/>
              </a:rPr>
              <a:t>abstract methods</a:t>
            </a:r>
            <a:r>
              <a:rPr lang="en-US" dirty="0"/>
              <a:t>. It means the interface can contain only an abstract method(Method without body). The interface is used when we want to achieve full abstraction. After java 7, we can have </a:t>
            </a:r>
            <a:r>
              <a:rPr lang="en-US" b="1" dirty="0">
                <a:hlinkClick r:id="rId3"/>
              </a:rPr>
              <a:t>default methods in the interface</a:t>
            </a:r>
            <a:r>
              <a:rPr lang="en-US" dirty="0"/>
              <a:t> that were introduced in</a:t>
            </a:r>
            <a:r>
              <a:rPr lang="en-US" dirty="0">
                <a:hlinkClick r:id="rId4"/>
              </a:rPr>
              <a:t> java 8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1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a blueprint of a class and specifies what a class must do and not how to do it.</a:t>
            </a:r>
            <a:br>
              <a:rPr lang="en-US" dirty="0"/>
            </a:br>
            <a:r>
              <a:rPr lang="en-US" dirty="0"/>
              <a:t>The interface has only the </a:t>
            </a:r>
            <a:r>
              <a:rPr lang="en-US" b="1" dirty="0">
                <a:hlinkClick r:id="rId2"/>
              </a:rPr>
              <a:t>abstract methods</a:t>
            </a:r>
            <a:r>
              <a:rPr lang="en-US" dirty="0"/>
              <a:t>, when any class implements the interface then it must provide the body of abstract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a class implements an interface and doesn’t provide a body to the </a:t>
            </a:r>
            <a:r>
              <a:rPr lang="en-US" b="1" dirty="0">
                <a:hlinkClick r:id="rId2"/>
              </a:rPr>
              <a:t>abstract method</a:t>
            </a:r>
            <a:r>
              <a:rPr lang="en-US" dirty="0"/>
              <a:t>, then the class must be declared abstract otherwise it will throw compile time exception.</a:t>
            </a:r>
          </a:p>
        </p:txBody>
      </p:sp>
    </p:spTree>
    <p:extLst>
      <p:ext uri="{BB962C8B-B14F-4D97-AF65-F5344CB8AC3E}">
        <p14:creationId xmlns:p14="http://schemas.microsoft.com/office/powerpoint/2010/main" val="13128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an interface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104638"/>
            <a:ext cx="9614194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An interface is declared with the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 interface keyword.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2. The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 implements keyword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 is used by the class to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implement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interface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3. Before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4A6FA"/>
                </a:solidFill>
                <a:effectLst/>
                <a:latin typeface="Helvetica" panose="020B0604020202020204" pitchFamily="34" charset="0"/>
                <a:hlinkClick r:id="rId2"/>
              </a:rPr>
              <a:t>Java 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, An interface can have only abstract methods.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It can’t have concrete methods (non-abstract methods).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 Since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4A6FA"/>
                </a:solidFill>
                <a:effectLst/>
                <a:latin typeface="Helvetica" panose="020B0604020202020204" pitchFamily="34" charset="0"/>
                <a:hlinkClick r:id="rId2"/>
              </a:rPr>
              <a:t>Java 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, an interface can have default methods and static methods. Since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4A6FA"/>
                </a:solidFill>
                <a:effectLst/>
                <a:latin typeface="Helvetica" panose="020B0604020202020204" pitchFamily="34" charset="0"/>
                <a:hlinkClick r:id="rId3"/>
              </a:rPr>
              <a:t>Java 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, an interface can have private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4. All the interface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methods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 are by default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4A6FA"/>
                </a:solidFill>
                <a:effectLst/>
                <a:latin typeface="Helvetica" panose="020B0604020202020204" pitchFamily="34" charset="0"/>
                <a:hlinkClick r:id="rId4"/>
              </a:rPr>
              <a:t>abstract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 and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4A6FA"/>
                </a:solidFill>
                <a:effectLst/>
                <a:latin typeface="Helvetica" panose="020B0604020202020204" pitchFamily="34" charset="0"/>
                <a:hlinkClick r:id="rId5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5. An interface may also contain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variables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. All the variables are by default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4A6FA"/>
                </a:solidFill>
                <a:effectLst/>
                <a:latin typeface="Helvetica" panose="020B0604020202020204" pitchFamily="34" charset="0"/>
                <a:hlinkClick r:id="rId5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4A6FA"/>
                </a:solidFill>
                <a:effectLst/>
                <a:latin typeface="Helvetica" panose="020B0604020202020204" pitchFamily="34" charset="0"/>
                <a:hlinkClick r:id="rId6"/>
              </a:rPr>
              <a:t>static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4A6FA"/>
                </a:solidFill>
                <a:effectLst/>
                <a:latin typeface="Helvetica" panose="020B0604020202020204" pitchFamily="34" charset="0"/>
                <a:hlinkClick r:id="rId7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4A6FA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and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4A6FA"/>
                </a:solidFill>
                <a:effectLst/>
                <a:latin typeface="Helvetica" panose="020B0604020202020204" pitchFamily="34" charset="0"/>
                <a:hlinkClick r:id="rId8"/>
              </a:rPr>
              <a:t>final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8" y="292608"/>
            <a:ext cx="10058400" cy="673978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3A3A3A"/>
                </a:solidFill>
                <a:latin typeface="Helvetica" panose="020B0604020202020204" pitchFamily="34" charset="0"/>
              </a:rPr>
              <a:t>6. </a:t>
            </a:r>
            <a:r>
              <a:rPr lang="en-US" alt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An interface variable must be initialized at the time of declaration otherwise compiler will throw an error</a:t>
            </a:r>
            <a:r>
              <a:rPr lang="en-US" altLang="en-US" sz="2400" dirty="0" smtClean="0">
                <a:solidFill>
                  <a:srgbClr val="3A3A3A"/>
                </a:solidFill>
                <a:latin typeface="Helvetica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7. You can’t create an object of the interface</a:t>
            </a:r>
            <a:r>
              <a:rPr lang="en-US" altLang="en-US" sz="2400" dirty="0" smtClean="0">
                <a:solidFill>
                  <a:srgbClr val="3A3A3A"/>
                </a:solidFill>
                <a:latin typeface="Helvetica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8. An interface does not contain any </a:t>
            </a:r>
            <a:r>
              <a:rPr lang="en-US" altLang="en-US" sz="2400" b="1" dirty="0">
                <a:solidFill>
                  <a:srgbClr val="14A6FA"/>
                </a:solidFill>
                <a:latin typeface="Helvetica" panose="020B0604020202020204" pitchFamily="34" charset="0"/>
                <a:hlinkClick r:id="rId2"/>
              </a:rPr>
              <a:t>constructor</a:t>
            </a:r>
            <a:r>
              <a:rPr lang="en-US" altLang="en-US" sz="2400" dirty="0" smtClean="0">
                <a:solidFill>
                  <a:srgbClr val="3A3A3A"/>
                </a:solidFill>
                <a:latin typeface="Helvetica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9. An interface can extend by another interface. A class can’t extend the interface. A class can implement it</a:t>
            </a:r>
            <a:r>
              <a:rPr lang="en-US" altLang="en-US" sz="2400" dirty="0" smtClean="0">
                <a:solidFill>
                  <a:srgbClr val="3A3A3A"/>
                </a:solidFill>
                <a:latin typeface="Helvetica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10. The implementation class has the responsibility to provide a body of all abstract methods else the class should be an abstract class</a:t>
            </a:r>
            <a:r>
              <a:rPr lang="en-US" altLang="en-US" sz="2400" dirty="0" smtClean="0">
                <a:solidFill>
                  <a:srgbClr val="3A3A3A"/>
                </a:solidFill>
                <a:latin typeface="Helvetica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A3A3A"/>
                </a:solidFill>
                <a:latin typeface="Helvetica" panose="020B0604020202020204" pitchFamily="34" charset="0"/>
              </a:rPr>
              <a:t>11. An interface can’t be declared as private, protected, or transient</a:t>
            </a:r>
            <a:r>
              <a:rPr lang="en-US" altLang="en-US" sz="2400" dirty="0" smtClean="0">
                <a:solidFill>
                  <a:srgbClr val="3A3A3A"/>
                </a:solidFill>
                <a:latin typeface="Helvetica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2432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A3A3A"/>
                </a:solidFill>
                <a:latin typeface="Helvetica" panose="020B0604020202020204" pitchFamily="34" charset="0"/>
              </a:rPr>
              <a:t>12. A class can implement any number of interfaces by use of the comma.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A3A3A"/>
                </a:solidFill>
                <a:latin typeface="Helvetica" panose="020B0604020202020204" pitchFamily="34" charset="0"/>
              </a:rPr>
              <a:t>13. A class cannot implement two interfaces that have methods with the same name but different return types.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3A3A3A"/>
                </a:solidFill>
                <a:latin typeface="Helvetica" panose="020B0604020202020204" pitchFamily="34" charset="0"/>
              </a:rPr>
              <a:t> 14. By the use of inheritance, we can achieve multiple inheritances which are not possible by the use of the class.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AAAAAA"/>
                </a:solidFill>
                <a:latin typeface="Source Code Pro"/>
              </a:rPr>
              <a:t/>
            </a:r>
            <a:br>
              <a:rPr lang="en-US" altLang="en-US" dirty="0">
                <a:solidFill>
                  <a:srgbClr val="AAAAAA"/>
                </a:solidFill>
                <a:latin typeface="Source Code Pro"/>
              </a:rPr>
            </a:b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6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create an </a:t>
            </a:r>
            <a:r>
              <a:rPr lang="en-US" b="1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declared by using the </a:t>
            </a:r>
            <a:r>
              <a:rPr lang="en-US" b="1" dirty="0"/>
              <a:t>interface keyword. </a:t>
            </a:r>
            <a:r>
              <a:rPr lang="en-US" dirty="0"/>
              <a:t>An</a:t>
            </a:r>
            <a:r>
              <a:rPr lang="en-US" b="1" dirty="0"/>
              <a:t> Interface </a:t>
            </a:r>
            <a:r>
              <a:rPr lang="en-US" dirty="0"/>
              <a:t>looks like a </a:t>
            </a:r>
            <a:r>
              <a:rPr lang="en-US" b="1" dirty="0"/>
              <a:t>class </a:t>
            </a:r>
            <a:r>
              <a:rPr lang="en-US" dirty="0"/>
              <a:t>except for the </a:t>
            </a:r>
            <a:r>
              <a:rPr lang="en-US" b="1" dirty="0"/>
              <a:t>interface keyword</a:t>
            </a:r>
            <a:r>
              <a:rPr lang="en-US" dirty="0"/>
              <a:t>. During the declaration of the interface, we must take of methods because it can have only </a:t>
            </a:r>
            <a:r>
              <a:rPr lang="en-US" b="1" dirty="0"/>
              <a:t>abstract methods</a:t>
            </a:r>
            <a:r>
              <a:rPr lang="en-US" dirty="0"/>
              <a:t>(Method without body). But after </a:t>
            </a:r>
            <a:r>
              <a:rPr lang="en-US" b="1" dirty="0"/>
              <a:t>Java 8 </a:t>
            </a:r>
            <a:r>
              <a:rPr lang="en-US" dirty="0"/>
              <a:t>we can define the </a:t>
            </a:r>
            <a:r>
              <a:rPr lang="en-US" b="1" dirty="0"/>
              <a:t>default method in interface</a:t>
            </a:r>
            <a:r>
              <a:rPr lang="en-US" dirty="0"/>
              <a:t>. We can define variables also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217844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interface</a:t>
            </a:r>
            <a:r>
              <a:rPr lang="en-US" dirty="0"/>
              <a:t> </a:t>
            </a:r>
            <a:r>
              <a:rPr lang="en-US" dirty="0" err="1"/>
              <a:t>StudentData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 marks = 79;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showData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showDetails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178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interface</a:t>
            </a:r>
            <a:r>
              <a:rPr lang="en-US" dirty="0"/>
              <a:t>: It is a keyword that is used to declare an </a:t>
            </a:r>
            <a:r>
              <a:rPr lang="en-US" b="1" dirty="0"/>
              <a:t>interface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variable</a:t>
            </a:r>
            <a:r>
              <a:rPr lang="en-US" dirty="0"/>
              <a:t>: You can declare variables in the interface. The variables are </a:t>
            </a:r>
            <a:r>
              <a:rPr lang="en-US" b="1" dirty="0"/>
              <a:t>public, static </a:t>
            </a:r>
            <a:r>
              <a:rPr lang="en-US" dirty="0"/>
              <a:t>and </a:t>
            </a:r>
            <a:r>
              <a:rPr lang="en-US" b="1" dirty="0"/>
              <a:t>final</a:t>
            </a:r>
            <a:r>
              <a:rPr lang="en-US" dirty="0"/>
              <a:t> by default.</a:t>
            </a:r>
            <a:br>
              <a:rPr lang="en-US" dirty="0"/>
            </a:br>
            <a:r>
              <a:rPr lang="en-US" b="1" dirty="0">
                <a:hlinkClick r:id="rId2"/>
              </a:rPr>
              <a:t>abstract method</a:t>
            </a:r>
            <a:r>
              <a:rPr lang="en-US" b="1" dirty="0"/>
              <a:t>:</a:t>
            </a:r>
            <a:r>
              <a:rPr lang="en-US" dirty="0"/>
              <a:t> You can declare a method in the interface. All the methods declared in the interface are </a:t>
            </a:r>
            <a:r>
              <a:rPr lang="en-US" b="1" dirty="0"/>
              <a:t>public </a:t>
            </a:r>
            <a:r>
              <a:rPr lang="en-US" dirty="0"/>
              <a:t>and </a:t>
            </a:r>
            <a:r>
              <a:rPr lang="en-US" b="1" dirty="0"/>
              <a:t>abstract </a:t>
            </a:r>
            <a:r>
              <a:rPr lang="en-US" dirty="0"/>
              <a:t>by default.</a:t>
            </a:r>
          </a:p>
        </p:txBody>
      </p:sp>
    </p:spTree>
    <p:extLst>
      <p:ext uri="{BB962C8B-B14F-4D97-AF65-F5344CB8AC3E}">
        <p14:creationId xmlns:p14="http://schemas.microsoft.com/office/powerpoint/2010/main" val="179801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does the compiler work after the declaration of the interface?</a:t>
            </a:r>
            <a:endParaRPr lang="en-US" dirty="0"/>
          </a:p>
        </p:txBody>
      </p:sp>
      <p:pic>
        <p:nvPicPr>
          <p:cNvPr id="2050" name="Picture 2" descr="Interface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2" y="2255837"/>
            <a:ext cx="7361625" cy="450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48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implement an interface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read the interface is used to achieve abstraction like an</a:t>
            </a:r>
            <a:r>
              <a:rPr lang="en-US" b="1" dirty="0"/>
              <a:t> abstract class</a:t>
            </a:r>
            <a:r>
              <a:rPr lang="en-US" dirty="0"/>
              <a:t>. We can’t create an object of the interface. To provide the body of abstract methods, we can implement interfaces in other classes.</a:t>
            </a:r>
          </a:p>
          <a:p>
            <a:r>
              <a:rPr lang="en-US" dirty="0"/>
              <a:t>When a class implements an </a:t>
            </a:r>
            <a:r>
              <a:rPr lang="en-US" b="1" dirty="0"/>
              <a:t>interface</a:t>
            </a:r>
            <a:r>
              <a:rPr lang="en-US" dirty="0"/>
              <a:t>, it uses the </a:t>
            </a:r>
            <a:r>
              <a:rPr lang="en-US" b="1" dirty="0"/>
              <a:t>implements keyword. </a:t>
            </a:r>
            <a:r>
              <a:rPr lang="en-US" dirty="0"/>
              <a:t>By use of the </a:t>
            </a:r>
            <a:r>
              <a:rPr lang="en-US" b="1" dirty="0"/>
              <a:t>implements keyword</a:t>
            </a:r>
            <a:r>
              <a:rPr lang="en-US" dirty="0"/>
              <a:t> all the variables and methods are inherited in class.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0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 methods in java</a:t>
            </a:r>
            <a:r>
              <a:rPr lang="en-US" dirty="0"/>
              <a:t> mean those methods that stand declared with the usage of abstract keywords inside an abstract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These do not have any definition per se and thus, are called </a:t>
            </a:r>
            <a:r>
              <a:rPr lang="en-US" b="1" dirty="0"/>
              <a:t>abstract methods in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interface</a:t>
            </a:r>
            <a:r>
              <a:rPr lang="en-US" dirty="0"/>
              <a:t>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variable in interface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 marks = 79;</a:t>
            </a:r>
          </a:p>
          <a:p>
            <a:pPr marL="0" indent="0">
              <a:buNone/>
            </a:pPr>
            <a:r>
              <a:rPr lang="en-US" dirty="0"/>
              <a:t>// methods in interface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showData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showDetails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3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48792"/>
            <a:ext cx="9818111" cy="58234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Marksheet</a:t>
            </a:r>
            <a:r>
              <a:rPr lang="en-US" dirty="0"/>
              <a:t> </a:t>
            </a:r>
            <a:r>
              <a:rPr lang="en-US" b="1" dirty="0"/>
              <a:t>implements</a:t>
            </a:r>
            <a:r>
              <a:rPr lang="en-US" dirty="0"/>
              <a:t>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showData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("This is implementation of show method");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showDetails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Rollno</a:t>
            </a:r>
            <a:r>
              <a:rPr lang="en-US" dirty="0"/>
              <a:t> = "+ </a:t>
            </a:r>
            <a:r>
              <a:rPr lang="en-US" dirty="0" err="1"/>
              <a:t>rollNo</a:t>
            </a:r>
            <a:r>
              <a:rPr lang="en-US" dirty="0"/>
              <a:t> + " and marks of student = " + marks);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787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MainClass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main(</a:t>
            </a:r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Marksheet</a:t>
            </a:r>
            <a:r>
              <a:rPr lang="en-US" dirty="0"/>
              <a:t> </a:t>
            </a:r>
            <a:r>
              <a:rPr lang="en-US" dirty="0" err="1"/>
              <a:t>marksheet</a:t>
            </a:r>
            <a:r>
              <a:rPr lang="en-US" dirty="0"/>
              <a:t> = new </a:t>
            </a:r>
            <a:r>
              <a:rPr lang="en-US" dirty="0" err="1"/>
              <a:t>Marksheet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marksheet.showData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marksheet.showDetails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0948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Output: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This is implementation of show method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Rollno</a:t>
            </a:r>
            <a:r>
              <a:rPr lang="en-US" i="1" dirty="0"/>
              <a:t> = 1and marks of student = 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0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smtClean="0"/>
              <a:t>of interface</a:t>
            </a:r>
            <a:endParaRPr lang="en-US" dirty="0"/>
          </a:p>
        </p:txBody>
      </p:sp>
      <p:sp>
        <p:nvSpPr>
          <p:cNvPr id="6" name="AutoShape 2" descr="Interface in Java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Interfaces and Abstract Classes in JAVA | by Atharva Sawleshwarkar | Dev  Geni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22" y="2120900"/>
            <a:ext cx="834272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9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class in java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 class in java example</a:t>
            </a:r>
            <a:r>
              <a:rPr lang="en-US" dirty="0"/>
              <a:t> can be best defined as a subclass responsibility without any implementation in super class.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why any subclass needs to override the same for providing a method definition.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best way to understand </a:t>
            </a:r>
            <a:r>
              <a:rPr lang="en-US" b="1" dirty="0"/>
              <a:t>abstract class in java example</a:t>
            </a:r>
            <a:r>
              <a:rPr lang="en-US" dirty="0"/>
              <a:t> is to understand that abstraction will be achieved with the use of abstract classes as well as methods. </a:t>
            </a:r>
          </a:p>
        </p:txBody>
      </p:sp>
    </p:spTree>
    <p:extLst>
      <p:ext uri="{BB962C8B-B14F-4D97-AF65-F5344CB8AC3E}">
        <p14:creationId xmlns:p14="http://schemas.microsoft.com/office/powerpoint/2010/main" val="6155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 Abstract Class Contains?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3410"/>
          </a:xfrm>
        </p:spPr>
        <p:txBody>
          <a:bodyPr>
            <a:normAutofit/>
          </a:bodyPr>
          <a:lstStyle/>
          <a:p>
            <a:r>
              <a:rPr lang="en-US" dirty="0"/>
              <a:t>A class stands declared as abstract on using an abstract keyword. This may have zero or more methods that are abstract or non-abstract.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must extend what an abstract class contains and then implement the methods. Instantiation isn’t possible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keyword “abstract” is used for abstract classes and methods in Java. The abstract class has the abstract keyword in its declaration. 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a Java abstract class 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88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abstract class </a:t>
            </a:r>
            <a:r>
              <a:rPr lang="en-US" dirty="0" err="1"/>
              <a:t>class_name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{</a:t>
            </a:r>
          </a:p>
          <a:p>
            <a:pPr marL="0" indent="0">
              <a:buNone/>
            </a:pPr>
            <a:r>
              <a:rPr lang="en-US" dirty="0"/>
              <a:t>            public abstract void </a:t>
            </a:r>
            <a:r>
              <a:rPr lang="en-US" dirty="0" err="1"/>
              <a:t>the_abstractMethod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           public void </a:t>
            </a:r>
            <a:r>
              <a:rPr lang="en-US" dirty="0" err="1"/>
              <a:t>the_normalMethod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      {</a:t>
            </a:r>
          </a:p>
          <a:p>
            <a:pPr marL="0" indent="0">
              <a:buNone/>
            </a:pPr>
            <a:r>
              <a:rPr lang="en-US" dirty="0"/>
              <a:t>                    #body of the method</a:t>
            </a:r>
          </a:p>
          <a:p>
            <a:pPr marL="0" indent="0">
              <a:buNone/>
            </a:pPr>
            <a:r>
              <a:rPr lang="en-US" dirty="0"/>
              <a:t>            }   </a:t>
            </a:r>
          </a:p>
          <a:p>
            <a:pPr marL="0" indent="0">
              <a:buNone/>
            </a:pPr>
            <a:r>
              <a:rPr lang="en-US" dirty="0"/>
              <a:t>    } 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The above syntax shows that both normal and abstract methods can be contained in an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23293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 Features Of Abstract Class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reusability</a:t>
            </a:r>
          </a:p>
          <a:p>
            <a:r>
              <a:rPr lang="en-US" dirty="0"/>
              <a:t> </a:t>
            </a:r>
            <a:r>
              <a:rPr lang="en-US" dirty="0" smtClean="0"/>
              <a:t>Template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Loose </a:t>
            </a:r>
            <a:r>
              <a:rPr lang="en-US" dirty="0"/>
              <a:t>coupling</a:t>
            </a:r>
          </a:p>
          <a:p>
            <a:r>
              <a:rPr lang="en-US" dirty="0"/>
              <a:t> </a:t>
            </a:r>
            <a:r>
              <a:rPr lang="en-US" dirty="0" smtClean="0"/>
              <a:t>Abstraction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Dynamic </a:t>
            </a:r>
            <a:r>
              <a:rPr lang="en-US" dirty="0"/>
              <a:t>resolution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65369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There</a:t>
            </a:r>
            <a:r>
              <a:rPr lang="en-US" i="1" dirty="0"/>
              <a:t> are five important rules you must follow when </a:t>
            </a:r>
            <a:r>
              <a:rPr lang="en-US" dirty="0"/>
              <a:t>using</a:t>
            </a:r>
            <a:r>
              <a:rPr lang="en-US" i="1" dirty="0"/>
              <a:t> abstract classes in Java. These are listed below-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keyword “</a:t>
            </a:r>
            <a:r>
              <a:rPr lang="en-US" b="1" dirty="0"/>
              <a:t>abstract</a:t>
            </a:r>
            <a:r>
              <a:rPr lang="en-US" dirty="0"/>
              <a:t>” must be used mandatorily when declaring an abstract class in Java.</a:t>
            </a:r>
          </a:p>
          <a:p>
            <a:r>
              <a:rPr lang="en-US" dirty="0"/>
              <a:t> </a:t>
            </a:r>
            <a:r>
              <a:rPr lang="en-US" dirty="0" smtClean="0"/>
              <a:t>Abstract </a:t>
            </a:r>
            <a:r>
              <a:rPr lang="en-US" dirty="0"/>
              <a:t>class cannot directly get instantiated.</a:t>
            </a:r>
          </a:p>
          <a:p>
            <a:r>
              <a:rPr lang="en-US" dirty="0"/>
              <a:t> </a:t>
            </a:r>
            <a:r>
              <a:rPr lang="en-US" dirty="0" smtClean="0"/>
              <a:t>Abstract </a:t>
            </a:r>
            <a:r>
              <a:rPr lang="en-US" dirty="0"/>
              <a:t>class needs to have at least one method that is abstract. An abstract class always contains </a:t>
            </a:r>
            <a:r>
              <a:rPr lang="en-US" b="1" dirty="0"/>
              <a:t>final methods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Such </a:t>
            </a:r>
            <a:r>
              <a:rPr lang="en-US" dirty="0"/>
              <a:t>classes might also comprise </a:t>
            </a:r>
            <a:r>
              <a:rPr lang="en-US" b="1" dirty="0"/>
              <a:t>non-abstract methods</a:t>
            </a:r>
            <a:r>
              <a:rPr lang="en-US" dirty="0"/>
              <a:t>.</a:t>
            </a:r>
          </a:p>
          <a:p>
            <a:r>
              <a:rPr lang="en-US" dirty="0"/>
              <a:t>Abstract class might comprise </a:t>
            </a:r>
            <a:r>
              <a:rPr lang="en-US" b="1" dirty="0"/>
              <a:t>constructors</a:t>
            </a:r>
            <a:r>
              <a:rPr lang="en-US" dirty="0"/>
              <a:t> as well as </a:t>
            </a:r>
            <a:r>
              <a:rPr lang="en-US" b="1" dirty="0"/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4715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Abstract methods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 methods are those types of methods that don’t require implementation for its declaration. These methods don’t have a body which means no implementation. A few properties of an abstract method are</a:t>
            </a:r>
            <a:r>
              <a:rPr lang="en-US" dirty="0" smtClean="0"/>
              <a:t>:</a:t>
            </a:r>
          </a:p>
          <a:p>
            <a:r>
              <a:rPr lang="en-US" dirty="0"/>
              <a:t>An</a:t>
            </a:r>
            <a:r>
              <a:rPr lang="en-US" b="1" dirty="0"/>
              <a:t> abstract method in Java</a:t>
            </a:r>
            <a:r>
              <a:rPr lang="en-US" dirty="0"/>
              <a:t> is declared through the keyword “abstract”.</a:t>
            </a:r>
          </a:p>
          <a:p>
            <a:r>
              <a:rPr lang="en-US" dirty="0"/>
              <a:t>While the declaration of the abstract method, the abstract keyword has to be placed before the name of the method.</a:t>
            </a:r>
          </a:p>
          <a:p>
            <a:r>
              <a:rPr lang="en-US" dirty="0"/>
              <a:t>There is no body in an abstract method, only the signature of the method is present. </a:t>
            </a:r>
          </a:p>
          <a:p>
            <a:r>
              <a:rPr lang="en-US" dirty="0"/>
              <a:t>An </a:t>
            </a:r>
            <a:r>
              <a:rPr lang="en-US" b="1" dirty="0"/>
              <a:t>abstract method in Java</a:t>
            </a:r>
            <a:r>
              <a:rPr lang="en-US" dirty="0"/>
              <a:t> doesn’t have curly braces, but the end of the method will have a semicolon (;)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172</TotalTime>
  <Words>1682</Words>
  <Application>Microsoft Office PowerPoint</Application>
  <PresentationFormat>Widescreen</PresentationFormat>
  <Paragraphs>189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Gill Sans MT</vt:lpstr>
      <vt:lpstr>Helvetica</vt:lpstr>
      <vt:lpstr>Source Code Pro</vt:lpstr>
      <vt:lpstr>Gallery</vt:lpstr>
      <vt:lpstr>Abstract</vt:lpstr>
      <vt:lpstr>what is an abstract method</vt:lpstr>
      <vt:lpstr>Abstract methods in java</vt:lpstr>
      <vt:lpstr>Abstract class in java example</vt:lpstr>
      <vt:lpstr>What Abstract Class Contains?  </vt:lpstr>
      <vt:lpstr>The syntax of a Java abstract class is:</vt:lpstr>
      <vt:lpstr>Top Features Of Abstract Class  </vt:lpstr>
      <vt:lpstr>There are five important rules you must follow when using abstract classes in Java. These are listed below-</vt:lpstr>
      <vt:lpstr>Abstract methods  </vt:lpstr>
      <vt:lpstr>Example of an abstract method</vt:lpstr>
      <vt:lpstr>A few cannot be used with the abstract keyword in Java</vt:lpstr>
      <vt:lpstr>Need of Abstract class in java</vt:lpstr>
      <vt:lpstr>example</vt:lpstr>
      <vt:lpstr>PowerPoint Presentation</vt:lpstr>
      <vt:lpstr>PowerPoint Presentation</vt:lpstr>
      <vt:lpstr>PowerPoint Presentation</vt:lpstr>
      <vt:lpstr>output</vt:lpstr>
      <vt:lpstr>PowerPoint Presentation</vt:lpstr>
      <vt:lpstr>Interface</vt:lpstr>
      <vt:lpstr>What is an interface in Java? </vt:lpstr>
      <vt:lpstr>PowerPoint Presentation</vt:lpstr>
      <vt:lpstr>Properties of an interface </vt:lpstr>
      <vt:lpstr>PowerPoint Presentation</vt:lpstr>
      <vt:lpstr>PowerPoint Presentation</vt:lpstr>
      <vt:lpstr>How to create an interface</vt:lpstr>
      <vt:lpstr>example</vt:lpstr>
      <vt:lpstr>PowerPoint Presentation</vt:lpstr>
      <vt:lpstr>How does the compiler work after the declaration of the interface?</vt:lpstr>
      <vt:lpstr>How to implement an interface?</vt:lpstr>
      <vt:lpstr>PowerPoint Presentation</vt:lpstr>
      <vt:lpstr>PowerPoint Presentation</vt:lpstr>
      <vt:lpstr>PowerPoint Presentation</vt:lpstr>
      <vt:lpstr>Output:</vt:lpstr>
      <vt:lpstr>Use of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admin</dc:creator>
  <cp:lastModifiedBy>admin</cp:lastModifiedBy>
  <cp:revision>14</cp:revision>
  <dcterms:created xsi:type="dcterms:W3CDTF">2023-08-20T17:14:51Z</dcterms:created>
  <dcterms:modified xsi:type="dcterms:W3CDTF">2023-09-14T06:12:14Z</dcterms:modified>
</cp:coreProperties>
</file>