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4" r:id="rId16"/>
    <p:sldId id="275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3750-DFEC-46F5-8C97-5179CE54FA9D}" type="datetimeFigureOut">
              <a:rPr lang="en-US" smtClean="0"/>
              <a:pPr/>
              <a:t>26/09/2024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3BCB-20F6-4B5F-AF75-6E3728376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3750-DFEC-46F5-8C97-5179CE54FA9D}" type="datetimeFigureOut">
              <a:rPr lang="en-US" smtClean="0"/>
              <a:pPr/>
              <a:t>26/09/2024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3BCB-20F6-4B5F-AF75-6E3728376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3750-DFEC-46F5-8C97-5179CE54FA9D}" type="datetimeFigureOut">
              <a:rPr lang="en-US" smtClean="0"/>
              <a:pPr/>
              <a:t>26/09/2024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3BCB-20F6-4B5F-AF75-6E3728376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3750-DFEC-46F5-8C97-5179CE54FA9D}" type="datetimeFigureOut">
              <a:rPr lang="en-US" smtClean="0"/>
              <a:pPr/>
              <a:t>26/09/2024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3BCB-20F6-4B5F-AF75-6E3728376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3750-DFEC-46F5-8C97-5179CE54FA9D}" type="datetimeFigureOut">
              <a:rPr lang="en-US" smtClean="0"/>
              <a:pPr/>
              <a:t>26/09/2024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3BCB-20F6-4B5F-AF75-6E3728376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3750-DFEC-46F5-8C97-5179CE54FA9D}" type="datetimeFigureOut">
              <a:rPr lang="en-US" smtClean="0"/>
              <a:pPr/>
              <a:t>26/09/2024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3BCB-20F6-4B5F-AF75-6E3728376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3750-DFEC-46F5-8C97-5179CE54FA9D}" type="datetimeFigureOut">
              <a:rPr lang="en-US" smtClean="0"/>
              <a:pPr/>
              <a:t>26/09/2024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3BCB-20F6-4B5F-AF75-6E3728376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3750-DFEC-46F5-8C97-5179CE54FA9D}" type="datetimeFigureOut">
              <a:rPr lang="en-US" smtClean="0"/>
              <a:pPr/>
              <a:t>26/09/2024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3BCB-20F6-4B5F-AF75-6E3728376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3750-DFEC-46F5-8C97-5179CE54FA9D}" type="datetimeFigureOut">
              <a:rPr lang="en-US" smtClean="0"/>
              <a:pPr/>
              <a:t>26/09/2024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3BCB-20F6-4B5F-AF75-6E3728376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3750-DFEC-46F5-8C97-5179CE54FA9D}" type="datetimeFigureOut">
              <a:rPr lang="en-US" smtClean="0"/>
              <a:pPr/>
              <a:t>26/09/2024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3BCB-20F6-4B5F-AF75-6E3728376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3750-DFEC-46F5-8C97-5179CE54FA9D}" type="datetimeFigureOut">
              <a:rPr lang="en-US" smtClean="0"/>
              <a:pPr/>
              <a:t>26/09/2024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3BCB-20F6-4B5F-AF75-6E3728376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83750-DFEC-46F5-8C97-5179CE54FA9D}" type="datetimeFigureOut">
              <a:rPr lang="en-US" smtClean="0"/>
              <a:pPr/>
              <a:t>26/09/2024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53BCB-20F6-4B5F-AF75-6E3728376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800" dirty="0" smtClean="0"/>
          </a:p>
          <a:p>
            <a:pPr algn="ctr">
              <a:buNone/>
            </a:pPr>
            <a:endParaRPr lang="en-US" sz="4800" dirty="0" smtClean="0"/>
          </a:p>
          <a:p>
            <a:pPr algn="ctr">
              <a:buNone/>
            </a:pPr>
            <a:r>
              <a:rPr lang="en-US" sz="4800" dirty="0" smtClean="0"/>
              <a:t>Producer Consumer Problem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838200"/>
            <a:ext cx="8229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68961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685800"/>
            <a:ext cx="7010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57200"/>
            <a:ext cx="7467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"/>
            <a:ext cx="7848599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3733800" cy="4419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while (true){</a:t>
            </a:r>
          </a:p>
          <a:p>
            <a:pPr>
              <a:buNone/>
            </a:pPr>
            <a:r>
              <a:rPr lang="en-US" sz="2400" dirty="0" smtClean="0"/>
              <a:t>//produce an item &amp; put  in nextproduced</a:t>
            </a:r>
          </a:p>
          <a:p>
            <a:pPr>
              <a:buNone/>
            </a:pPr>
            <a:r>
              <a:rPr lang="en-US" sz="2400" dirty="0" smtClean="0"/>
              <a:t>wait(mutex);</a:t>
            </a:r>
          </a:p>
          <a:p>
            <a:pPr>
              <a:buNone/>
            </a:pPr>
            <a:r>
              <a:rPr lang="en-US" sz="2400" dirty="0" smtClean="0"/>
              <a:t>wait(empty);</a:t>
            </a:r>
          </a:p>
          <a:p>
            <a:pPr>
              <a:buNone/>
            </a:pPr>
            <a:r>
              <a:rPr lang="en-US" sz="2400" dirty="0" smtClean="0"/>
              <a:t>//add nextproduced in buffer</a:t>
            </a:r>
          </a:p>
          <a:p>
            <a:pPr>
              <a:buNone/>
            </a:pPr>
            <a:r>
              <a:rPr lang="en-US" sz="2400" dirty="0" smtClean="0"/>
              <a:t>signal(full);</a:t>
            </a:r>
          </a:p>
          <a:p>
            <a:pPr>
              <a:buNone/>
            </a:pPr>
            <a:r>
              <a:rPr lang="en-US" sz="2400" dirty="0" smtClean="0"/>
              <a:t>signal(mutex);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grpSp>
        <p:nvGrpSpPr>
          <p:cNvPr id="2" name="Group 27"/>
          <p:cNvGrpSpPr/>
          <p:nvPr/>
        </p:nvGrpSpPr>
        <p:grpSpPr>
          <a:xfrm>
            <a:off x="2514600" y="2590800"/>
            <a:ext cx="5715000" cy="4114800"/>
            <a:chOff x="2514600" y="2643554"/>
            <a:chExt cx="5715000" cy="4062046"/>
          </a:xfrm>
        </p:grpSpPr>
        <p:pic>
          <p:nvPicPr>
            <p:cNvPr id="5127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53000" y="5334000"/>
              <a:ext cx="1809750" cy="137160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</p:spPr>
        </p:pic>
        <p:pic>
          <p:nvPicPr>
            <p:cNvPr id="5128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86600" y="5410200"/>
              <a:ext cx="1143000" cy="114300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</p:spPr>
        </p:pic>
        <p:grpSp>
          <p:nvGrpSpPr>
            <p:cNvPr id="3" name="Group 26"/>
            <p:cNvGrpSpPr/>
            <p:nvPr/>
          </p:nvGrpSpPr>
          <p:grpSpPr>
            <a:xfrm>
              <a:off x="2514600" y="2643554"/>
              <a:ext cx="1638300" cy="2195878"/>
              <a:chOff x="2514600" y="2643554"/>
              <a:chExt cx="1638300" cy="2195878"/>
            </a:xfrm>
          </p:grpSpPr>
          <p:pic>
            <p:nvPicPr>
              <p:cNvPr id="5131" name="Picture 1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514600" y="2643554"/>
                <a:ext cx="1638300" cy="352425"/>
              </a:xfrm>
              <a:prstGeom prst="rect">
                <a:avLst/>
              </a:prstGeom>
              <a:noFill/>
              <a:ln w="9525">
                <a:solidFill>
                  <a:srgbClr val="0070C0"/>
                </a:solidFill>
                <a:miter lim="800000"/>
                <a:headEnd/>
                <a:tailEnd/>
              </a:ln>
            </p:spPr>
          </p:pic>
          <p:pic>
            <p:nvPicPr>
              <p:cNvPr id="5132" name="Picture 12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667000" y="4448907"/>
                <a:ext cx="1409700" cy="390525"/>
              </a:xfrm>
              <a:prstGeom prst="rect">
                <a:avLst/>
              </a:prstGeom>
              <a:noFill/>
              <a:ln w="9525">
                <a:solidFill>
                  <a:srgbClr val="0070C0"/>
                </a:solidFill>
                <a:miter lim="800000"/>
                <a:headEnd/>
                <a:tailEnd/>
              </a:ln>
            </p:spPr>
          </p:pic>
          <p:pic>
            <p:nvPicPr>
              <p:cNvPr id="5133" name="Picture 13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667000" y="3696677"/>
                <a:ext cx="1295400" cy="304801"/>
              </a:xfrm>
              <a:prstGeom prst="rect">
                <a:avLst/>
              </a:prstGeom>
              <a:noFill/>
              <a:ln w="9525">
                <a:solidFill>
                  <a:srgbClr val="0070C0"/>
                </a:solidFill>
                <a:miter lim="800000"/>
                <a:headEnd/>
                <a:tailEnd/>
              </a:ln>
            </p:spPr>
          </p:pic>
        </p:grpSp>
      </p:grpSp>
      <p:sp>
        <p:nvSpPr>
          <p:cNvPr id="11" name="Rectangle 10"/>
          <p:cNvSpPr/>
          <p:nvPr/>
        </p:nvSpPr>
        <p:spPr>
          <a:xfrm>
            <a:off x="533400" y="228600"/>
            <a:ext cx="861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</a:t>
            </a:r>
            <a:r>
              <a:rPr lang="en-US" sz="2400" b="1" dirty="0" smtClean="0"/>
              <a:t>structure of Producer and </a:t>
            </a:r>
            <a:r>
              <a:rPr lang="en-US" sz="2400" b="1" dirty="0" smtClean="0"/>
              <a:t>Consumer using semaphore mechanism  </a:t>
            </a:r>
            <a:endParaRPr lang="en-US" sz="2400" b="1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0" y="914400"/>
            <a:ext cx="3733800" cy="42671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 (true){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400" dirty="0" smtClean="0"/>
              <a:t>wait(mutex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wait(full);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//remove an item from buffer to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nextconsume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signal(empty);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signal(mutex);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Using</a:t>
            </a:r>
            <a:r>
              <a:rPr lang="en-US" sz="3200" dirty="0" smtClean="0"/>
              <a:t> </a:t>
            </a:r>
            <a:r>
              <a:rPr lang="en-US" sz="3200" b="1" dirty="0" smtClean="0"/>
              <a:t>condition variables</a:t>
            </a:r>
            <a:r>
              <a:rPr lang="en-US" sz="3200" dirty="0" smtClean="0"/>
              <a:t> and </a:t>
            </a:r>
            <a:r>
              <a:rPr lang="en-US" sz="3200" b="1" dirty="0" smtClean="0"/>
              <a:t>mutex mechanism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733800" cy="41449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b="1" dirty="0" smtClean="0"/>
              <a:t>here count is shared variable and count = 0 initially, it is shows no. of items in the buffer.</a:t>
            </a:r>
            <a:br>
              <a:rPr lang="en-US" sz="2400" b="1" dirty="0" smtClean="0"/>
            </a:br>
            <a:r>
              <a:rPr lang="en-US" sz="2400" b="1" dirty="0" smtClean="0"/>
              <a:t>in = 0 ,out = 0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while (true){</a:t>
            </a:r>
          </a:p>
          <a:p>
            <a:pPr>
              <a:buNone/>
            </a:pPr>
            <a:r>
              <a:rPr lang="en-US" sz="2400" dirty="0" smtClean="0"/>
              <a:t>//locks the buffer ,produce an item &amp; put  into nextproduced</a:t>
            </a:r>
          </a:p>
          <a:p>
            <a:pPr>
              <a:buNone/>
            </a:pPr>
            <a:r>
              <a:rPr lang="en-US" sz="2400" dirty="0" smtClean="0"/>
              <a:t>while(count == buffer_size);</a:t>
            </a:r>
          </a:p>
          <a:p>
            <a:pPr>
              <a:buNone/>
            </a:pPr>
            <a:r>
              <a:rPr lang="en-US" sz="2400" dirty="0" smtClean="0"/>
              <a:t>buffer[in] = nextproduced ;</a:t>
            </a:r>
          </a:p>
          <a:p>
            <a:pPr>
              <a:buNone/>
            </a:pPr>
            <a:r>
              <a:rPr lang="en-US" sz="2400" dirty="0" smtClean="0"/>
              <a:t>in= (in + 1) % buffer_size;</a:t>
            </a:r>
          </a:p>
          <a:p>
            <a:pPr>
              <a:buNone/>
            </a:pPr>
            <a:r>
              <a:rPr lang="en-US" sz="2400" dirty="0" smtClean="0"/>
              <a:t>count++;</a:t>
            </a:r>
          </a:p>
          <a:p>
            <a:pPr>
              <a:buNone/>
            </a:pPr>
            <a:r>
              <a:rPr lang="en-US" sz="2400" dirty="0" smtClean="0"/>
              <a:t>//unlock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95800" y="2057400"/>
            <a:ext cx="3733800" cy="40687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/>
              <a:t>w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hile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(true){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//lock the buffer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 smtClean="0"/>
              <a:t>while(count == 0);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 err="1" smtClean="0"/>
              <a:t>nextcosumed</a:t>
            </a:r>
            <a:r>
              <a:rPr lang="en-US" sz="2400" dirty="0" smtClean="0"/>
              <a:t> =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buffer[</a:t>
            </a:r>
            <a:r>
              <a:rPr lang="en-US" sz="2400" dirty="0" smtClean="0"/>
              <a:t>out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/>
              <a:t>out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(out + 1) % buffer_size;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count--;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/>
              <a:t>//consume the item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 implementation we have to use one more variable i.e. mutex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096000" cy="419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 Consumer Problem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24000"/>
            <a:ext cx="7619999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09600"/>
            <a:ext cx="8077199" cy="525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85800"/>
            <a:ext cx="8382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09601"/>
            <a:ext cx="8001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953000" y="1295400"/>
            <a:ext cx="3204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Consume One at a time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76600" y="2286000"/>
            <a:ext cx="3204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Consume One at a time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8001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276600" y="1371600"/>
            <a:ext cx="3204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Producer now can add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838200"/>
            <a:ext cx="8001000" cy="518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14400"/>
            <a:ext cx="7696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14400"/>
            <a:ext cx="7696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151</Words>
  <Application>Microsoft Office PowerPoint</Application>
  <PresentationFormat>On-screen Show (4:3)</PresentationFormat>
  <Paragraphs>43</Paragraphs>
  <Slides>17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Producer Consumer Problem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Using condition variables and mutex mechanism 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Rahul Dange</dc:creator>
  <cp:lastModifiedBy>Rahul Dange</cp:lastModifiedBy>
  <cp:revision>7</cp:revision>
  <dcterms:created xsi:type="dcterms:W3CDTF">2024-09-24T19:29:33Z</dcterms:created>
  <dcterms:modified xsi:type="dcterms:W3CDTF">2024-09-26T09:50:19Z</dcterms:modified>
</cp:coreProperties>
</file>