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1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7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8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7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7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7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45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31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C9A1-D7AF-4076-9A08-D294396AFAE7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6AEA-0261-431D-8F48-F8989409A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1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Construction of binary tree from traversals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7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Constructing BT from </a:t>
            </a:r>
            <a:r>
              <a:rPr lang="en-IN" b="1" dirty="0" err="1">
                <a:solidFill>
                  <a:srgbClr val="C00000"/>
                </a:solidFill>
              </a:rPr>
              <a:t>p</a:t>
            </a:r>
            <a:r>
              <a:rPr lang="en-IN" b="1" dirty="0" err="1" smtClean="0">
                <a:solidFill>
                  <a:srgbClr val="C00000"/>
                </a:solidFill>
              </a:rPr>
              <a:t>reorder</a:t>
            </a:r>
            <a:r>
              <a:rPr lang="en-IN" b="1" dirty="0" smtClean="0">
                <a:solidFill>
                  <a:srgbClr val="C00000"/>
                </a:solidFill>
              </a:rPr>
              <a:t> traversal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1825625"/>
            <a:ext cx="10068339" cy="47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Constructing BT from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dirty="0" err="1" smtClean="0">
                <a:solidFill>
                  <a:srgbClr val="C00000"/>
                </a:solidFill>
              </a:rPr>
              <a:t>norder</a:t>
            </a:r>
            <a:r>
              <a:rPr lang="en-IN" b="1" dirty="0" smtClean="0">
                <a:solidFill>
                  <a:srgbClr val="C00000"/>
                </a:solidFill>
              </a:rPr>
              <a:t> traversal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4" y="1818447"/>
            <a:ext cx="9395791" cy="45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8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C00000"/>
                </a:solidFill>
              </a:rPr>
              <a:t>Constructing BT from </a:t>
            </a:r>
            <a:r>
              <a:rPr lang="en-IN" sz="3600" b="1" dirty="0" err="1">
                <a:solidFill>
                  <a:srgbClr val="C00000"/>
                </a:solidFill>
              </a:rPr>
              <a:t>p</a:t>
            </a:r>
            <a:r>
              <a:rPr lang="en-IN" sz="3600" b="1" dirty="0" err="1" smtClean="0">
                <a:solidFill>
                  <a:srgbClr val="C00000"/>
                </a:solidFill>
              </a:rPr>
              <a:t>reorder</a:t>
            </a:r>
            <a:r>
              <a:rPr lang="en-IN" sz="3600" b="1" dirty="0" smtClean="0">
                <a:solidFill>
                  <a:srgbClr val="C00000"/>
                </a:solidFill>
              </a:rPr>
              <a:t> and </a:t>
            </a:r>
            <a:r>
              <a:rPr lang="en-IN" sz="3600" b="1" dirty="0" err="1">
                <a:solidFill>
                  <a:srgbClr val="C00000"/>
                </a:solidFill>
              </a:rPr>
              <a:t>p</a:t>
            </a:r>
            <a:r>
              <a:rPr lang="en-IN" sz="3600" b="1" dirty="0" err="1" smtClean="0">
                <a:solidFill>
                  <a:srgbClr val="C00000"/>
                </a:solidFill>
              </a:rPr>
              <a:t>ostorder</a:t>
            </a:r>
            <a:r>
              <a:rPr lang="en-IN" sz="3600" b="1" dirty="0" smtClean="0">
                <a:solidFill>
                  <a:srgbClr val="C00000"/>
                </a:solidFill>
              </a:rPr>
              <a:t> traversal</a:t>
            </a:r>
            <a:endParaRPr lang="en-IN" sz="36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3" y="1690688"/>
            <a:ext cx="9220199" cy="46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 Using </a:t>
            </a:r>
            <a:r>
              <a:rPr lang="en-IN" b="1" dirty="0" err="1">
                <a:solidFill>
                  <a:srgbClr val="C00000"/>
                </a:solidFill>
              </a:rPr>
              <a:t>preorder</a:t>
            </a:r>
            <a:r>
              <a:rPr lang="en-IN" b="1" dirty="0">
                <a:solidFill>
                  <a:srgbClr val="C00000"/>
                </a:solidFill>
              </a:rPr>
              <a:t> and </a:t>
            </a:r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b="1" dirty="0">
                <a:solidFill>
                  <a:srgbClr val="C00000"/>
                </a:solidFill>
              </a:rPr>
              <a:t> traversal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7" y="1842259"/>
            <a:ext cx="2990850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9779"/>
            <a:ext cx="6429375" cy="2000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8626" y="3962400"/>
            <a:ext cx="102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Step 1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4909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 Using </a:t>
            </a:r>
            <a:r>
              <a:rPr lang="en-IN" b="1" dirty="0" err="1">
                <a:solidFill>
                  <a:srgbClr val="C00000"/>
                </a:solidFill>
              </a:rPr>
              <a:t>preorder</a:t>
            </a:r>
            <a:r>
              <a:rPr lang="en-IN" b="1" dirty="0">
                <a:solidFill>
                  <a:srgbClr val="C00000"/>
                </a:solidFill>
              </a:rPr>
              <a:t> and </a:t>
            </a:r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b="1" dirty="0">
                <a:solidFill>
                  <a:srgbClr val="C00000"/>
                </a:solidFill>
              </a:rPr>
              <a:t> traversal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1834598"/>
            <a:ext cx="666750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36128"/>
            <a:ext cx="6550715" cy="2428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8625" y="4888900"/>
            <a:ext cx="102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Step 3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8625" y="2364878"/>
            <a:ext cx="102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Step 2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5943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Examples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Example 1 </a:t>
            </a:r>
          </a:p>
          <a:p>
            <a:pPr marL="457200" lvl="1" indent="0">
              <a:buNone/>
            </a:pPr>
            <a:r>
              <a:rPr lang="en-IN" dirty="0" err="1" smtClean="0"/>
              <a:t>Preorder</a:t>
            </a:r>
            <a:r>
              <a:rPr lang="en-IN" dirty="0" smtClean="0"/>
              <a:t> {1,2,4,5,7,3,6,8}</a:t>
            </a:r>
          </a:p>
          <a:p>
            <a:pPr marL="457200" lvl="1" indent="0">
              <a:buNone/>
            </a:pPr>
            <a:r>
              <a:rPr lang="en-IN" dirty="0" err="1" smtClean="0"/>
              <a:t>Inorder</a:t>
            </a:r>
            <a:r>
              <a:rPr lang="en-IN" dirty="0" smtClean="0"/>
              <a:t> {4,2,7,5,1,8,6,3}</a:t>
            </a:r>
          </a:p>
          <a:p>
            <a:pPr marL="457200" lvl="1" indent="0">
              <a:buNone/>
            </a:pPr>
            <a:r>
              <a:rPr lang="en-IN" dirty="0" err="1" smtClean="0"/>
              <a:t>Postorder</a:t>
            </a:r>
            <a:r>
              <a:rPr lang="en-IN" dirty="0" smtClean="0"/>
              <a:t> {4,7,5,2,8,6,3,1}</a:t>
            </a:r>
          </a:p>
          <a:p>
            <a:pPr marL="0" indent="0">
              <a:buNone/>
            </a:pPr>
            <a:r>
              <a:rPr lang="en-IN" b="1" dirty="0" smtClean="0"/>
              <a:t>Example 2 </a:t>
            </a:r>
          </a:p>
          <a:p>
            <a:pPr marL="457200" lvl="1" indent="0">
              <a:buNone/>
            </a:pPr>
            <a:r>
              <a:rPr lang="en-IN" dirty="0" err="1" smtClean="0"/>
              <a:t>Preorder</a:t>
            </a:r>
            <a:r>
              <a:rPr lang="en-IN" dirty="0" smtClean="0"/>
              <a:t> {A,B,D,C,E,G,F,H,I}</a:t>
            </a:r>
          </a:p>
          <a:p>
            <a:pPr marL="457200" lvl="1" indent="0">
              <a:buNone/>
            </a:pPr>
            <a:r>
              <a:rPr lang="en-IN" dirty="0" err="1" smtClean="0"/>
              <a:t>Inorder</a:t>
            </a:r>
            <a:r>
              <a:rPr lang="en-IN" dirty="0" smtClean="0"/>
              <a:t> {D,B,A,E,G,C,H,F,I}</a:t>
            </a:r>
          </a:p>
          <a:p>
            <a:pPr marL="457200" lvl="1" indent="0">
              <a:buNone/>
            </a:pPr>
            <a:r>
              <a:rPr lang="en-IN" dirty="0" err="1" smtClean="0"/>
              <a:t>Posorder</a:t>
            </a:r>
            <a:r>
              <a:rPr lang="en-IN" dirty="0" smtClean="0"/>
              <a:t> {D,B,G,E,H,I,F,C,A}</a:t>
            </a:r>
          </a:p>
          <a:p>
            <a:pPr marL="0" indent="0">
              <a:buNone/>
            </a:pPr>
            <a:r>
              <a:rPr lang="en-IN" b="1" dirty="0"/>
              <a:t>Example </a:t>
            </a:r>
            <a:r>
              <a:rPr lang="en-IN" b="1" dirty="0" smtClean="0"/>
              <a:t>3 </a:t>
            </a:r>
            <a:endParaRPr lang="en-IN" b="1" dirty="0"/>
          </a:p>
          <a:p>
            <a:pPr marL="457200" lvl="1" indent="0" eaLnBrk="0" hangingPunct="0">
              <a:buNone/>
            </a:pPr>
            <a:r>
              <a:rPr lang="en-US" altLang="zh-TW" dirty="0" err="1" smtClean="0"/>
              <a:t>Inorder</a:t>
            </a:r>
            <a:r>
              <a:rPr lang="en-US" altLang="zh-TW" dirty="0" smtClean="0"/>
              <a:t> {A / B * C * D + E}</a:t>
            </a:r>
          </a:p>
          <a:p>
            <a:pPr marL="457200" lvl="1" indent="0" eaLnBrk="0" hangingPunct="0">
              <a:buNone/>
            </a:pPr>
            <a:r>
              <a:rPr lang="en-US" altLang="zh-TW" dirty="0" smtClean="0"/>
              <a:t>Preorder {+ * * / A B C D E}</a:t>
            </a:r>
          </a:p>
          <a:p>
            <a:pPr marL="457200" lvl="1" indent="0" eaLnBrk="0" hangingPunct="0">
              <a:buNone/>
            </a:pPr>
            <a:r>
              <a:rPr lang="en-US" altLang="zh-TW" dirty="0" err="1" smtClean="0"/>
              <a:t>Postorder</a:t>
            </a:r>
            <a:r>
              <a:rPr lang="en-US" altLang="zh-TW" dirty="0" smtClean="0"/>
              <a:t> {A B / C * D * E +}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88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b="1" dirty="0" smtClean="0">
                <a:solidFill>
                  <a:srgbClr val="C00000"/>
                </a:solidFill>
              </a:rPr>
              <a:t>Key takeaways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We </a:t>
            </a:r>
            <a:r>
              <a:rPr lang="en-IN" dirty="0"/>
              <a:t>cannot construct a unique binary tree using only one traversal</a:t>
            </a:r>
          </a:p>
          <a:p>
            <a:pPr algn="just"/>
            <a:r>
              <a:rPr lang="en-IN" dirty="0"/>
              <a:t>We cannot construct a unique binary tree using </a:t>
            </a:r>
            <a:r>
              <a:rPr lang="en-IN" dirty="0" err="1"/>
              <a:t>preorder</a:t>
            </a:r>
            <a:r>
              <a:rPr lang="en-IN" dirty="0"/>
              <a:t> and </a:t>
            </a:r>
            <a:r>
              <a:rPr lang="en-IN" dirty="0" err="1"/>
              <a:t>postorder</a:t>
            </a:r>
            <a:r>
              <a:rPr lang="en-IN" dirty="0"/>
              <a:t> traversal.</a:t>
            </a:r>
          </a:p>
          <a:p>
            <a:pPr algn="just"/>
            <a:r>
              <a:rPr lang="en-IN" dirty="0"/>
              <a:t>We can construct a unique binary tree using </a:t>
            </a:r>
            <a:r>
              <a:rPr lang="en-IN" dirty="0" err="1"/>
              <a:t>inorder</a:t>
            </a:r>
            <a:r>
              <a:rPr lang="en-IN" dirty="0"/>
              <a:t> traversal and </a:t>
            </a:r>
            <a:r>
              <a:rPr lang="en-IN" dirty="0" err="1"/>
              <a:t>preorder</a:t>
            </a:r>
            <a:r>
              <a:rPr lang="en-IN" dirty="0"/>
              <a:t> traversal or using </a:t>
            </a:r>
            <a:r>
              <a:rPr lang="en-IN" dirty="0" err="1"/>
              <a:t>inorder</a:t>
            </a:r>
            <a:r>
              <a:rPr lang="en-IN" dirty="0"/>
              <a:t> and </a:t>
            </a:r>
            <a:r>
              <a:rPr lang="en-IN" dirty="0" err="1"/>
              <a:t>postorder</a:t>
            </a:r>
            <a:r>
              <a:rPr lang="en-IN" dirty="0"/>
              <a:t> traversal.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45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新細明體</vt:lpstr>
      <vt:lpstr>Office Theme</vt:lpstr>
      <vt:lpstr>Construction of binary tree from traversals</vt:lpstr>
      <vt:lpstr>Constructing BT from preorder traversal</vt:lpstr>
      <vt:lpstr>Constructing BT from inorder traversal</vt:lpstr>
      <vt:lpstr>Constructing BT from preorder and postorder traversal</vt:lpstr>
      <vt:lpstr> Using preorder and inorder traversal </vt:lpstr>
      <vt:lpstr> Using preorder and inorder traversal </vt:lpstr>
      <vt:lpstr>Examples</vt:lpstr>
      <vt:lpstr>Key takeaways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of binary tree from traversals</dc:title>
  <dc:creator>onkar sathe</dc:creator>
  <cp:lastModifiedBy>onkar sathe</cp:lastModifiedBy>
  <cp:revision>16</cp:revision>
  <dcterms:created xsi:type="dcterms:W3CDTF">2023-07-17T06:56:10Z</dcterms:created>
  <dcterms:modified xsi:type="dcterms:W3CDTF">2023-07-17T07:34:09Z</dcterms:modified>
</cp:coreProperties>
</file>