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alanquin Dark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i6Z6Wa+4imb1jTXi0DBmh7WpPU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PalanquinDark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PalanquinDark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3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8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8" name="Google Shape;28;p3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8" name="Google Shape;38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3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react/react_components.asp" TargetMode="External"/><Relationship Id="rId4" Type="http://schemas.openxmlformats.org/officeDocument/2006/relationships/hyperlink" Target="https://www.w3schools.com/react/react_components.asp" TargetMode="External"/><Relationship Id="rId5" Type="http://schemas.openxmlformats.org/officeDocument/2006/relationships/hyperlink" Target="https://legacy.reactjs.org/" TargetMode="External"/><Relationship Id="rId6" Type="http://schemas.openxmlformats.org/officeDocument/2006/relationships/hyperlink" Target="https://www.geeksforgeeks.org/what-are-the-differences-between-npm-and-npx/" TargetMode="External"/><Relationship Id="rId7" Type="http://schemas.openxmlformats.org/officeDocument/2006/relationships/hyperlink" Target="https://reactrouter.com/en/main/routers/create-browser-route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js.org/docs/create-a-new-react-ap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64891" y="292308"/>
            <a:ext cx="8814217" cy="154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4400">
                <a:solidFill>
                  <a:srgbClr val="FFFFFF"/>
                </a:solidFill>
              </a:rPr>
              <a:t>REACT JS</a:t>
            </a:r>
            <a:endParaRPr b="1" sz="4400">
              <a:solidFill>
                <a:srgbClr val="FFFFFF"/>
              </a:solidFill>
            </a:endParaRPr>
          </a:p>
        </p:txBody>
      </p:sp>
      <p:pic>
        <p:nvPicPr>
          <p:cNvPr descr="React (software) - Wikipedia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2449" y="1931391"/>
            <a:ext cx="29591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916057" y="4783946"/>
            <a:ext cx="2336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Tanmay Mutalik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14:glitter dir="l" pattern="hexagon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Components, State and Props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50" y="649225"/>
            <a:ext cx="7939699" cy="3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13" y="544700"/>
            <a:ext cx="7846175" cy="37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33164" r="0" t="28474"/>
          <a:stretch/>
        </p:blipFill>
        <p:spPr>
          <a:xfrm>
            <a:off x="897088" y="414100"/>
            <a:ext cx="7349824" cy="3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Class Components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Char char="●"/>
            </a:pPr>
            <a:r>
              <a:rPr lang="en-US" sz="15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The class components are a little more complex than the functional components</a:t>
            </a:r>
            <a:endParaRPr sz="15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131417"/>
                </a:solidFill>
                <a:latin typeface="Arial"/>
                <a:ea typeface="Arial"/>
                <a:cs typeface="Arial"/>
                <a:sym typeface="Arial"/>
              </a:rPr>
              <a:t>On a demise, not used on a large scale.</a:t>
            </a:r>
            <a:endParaRPr sz="1500">
              <a:solidFill>
                <a:srgbClr val="1314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Functional Component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components are simply javascript functions. We can create a functional component in React by writing a javascript function. These functions may or may not receive data as parameters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compose multiple functional components under a single functional component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23400"/>
            <a:ext cx="8839198" cy="3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/>
          <p:nvPr/>
        </p:nvSpPr>
        <p:spPr>
          <a:xfrm>
            <a:off x="3606975" y="101525"/>
            <a:ext cx="1623600" cy="50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highlight>
                <a:srgbClr val="00FF00"/>
              </a:highlight>
              <a:latin typeface="Palanquin Dark"/>
              <a:ea typeface="Palanquin Dark"/>
              <a:cs typeface="Palanquin Dark"/>
              <a:sym typeface="Palanquin Dar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lt1"/>
                </a:solidFill>
              </a:rPr>
              <a:t>Props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0200"/>
            <a:ext cx="8839203" cy="392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ctrTitle"/>
          </p:nvPr>
        </p:nvSpPr>
        <p:spPr>
          <a:xfrm>
            <a:off x="460950" y="635608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Conditional Rendering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460950" y="366909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Event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367500" y="776666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2" type="body"/>
          </p:nvPr>
        </p:nvSpPr>
        <p:spPr>
          <a:xfrm>
            <a:off x="4939499" y="724200"/>
            <a:ext cx="4110157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Architecture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Components, States, props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Conditional Rendering, Map,  FIlter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Event Handling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Forms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Router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2354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Event Handlers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449943" y="1320800"/>
            <a:ext cx="7881257" cy="25569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onSubmit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onMouseOver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onMouseOut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Forms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2354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Forms in React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449943" y="1320800"/>
            <a:ext cx="7881257" cy="25569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tags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get values from form fields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methods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useRef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React Routing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2354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React Router Dom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471715" y="646960"/>
            <a:ext cx="7881257" cy="38495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● 	Router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●	Routes/Switch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●	Route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●	Link tag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●	useHistory/ useNavigate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●	useLocation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Happy Coding 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2354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471715" y="646960"/>
            <a:ext cx="7881257" cy="38495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https://react.dev/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https://www.w3schools.com/react/react_components.asp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https://legacy.reactjs.org/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https://www.geeksforgeeks.org/what-are-the-differences-between-npm-and-npx/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https://reactrouter.com/en/main/routers/create-browser-router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accent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D6CC9"/>
            </a:gs>
            <a:gs pos="100000">
              <a:srgbClr val="2F387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11700" y="2707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FFF2CC"/>
                </a:solidFill>
              </a:rPr>
              <a:t>Introduction: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11700" y="957943"/>
            <a:ext cx="8520600" cy="3610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800"/>
              <a:buChar char="●"/>
            </a:pPr>
            <a:r>
              <a:rPr lang="en-US">
                <a:solidFill>
                  <a:srgbClr val="F4CCCC"/>
                </a:solidFill>
              </a:rPr>
              <a:t>React is a JavaScript library for building frontend for Web/Mobile applications</a:t>
            </a:r>
            <a:endParaRPr>
              <a:solidFill>
                <a:srgbClr val="F4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800"/>
              <a:buChar char="●"/>
            </a:pPr>
            <a:r>
              <a:rPr lang="en-US">
                <a:solidFill>
                  <a:srgbClr val="F4CCCC"/>
                </a:solidFill>
              </a:rPr>
              <a:t>Open source, Reusable Component based front end library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800"/>
              <a:buChar char="●"/>
            </a:pPr>
            <a:r>
              <a:rPr lang="en-US">
                <a:solidFill>
                  <a:srgbClr val="F4CCCC"/>
                </a:solidFill>
              </a:rPr>
              <a:t>Single page application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800"/>
              <a:buChar char="●"/>
            </a:pPr>
            <a:r>
              <a:rPr lang="en-US">
                <a:solidFill>
                  <a:srgbClr val="F4CCCC"/>
                </a:solidFill>
              </a:rPr>
              <a:t>Facebook launched react in 2013</a:t>
            </a:r>
            <a:endParaRPr>
              <a:solidFill>
                <a:srgbClr val="F4CCCC"/>
              </a:solidFill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850" y="2658688"/>
            <a:ext cx="5715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Why React?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Easy creation of dynamic web applications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Performance enhancement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Reusable Components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Unidirectional data flow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also be used for mobile apps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JSX - Javascript syntax extensions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202725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sz="1300">
                <a:solidFill>
                  <a:srgbClr val="000000"/>
                </a:solidFill>
              </a:rPr>
              <a:t>JSX is a syntax extension to JavaScript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sz="1300">
                <a:solidFill>
                  <a:srgbClr val="000000"/>
                </a:solidFill>
              </a:rPr>
              <a:t>By using JSX, you can write the HTML structures in the same file that contain Javascript codes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74" y="1910724"/>
            <a:ext cx="3348799" cy="13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22743" l="0" r="24064" t="0"/>
          <a:stretch/>
        </p:blipFill>
        <p:spPr>
          <a:xfrm>
            <a:off x="1879675" y="3363525"/>
            <a:ext cx="3777734" cy="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75" y="617641"/>
            <a:ext cx="3574476" cy="3699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ources and the DOM"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2344" y="672420"/>
            <a:ext cx="3313381" cy="216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5900057" y="2959425"/>
            <a:ext cx="2133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Box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2354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Virtual DOM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337800" y="555750"/>
            <a:ext cx="880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 keeps a lightweight representation of real dom in memory which is known as virtual DOM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the state of any object changes, the virtual DOM changes only that object in real DOM instead of updating all packages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71" y="1794415"/>
            <a:ext cx="7271657" cy="2793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2354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React Architecture</a:t>
            </a:r>
            <a:endParaRPr/>
          </a:p>
        </p:txBody>
      </p:sp>
      <p:pic>
        <p:nvPicPr>
          <p:cNvPr descr="What is React Context And How To Use It? - Pagepro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857" y="838005"/>
            <a:ext cx="6894286" cy="346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2354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1469471" y="725714"/>
            <a:ext cx="60524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https://reactjs.org/docs/create-a-new-react-app.html</a:t>
            </a:r>
            <a:endParaRPr b="0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449943" y="1320800"/>
            <a:ext cx="7881257" cy="26915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Node.js with default settings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command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npx create-react-app appname 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directory to appname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appname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command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 start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Enjoy!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