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5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smtClean="0"/>
              <a:t>&amp;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09057-AB08-4A7B-8217-B9F8446A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F84AC7-D4B4-4B92-A9C9-39566122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E4929-F680-46EC-999C-CC68D58AD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89623"/>
            <a:ext cx="9144000" cy="407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18300-4E80-4B4E-8712-87F86E12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CDF69-7164-470B-A953-B4C694F4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C78AB-4BF2-478C-BCAB-E4933177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8" y="1133475"/>
            <a:ext cx="88487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0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1432E-188C-4239-B614-E9C40F68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E3EC9E-739A-4488-8BF9-DD9B2B9E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F67B4-5583-4269-9A5F-E82E4F2F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90575"/>
            <a:ext cx="89916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8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53E1-2902-4EAE-A4DC-779A7C4F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761D-FB4A-4E7A-9781-5FE81AA7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programming language is an abstract type that is used to specify a behavior that classes must implement. 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E07D-DFC7-4728-8425-CBB9301F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291E-A931-4274-A6BC-9C40356BF6AB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82632-7E48-4FB8-B42C-A582E4EA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1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E20E-AFE0-4FED-9197-D550AFB58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6526"/>
            <a:ext cx="8229600" cy="59896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An interface is an abstract type that is used to specify a behavior that classes must implement. They are similar to protocols.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Interfaces are declared using the interface keyword, and may only contain method signature and constant declarations (variable declarations that are declared to be both static and final). 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35320-F5F3-4732-82CA-C1E4A5BC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291E-A931-4274-A6BC-9C40356BF6AB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CAA3B-E826-4852-96AE-2E824C1D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0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6BE7-79E6-4E7B-97D1-2CAA2E46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57201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methods of an Interface do not contain implementation (method bodies) as of all versions below Java 8. </a:t>
            </a:r>
          </a:p>
          <a:p>
            <a:pPr marL="0" indent="0">
              <a:buNone/>
            </a:pPr>
            <a:r>
              <a:rPr lang="en-US" dirty="0"/>
              <a:t>Starting with Java 8, default and static methods may have implementation in the interface definition.</a:t>
            </a:r>
          </a:p>
          <a:p>
            <a:pPr marL="0" indent="0">
              <a:buNone/>
            </a:pPr>
            <a:r>
              <a:rPr lang="en-US" dirty="0"/>
              <a:t> Then, in Java 9, private and static methods were added. At present, a Java interface can have up to six different types.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F602-B007-4CFB-ADDF-7776952E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291E-A931-4274-A6BC-9C40356BF6AB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4405B-4456-4311-B246-3B8C74F0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8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E20E-AFE0-4FED-9197-D550AFB58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6526"/>
            <a:ext cx="8229600" cy="598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Interfaces cannot be instantiated, but rather are implemented. </a:t>
            </a:r>
          </a:p>
          <a:p>
            <a:pPr marL="0" indent="0">
              <a:buNone/>
            </a:pPr>
            <a:r>
              <a:rPr lang="en-US" dirty="0"/>
              <a:t>A class that implements an interface must implement all of the non-default methods described in the interface, or be an abstract class. </a:t>
            </a:r>
          </a:p>
          <a:p>
            <a:pPr marL="0" indent="0">
              <a:buNone/>
            </a:pPr>
            <a:r>
              <a:rPr lang="en-US" dirty="0"/>
              <a:t>Object references in Java may be specified to be of an interface type; in each case, they must either be null, or be bound to an object that implements the interface.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35320-F5F3-4732-82CA-C1E4A5BC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291E-A931-4274-A6BC-9C40356BF6AB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CAA3B-E826-4852-96AE-2E824C1D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A97BE-D18A-41FE-BF4A-FA2CEFDD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28601"/>
            <a:ext cx="8229600" cy="5897563"/>
          </a:xfrm>
        </p:spPr>
        <p:txBody>
          <a:bodyPr>
            <a:normAutofit/>
          </a:bodyPr>
          <a:lstStyle/>
          <a:p>
            <a:r>
              <a:rPr lang="en-US" dirty="0"/>
              <a:t>One benefit of using interfaces is that they simulate multiple inheritance. </a:t>
            </a:r>
          </a:p>
          <a:p>
            <a:r>
              <a:rPr lang="en-US" dirty="0"/>
              <a:t>All classes in Java must have exactly one base class, the only exception being </a:t>
            </a:r>
            <a:r>
              <a:rPr lang="en-US" dirty="0" err="1"/>
              <a:t>java.lang.Object</a:t>
            </a:r>
            <a:r>
              <a:rPr lang="en-US" dirty="0"/>
              <a:t> (the root class of the Java type system); multiple inheritance of classes is not allowed. </a:t>
            </a:r>
          </a:p>
          <a:p>
            <a:r>
              <a:rPr lang="en-US" dirty="0"/>
              <a:t>However, an interface may inherit multiple interfaces and a class may implement multiple interfaces.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0D123-7709-4657-9EB9-C12A2D1A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291E-A931-4274-A6BC-9C40356BF6AB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5017F-C4E6-4031-94D9-981CFDCE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8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7B1B-D109-472F-A85B-E43E78E9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8201"/>
            <a:ext cx="89154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An interface:</a:t>
            </a:r>
          </a:p>
          <a:p>
            <a:pPr marL="0" indent="0">
              <a:buNone/>
            </a:pPr>
            <a:endParaRPr lang="en-US" sz="2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declares only method headers and public constants.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cannot be instantiated.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can be implemented by a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cannot extend a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can extend several other interfaces.</a:t>
            </a:r>
          </a:p>
          <a:p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BE361-E8A5-466F-84AB-6BF406C7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291E-A931-4274-A6BC-9C40356BF6AB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D7382-2DA5-4000-8E12-BCA1B533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5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9119E-B2A3-4F63-A573-325AA004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4D953-8AE1-4E49-AE6C-D088ED59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8ADE6-269C-4CD1-AD5E-BC1E32EAE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8" y="790575"/>
            <a:ext cx="76295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4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73503E7E-02AE-4117-BC99-D7F909A43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Abstract Classes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9E9F99A-23CB-46B9-A087-852ED60C8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/>
              <a:t>An </a:t>
            </a:r>
            <a:r>
              <a:rPr lang="en-US" altLang="en-US" i="1"/>
              <a:t>abstract class</a:t>
            </a:r>
            <a:r>
              <a:rPr lang="en-US" altLang="en-US"/>
              <a:t> is a placeholder in a class hierarchy that represents a generic concept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An abstract class cannot be instantiated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We  use the modifier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en-US"/>
              <a:t> on the class header to declare a class as abstract:</a:t>
            </a:r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3D61E35F-E919-4B96-AF72-BD81DEE79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00600"/>
            <a:ext cx="6400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CC00"/>
              </a:buClr>
              <a:buChar char="•"/>
              <a:defRPr kumimoji="1" sz="2000" b="1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w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X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Font typeface="Times New Roman" panose="02020603050405020304" pitchFamily="18" charset="0"/>
              <a:buChar char="»"/>
              <a:defRPr kumimoji="1" b="1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public abstract class Whatever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   // contents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675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11F24-ACB5-4DD4-BE09-F82C62D6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301C1D-9B97-436C-BB6E-89387FC3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8F945-560A-445A-AE68-A228B0D0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8" y="1185863"/>
            <a:ext cx="58388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8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5BA1D-401E-45F4-95F6-44AE28FB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E5DBE7-47C6-41E3-A832-B8017E15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6DF61-F82E-473E-831E-89EE2E274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766888"/>
            <a:ext cx="66294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0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56394-BD59-4DFB-B8EC-24C6DE76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F16760-4ED9-4F76-B656-BF8A3065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471DE-5C30-4186-AA0C-E728151C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271588"/>
            <a:ext cx="82677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7401F-BF58-45E6-A78A-93BBB9A7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E957D6-23D5-4D27-A983-2CBC471C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713DD-656A-4BDC-90F3-6668B2C82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8" y="1185863"/>
            <a:ext cx="83153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34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70721-09E8-4879-AB48-F1BFFB54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07C4A-29A6-405B-AF8E-B4DD3E41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0C225-BA49-42C4-A054-1059FFAA1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8" y="1524000"/>
            <a:ext cx="82772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24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D3C3D-3122-4341-B667-2D333CFE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29BB3-BC4E-43EB-B247-864EC711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FD980-906A-419C-BEA7-7D9790894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238250"/>
            <a:ext cx="72771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19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F1E66-8EDF-4281-81CB-CE37BA69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05590-BA70-467F-A6DF-E882A1A6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D857F-E28B-41BA-BE5B-85329899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52151"/>
            <a:ext cx="9144000" cy="335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52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04854-270E-447F-89D4-914F5383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1159A-16C6-48F2-B534-6B50095D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6A2F7-FBB6-4BEF-8427-949F0168D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185863"/>
            <a:ext cx="72199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00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6634B-4526-4308-8BC9-FD5DCA6C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81086E-7C65-44E2-84FC-1588E6B9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51783-ED2C-479C-BC83-71E4C4289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33575"/>
            <a:ext cx="79248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490C4-77B7-4247-92F6-FD020066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BE9AEF-BEFA-4DC7-981B-710FA6A1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960CD-C321-4D99-AB11-AA5A1155D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609725"/>
            <a:ext cx="81534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3DA27A4-4C81-4EFA-AF45-32E78B48B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Abstract Classes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1E3CB0B-F7A2-4050-8632-11F6E34F1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1"/>
            <a:ext cx="8610600" cy="4905375"/>
          </a:xfrm>
        </p:spPr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An abstract class often contains abstract methods with no definitions (like an interface does)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Unlike an interface, 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abstract</a:t>
            </a:r>
            <a:r>
              <a:rPr lang="en-US" altLang="en-US"/>
              <a:t> modifier must be applied to each abstract method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An abstract class typically contains non-abstract methods (with bodies), further distinguishing abstract classes from interfaces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 class declared as abstract does not need to contain abstract methods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456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2BA1C-95BA-414B-A560-BFFA91B5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A2757-0B8C-4356-8D8A-9851534C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96171-DE34-431B-AFAB-79F44B2BC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747713"/>
            <a:ext cx="77914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26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5865A-4875-46D2-B714-B03FBEA8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399AA-3AD8-4F96-91D5-BF563D56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2693-8C09-452E-B069-5EA60585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390650"/>
            <a:ext cx="83629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91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8E93F-B50C-41E3-8C71-B2AA7A09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A8ADC-06CE-42A4-BC9B-C8B4DD2C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42329-B6C7-454E-844A-25E9BBC8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747713"/>
            <a:ext cx="77914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1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72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AAF50059-DA7A-4E4D-B64F-B6E29900D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Abstract Classes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FABA8F2-B7E6-4735-8205-04B7CF020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/>
              <a:t>The child of an abstract class must override the abstract methods of the parent, or it too will be considered abstract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An abstract method cannot be defined as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/>
              <a:t> (because it must be overridden) or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/>
              <a:t> (because it has no definition yet)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use of abstract classes is a design decision – it helps us establish common elements in a class that is too general to instantiate</a:t>
            </a:r>
          </a:p>
        </p:txBody>
      </p:sp>
    </p:spTree>
    <p:extLst>
      <p:ext uri="{BB962C8B-B14F-4D97-AF65-F5344CB8AC3E}">
        <p14:creationId xmlns:p14="http://schemas.microsoft.com/office/powerpoint/2010/main" val="311027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904C2BB3-3CB7-4E4E-A8D8-340204A8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Data Abstraction or Data Hiding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D7DE39B2-16F7-4753-A487-C4F7A8BA3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200">
                <a:solidFill>
                  <a:schemeClr val="tx2"/>
                </a:solidFill>
              </a:rPr>
              <a:t>It hides the detailed implementation of an object from user.</a:t>
            </a:r>
          </a:p>
          <a:p>
            <a:pPr lvl="1" eaLnBrk="1" hangingPunct="1"/>
            <a:endParaRPr lang="en-US" altLang="en-US" sz="220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 sz="2200">
                <a:solidFill>
                  <a:schemeClr val="tx2"/>
                </a:solidFill>
              </a:rPr>
              <a:t>The process of </a:t>
            </a:r>
            <a:r>
              <a:rPr lang="en-US" altLang="en-US" sz="2400" b="1">
                <a:solidFill>
                  <a:schemeClr val="tx2"/>
                </a:solidFill>
              </a:rPr>
              <a:t>extracting  the essential information and hiding the irrelevant details</a:t>
            </a:r>
            <a:r>
              <a:rPr lang="en-US" altLang="en-US" b="1"/>
              <a:t> </a:t>
            </a:r>
            <a:r>
              <a:rPr lang="en-US" altLang="en-US" sz="2400"/>
              <a:t> </a:t>
            </a:r>
            <a:r>
              <a:rPr lang="en-US" altLang="en-US" sz="2000"/>
              <a:t>to avoid complexity.</a:t>
            </a:r>
            <a:endParaRPr lang="en-US" altLang="en-US" sz="2400"/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/>
              <a:t>Example: Money withdraw from ATM</a:t>
            </a:r>
          </a:p>
          <a:p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A5D0079A-00B0-483D-B79F-14E8E0E354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436D12-5BBA-41D8-9900-9F67880AC6D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1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FD2DF-CA95-4584-AC30-1B0766D5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851582-DED2-4903-933F-A10C6FEF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040CB-149D-4C42-9834-8C50C5DF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3" y="2138363"/>
            <a:ext cx="84105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0026C-0251-4048-96EB-D11328C9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396901-282F-4453-BA4D-20AA0086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B42CE-6465-478A-BABA-44250CE60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3" y="885825"/>
            <a:ext cx="73437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3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423D1-F198-4106-B229-2B2F1D29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796A-0FB9-4AF9-8B4B-B658D06442FC}" type="datetime1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A1A74-854B-4C6D-A53D-25267FCA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8892-AB10-41DF-9435-8B26F9F8CE7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AEE5F-68BA-4122-802F-4F8B41B4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0" y="838200"/>
            <a:ext cx="4857750" cy="470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E21DB3-A1F8-46B6-B169-7EE30E18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868680"/>
            <a:ext cx="41624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715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</TotalTime>
  <Words>594</Words>
  <Application>Microsoft Office PowerPoint</Application>
  <PresentationFormat>Widescreen</PresentationFormat>
  <Paragraphs>98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Gill Sans MT</vt:lpstr>
      <vt:lpstr>Wingdings</vt:lpstr>
      <vt:lpstr>Gallery</vt:lpstr>
      <vt:lpstr>Abstract &amp; interface</vt:lpstr>
      <vt:lpstr>Abstract Classes</vt:lpstr>
      <vt:lpstr>Abstract Classes</vt:lpstr>
      <vt:lpstr>Abstract Classes</vt:lpstr>
      <vt:lpstr>PowerPoint Presentation</vt:lpstr>
      <vt:lpstr>Data Abstraction or Data Hiding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Interface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&amp; interface</dc:title>
  <dc:creator>admin</dc:creator>
  <cp:lastModifiedBy>admin</cp:lastModifiedBy>
  <cp:revision>1</cp:revision>
  <dcterms:created xsi:type="dcterms:W3CDTF">2023-08-16T16:06:42Z</dcterms:created>
  <dcterms:modified xsi:type="dcterms:W3CDTF">2023-08-16T16:09:27Z</dcterms:modified>
</cp:coreProperties>
</file>