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5735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5735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992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002C639-AAB3-4887-B790-7990557D3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 : </a:t>
            </a:r>
            <a:r>
              <a:rPr lang="en-US" dirty="0" err="1" smtClean="0"/>
              <a:t>Neha</a:t>
            </a:r>
            <a:r>
              <a:rPr lang="en-US" dirty="0" smtClean="0"/>
              <a:t> P. Rajas</a:t>
            </a:r>
          </a:p>
          <a:p>
            <a:pPr algn="l"/>
            <a:r>
              <a:rPr lang="en-US" dirty="0" smtClean="0"/>
              <a:t>Asst. Prof</a:t>
            </a:r>
            <a:r>
              <a:rPr lang="en-US" dirty="0" smtClean="0"/>
              <a:t>. </a:t>
            </a:r>
            <a:r>
              <a:rPr lang="en-US" smtClean="0"/>
              <a:t>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BC30C0-212A-4CE3-AF77-60989160260D}" type="slidenum">
              <a:rPr lang="en-US"/>
              <a:pPr/>
              <a:t>10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7238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Trace Program with Arrays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5775" y="1970088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values[i]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906839" y="1047750"/>
            <a:ext cx="4186237" cy="768350"/>
          </a:xfrm>
          <a:prstGeom prst="wedgeRoundRectCallout">
            <a:avLst>
              <a:gd name="adj1" fmla="val -30620"/>
              <a:gd name="adj2" fmla="val 16405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Declare array variable values, create an array, and assign its reference to values</a:t>
            </a:r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2063750" y="2622550"/>
            <a:ext cx="3962400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1783" name="Object 7"/>
          <p:cNvGraphicFramePr>
            <a:graphicFrameLocks noChangeAspect="1"/>
          </p:cNvGraphicFramePr>
          <p:nvPr/>
        </p:nvGraphicFramePr>
        <p:xfrm>
          <a:off x="7362826" y="2046289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6289"/>
                        <a:ext cx="1958975" cy="2098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5595938" y="2738438"/>
            <a:ext cx="2189162" cy="76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E0DE1-437A-498B-B757-84241BC68BE6}" type="slidenum">
              <a:rPr lang="en-US"/>
              <a:pPr/>
              <a:t>11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Trace Program with Arrays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values[i]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49188" name="AutoShape 4"/>
          <p:cNvSpPr>
            <a:spLocks noChangeArrowheads="1"/>
          </p:cNvSpPr>
          <p:nvPr/>
        </p:nvSpPr>
        <p:spPr bwMode="auto">
          <a:xfrm>
            <a:off x="3906839" y="1047751"/>
            <a:ext cx="4186237" cy="384175"/>
          </a:xfrm>
          <a:prstGeom prst="wedgeRoundRectCallout">
            <a:avLst>
              <a:gd name="adj1" fmla="val -69870"/>
              <a:gd name="adj2" fmla="val 4508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 becomes 1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2524125" y="2928939"/>
            <a:ext cx="80645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7362826" y="2238376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238376"/>
                        <a:ext cx="1958975" cy="2098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4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464C1-A9BF-419F-84B3-72C022C17A9F}" type="slidenum">
              <a:rPr lang="en-US"/>
              <a:pPr/>
              <a:t>12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Trace Program with Arrays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values[i]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0212" name="AutoShape 4"/>
          <p:cNvSpPr>
            <a:spLocks noChangeArrowheads="1"/>
          </p:cNvSpPr>
          <p:nvPr/>
        </p:nvSpPr>
        <p:spPr bwMode="auto">
          <a:xfrm>
            <a:off x="3906839" y="1047751"/>
            <a:ext cx="4186237" cy="384175"/>
          </a:xfrm>
          <a:prstGeom prst="wedgeRoundRectCallout">
            <a:avLst>
              <a:gd name="adj1" fmla="val -54134"/>
              <a:gd name="adj2" fmla="val 44463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 (=1) is less than 5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3446463" y="2928939"/>
            <a:ext cx="576262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7362826" y="2314576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314576"/>
                        <a:ext cx="1958975" cy="2098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00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C85F82-C0ED-41E7-AA31-DB1EF82E93D8}" type="slidenum">
              <a:rPr lang="en-US"/>
              <a:pPr/>
              <a:t>13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>
            <a:off x="3906839" y="1047750"/>
            <a:ext cx="4186237" cy="768350"/>
          </a:xfrm>
          <a:prstGeom prst="wedgeRoundRectCallout">
            <a:avLst>
              <a:gd name="adj1" fmla="val -22810"/>
              <a:gd name="adj2" fmla="val 24173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this line is executed, value[1] is 1</a:t>
            </a:r>
          </a:p>
          <a:p>
            <a:pPr algn="ctr"/>
            <a:endParaRPr lang="en-US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025650" y="3236914"/>
            <a:ext cx="396240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2807" name="Object 7"/>
          <p:cNvGraphicFramePr>
            <a:graphicFrameLocks noChangeAspect="1"/>
          </p:cNvGraphicFramePr>
          <p:nvPr/>
        </p:nvGraphicFramePr>
        <p:xfrm>
          <a:off x="7362826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7900988" y="3006725"/>
            <a:ext cx="730250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 flipV="1">
            <a:off x="5673726" y="3160714"/>
            <a:ext cx="2189163" cy="192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5979BE-399D-4650-88DB-31C2A76F9194}" type="slidenum">
              <a:rPr lang="en-US"/>
              <a:pPr/>
              <a:t>14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5699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Trace Program with Arrays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17739" y="1892300"/>
            <a:ext cx="4346575" cy="4114800"/>
          </a:xfrm>
          <a:solidFill>
            <a:schemeClr val="tx1"/>
          </a:solidFill>
          <a:ln/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values[i] + values[i-1];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1236" name="AutoShape 4"/>
          <p:cNvSpPr>
            <a:spLocks noChangeArrowheads="1"/>
          </p:cNvSpPr>
          <p:nvPr/>
        </p:nvSpPr>
        <p:spPr bwMode="auto">
          <a:xfrm>
            <a:off x="5711825" y="1201739"/>
            <a:ext cx="4186238" cy="384175"/>
          </a:xfrm>
          <a:prstGeom prst="wedgeRoundRectCallout">
            <a:avLst>
              <a:gd name="adj1" fmla="val -73171"/>
              <a:gd name="adj2" fmla="val 40454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i++, i becomes 2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521201" y="2968625"/>
            <a:ext cx="384175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1241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4913" y="2468564"/>
          <a:ext cx="18288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2468564"/>
                        <a:ext cx="1828800" cy="1958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7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86808-DA1F-4010-9F1A-3BEB298638C8}" type="slidenum">
              <a:rPr lang="en-US"/>
              <a:pPr/>
              <a:t>15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4937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Trace Program with Arrays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657350"/>
            <a:ext cx="4346575" cy="4114800"/>
          </a:xfrm>
          <a:solidFill>
            <a:schemeClr val="tx1"/>
          </a:solidFill>
          <a:ln/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values[i] + values[i-1];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3284" name="AutoShape 4"/>
          <p:cNvSpPr>
            <a:spLocks noChangeArrowheads="1"/>
          </p:cNvSpPr>
          <p:nvPr/>
        </p:nvSpPr>
        <p:spPr bwMode="auto">
          <a:xfrm>
            <a:off x="6364289" y="1277939"/>
            <a:ext cx="3533775" cy="384175"/>
          </a:xfrm>
          <a:prstGeom prst="wedgeRoundRectCallout">
            <a:avLst>
              <a:gd name="adj1" fmla="val -106468"/>
              <a:gd name="adj2" fmla="val 34380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 (= 2) is less than 5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906838" y="2738439"/>
            <a:ext cx="500062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328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7440614" y="2506663"/>
          <a:ext cx="2078037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4" y="2506663"/>
                        <a:ext cx="2078037" cy="22272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0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8DF9F-0DB3-4C8C-919A-5AC061B881C7}" type="slidenum">
              <a:rPr lang="en-US"/>
              <a:pPr/>
              <a:t>16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>
            <a:off x="3906839" y="1047750"/>
            <a:ext cx="4186237" cy="768350"/>
          </a:xfrm>
          <a:prstGeom prst="wedgeRoundRectCallout">
            <a:avLst>
              <a:gd name="adj1" fmla="val -22810"/>
              <a:gd name="adj2" fmla="val 24173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this line is executed, </a:t>
            </a:r>
          </a:p>
          <a:p>
            <a:pPr algn="ctr"/>
            <a:r>
              <a:rPr lang="en-US"/>
              <a:t>values[2] is 3 (2 + 1)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025650" y="3236914"/>
            <a:ext cx="396240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7362826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7900988" y="3275014"/>
            <a:ext cx="73025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5673726" y="3352800"/>
            <a:ext cx="2227263" cy="76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B4A6E-D067-4ED3-8C5E-728EBBE2BF51}" type="slidenum">
              <a:rPr lang="en-US"/>
              <a:pPr/>
              <a:t>17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4308" name="AutoShape 4"/>
          <p:cNvSpPr>
            <a:spLocks noChangeArrowheads="1"/>
          </p:cNvSpPr>
          <p:nvPr/>
        </p:nvSpPr>
        <p:spPr bwMode="auto">
          <a:xfrm>
            <a:off x="3906839" y="1047751"/>
            <a:ext cx="4186237" cy="384175"/>
          </a:xfrm>
          <a:prstGeom prst="wedgeRoundRectCallout">
            <a:avLst>
              <a:gd name="adj1" fmla="val -39269"/>
              <a:gd name="adj2" fmla="val 44090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this, i becomes 3.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4060826" y="2928939"/>
            <a:ext cx="3460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7362826" y="2046289"/>
          <a:ext cx="195897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6289"/>
                        <a:ext cx="1958975" cy="21034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4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20E08E-0C24-489D-A39D-189B1E296296}" type="slidenum">
              <a:rPr lang="en-US"/>
              <a:pPr/>
              <a:t>18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63524" name="AutoShape 4"/>
          <p:cNvSpPr>
            <a:spLocks noChangeArrowheads="1"/>
          </p:cNvSpPr>
          <p:nvPr/>
        </p:nvSpPr>
        <p:spPr bwMode="auto">
          <a:xfrm>
            <a:off x="5635625" y="1163639"/>
            <a:ext cx="4186238" cy="384175"/>
          </a:xfrm>
          <a:prstGeom prst="wedgeRoundRectCallout">
            <a:avLst>
              <a:gd name="adj1" fmla="val -90616"/>
              <a:gd name="adj2" fmla="val 41074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 (=3) is still less than 5.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446464" y="2928939"/>
            <a:ext cx="5365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3527" name="Object 7"/>
          <p:cNvGraphicFramePr>
            <a:graphicFrameLocks noChangeAspect="1"/>
          </p:cNvGraphicFramePr>
          <p:nvPr/>
        </p:nvGraphicFramePr>
        <p:xfrm>
          <a:off x="7362826" y="2046289"/>
          <a:ext cx="195897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6289"/>
                        <a:ext cx="1958975" cy="21034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8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EFC70-F7E2-4046-9AF8-EF6E6670265F}" type="slidenum">
              <a:rPr lang="en-US"/>
              <a:pPr/>
              <a:t>19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5673725" y="1163639"/>
            <a:ext cx="4724400" cy="384175"/>
          </a:xfrm>
          <a:prstGeom prst="wedgeRoundRectCallout">
            <a:avLst>
              <a:gd name="adj1" fmla="val -68380"/>
              <a:gd name="adj2" fmla="val 47933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this line, values[3] becomes 6 (3 + 3)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2178050" y="3236914"/>
            <a:ext cx="34178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7362826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7" name="Line 9"/>
          <p:cNvSpPr>
            <a:spLocks noChangeShapeType="1"/>
          </p:cNvSpPr>
          <p:nvPr/>
        </p:nvSpPr>
        <p:spPr bwMode="auto">
          <a:xfrm>
            <a:off x="5673726" y="3352800"/>
            <a:ext cx="2111375" cy="3063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7785100" y="3544889"/>
            <a:ext cx="92233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Array Variable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have to create an array while declaring array variable</a:t>
            </a:r>
          </a:p>
          <a:p>
            <a:pPr lvl="1"/>
            <a:r>
              <a:rPr lang="en-US" i="1" dirty="0"/>
              <a:t>&lt;type&gt;</a:t>
            </a:r>
            <a:r>
              <a:rPr lang="en-US" dirty="0"/>
              <a:t> [] </a:t>
            </a:r>
            <a:r>
              <a:rPr lang="en-US" dirty="0" err="1"/>
              <a:t>variable_name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int</a:t>
            </a:r>
            <a:r>
              <a:rPr lang="en-US" dirty="0"/>
              <a:t> [] prime;</a:t>
            </a:r>
          </a:p>
          <a:p>
            <a:pPr lvl="1"/>
            <a:r>
              <a:rPr lang="en-US" i="1" dirty="0" err="1"/>
              <a:t>int</a:t>
            </a:r>
            <a:r>
              <a:rPr lang="en-US" dirty="0"/>
              <a:t> prime[];</a:t>
            </a:r>
          </a:p>
          <a:p>
            <a:r>
              <a:rPr lang="en-US" dirty="0"/>
              <a:t>Both syntaxes are equivalent </a:t>
            </a:r>
          </a:p>
          <a:p>
            <a:r>
              <a:rPr lang="en-US" dirty="0"/>
              <a:t>No memory allocation at this point</a:t>
            </a:r>
          </a:p>
        </p:txBody>
      </p:sp>
    </p:spTree>
    <p:extLst>
      <p:ext uri="{BB962C8B-B14F-4D97-AF65-F5344CB8AC3E}">
        <p14:creationId xmlns:p14="http://schemas.microsoft.com/office/powerpoint/2010/main" val="10862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F2E8A-1B4E-4838-A560-F9156916237B}" type="slidenum">
              <a:rPr lang="en-US"/>
              <a:pPr/>
              <a:t>20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6356" name="AutoShape 4"/>
          <p:cNvSpPr>
            <a:spLocks noChangeArrowheads="1"/>
          </p:cNvSpPr>
          <p:nvPr/>
        </p:nvSpPr>
        <p:spPr bwMode="auto">
          <a:xfrm>
            <a:off x="5980114" y="1047751"/>
            <a:ext cx="4186237" cy="384175"/>
          </a:xfrm>
          <a:prstGeom prst="wedgeRoundRectCallout">
            <a:avLst>
              <a:gd name="adj1" fmla="val -88644"/>
              <a:gd name="adj2" fmla="val 4450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this, i becomes 4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4060826" y="2928939"/>
            <a:ext cx="3460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7362826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4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AEEFD-7966-4A0F-91EE-F811F888A569}" type="slidenum">
              <a:rPr lang="en-US"/>
              <a:pPr/>
              <a:t>21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64548" name="AutoShape 4"/>
          <p:cNvSpPr>
            <a:spLocks noChangeArrowheads="1"/>
          </p:cNvSpPr>
          <p:nvPr/>
        </p:nvSpPr>
        <p:spPr bwMode="auto">
          <a:xfrm>
            <a:off x="5980114" y="1047751"/>
            <a:ext cx="4186237" cy="384175"/>
          </a:xfrm>
          <a:prstGeom prst="wedgeRoundRectCallout">
            <a:avLst>
              <a:gd name="adj1" fmla="val -100852"/>
              <a:gd name="adj2" fmla="val 4450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 (=4) is still less than 5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3446464" y="2890839"/>
            <a:ext cx="4984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7362826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4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6F7146-8C8E-445F-A4F6-CD47775E66B2}" type="slidenum">
              <a:rPr lang="en-US"/>
              <a:pPr/>
              <a:t>22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3906839" y="1047751"/>
            <a:ext cx="4186237" cy="384175"/>
          </a:xfrm>
          <a:prstGeom prst="wedgeRoundRectCallout">
            <a:avLst>
              <a:gd name="adj1" fmla="val -25806"/>
              <a:gd name="adj2" fmla="val 51776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this, values[4] becomes 10 (4 + 6)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2139950" y="3236914"/>
            <a:ext cx="34178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7362826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5" name="Line 9"/>
          <p:cNvSpPr>
            <a:spLocks noChangeShapeType="1"/>
          </p:cNvSpPr>
          <p:nvPr/>
        </p:nvSpPr>
        <p:spPr bwMode="auto">
          <a:xfrm>
            <a:off x="5595938" y="3390901"/>
            <a:ext cx="2189162" cy="5365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7900988" y="3813175"/>
            <a:ext cx="768350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5EAAA-62D4-4BD2-B230-4C453CCDBEF6}" type="slidenum">
              <a:rPr lang="en-US"/>
              <a:pPr/>
              <a:t>23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4937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Trace Program with Arrays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solidFill>
            <a:schemeClr val="tx1"/>
          </a:solidFill>
          <a:ln/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5827714" y="1085851"/>
            <a:ext cx="4186237" cy="384175"/>
          </a:xfrm>
          <a:prstGeom prst="wedgeRoundRectCallout">
            <a:avLst>
              <a:gd name="adj1" fmla="val -78556"/>
              <a:gd name="adj2" fmla="val 3776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i++, i becomes 5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4252914" y="2738439"/>
            <a:ext cx="384175" cy="2301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1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7324725" y="2622550"/>
          <a:ext cx="21097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2622550"/>
                        <a:ext cx="2109788" cy="2260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8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A9F5D-8914-4B24-BCA4-0A4A1757207D}" type="slidenum">
              <a:rPr lang="en-US"/>
              <a:pPr/>
              <a:t>24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Trace Program with Arrays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7864" y="2084389"/>
            <a:ext cx="4378325" cy="2651125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3906839" y="1047751"/>
            <a:ext cx="4186237" cy="384175"/>
          </a:xfrm>
          <a:prstGeom prst="wedgeRoundRectCallout">
            <a:avLst>
              <a:gd name="adj1" fmla="val -51745"/>
              <a:gd name="adj2" fmla="val 4471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 ( =5) &lt; 5 is false. Exit the loop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3446464" y="2928939"/>
            <a:ext cx="4984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9436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7277100" y="2857500"/>
          <a:ext cx="1600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2857500"/>
                        <a:ext cx="1600200" cy="1714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27A57B-0073-4D26-B3FA-BFE10169B38E}" type="slidenum">
              <a:rPr lang="en-US"/>
              <a:pPr/>
              <a:t>25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4314" y="228600"/>
            <a:ext cx="7227887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Trace Program with Arrays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4343400" cy="2819400"/>
          </a:xfrm>
          <a:solidFill>
            <a:schemeClr val="tx1"/>
          </a:solidFill>
          <a:ln/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  values[i] = i 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60452" name="AutoShape 4"/>
          <p:cNvSpPr>
            <a:spLocks noChangeArrowheads="1"/>
          </p:cNvSpPr>
          <p:nvPr/>
        </p:nvSpPr>
        <p:spPr bwMode="auto">
          <a:xfrm>
            <a:off x="3906839" y="1047751"/>
            <a:ext cx="4186237" cy="384175"/>
          </a:xfrm>
          <a:prstGeom prst="wedgeRoundRectCallout">
            <a:avLst>
              <a:gd name="adj1" fmla="val -68241"/>
              <a:gd name="adj2" fmla="val 67479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After this line, values[0] is 11 (1 + 10)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2063750" y="3851275"/>
            <a:ext cx="3494088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7362826" y="2044700"/>
          <a:ext cx="2290763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2044700"/>
                        <a:ext cx="2290763" cy="2459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Line 9"/>
          <p:cNvSpPr>
            <a:spLocks noChangeShapeType="1"/>
          </p:cNvSpPr>
          <p:nvPr/>
        </p:nvSpPr>
        <p:spPr bwMode="auto">
          <a:xfrm flipV="1">
            <a:off x="5557838" y="2890839"/>
            <a:ext cx="2381250" cy="9985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8054975" y="2928939"/>
            <a:ext cx="76835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an Array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Define an array as follows:</a:t>
            </a:r>
          </a:p>
          <a:p>
            <a:pPr lvl="1">
              <a:lnSpc>
                <a:spcPct val="90000"/>
              </a:lnSpc>
            </a:pPr>
            <a:r>
              <a:rPr lang="en-US"/>
              <a:t>variable_name=new </a:t>
            </a:r>
            <a:r>
              <a:rPr lang="en-US" i="1"/>
              <a:t>&lt;type&gt;</a:t>
            </a:r>
            <a:r>
              <a:rPr lang="en-US"/>
              <a:t>[N];</a:t>
            </a:r>
          </a:p>
          <a:p>
            <a:pPr lvl="1">
              <a:lnSpc>
                <a:spcPct val="90000"/>
              </a:lnSpc>
            </a:pPr>
            <a:r>
              <a:rPr lang="en-US"/>
              <a:t>primes=new int[10];</a:t>
            </a:r>
          </a:p>
          <a:p>
            <a:pPr>
              <a:lnSpc>
                <a:spcPct val="90000"/>
              </a:lnSpc>
            </a:pPr>
            <a:r>
              <a:rPr lang="en-US"/>
              <a:t>Declaring and defining in the same statement:</a:t>
            </a:r>
          </a:p>
          <a:p>
            <a:pPr lvl="1">
              <a:lnSpc>
                <a:spcPct val="90000"/>
              </a:lnSpc>
            </a:pPr>
            <a:r>
              <a:rPr lang="en-US" i="1"/>
              <a:t>int</a:t>
            </a:r>
            <a:r>
              <a:rPr lang="en-US"/>
              <a:t>[] primes=new </a:t>
            </a:r>
            <a:r>
              <a:rPr lang="en-US" i="1"/>
              <a:t>int</a:t>
            </a:r>
            <a:r>
              <a:rPr lang="en-US"/>
              <a:t>[10];</a:t>
            </a:r>
          </a:p>
          <a:p>
            <a:pPr>
              <a:lnSpc>
                <a:spcPct val="90000"/>
              </a:lnSpc>
            </a:pPr>
            <a:r>
              <a:rPr lang="en-US"/>
              <a:t>In JAVA, int is of 4 bytes, total space=4*10=40 bytes</a:t>
            </a:r>
          </a:p>
        </p:txBody>
      </p:sp>
    </p:spTree>
    <p:extLst>
      <p:ext uri="{BB962C8B-B14F-4D97-AF65-F5344CB8AC3E}">
        <p14:creationId xmlns:p14="http://schemas.microsoft.com/office/powerpoint/2010/main" val="4604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Valid code:</a:t>
            </a: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k=7;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	long[] primes = new long[k];</a:t>
            </a:r>
            <a:r>
              <a:rPr lang="en-US" dirty="0"/>
              <a:t>    </a:t>
            </a:r>
          </a:p>
          <a:p>
            <a:r>
              <a:rPr lang="en-US" dirty="0"/>
              <a:t>Invalid Code: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k;</a:t>
            </a:r>
          </a:p>
          <a:p>
            <a:pPr>
              <a:buFontTx/>
              <a:buNone/>
            </a:pPr>
            <a:r>
              <a:rPr lang="en-US" sz="1800" dirty="0"/>
              <a:t>	long[] primes =new long[k];</a:t>
            </a:r>
          </a:p>
          <a:p>
            <a:pPr>
              <a:buFontTx/>
              <a:buNone/>
            </a:pPr>
            <a:r>
              <a:rPr lang="en-US" sz="1800" i="1" dirty="0"/>
              <a:t>	Compilation Output:</a:t>
            </a:r>
          </a:p>
          <a:p>
            <a:pPr>
              <a:buFontTx/>
              <a:buNone/>
            </a:pPr>
            <a:r>
              <a:rPr lang="en-US" sz="1800" dirty="0"/>
              <a:t>	MorePrimes.java:6: variable k might not have been initialized</a:t>
            </a:r>
          </a:p>
          <a:p>
            <a:pPr>
              <a:buFontTx/>
              <a:buNone/>
            </a:pPr>
            <a:r>
              <a:rPr lang="en-US" sz="1800" dirty="0"/>
              <a:t>	long[] primes = new long[k];</a:t>
            </a:r>
          </a:p>
          <a:p>
            <a:pPr>
              <a:buFontTx/>
              <a:buNone/>
            </a:pPr>
            <a:r>
              <a:rPr lang="en-US" sz="1800" dirty="0"/>
              <a:t>                                 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24777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Initialization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array is created, array elements are initialized </a:t>
            </a:r>
          </a:p>
          <a:p>
            <a:pPr lvl="1"/>
            <a:r>
              <a:rPr lang="en-US"/>
              <a:t>Numeric values (int, double, etc.) to 0</a:t>
            </a:r>
          </a:p>
          <a:p>
            <a:pPr lvl="1"/>
            <a:r>
              <a:rPr lang="en-US"/>
              <a:t>Boolean values to false</a:t>
            </a:r>
          </a:p>
          <a:p>
            <a:pPr lvl="1"/>
            <a:r>
              <a:rPr lang="en-US"/>
              <a:t>Char values to ‘\u0000’ (unicode for blank character)</a:t>
            </a:r>
          </a:p>
          <a:p>
            <a:pPr lvl="1"/>
            <a:r>
              <a:rPr lang="en-US"/>
              <a:t>Class types to null</a:t>
            </a:r>
          </a:p>
        </p:txBody>
      </p:sp>
    </p:spTree>
    <p:extLst>
      <p:ext uri="{BB962C8B-B14F-4D97-AF65-F5344CB8AC3E}">
        <p14:creationId xmlns:p14="http://schemas.microsoft.com/office/powerpoint/2010/main" val="40141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of Arrays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  <a:p>
            <a:pPr lvl="1"/>
            <a:r>
              <a:rPr lang="en-US"/>
              <a:t>float[][] temperature=new float[10][365];</a:t>
            </a:r>
          </a:p>
          <a:p>
            <a:pPr lvl="1"/>
            <a:r>
              <a:rPr lang="en-US"/>
              <a:t>10 arrays each having 365 elements</a:t>
            </a:r>
          </a:p>
          <a:p>
            <a:pPr lvl="1"/>
            <a:r>
              <a:rPr lang="en-US"/>
              <a:t>First index: specifies array (row)</a:t>
            </a:r>
          </a:p>
          <a:p>
            <a:pPr lvl="1"/>
            <a:r>
              <a:rPr lang="en-US"/>
              <a:t>Second Index: specifies element in that array (column)</a:t>
            </a:r>
          </a:p>
          <a:p>
            <a:pPr lvl="1"/>
            <a:r>
              <a:rPr lang="en-US"/>
              <a:t>In JAVA float is 4 bytes, total Size=4*10*365=14,600 bytes </a:t>
            </a:r>
          </a:p>
        </p:txBody>
      </p:sp>
    </p:spTree>
    <p:extLst>
      <p:ext uri="{BB962C8B-B14F-4D97-AF65-F5344CB8AC3E}">
        <p14:creationId xmlns:p14="http://schemas.microsoft.com/office/powerpoint/2010/main" val="10624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Varying Size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500">
                <a:latin typeface="courier-new"/>
              </a:rPr>
              <a:t>int[][] uneven = { { 1, 9, 4 }, { 0, 2}, { 0, 1, 2, 3, 4 } }; 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//Three arrays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//First array has 3 elements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//Second array has 2 elements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//Third array has 5 elements</a:t>
            </a:r>
          </a:p>
          <a:p>
            <a:pPr>
              <a:buFontTx/>
              <a:buNone/>
            </a:pPr>
            <a:endParaRPr lang="en-US" sz="2500">
              <a:latin typeface="courier-new"/>
            </a:endParaRPr>
          </a:p>
        </p:txBody>
      </p:sp>
    </p:spTree>
    <p:extLst>
      <p:ext uri="{BB962C8B-B14F-4D97-AF65-F5344CB8AC3E}">
        <p14:creationId xmlns:p14="http://schemas.microsoft.com/office/powerpoint/2010/main" val="9709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1412</Words>
  <Application>Microsoft Office PowerPoint</Application>
  <PresentationFormat>Custom</PresentationFormat>
  <Paragraphs>240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Organic</vt:lpstr>
      <vt:lpstr>Picture</vt:lpstr>
      <vt:lpstr>Array in Java</vt:lpstr>
      <vt:lpstr>Declaring an Array Variable</vt:lpstr>
      <vt:lpstr>Defining an Array</vt:lpstr>
      <vt:lpstr>PowerPoint Presentation</vt:lpstr>
      <vt:lpstr>What happens if …</vt:lpstr>
      <vt:lpstr>PowerPoint Presentation</vt:lpstr>
      <vt:lpstr>Default Initialization</vt:lpstr>
      <vt:lpstr>Arrays of Arrays</vt:lpstr>
      <vt:lpstr>Initializing Varying Size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Admin</cp:lastModifiedBy>
  <cp:revision>6</cp:revision>
  <dcterms:created xsi:type="dcterms:W3CDTF">2016-01-22T06:12:16Z</dcterms:created>
  <dcterms:modified xsi:type="dcterms:W3CDTF">2023-07-12T16:32:23Z</dcterms:modified>
</cp:coreProperties>
</file>