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79" r:id="rId6"/>
    <p:sldId id="280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84" r:id="rId20"/>
    <p:sldId id="282" r:id="rId21"/>
    <p:sldId id="285" r:id="rId22"/>
    <p:sldId id="28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0D476-C569-421A-9744-8B7C55DB9FB1}" type="doc">
      <dgm:prSet loTypeId="urn:microsoft.com/office/officeart/2005/8/layout/orgChart1" loCatId="hierarchy" qsTypeId="urn:microsoft.com/office/officeart/2005/8/quickstyle/3d9" qsCatId="3D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5C7D42A8-2C09-4001-BF44-BA8337D3C26B}">
      <dgm:prSet phldrT="[Text]"/>
      <dgm:spPr/>
      <dgm:t>
        <a:bodyPr/>
        <a:lstStyle/>
        <a:p>
          <a:r>
            <a:rPr lang="en-US" dirty="0" smtClean="0"/>
            <a:t>W.O.R.A</a:t>
          </a:r>
          <a:endParaRPr lang="en-IN" dirty="0"/>
        </a:p>
      </dgm:t>
    </dgm:pt>
    <dgm:pt modelId="{56424828-1FAF-417B-8680-EAD4D969EBDD}" type="parTrans" cxnId="{4444B90F-1563-4402-8E0F-3E4E97EBA0E1}">
      <dgm:prSet/>
      <dgm:spPr/>
      <dgm:t>
        <a:bodyPr/>
        <a:lstStyle/>
        <a:p>
          <a:endParaRPr lang="en-IN"/>
        </a:p>
      </dgm:t>
    </dgm:pt>
    <dgm:pt modelId="{A0CB1EA6-9736-4869-B56F-61F8B65CC763}" type="sibTrans" cxnId="{4444B90F-1563-4402-8E0F-3E4E97EBA0E1}">
      <dgm:prSet/>
      <dgm:spPr/>
      <dgm:t>
        <a:bodyPr/>
        <a:lstStyle/>
        <a:p>
          <a:endParaRPr lang="en-IN"/>
        </a:p>
      </dgm:t>
    </dgm:pt>
    <dgm:pt modelId="{4CF53666-5A42-4E3A-8DB7-60507FF0D51A}">
      <dgm:prSet phldrT="[Text]"/>
      <dgm:spPr/>
      <dgm:t>
        <a:bodyPr/>
        <a:lstStyle/>
        <a:p>
          <a:r>
            <a:rPr lang="en-US" dirty="0" smtClean="0"/>
            <a:t>Write	</a:t>
          </a:r>
          <a:endParaRPr lang="en-IN" dirty="0"/>
        </a:p>
      </dgm:t>
    </dgm:pt>
    <dgm:pt modelId="{E5CD3CD4-9F46-40AC-AD3F-AEC9092158B3}" type="parTrans" cxnId="{1D311760-7795-4BBD-A02B-1A0730F1552C}">
      <dgm:prSet/>
      <dgm:spPr/>
      <dgm:t>
        <a:bodyPr/>
        <a:lstStyle/>
        <a:p>
          <a:endParaRPr lang="en-IN"/>
        </a:p>
      </dgm:t>
    </dgm:pt>
    <dgm:pt modelId="{9CCB8C2B-0D78-4F05-B100-D76874EE12D2}" type="sibTrans" cxnId="{1D311760-7795-4BBD-A02B-1A0730F1552C}">
      <dgm:prSet/>
      <dgm:spPr/>
      <dgm:t>
        <a:bodyPr/>
        <a:lstStyle/>
        <a:p>
          <a:endParaRPr lang="en-IN"/>
        </a:p>
      </dgm:t>
    </dgm:pt>
    <dgm:pt modelId="{B23D5320-E57A-4F19-8C4B-7A8BA4612358}">
      <dgm:prSet phldrT="[Text]"/>
      <dgm:spPr/>
      <dgm:t>
        <a:bodyPr/>
        <a:lstStyle/>
        <a:p>
          <a:r>
            <a:rPr lang="en-US" dirty="0" smtClean="0"/>
            <a:t>Once	</a:t>
          </a:r>
          <a:endParaRPr lang="en-IN" dirty="0"/>
        </a:p>
      </dgm:t>
    </dgm:pt>
    <dgm:pt modelId="{F7ED946B-9FE9-4C4F-9303-43147F3CE551}" type="parTrans" cxnId="{BDCE48BC-C9E1-4773-A127-D603EB2CFD18}">
      <dgm:prSet/>
      <dgm:spPr/>
      <dgm:t>
        <a:bodyPr/>
        <a:lstStyle/>
        <a:p>
          <a:endParaRPr lang="en-IN"/>
        </a:p>
      </dgm:t>
    </dgm:pt>
    <dgm:pt modelId="{B658F2F5-A908-45AB-985D-A98C35A9A93C}" type="sibTrans" cxnId="{BDCE48BC-C9E1-4773-A127-D603EB2CFD18}">
      <dgm:prSet/>
      <dgm:spPr/>
      <dgm:t>
        <a:bodyPr/>
        <a:lstStyle/>
        <a:p>
          <a:endParaRPr lang="en-IN"/>
        </a:p>
      </dgm:t>
    </dgm:pt>
    <dgm:pt modelId="{B77C6FBD-55F7-4CEA-8C78-95CA94BD4852}">
      <dgm:prSet phldrT="[Text]"/>
      <dgm:spPr/>
      <dgm:t>
        <a:bodyPr/>
        <a:lstStyle/>
        <a:p>
          <a:r>
            <a:rPr lang="en-US" dirty="0" smtClean="0"/>
            <a:t>Run</a:t>
          </a:r>
          <a:endParaRPr lang="en-IN" dirty="0"/>
        </a:p>
      </dgm:t>
    </dgm:pt>
    <dgm:pt modelId="{8FBAD375-7EF6-4D48-988B-DD913A07D744}" type="parTrans" cxnId="{7C79705C-A15A-4857-BD2A-316552442C83}">
      <dgm:prSet/>
      <dgm:spPr/>
      <dgm:t>
        <a:bodyPr/>
        <a:lstStyle/>
        <a:p>
          <a:endParaRPr lang="en-IN"/>
        </a:p>
      </dgm:t>
    </dgm:pt>
    <dgm:pt modelId="{9BDD80B0-CBE4-429E-8D4B-892CD7EC8B2C}" type="sibTrans" cxnId="{7C79705C-A15A-4857-BD2A-316552442C83}">
      <dgm:prSet/>
      <dgm:spPr/>
      <dgm:t>
        <a:bodyPr/>
        <a:lstStyle/>
        <a:p>
          <a:endParaRPr lang="en-IN"/>
        </a:p>
      </dgm:t>
    </dgm:pt>
    <dgm:pt modelId="{D0C71EAD-4BD1-4A08-BB3F-335D6F460338}">
      <dgm:prSet phldrT="[Text]"/>
      <dgm:spPr/>
      <dgm:t>
        <a:bodyPr/>
        <a:lstStyle/>
        <a:p>
          <a:r>
            <a:rPr lang="en-US" dirty="0" smtClean="0"/>
            <a:t>Anywhere</a:t>
          </a:r>
          <a:endParaRPr lang="en-IN" dirty="0"/>
        </a:p>
      </dgm:t>
    </dgm:pt>
    <dgm:pt modelId="{80B7F12F-C19A-4878-8F2B-75A33C454BAB}" type="parTrans" cxnId="{BFB705D3-9164-43AB-A803-53622966521D}">
      <dgm:prSet/>
      <dgm:spPr/>
      <dgm:t>
        <a:bodyPr/>
        <a:lstStyle/>
        <a:p>
          <a:endParaRPr lang="en-IN"/>
        </a:p>
      </dgm:t>
    </dgm:pt>
    <dgm:pt modelId="{74B85BFC-32B3-4610-A6DA-5CC760A9EE50}" type="sibTrans" cxnId="{BFB705D3-9164-43AB-A803-53622966521D}">
      <dgm:prSet/>
      <dgm:spPr/>
      <dgm:t>
        <a:bodyPr/>
        <a:lstStyle/>
        <a:p>
          <a:endParaRPr lang="en-IN"/>
        </a:p>
      </dgm:t>
    </dgm:pt>
    <dgm:pt modelId="{8D61AE73-5BE5-4BDC-9AE8-7AED984D76CE}" type="pres">
      <dgm:prSet presAssocID="{A900D476-C569-421A-9744-8B7C55DB9F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5C63BF6-B3A5-41AE-B8D0-43E1AFF3EB72}" type="pres">
      <dgm:prSet presAssocID="{5C7D42A8-2C09-4001-BF44-BA8337D3C26B}" presName="hierRoot1" presStyleCnt="0">
        <dgm:presLayoutVars>
          <dgm:hierBranch val="init"/>
        </dgm:presLayoutVars>
      </dgm:prSet>
      <dgm:spPr/>
    </dgm:pt>
    <dgm:pt modelId="{5A88E454-C40E-4A4E-A8DA-564ECEA24F37}" type="pres">
      <dgm:prSet presAssocID="{5C7D42A8-2C09-4001-BF44-BA8337D3C26B}" presName="rootComposite1" presStyleCnt="0"/>
      <dgm:spPr/>
    </dgm:pt>
    <dgm:pt modelId="{A1B2B504-3D55-48BC-A8F4-B3502A87585B}" type="pres">
      <dgm:prSet presAssocID="{5C7D42A8-2C09-4001-BF44-BA8337D3C2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A9FAEA-A8EA-447E-A481-BD9C58E7A18B}" type="pres">
      <dgm:prSet presAssocID="{5C7D42A8-2C09-4001-BF44-BA8337D3C26B}" presName="rootConnector1" presStyleLbl="node1" presStyleIdx="0" presStyleCnt="0"/>
      <dgm:spPr/>
      <dgm:t>
        <a:bodyPr/>
        <a:lstStyle/>
        <a:p>
          <a:endParaRPr lang="en-IN"/>
        </a:p>
      </dgm:t>
    </dgm:pt>
    <dgm:pt modelId="{1D243C48-7A73-4515-9526-9AC8A883FF0A}" type="pres">
      <dgm:prSet presAssocID="{5C7D42A8-2C09-4001-BF44-BA8337D3C26B}" presName="hierChild2" presStyleCnt="0"/>
      <dgm:spPr/>
    </dgm:pt>
    <dgm:pt modelId="{61D66BA3-AADD-4D81-9DBD-B80C97FAA703}" type="pres">
      <dgm:prSet presAssocID="{E5CD3CD4-9F46-40AC-AD3F-AEC9092158B3}" presName="Name37" presStyleLbl="parChTrans1D2" presStyleIdx="0" presStyleCnt="4"/>
      <dgm:spPr/>
      <dgm:t>
        <a:bodyPr/>
        <a:lstStyle/>
        <a:p>
          <a:endParaRPr lang="en-IN"/>
        </a:p>
      </dgm:t>
    </dgm:pt>
    <dgm:pt modelId="{5A0396DB-DC57-4E15-93E2-AF0530E166B0}" type="pres">
      <dgm:prSet presAssocID="{4CF53666-5A42-4E3A-8DB7-60507FF0D51A}" presName="hierRoot2" presStyleCnt="0">
        <dgm:presLayoutVars>
          <dgm:hierBranch val="init"/>
        </dgm:presLayoutVars>
      </dgm:prSet>
      <dgm:spPr/>
    </dgm:pt>
    <dgm:pt modelId="{AB1F5132-76A2-42FC-B90E-97AE060DE54E}" type="pres">
      <dgm:prSet presAssocID="{4CF53666-5A42-4E3A-8DB7-60507FF0D51A}" presName="rootComposite" presStyleCnt="0"/>
      <dgm:spPr/>
    </dgm:pt>
    <dgm:pt modelId="{9EFEDFAA-FAE0-46A6-86D9-CD7BC6AE2D47}" type="pres">
      <dgm:prSet presAssocID="{4CF53666-5A42-4E3A-8DB7-60507FF0D51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A53DF2-6E02-4F87-82EB-3859C4121441}" type="pres">
      <dgm:prSet presAssocID="{4CF53666-5A42-4E3A-8DB7-60507FF0D51A}" presName="rootConnector" presStyleLbl="node2" presStyleIdx="0" presStyleCnt="4"/>
      <dgm:spPr/>
      <dgm:t>
        <a:bodyPr/>
        <a:lstStyle/>
        <a:p>
          <a:endParaRPr lang="en-IN"/>
        </a:p>
      </dgm:t>
    </dgm:pt>
    <dgm:pt modelId="{6FBDCE30-B164-425B-8119-9DC61566283F}" type="pres">
      <dgm:prSet presAssocID="{4CF53666-5A42-4E3A-8DB7-60507FF0D51A}" presName="hierChild4" presStyleCnt="0"/>
      <dgm:spPr/>
    </dgm:pt>
    <dgm:pt modelId="{D900C59F-5D7D-4787-90C2-5DA9257528FB}" type="pres">
      <dgm:prSet presAssocID="{4CF53666-5A42-4E3A-8DB7-60507FF0D51A}" presName="hierChild5" presStyleCnt="0"/>
      <dgm:spPr/>
    </dgm:pt>
    <dgm:pt modelId="{1A60C111-9D23-4927-A1C4-8FC923AF3733}" type="pres">
      <dgm:prSet presAssocID="{F7ED946B-9FE9-4C4F-9303-43147F3CE551}" presName="Name37" presStyleLbl="parChTrans1D2" presStyleIdx="1" presStyleCnt="4"/>
      <dgm:spPr/>
      <dgm:t>
        <a:bodyPr/>
        <a:lstStyle/>
        <a:p>
          <a:endParaRPr lang="en-IN"/>
        </a:p>
      </dgm:t>
    </dgm:pt>
    <dgm:pt modelId="{353B410F-D98F-4B46-A31E-5744FE8F184E}" type="pres">
      <dgm:prSet presAssocID="{B23D5320-E57A-4F19-8C4B-7A8BA4612358}" presName="hierRoot2" presStyleCnt="0">
        <dgm:presLayoutVars>
          <dgm:hierBranch val="init"/>
        </dgm:presLayoutVars>
      </dgm:prSet>
      <dgm:spPr/>
    </dgm:pt>
    <dgm:pt modelId="{52BF71F5-F8DC-492E-A084-D6613A976461}" type="pres">
      <dgm:prSet presAssocID="{B23D5320-E57A-4F19-8C4B-7A8BA4612358}" presName="rootComposite" presStyleCnt="0"/>
      <dgm:spPr/>
    </dgm:pt>
    <dgm:pt modelId="{5408ECC2-DC37-4E84-A1D8-EFF0FD22CC2A}" type="pres">
      <dgm:prSet presAssocID="{B23D5320-E57A-4F19-8C4B-7A8BA461235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32BEF2-F787-4CFA-819E-A71E4874E155}" type="pres">
      <dgm:prSet presAssocID="{B23D5320-E57A-4F19-8C4B-7A8BA4612358}" presName="rootConnector" presStyleLbl="node2" presStyleIdx="1" presStyleCnt="4"/>
      <dgm:spPr/>
      <dgm:t>
        <a:bodyPr/>
        <a:lstStyle/>
        <a:p>
          <a:endParaRPr lang="en-IN"/>
        </a:p>
      </dgm:t>
    </dgm:pt>
    <dgm:pt modelId="{93EADE38-9A3A-4CB0-AAD6-EBF1E46B8E9E}" type="pres">
      <dgm:prSet presAssocID="{B23D5320-E57A-4F19-8C4B-7A8BA4612358}" presName="hierChild4" presStyleCnt="0"/>
      <dgm:spPr/>
    </dgm:pt>
    <dgm:pt modelId="{49581537-3D9F-4A58-9548-C0585B5568F8}" type="pres">
      <dgm:prSet presAssocID="{B23D5320-E57A-4F19-8C4B-7A8BA4612358}" presName="hierChild5" presStyleCnt="0"/>
      <dgm:spPr/>
    </dgm:pt>
    <dgm:pt modelId="{5A64BC11-5FCF-4861-83B3-11BBA4E5614F}" type="pres">
      <dgm:prSet presAssocID="{8FBAD375-7EF6-4D48-988B-DD913A07D744}" presName="Name37" presStyleLbl="parChTrans1D2" presStyleIdx="2" presStyleCnt="4"/>
      <dgm:spPr/>
      <dgm:t>
        <a:bodyPr/>
        <a:lstStyle/>
        <a:p>
          <a:endParaRPr lang="en-IN"/>
        </a:p>
      </dgm:t>
    </dgm:pt>
    <dgm:pt modelId="{456992F2-9662-4E02-B601-AE4636E6597B}" type="pres">
      <dgm:prSet presAssocID="{B77C6FBD-55F7-4CEA-8C78-95CA94BD4852}" presName="hierRoot2" presStyleCnt="0">
        <dgm:presLayoutVars>
          <dgm:hierBranch val="init"/>
        </dgm:presLayoutVars>
      </dgm:prSet>
      <dgm:spPr/>
    </dgm:pt>
    <dgm:pt modelId="{B88F9C58-3CCC-43FF-8808-42AA9B60050F}" type="pres">
      <dgm:prSet presAssocID="{B77C6FBD-55F7-4CEA-8C78-95CA94BD4852}" presName="rootComposite" presStyleCnt="0"/>
      <dgm:spPr/>
    </dgm:pt>
    <dgm:pt modelId="{3A2C7175-8DE1-4063-9BB1-EC39F8B7964C}" type="pres">
      <dgm:prSet presAssocID="{B77C6FBD-55F7-4CEA-8C78-95CA94BD485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9BFA55-F0F3-4326-BD0A-10D0F9C970EF}" type="pres">
      <dgm:prSet presAssocID="{B77C6FBD-55F7-4CEA-8C78-95CA94BD4852}" presName="rootConnector" presStyleLbl="node2" presStyleIdx="2" presStyleCnt="4"/>
      <dgm:spPr/>
      <dgm:t>
        <a:bodyPr/>
        <a:lstStyle/>
        <a:p>
          <a:endParaRPr lang="en-IN"/>
        </a:p>
      </dgm:t>
    </dgm:pt>
    <dgm:pt modelId="{B3AEC41B-D587-425E-961C-6FFDF0579EBB}" type="pres">
      <dgm:prSet presAssocID="{B77C6FBD-55F7-4CEA-8C78-95CA94BD4852}" presName="hierChild4" presStyleCnt="0"/>
      <dgm:spPr/>
    </dgm:pt>
    <dgm:pt modelId="{9578577A-10F4-4261-BA34-3934B7C4D0FF}" type="pres">
      <dgm:prSet presAssocID="{B77C6FBD-55F7-4CEA-8C78-95CA94BD4852}" presName="hierChild5" presStyleCnt="0"/>
      <dgm:spPr/>
    </dgm:pt>
    <dgm:pt modelId="{5D9CCDC1-E576-4C46-AC4A-74F087EE42DF}" type="pres">
      <dgm:prSet presAssocID="{80B7F12F-C19A-4878-8F2B-75A33C454BAB}" presName="Name37" presStyleLbl="parChTrans1D2" presStyleIdx="3" presStyleCnt="4"/>
      <dgm:spPr/>
      <dgm:t>
        <a:bodyPr/>
        <a:lstStyle/>
        <a:p>
          <a:endParaRPr lang="en-IN"/>
        </a:p>
      </dgm:t>
    </dgm:pt>
    <dgm:pt modelId="{8468C2F2-43AF-441F-8675-43938788AF21}" type="pres">
      <dgm:prSet presAssocID="{D0C71EAD-4BD1-4A08-BB3F-335D6F460338}" presName="hierRoot2" presStyleCnt="0">
        <dgm:presLayoutVars>
          <dgm:hierBranch val="init"/>
        </dgm:presLayoutVars>
      </dgm:prSet>
      <dgm:spPr/>
    </dgm:pt>
    <dgm:pt modelId="{11BF696B-CD41-474C-B065-9449E0608D0C}" type="pres">
      <dgm:prSet presAssocID="{D0C71EAD-4BD1-4A08-BB3F-335D6F460338}" presName="rootComposite" presStyleCnt="0"/>
      <dgm:spPr/>
    </dgm:pt>
    <dgm:pt modelId="{6089536B-9E9B-467B-A69E-06B91C95BF46}" type="pres">
      <dgm:prSet presAssocID="{D0C71EAD-4BD1-4A08-BB3F-335D6F46033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C0D975-8A5C-467D-A9F1-8C9EC1221EDA}" type="pres">
      <dgm:prSet presAssocID="{D0C71EAD-4BD1-4A08-BB3F-335D6F460338}" presName="rootConnector" presStyleLbl="node2" presStyleIdx="3" presStyleCnt="4"/>
      <dgm:spPr/>
      <dgm:t>
        <a:bodyPr/>
        <a:lstStyle/>
        <a:p>
          <a:endParaRPr lang="en-IN"/>
        </a:p>
      </dgm:t>
    </dgm:pt>
    <dgm:pt modelId="{C37F1F47-19C3-40D8-87F6-DC0FB6056C1A}" type="pres">
      <dgm:prSet presAssocID="{D0C71EAD-4BD1-4A08-BB3F-335D6F460338}" presName="hierChild4" presStyleCnt="0"/>
      <dgm:spPr/>
    </dgm:pt>
    <dgm:pt modelId="{749AE57B-0B91-45B8-9237-FAD2AA5175DB}" type="pres">
      <dgm:prSet presAssocID="{D0C71EAD-4BD1-4A08-BB3F-335D6F460338}" presName="hierChild5" presStyleCnt="0"/>
      <dgm:spPr/>
    </dgm:pt>
    <dgm:pt modelId="{9A20E91C-0856-4141-9117-4DF97342D870}" type="pres">
      <dgm:prSet presAssocID="{5C7D42A8-2C09-4001-BF44-BA8337D3C26B}" presName="hierChild3" presStyleCnt="0"/>
      <dgm:spPr/>
    </dgm:pt>
  </dgm:ptLst>
  <dgm:cxnLst>
    <dgm:cxn modelId="{1D311760-7795-4BBD-A02B-1A0730F1552C}" srcId="{5C7D42A8-2C09-4001-BF44-BA8337D3C26B}" destId="{4CF53666-5A42-4E3A-8DB7-60507FF0D51A}" srcOrd="0" destOrd="0" parTransId="{E5CD3CD4-9F46-40AC-AD3F-AEC9092158B3}" sibTransId="{9CCB8C2B-0D78-4F05-B100-D76874EE12D2}"/>
    <dgm:cxn modelId="{2A01007D-E825-4534-BA25-504CA586A5E6}" type="presOf" srcId="{B23D5320-E57A-4F19-8C4B-7A8BA4612358}" destId="{C032BEF2-F787-4CFA-819E-A71E4874E155}" srcOrd="1" destOrd="0" presId="urn:microsoft.com/office/officeart/2005/8/layout/orgChart1"/>
    <dgm:cxn modelId="{0170FA0E-CAB4-458E-87F9-A5F05C8AF8F4}" type="presOf" srcId="{B77C6FBD-55F7-4CEA-8C78-95CA94BD4852}" destId="{3B9BFA55-F0F3-4326-BD0A-10D0F9C970EF}" srcOrd="1" destOrd="0" presId="urn:microsoft.com/office/officeart/2005/8/layout/orgChart1"/>
    <dgm:cxn modelId="{BDCE48BC-C9E1-4773-A127-D603EB2CFD18}" srcId="{5C7D42A8-2C09-4001-BF44-BA8337D3C26B}" destId="{B23D5320-E57A-4F19-8C4B-7A8BA4612358}" srcOrd="1" destOrd="0" parTransId="{F7ED946B-9FE9-4C4F-9303-43147F3CE551}" sibTransId="{B658F2F5-A908-45AB-985D-A98C35A9A93C}"/>
    <dgm:cxn modelId="{35A0E87F-A0DB-47B8-8174-A3DEA9BC932E}" type="presOf" srcId="{E5CD3CD4-9F46-40AC-AD3F-AEC9092158B3}" destId="{61D66BA3-AADD-4D81-9DBD-B80C97FAA703}" srcOrd="0" destOrd="0" presId="urn:microsoft.com/office/officeart/2005/8/layout/orgChart1"/>
    <dgm:cxn modelId="{71D04BCA-9351-4133-925B-6E0A8893E491}" type="presOf" srcId="{B77C6FBD-55F7-4CEA-8C78-95CA94BD4852}" destId="{3A2C7175-8DE1-4063-9BB1-EC39F8B7964C}" srcOrd="0" destOrd="0" presId="urn:microsoft.com/office/officeart/2005/8/layout/orgChart1"/>
    <dgm:cxn modelId="{DA588AD5-217E-409B-94D0-B2B0B8C34358}" type="presOf" srcId="{5C7D42A8-2C09-4001-BF44-BA8337D3C26B}" destId="{A1B2B504-3D55-48BC-A8F4-B3502A87585B}" srcOrd="0" destOrd="0" presId="urn:microsoft.com/office/officeart/2005/8/layout/orgChart1"/>
    <dgm:cxn modelId="{BB6FBAF1-1187-4152-A8B8-6D08C166A8A6}" type="presOf" srcId="{8FBAD375-7EF6-4D48-988B-DD913A07D744}" destId="{5A64BC11-5FCF-4861-83B3-11BBA4E5614F}" srcOrd="0" destOrd="0" presId="urn:microsoft.com/office/officeart/2005/8/layout/orgChart1"/>
    <dgm:cxn modelId="{7C79705C-A15A-4857-BD2A-316552442C83}" srcId="{5C7D42A8-2C09-4001-BF44-BA8337D3C26B}" destId="{B77C6FBD-55F7-4CEA-8C78-95CA94BD4852}" srcOrd="2" destOrd="0" parTransId="{8FBAD375-7EF6-4D48-988B-DD913A07D744}" sibTransId="{9BDD80B0-CBE4-429E-8D4B-892CD7EC8B2C}"/>
    <dgm:cxn modelId="{229FDB68-FEE4-4F3B-A1D5-8A01696183CF}" type="presOf" srcId="{5C7D42A8-2C09-4001-BF44-BA8337D3C26B}" destId="{10A9FAEA-A8EA-447E-A481-BD9C58E7A18B}" srcOrd="1" destOrd="0" presId="urn:microsoft.com/office/officeart/2005/8/layout/orgChart1"/>
    <dgm:cxn modelId="{D194B92B-1268-42A6-BD22-C5C8C5DF4BE0}" type="presOf" srcId="{F7ED946B-9FE9-4C4F-9303-43147F3CE551}" destId="{1A60C111-9D23-4927-A1C4-8FC923AF3733}" srcOrd="0" destOrd="0" presId="urn:microsoft.com/office/officeart/2005/8/layout/orgChart1"/>
    <dgm:cxn modelId="{4444B90F-1563-4402-8E0F-3E4E97EBA0E1}" srcId="{A900D476-C569-421A-9744-8B7C55DB9FB1}" destId="{5C7D42A8-2C09-4001-BF44-BA8337D3C26B}" srcOrd="0" destOrd="0" parTransId="{56424828-1FAF-417B-8680-EAD4D969EBDD}" sibTransId="{A0CB1EA6-9736-4869-B56F-61F8B65CC763}"/>
    <dgm:cxn modelId="{B2631F5D-FD0F-425E-A7A5-FF9E32B4A63B}" type="presOf" srcId="{D0C71EAD-4BD1-4A08-BB3F-335D6F460338}" destId="{44C0D975-8A5C-467D-A9F1-8C9EC1221EDA}" srcOrd="1" destOrd="0" presId="urn:microsoft.com/office/officeart/2005/8/layout/orgChart1"/>
    <dgm:cxn modelId="{526A0CD5-CBE1-4360-873C-8B69E1DC30B2}" type="presOf" srcId="{4CF53666-5A42-4E3A-8DB7-60507FF0D51A}" destId="{2DA53DF2-6E02-4F87-82EB-3859C4121441}" srcOrd="1" destOrd="0" presId="urn:microsoft.com/office/officeart/2005/8/layout/orgChart1"/>
    <dgm:cxn modelId="{BFB705D3-9164-43AB-A803-53622966521D}" srcId="{5C7D42A8-2C09-4001-BF44-BA8337D3C26B}" destId="{D0C71EAD-4BD1-4A08-BB3F-335D6F460338}" srcOrd="3" destOrd="0" parTransId="{80B7F12F-C19A-4878-8F2B-75A33C454BAB}" sibTransId="{74B85BFC-32B3-4610-A6DA-5CC760A9EE50}"/>
    <dgm:cxn modelId="{E6ADC368-F326-4CA2-A4F5-0561B35482D6}" type="presOf" srcId="{80B7F12F-C19A-4878-8F2B-75A33C454BAB}" destId="{5D9CCDC1-E576-4C46-AC4A-74F087EE42DF}" srcOrd="0" destOrd="0" presId="urn:microsoft.com/office/officeart/2005/8/layout/orgChart1"/>
    <dgm:cxn modelId="{A9DAD5B5-D0E2-4D3A-93C7-41F2DE70649F}" type="presOf" srcId="{B23D5320-E57A-4F19-8C4B-7A8BA4612358}" destId="{5408ECC2-DC37-4E84-A1D8-EFF0FD22CC2A}" srcOrd="0" destOrd="0" presId="urn:microsoft.com/office/officeart/2005/8/layout/orgChart1"/>
    <dgm:cxn modelId="{35CF1240-548C-46F8-B2E5-55B330724B66}" type="presOf" srcId="{D0C71EAD-4BD1-4A08-BB3F-335D6F460338}" destId="{6089536B-9E9B-467B-A69E-06B91C95BF46}" srcOrd="0" destOrd="0" presId="urn:microsoft.com/office/officeart/2005/8/layout/orgChart1"/>
    <dgm:cxn modelId="{9C1DA55F-4D13-4F98-A1A8-75D19CC339AC}" type="presOf" srcId="{A900D476-C569-421A-9744-8B7C55DB9FB1}" destId="{8D61AE73-5BE5-4BDC-9AE8-7AED984D76CE}" srcOrd="0" destOrd="0" presId="urn:microsoft.com/office/officeart/2005/8/layout/orgChart1"/>
    <dgm:cxn modelId="{1CF2FDBA-A12E-45B3-AA8F-677E2D337488}" type="presOf" srcId="{4CF53666-5A42-4E3A-8DB7-60507FF0D51A}" destId="{9EFEDFAA-FAE0-46A6-86D9-CD7BC6AE2D47}" srcOrd="0" destOrd="0" presId="urn:microsoft.com/office/officeart/2005/8/layout/orgChart1"/>
    <dgm:cxn modelId="{2F0FA91D-81EA-403C-BC74-DFC24B656BD0}" type="presParOf" srcId="{8D61AE73-5BE5-4BDC-9AE8-7AED984D76CE}" destId="{F5C63BF6-B3A5-41AE-B8D0-43E1AFF3EB72}" srcOrd="0" destOrd="0" presId="urn:microsoft.com/office/officeart/2005/8/layout/orgChart1"/>
    <dgm:cxn modelId="{6938B9C1-2569-4490-881D-6EBFBD2611F8}" type="presParOf" srcId="{F5C63BF6-B3A5-41AE-B8D0-43E1AFF3EB72}" destId="{5A88E454-C40E-4A4E-A8DA-564ECEA24F37}" srcOrd="0" destOrd="0" presId="urn:microsoft.com/office/officeart/2005/8/layout/orgChart1"/>
    <dgm:cxn modelId="{C284C5A3-F559-44C3-9F1D-362B3B8E6989}" type="presParOf" srcId="{5A88E454-C40E-4A4E-A8DA-564ECEA24F37}" destId="{A1B2B504-3D55-48BC-A8F4-B3502A87585B}" srcOrd="0" destOrd="0" presId="urn:microsoft.com/office/officeart/2005/8/layout/orgChart1"/>
    <dgm:cxn modelId="{D9836591-17B2-4748-9089-12BA811DC6E9}" type="presParOf" srcId="{5A88E454-C40E-4A4E-A8DA-564ECEA24F37}" destId="{10A9FAEA-A8EA-447E-A481-BD9C58E7A18B}" srcOrd="1" destOrd="0" presId="urn:microsoft.com/office/officeart/2005/8/layout/orgChart1"/>
    <dgm:cxn modelId="{F94EE92D-946A-4443-A60F-3A809B756135}" type="presParOf" srcId="{F5C63BF6-B3A5-41AE-B8D0-43E1AFF3EB72}" destId="{1D243C48-7A73-4515-9526-9AC8A883FF0A}" srcOrd="1" destOrd="0" presId="urn:microsoft.com/office/officeart/2005/8/layout/orgChart1"/>
    <dgm:cxn modelId="{6F97EFBE-488E-44BA-8389-A6D16579D418}" type="presParOf" srcId="{1D243C48-7A73-4515-9526-9AC8A883FF0A}" destId="{61D66BA3-AADD-4D81-9DBD-B80C97FAA703}" srcOrd="0" destOrd="0" presId="urn:microsoft.com/office/officeart/2005/8/layout/orgChart1"/>
    <dgm:cxn modelId="{0D35C637-1B36-450A-8E62-503436D784AD}" type="presParOf" srcId="{1D243C48-7A73-4515-9526-9AC8A883FF0A}" destId="{5A0396DB-DC57-4E15-93E2-AF0530E166B0}" srcOrd="1" destOrd="0" presId="urn:microsoft.com/office/officeart/2005/8/layout/orgChart1"/>
    <dgm:cxn modelId="{31CA859B-FE83-4CFB-B12E-199F9A102E69}" type="presParOf" srcId="{5A0396DB-DC57-4E15-93E2-AF0530E166B0}" destId="{AB1F5132-76A2-42FC-B90E-97AE060DE54E}" srcOrd="0" destOrd="0" presId="urn:microsoft.com/office/officeart/2005/8/layout/orgChart1"/>
    <dgm:cxn modelId="{D08BB143-DC7B-4348-9763-158D347FB8B1}" type="presParOf" srcId="{AB1F5132-76A2-42FC-B90E-97AE060DE54E}" destId="{9EFEDFAA-FAE0-46A6-86D9-CD7BC6AE2D47}" srcOrd="0" destOrd="0" presId="urn:microsoft.com/office/officeart/2005/8/layout/orgChart1"/>
    <dgm:cxn modelId="{EBDC358C-5564-4E95-B068-D03B685FA67B}" type="presParOf" srcId="{AB1F5132-76A2-42FC-B90E-97AE060DE54E}" destId="{2DA53DF2-6E02-4F87-82EB-3859C4121441}" srcOrd="1" destOrd="0" presId="urn:microsoft.com/office/officeart/2005/8/layout/orgChart1"/>
    <dgm:cxn modelId="{E7D69F9F-8F42-48E5-9AFC-4965DC953C29}" type="presParOf" srcId="{5A0396DB-DC57-4E15-93E2-AF0530E166B0}" destId="{6FBDCE30-B164-425B-8119-9DC61566283F}" srcOrd="1" destOrd="0" presId="urn:microsoft.com/office/officeart/2005/8/layout/orgChart1"/>
    <dgm:cxn modelId="{9DE9B0DE-6FF9-425A-A9E5-F0D80E139DE4}" type="presParOf" srcId="{5A0396DB-DC57-4E15-93E2-AF0530E166B0}" destId="{D900C59F-5D7D-4787-90C2-5DA9257528FB}" srcOrd="2" destOrd="0" presId="urn:microsoft.com/office/officeart/2005/8/layout/orgChart1"/>
    <dgm:cxn modelId="{B84CDDA0-1F4B-4E64-8DB2-DEA5983AC202}" type="presParOf" srcId="{1D243C48-7A73-4515-9526-9AC8A883FF0A}" destId="{1A60C111-9D23-4927-A1C4-8FC923AF3733}" srcOrd="2" destOrd="0" presId="urn:microsoft.com/office/officeart/2005/8/layout/orgChart1"/>
    <dgm:cxn modelId="{BFEF979C-0630-4A9F-B9E3-39D06D130F22}" type="presParOf" srcId="{1D243C48-7A73-4515-9526-9AC8A883FF0A}" destId="{353B410F-D98F-4B46-A31E-5744FE8F184E}" srcOrd="3" destOrd="0" presId="urn:microsoft.com/office/officeart/2005/8/layout/orgChart1"/>
    <dgm:cxn modelId="{E3DC65A1-13DE-4ECB-8926-85F73F434C8C}" type="presParOf" srcId="{353B410F-D98F-4B46-A31E-5744FE8F184E}" destId="{52BF71F5-F8DC-492E-A084-D6613A976461}" srcOrd="0" destOrd="0" presId="urn:microsoft.com/office/officeart/2005/8/layout/orgChart1"/>
    <dgm:cxn modelId="{27423759-7D84-496C-9CB5-0B2E19FAFA9F}" type="presParOf" srcId="{52BF71F5-F8DC-492E-A084-D6613A976461}" destId="{5408ECC2-DC37-4E84-A1D8-EFF0FD22CC2A}" srcOrd="0" destOrd="0" presId="urn:microsoft.com/office/officeart/2005/8/layout/orgChart1"/>
    <dgm:cxn modelId="{7D0467B4-B0B1-45AA-891E-95F5DA590BEE}" type="presParOf" srcId="{52BF71F5-F8DC-492E-A084-D6613A976461}" destId="{C032BEF2-F787-4CFA-819E-A71E4874E155}" srcOrd="1" destOrd="0" presId="urn:microsoft.com/office/officeart/2005/8/layout/orgChart1"/>
    <dgm:cxn modelId="{130B7075-05B5-44ED-B899-3308F99A9D9F}" type="presParOf" srcId="{353B410F-D98F-4B46-A31E-5744FE8F184E}" destId="{93EADE38-9A3A-4CB0-AAD6-EBF1E46B8E9E}" srcOrd="1" destOrd="0" presId="urn:microsoft.com/office/officeart/2005/8/layout/orgChart1"/>
    <dgm:cxn modelId="{6E4ED8FC-CCE4-485F-894D-E04DB5F79E5B}" type="presParOf" srcId="{353B410F-D98F-4B46-A31E-5744FE8F184E}" destId="{49581537-3D9F-4A58-9548-C0585B5568F8}" srcOrd="2" destOrd="0" presId="urn:microsoft.com/office/officeart/2005/8/layout/orgChart1"/>
    <dgm:cxn modelId="{A9C57F9E-F663-4E5B-BB91-1EA689E92FC1}" type="presParOf" srcId="{1D243C48-7A73-4515-9526-9AC8A883FF0A}" destId="{5A64BC11-5FCF-4861-83B3-11BBA4E5614F}" srcOrd="4" destOrd="0" presId="urn:microsoft.com/office/officeart/2005/8/layout/orgChart1"/>
    <dgm:cxn modelId="{E32FDA77-35D3-4721-8823-7ABCA6B2CDE0}" type="presParOf" srcId="{1D243C48-7A73-4515-9526-9AC8A883FF0A}" destId="{456992F2-9662-4E02-B601-AE4636E6597B}" srcOrd="5" destOrd="0" presId="urn:microsoft.com/office/officeart/2005/8/layout/orgChart1"/>
    <dgm:cxn modelId="{43A9E7BC-C4BE-4E4E-AA09-80D7F3032EE1}" type="presParOf" srcId="{456992F2-9662-4E02-B601-AE4636E6597B}" destId="{B88F9C58-3CCC-43FF-8808-42AA9B60050F}" srcOrd="0" destOrd="0" presId="urn:microsoft.com/office/officeart/2005/8/layout/orgChart1"/>
    <dgm:cxn modelId="{0704D166-E401-40AA-AFDA-BB1F905FEAAC}" type="presParOf" srcId="{B88F9C58-3CCC-43FF-8808-42AA9B60050F}" destId="{3A2C7175-8DE1-4063-9BB1-EC39F8B7964C}" srcOrd="0" destOrd="0" presId="urn:microsoft.com/office/officeart/2005/8/layout/orgChart1"/>
    <dgm:cxn modelId="{1B3B4358-01D3-4475-93D4-8DAC7776998F}" type="presParOf" srcId="{B88F9C58-3CCC-43FF-8808-42AA9B60050F}" destId="{3B9BFA55-F0F3-4326-BD0A-10D0F9C970EF}" srcOrd="1" destOrd="0" presId="urn:microsoft.com/office/officeart/2005/8/layout/orgChart1"/>
    <dgm:cxn modelId="{7D3399AA-878E-4FE7-BA07-EE7F69192A03}" type="presParOf" srcId="{456992F2-9662-4E02-B601-AE4636E6597B}" destId="{B3AEC41B-D587-425E-961C-6FFDF0579EBB}" srcOrd="1" destOrd="0" presId="urn:microsoft.com/office/officeart/2005/8/layout/orgChart1"/>
    <dgm:cxn modelId="{62303375-416E-43B7-A21D-AE948B1887FD}" type="presParOf" srcId="{456992F2-9662-4E02-B601-AE4636E6597B}" destId="{9578577A-10F4-4261-BA34-3934B7C4D0FF}" srcOrd="2" destOrd="0" presId="urn:microsoft.com/office/officeart/2005/8/layout/orgChart1"/>
    <dgm:cxn modelId="{B5718FC9-4F20-4175-8157-17D03DF28180}" type="presParOf" srcId="{1D243C48-7A73-4515-9526-9AC8A883FF0A}" destId="{5D9CCDC1-E576-4C46-AC4A-74F087EE42DF}" srcOrd="6" destOrd="0" presId="urn:microsoft.com/office/officeart/2005/8/layout/orgChart1"/>
    <dgm:cxn modelId="{DC4A1B40-4944-4BA8-8A0C-EF2BC40C1336}" type="presParOf" srcId="{1D243C48-7A73-4515-9526-9AC8A883FF0A}" destId="{8468C2F2-43AF-441F-8675-43938788AF21}" srcOrd="7" destOrd="0" presId="urn:microsoft.com/office/officeart/2005/8/layout/orgChart1"/>
    <dgm:cxn modelId="{EFD893FC-969A-45AA-B371-C99BA29B0C4D}" type="presParOf" srcId="{8468C2F2-43AF-441F-8675-43938788AF21}" destId="{11BF696B-CD41-474C-B065-9449E0608D0C}" srcOrd="0" destOrd="0" presId="urn:microsoft.com/office/officeart/2005/8/layout/orgChart1"/>
    <dgm:cxn modelId="{E444BAE9-A022-4A35-80C1-6CAC6FDEA7D0}" type="presParOf" srcId="{11BF696B-CD41-474C-B065-9449E0608D0C}" destId="{6089536B-9E9B-467B-A69E-06B91C95BF46}" srcOrd="0" destOrd="0" presId="urn:microsoft.com/office/officeart/2005/8/layout/orgChart1"/>
    <dgm:cxn modelId="{EBC935CE-32F1-4F62-9E81-2CB311A8350B}" type="presParOf" srcId="{11BF696B-CD41-474C-B065-9449E0608D0C}" destId="{44C0D975-8A5C-467D-A9F1-8C9EC1221EDA}" srcOrd="1" destOrd="0" presId="urn:microsoft.com/office/officeart/2005/8/layout/orgChart1"/>
    <dgm:cxn modelId="{7079B335-CCD7-4F72-85E7-C0153AEA0C5B}" type="presParOf" srcId="{8468C2F2-43AF-441F-8675-43938788AF21}" destId="{C37F1F47-19C3-40D8-87F6-DC0FB6056C1A}" srcOrd="1" destOrd="0" presId="urn:microsoft.com/office/officeart/2005/8/layout/orgChart1"/>
    <dgm:cxn modelId="{57812697-FE9E-451F-A97C-71D173861964}" type="presParOf" srcId="{8468C2F2-43AF-441F-8675-43938788AF21}" destId="{749AE57B-0B91-45B8-9237-FAD2AA5175DB}" srcOrd="2" destOrd="0" presId="urn:microsoft.com/office/officeart/2005/8/layout/orgChart1"/>
    <dgm:cxn modelId="{DDE84EAA-AE3E-4372-939F-989A2C2B6777}" type="presParOf" srcId="{F5C63BF6-B3A5-41AE-B8D0-43E1AFF3EB72}" destId="{9A20E91C-0856-4141-9117-4DF97342D8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CCDC1-E576-4C46-AC4A-74F087EE42DF}">
      <dsp:nvSpPr>
        <dsp:cNvPr id="0" name=""/>
        <dsp:cNvSpPr/>
      </dsp:nvSpPr>
      <dsp:spPr>
        <a:xfrm>
          <a:off x="1893661" y="936109"/>
          <a:ext cx="1483126" cy="17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0"/>
              </a:lnTo>
              <a:lnTo>
                <a:pt x="1483126" y="85800"/>
              </a:lnTo>
              <a:lnTo>
                <a:pt x="1483126" y="171601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4BC11-5FCF-4861-83B3-11BBA4E5614F}">
      <dsp:nvSpPr>
        <dsp:cNvPr id="0" name=""/>
        <dsp:cNvSpPr/>
      </dsp:nvSpPr>
      <dsp:spPr>
        <a:xfrm>
          <a:off x="1893661" y="936109"/>
          <a:ext cx="494375" cy="17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0"/>
              </a:lnTo>
              <a:lnTo>
                <a:pt x="494375" y="85800"/>
              </a:lnTo>
              <a:lnTo>
                <a:pt x="494375" y="171601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0C111-9D23-4927-A1C4-8FC923AF3733}">
      <dsp:nvSpPr>
        <dsp:cNvPr id="0" name=""/>
        <dsp:cNvSpPr/>
      </dsp:nvSpPr>
      <dsp:spPr>
        <a:xfrm>
          <a:off x="1399285" y="936109"/>
          <a:ext cx="494375" cy="171601"/>
        </a:xfrm>
        <a:custGeom>
          <a:avLst/>
          <a:gdLst/>
          <a:ahLst/>
          <a:cxnLst/>
          <a:rect l="0" t="0" r="0" b="0"/>
          <a:pathLst>
            <a:path>
              <a:moveTo>
                <a:pt x="494375" y="0"/>
              </a:moveTo>
              <a:lnTo>
                <a:pt x="494375" y="85800"/>
              </a:lnTo>
              <a:lnTo>
                <a:pt x="0" y="85800"/>
              </a:lnTo>
              <a:lnTo>
                <a:pt x="0" y="171601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66BA3-AADD-4D81-9DBD-B80C97FAA703}">
      <dsp:nvSpPr>
        <dsp:cNvPr id="0" name=""/>
        <dsp:cNvSpPr/>
      </dsp:nvSpPr>
      <dsp:spPr>
        <a:xfrm>
          <a:off x="410534" y="936109"/>
          <a:ext cx="1483126" cy="171601"/>
        </a:xfrm>
        <a:custGeom>
          <a:avLst/>
          <a:gdLst/>
          <a:ahLst/>
          <a:cxnLst/>
          <a:rect l="0" t="0" r="0" b="0"/>
          <a:pathLst>
            <a:path>
              <a:moveTo>
                <a:pt x="1483126" y="0"/>
              </a:moveTo>
              <a:lnTo>
                <a:pt x="1483126" y="85800"/>
              </a:lnTo>
              <a:lnTo>
                <a:pt x="0" y="85800"/>
              </a:lnTo>
              <a:lnTo>
                <a:pt x="0" y="171601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B504-3D55-48BC-A8F4-B3502A87585B}">
      <dsp:nvSpPr>
        <dsp:cNvPr id="0" name=""/>
        <dsp:cNvSpPr/>
      </dsp:nvSpPr>
      <dsp:spPr>
        <a:xfrm>
          <a:off x="1485086" y="527534"/>
          <a:ext cx="817149" cy="408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W.O.R.A</a:t>
          </a:r>
          <a:endParaRPr lang="en-IN" sz="1200" kern="1200" dirty="0"/>
        </a:p>
      </dsp:txBody>
      <dsp:txXfrm>
        <a:off x="1485086" y="527534"/>
        <a:ext cx="817149" cy="408574"/>
      </dsp:txXfrm>
    </dsp:sp>
    <dsp:sp modelId="{9EFEDFAA-FAE0-46A6-86D9-CD7BC6AE2D47}">
      <dsp:nvSpPr>
        <dsp:cNvPr id="0" name=""/>
        <dsp:cNvSpPr/>
      </dsp:nvSpPr>
      <dsp:spPr>
        <a:xfrm>
          <a:off x="1959" y="1107710"/>
          <a:ext cx="817149" cy="408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Write	</a:t>
          </a:r>
          <a:endParaRPr lang="en-IN" sz="1200" kern="1200" dirty="0"/>
        </a:p>
      </dsp:txBody>
      <dsp:txXfrm>
        <a:off x="1959" y="1107710"/>
        <a:ext cx="817149" cy="408574"/>
      </dsp:txXfrm>
    </dsp:sp>
    <dsp:sp modelId="{5408ECC2-DC37-4E84-A1D8-EFF0FD22CC2A}">
      <dsp:nvSpPr>
        <dsp:cNvPr id="0" name=""/>
        <dsp:cNvSpPr/>
      </dsp:nvSpPr>
      <dsp:spPr>
        <a:xfrm>
          <a:off x="990710" y="1107710"/>
          <a:ext cx="817149" cy="408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Once	</a:t>
          </a:r>
          <a:endParaRPr lang="en-IN" sz="1200" kern="1200" dirty="0"/>
        </a:p>
      </dsp:txBody>
      <dsp:txXfrm>
        <a:off x="990710" y="1107710"/>
        <a:ext cx="817149" cy="408574"/>
      </dsp:txXfrm>
    </dsp:sp>
    <dsp:sp modelId="{3A2C7175-8DE1-4063-9BB1-EC39F8B7964C}">
      <dsp:nvSpPr>
        <dsp:cNvPr id="0" name=""/>
        <dsp:cNvSpPr/>
      </dsp:nvSpPr>
      <dsp:spPr>
        <a:xfrm>
          <a:off x="1979461" y="1107710"/>
          <a:ext cx="817149" cy="408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Run</a:t>
          </a:r>
          <a:endParaRPr lang="en-IN" sz="1200" kern="1200" dirty="0"/>
        </a:p>
      </dsp:txBody>
      <dsp:txXfrm>
        <a:off x="1979461" y="1107710"/>
        <a:ext cx="817149" cy="408574"/>
      </dsp:txXfrm>
    </dsp:sp>
    <dsp:sp modelId="{6089536B-9E9B-467B-A69E-06B91C95BF46}">
      <dsp:nvSpPr>
        <dsp:cNvPr id="0" name=""/>
        <dsp:cNvSpPr/>
      </dsp:nvSpPr>
      <dsp:spPr>
        <a:xfrm>
          <a:off x="2968213" y="1107710"/>
          <a:ext cx="817149" cy="408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Anywhere</a:t>
          </a:r>
          <a:endParaRPr lang="en-IN" sz="1200" kern="1200" dirty="0"/>
        </a:p>
      </dsp:txBody>
      <dsp:txXfrm>
        <a:off x="2968213" y="1107710"/>
        <a:ext cx="817149" cy="408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1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7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C652-EE7E-43E8-8E5C-3DA62F806B8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8B9671-241D-47D5-BF8F-6A517BC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 : </a:t>
            </a:r>
            <a:r>
              <a:rPr lang="en-US" sz="2000" dirty="0" err="1" smtClean="0"/>
              <a:t>Neha</a:t>
            </a:r>
            <a:r>
              <a:rPr lang="en-US" sz="2000" dirty="0" smtClean="0"/>
              <a:t> P. Rajas</a:t>
            </a:r>
          </a:p>
          <a:p>
            <a:r>
              <a:rPr lang="en-US" sz="2000" dirty="0" smtClean="0"/>
              <a:t>Asst. Prof. ICEM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/>
              <a:t>•Java Is Distributed</a:t>
            </a:r>
          </a:p>
          <a:p>
            <a:r>
              <a:rPr lang="en-US" dirty="0"/>
              <a:t>•Java Is Interpreted</a:t>
            </a:r>
          </a:p>
          <a:p>
            <a:r>
              <a:rPr lang="en-US" dirty="0"/>
              <a:t>•Java Is Robust</a:t>
            </a:r>
          </a:p>
          <a:p>
            <a:r>
              <a:rPr lang="en-US" dirty="0"/>
              <a:t>•Java 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6731" y="2385848"/>
            <a:ext cx="4398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Object-oriented programming provides great flexibility, modularity, clarity, and reusability through encapsulation, inheritance, and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/>
              <a:t>•Java Is Interpreted</a:t>
            </a:r>
          </a:p>
          <a:p>
            <a:r>
              <a:rPr lang="en-US" dirty="0"/>
              <a:t>•Java Is Robust</a:t>
            </a:r>
          </a:p>
          <a:p>
            <a:r>
              <a:rPr lang="en-US" dirty="0"/>
              <a:t>•Java 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7622" y="2811517"/>
            <a:ext cx="4144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Distributed computing involves several computers working together on a network. Java is designed to make distributed computing easy. Since networking capability is inherently</a:t>
            </a:r>
          </a:p>
          <a:p>
            <a:pPr algn="just"/>
            <a:r>
              <a:rPr lang="en-US" dirty="0" smtClean="0"/>
              <a:t>integrated into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/>
              <a:t>•Java Is Robust</a:t>
            </a:r>
          </a:p>
          <a:p>
            <a:r>
              <a:rPr lang="en-US" dirty="0"/>
              <a:t>•Java 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876" y="3452648"/>
            <a:ext cx="4698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You need an interpreter to run Java</a:t>
            </a:r>
          </a:p>
          <a:p>
            <a:pPr algn="just"/>
            <a:r>
              <a:rPr lang="en-US" dirty="0" smtClean="0"/>
              <a:t>programs. The programs are compiled</a:t>
            </a:r>
          </a:p>
          <a:p>
            <a:pPr algn="just"/>
            <a:r>
              <a:rPr lang="en-US" dirty="0" smtClean="0"/>
              <a:t>into the Java Virtual Machine code</a:t>
            </a:r>
          </a:p>
          <a:p>
            <a:pPr algn="just"/>
            <a:r>
              <a:rPr lang="en-US" dirty="0" smtClean="0"/>
              <a:t>called </a:t>
            </a:r>
            <a:r>
              <a:rPr lang="en-US" dirty="0" err="1" smtClean="0"/>
              <a:t>bytecode</a:t>
            </a:r>
            <a:r>
              <a:rPr lang="en-US" dirty="0" smtClean="0"/>
              <a:t>. The </a:t>
            </a:r>
            <a:r>
              <a:rPr lang="en-US" dirty="0" err="1" smtClean="0"/>
              <a:t>bytecode</a:t>
            </a:r>
            <a:r>
              <a:rPr lang="en-US" dirty="0" smtClean="0"/>
              <a:t> is</a:t>
            </a:r>
          </a:p>
          <a:p>
            <a:pPr algn="just"/>
            <a:r>
              <a:rPr lang="en-US" dirty="0" smtClean="0"/>
              <a:t>machine-independent and can run on any machine that has a Java</a:t>
            </a:r>
          </a:p>
          <a:p>
            <a:pPr algn="just"/>
            <a:r>
              <a:rPr lang="en-US" dirty="0" smtClean="0"/>
              <a:t>interpreter, which is part of the Java</a:t>
            </a:r>
          </a:p>
          <a:p>
            <a:pPr algn="just"/>
            <a:r>
              <a:rPr lang="en-US" dirty="0" smtClean="0"/>
              <a:t>Virtual Machine (JVM).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/>
              <a:t>•Java 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3832" y="3422246"/>
            <a:ext cx="346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 has a runtime exception-handling feature to provide programming support for robustness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495" y="3752193"/>
            <a:ext cx="3421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 implements several security mechanisms to protect your system against harm caused by stray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 smtClean="0"/>
              <a:t>Java </a:t>
            </a:r>
            <a:r>
              <a:rPr lang="en-US" dirty="0"/>
              <a:t>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0772" y="4071912"/>
            <a:ext cx="335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once, run anywhere</a:t>
            </a:r>
          </a:p>
          <a:p>
            <a:r>
              <a:rPr lang="en-US" dirty="0"/>
              <a:t>With a Java Virtual Machine (JVM</a:t>
            </a:r>
            <a:r>
              <a:rPr lang="en-US" dirty="0" smtClean="0"/>
              <a:t>), you </a:t>
            </a:r>
            <a:r>
              <a:rPr lang="en-US" dirty="0"/>
              <a:t>can write one </a:t>
            </a:r>
            <a:r>
              <a:rPr lang="en-US" dirty="0" smtClean="0"/>
              <a:t>program that will run </a:t>
            </a:r>
            <a:r>
              <a:rPr lang="en-US" dirty="0"/>
              <a:t>on any platform</a:t>
            </a:r>
          </a:p>
        </p:txBody>
      </p:sp>
    </p:spTree>
    <p:extLst>
      <p:ext uri="{BB962C8B-B14F-4D97-AF65-F5344CB8AC3E}">
        <p14:creationId xmlns:p14="http://schemas.microsoft.com/office/powerpoint/2010/main" val="29760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 smtClean="0"/>
              <a:t>Java </a:t>
            </a:r>
            <a:r>
              <a:rPr lang="en-US" dirty="0"/>
              <a:t>Is Architecture-Neutral</a:t>
            </a:r>
          </a:p>
          <a:p>
            <a:r>
              <a:rPr lang="en-US" dirty="0" smtClean="0"/>
              <a:t>Java </a:t>
            </a:r>
            <a:r>
              <a:rPr lang="en-US" dirty="0"/>
              <a:t>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7807" y="4433894"/>
            <a:ext cx="3826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Because Java is architecture neutral, Java programs are portable. They can be run on any platform without being recompiled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 smtClean="0"/>
              <a:t>Java </a:t>
            </a:r>
            <a:r>
              <a:rPr lang="en-US" dirty="0"/>
              <a:t>Is Architecture-Neutral</a:t>
            </a:r>
          </a:p>
          <a:p>
            <a:r>
              <a:rPr lang="en-US" dirty="0" smtClean="0"/>
              <a:t>Java </a:t>
            </a:r>
            <a:r>
              <a:rPr lang="en-US" dirty="0"/>
              <a:t>Is Portable</a:t>
            </a:r>
          </a:p>
          <a:p>
            <a:r>
              <a:rPr lang="en-US" dirty="0" smtClean="0"/>
              <a:t>Java's </a:t>
            </a:r>
            <a:r>
              <a:rPr lang="en-US" dirty="0"/>
              <a:t>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7283" y="4621501"/>
            <a:ext cx="449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Java’s performance Because Java is</a:t>
            </a:r>
          </a:p>
          <a:p>
            <a:pPr algn="just"/>
            <a:r>
              <a:rPr lang="en-US" dirty="0" smtClean="0"/>
              <a:t>architecture neutral, Java programs </a:t>
            </a:r>
            <a:r>
              <a:rPr lang="en-US" dirty="0" err="1" smtClean="0"/>
              <a:t>areportable</a:t>
            </a:r>
            <a:r>
              <a:rPr lang="en-US" dirty="0" smtClean="0"/>
              <a:t>. They can be run on any</a:t>
            </a:r>
          </a:p>
          <a:p>
            <a:pPr algn="just"/>
            <a:r>
              <a:rPr lang="en-US" dirty="0" smtClean="0"/>
              <a:t>platform without being recompiled.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 smtClean="0"/>
              <a:t>Java </a:t>
            </a:r>
            <a:r>
              <a:rPr lang="en-US" dirty="0"/>
              <a:t>Is Architecture-Neutral</a:t>
            </a:r>
          </a:p>
          <a:p>
            <a:r>
              <a:rPr lang="en-US" dirty="0" smtClean="0"/>
              <a:t>Java </a:t>
            </a:r>
            <a:r>
              <a:rPr lang="en-US" dirty="0"/>
              <a:t>Is Portable</a:t>
            </a:r>
          </a:p>
          <a:p>
            <a:r>
              <a:rPr lang="en-US" dirty="0" smtClean="0"/>
              <a:t>Java's </a:t>
            </a:r>
            <a:r>
              <a:rPr lang="en-US" dirty="0"/>
              <a:t>Performance</a:t>
            </a:r>
          </a:p>
          <a:p>
            <a:r>
              <a:rPr lang="en-US" dirty="0" smtClean="0"/>
              <a:t>Java </a:t>
            </a:r>
            <a:r>
              <a:rPr lang="en-US" dirty="0"/>
              <a:t>Is Multithreaded</a:t>
            </a:r>
          </a:p>
          <a:p>
            <a:r>
              <a:rPr lang="en-US" dirty="0"/>
              <a:t>•Java 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1159" y="4316277"/>
            <a:ext cx="469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Multithread programming is smoothly integrated in Java, whereas in other languages you have to call procedures specific to the operating system to enable multithreading.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 smtClean="0"/>
              <a:t>Java </a:t>
            </a:r>
            <a:r>
              <a:rPr lang="en-US" dirty="0"/>
              <a:t>Is Object-Oriented</a:t>
            </a:r>
          </a:p>
          <a:p>
            <a:r>
              <a:rPr lang="en-US" dirty="0" smtClean="0"/>
              <a:t>Java </a:t>
            </a:r>
            <a:r>
              <a:rPr lang="en-US" dirty="0"/>
              <a:t>Is Distributed</a:t>
            </a:r>
          </a:p>
          <a:p>
            <a:r>
              <a:rPr lang="en-US" dirty="0" smtClean="0"/>
              <a:t>Java </a:t>
            </a:r>
            <a:r>
              <a:rPr lang="en-US" dirty="0"/>
              <a:t>Is Interpreted</a:t>
            </a:r>
          </a:p>
          <a:p>
            <a:r>
              <a:rPr lang="en-US" dirty="0" smtClean="0"/>
              <a:t>Java </a:t>
            </a:r>
            <a:r>
              <a:rPr lang="en-US" dirty="0"/>
              <a:t>Is Robust</a:t>
            </a:r>
          </a:p>
          <a:p>
            <a:r>
              <a:rPr lang="en-US" dirty="0" smtClean="0"/>
              <a:t>Java </a:t>
            </a:r>
            <a:r>
              <a:rPr lang="en-US" dirty="0"/>
              <a:t>Is Secure</a:t>
            </a:r>
          </a:p>
          <a:p>
            <a:r>
              <a:rPr lang="en-US" dirty="0" smtClean="0"/>
              <a:t>Java </a:t>
            </a:r>
            <a:r>
              <a:rPr lang="en-US" dirty="0"/>
              <a:t>Is Architecture-Neutral</a:t>
            </a:r>
          </a:p>
          <a:p>
            <a:r>
              <a:rPr lang="en-US" dirty="0" smtClean="0"/>
              <a:t>Java </a:t>
            </a:r>
            <a:r>
              <a:rPr lang="en-US" dirty="0"/>
              <a:t>Is Portable</a:t>
            </a:r>
          </a:p>
          <a:p>
            <a:r>
              <a:rPr lang="en-US" dirty="0" smtClean="0"/>
              <a:t>Java's </a:t>
            </a:r>
            <a:r>
              <a:rPr lang="en-US" dirty="0"/>
              <a:t>Performance</a:t>
            </a:r>
          </a:p>
          <a:p>
            <a:r>
              <a:rPr lang="en-US" dirty="0" smtClean="0"/>
              <a:t>Java </a:t>
            </a:r>
            <a:r>
              <a:rPr lang="en-US" dirty="0"/>
              <a:t>Is Multithreaded</a:t>
            </a:r>
          </a:p>
          <a:p>
            <a:r>
              <a:rPr lang="en-US" dirty="0" smtClean="0"/>
              <a:t>Java </a:t>
            </a:r>
            <a:r>
              <a:rPr lang="en-US" dirty="0"/>
              <a:t>Is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648" y="5311057"/>
            <a:ext cx="549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 was designed to adapt to an evolving environment. New code can be loaded on the fly without recompilation. New features can be incorporated transparently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</a:t>
            </a:r>
            <a:r>
              <a:rPr lang="en-US" dirty="0" smtClean="0"/>
              <a:t>?</a:t>
            </a:r>
          </a:p>
          <a:p>
            <a:r>
              <a:rPr lang="en-US" dirty="0"/>
              <a:t>Brief History of </a:t>
            </a:r>
            <a:r>
              <a:rPr lang="en-US" dirty="0" smtClean="0"/>
              <a:t>Java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Java is mostly used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Characteristics of JAVA</a:t>
            </a:r>
          </a:p>
          <a:p>
            <a:r>
              <a:rPr lang="en-US" dirty="0" smtClean="0"/>
              <a:t> Application </a:t>
            </a:r>
            <a:r>
              <a:rPr lang="en-US" dirty="0"/>
              <a:t>of </a:t>
            </a:r>
            <a:r>
              <a:rPr lang="en-US" dirty="0" smtClean="0"/>
              <a:t>Java</a:t>
            </a:r>
          </a:p>
          <a:p>
            <a:r>
              <a:rPr lang="en-US" dirty="0"/>
              <a:t>Java Life Cycle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Simple JAVA </a:t>
            </a:r>
            <a:r>
              <a:rPr lang="en-US" dirty="0" smtClean="0"/>
              <a:t>Program</a:t>
            </a:r>
          </a:p>
          <a:p>
            <a:r>
              <a:rPr lang="en-US" dirty="0"/>
              <a:t>Java Disadvantages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Java 2 Platform, Standard Edition (J2SE)</a:t>
            </a:r>
          </a:p>
          <a:p>
            <a:pPr marL="0" indent="0">
              <a:buNone/>
            </a:pPr>
            <a:r>
              <a:rPr lang="en-US" dirty="0" smtClean="0"/>
              <a:t> 	Core </a:t>
            </a:r>
            <a:r>
              <a:rPr lang="en-US" dirty="0"/>
              <a:t>Java Platform targeting applications running on</a:t>
            </a:r>
          </a:p>
          <a:p>
            <a:pPr marL="0" indent="0">
              <a:buNone/>
            </a:pPr>
            <a:r>
              <a:rPr lang="en-US" dirty="0" smtClean="0"/>
              <a:t>	workstations</a:t>
            </a:r>
            <a:endParaRPr lang="en-US" dirty="0"/>
          </a:p>
          <a:p>
            <a:r>
              <a:rPr lang="en-US" dirty="0"/>
              <a:t>2. Java 2 Platform, Enterprise Edition (J2EE)</a:t>
            </a:r>
          </a:p>
          <a:p>
            <a:pPr marL="0" indent="0">
              <a:buNone/>
            </a:pPr>
            <a:r>
              <a:rPr lang="en-US" dirty="0" smtClean="0"/>
              <a:t> 	Component-based </a:t>
            </a:r>
            <a:r>
              <a:rPr lang="en-US" dirty="0"/>
              <a:t>approach to developing distributed,</a:t>
            </a:r>
          </a:p>
          <a:p>
            <a:pPr marL="0" indent="0">
              <a:buNone/>
            </a:pPr>
            <a:r>
              <a:rPr lang="en-US" dirty="0" smtClean="0"/>
              <a:t>	multi-tier </a:t>
            </a:r>
            <a:r>
              <a:rPr lang="en-US" dirty="0"/>
              <a:t>enterprise applications</a:t>
            </a:r>
          </a:p>
          <a:p>
            <a:r>
              <a:rPr lang="en-US" dirty="0"/>
              <a:t>3. Java 2 Platform, Micro Edition (J2ME)</a:t>
            </a:r>
          </a:p>
          <a:p>
            <a:pPr marL="0" indent="0">
              <a:buNone/>
            </a:pPr>
            <a:r>
              <a:rPr lang="en-US" dirty="0" smtClean="0"/>
              <a:t> 	Targeted </a:t>
            </a:r>
            <a:r>
              <a:rPr lang="en-US" dirty="0"/>
              <a:t>at small, stand-alone or connectable</a:t>
            </a:r>
          </a:p>
          <a:p>
            <a:pPr marL="0" indent="0">
              <a:buNone/>
            </a:pPr>
            <a:r>
              <a:rPr lang="en-US" dirty="0" smtClean="0"/>
              <a:t>	consumer </a:t>
            </a:r>
            <a:r>
              <a:rPr lang="en-US" dirty="0"/>
              <a:t>and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38433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programs normally undergo four phases</a:t>
            </a:r>
          </a:p>
          <a:p>
            <a:pPr marL="0" indent="0" algn="just">
              <a:buNone/>
            </a:pPr>
            <a:r>
              <a:rPr lang="en-US" dirty="0" smtClean="0"/>
              <a:t>	• </a:t>
            </a:r>
            <a:r>
              <a:rPr lang="en-US" dirty="0"/>
              <a:t>Edit</a:t>
            </a:r>
          </a:p>
          <a:p>
            <a:pPr marL="457200" lvl="1" indent="0" algn="just">
              <a:buNone/>
            </a:pPr>
            <a:r>
              <a:rPr lang="en-US" dirty="0" smtClean="0"/>
              <a:t>	Programmer </a:t>
            </a:r>
            <a:r>
              <a:rPr lang="en-US" dirty="0"/>
              <a:t>writes program (and stores program </a:t>
            </a:r>
            <a:r>
              <a:rPr lang="en-US" dirty="0" smtClean="0"/>
              <a:t>on disk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• </a:t>
            </a:r>
            <a:r>
              <a:rPr lang="en-US" dirty="0"/>
              <a:t>Compile</a:t>
            </a:r>
          </a:p>
          <a:p>
            <a:pPr marL="0" indent="0" algn="just">
              <a:buNone/>
            </a:pPr>
            <a:r>
              <a:rPr lang="en-US" dirty="0" smtClean="0"/>
              <a:t>		Compiler </a:t>
            </a:r>
            <a:r>
              <a:rPr lang="en-US" dirty="0"/>
              <a:t>creates byte-codes from program (.</a:t>
            </a:r>
            <a:r>
              <a:rPr lang="en-US" dirty="0" smtClean="0"/>
              <a:t>class)</a:t>
            </a:r>
          </a:p>
          <a:p>
            <a:pPr marL="0" indent="0" algn="just">
              <a:buNone/>
            </a:pPr>
            <a:r>
              <a:rPr lang="en-US" dirty="0"/>
              <a:t>	•Load</a:t>
            </a:r>
          </a:p>
          <a:p>
            <a:pPr marL="0" indent="0" algn="just">
              <a:buNone/>
            </a:pPr>
            <a:r>
              <a:rPr lang="en-US" dirty="0" smtClean="0"/>
              <a:t>		Class </a:t>
            </a:r>
            <a:r>
              <a:rPr lang="en-US" dirty="0"/>
              <a:t>loader stores byte-codes in </a:t>
            </a:r>
            <a:r>
              <a:rPr lang="en-US" dirty="0" smtClean="0"/>
              <a:t>memory</a:t>
            </a:r>
          </a:p>
          <a:p>
            <a:pPr marL="0" indent="0" algn="just">
              <a:buNone/>
            </a:pPr>
            <a:r>
              <a:rPr lang="en-US" dirty="0" smtClean="0"/>
              <a:t>	• Execute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Interpreter</a:t>
            </a:r>
            <a:r>
              <a:rPr lang="en-US" dirty="0"/>
              <a:t>: translates byte-codes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66203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program prints Welcome to Java!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Welcome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("Welcome to Java!");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9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Slower than compiled language such as C</a:t>
            </a:r>
          </a:p>
          <a:p>
            <a:r>
              <a:rPr lang="en-US" dirty="0"/>
              <a:t>	</a:t>
            </a:r>
            <a:r>
              <a:rPr lang="en-US" dirty="0" smtClean="0"/>
              <a:t>an </a:t>
            </a:r>
            <a:r>
              <a:rPr lang="en-US" dirty="0"/>
              <a:t>experiment in 1999 showed that Java was 3 or 4</a:t>
            </a:r>
          </a:p>
          <a:p>
            <a:pPr marL="0" indent="0">
              <a:buNone/>
            </a:pPr>
            <a:r>
              <a:rPr lang="en-US" dirty="0" smtClean="0"/>
              <a:t>   	times </a:t>
            </a:r>
            <a:r>
              <a:rPr lang="en-US" dirty="0"/>
              <a:t>slower than C or C++</a:t>
            </a:r>
          </a:p>
        </p:txBody>
      </p:sp>
    </p:spTree>
    <p:extLst>
      <p:ext uri="{BB962C8B-B14F-4D97-AF65-F5344CB8AC3E}">
        <p14:creationId xmlns:p14="http://schemas.microsoft.com/office/powerpoint/2010/main" val="3015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Gosling </a:t>
            </a:r>
            <a:r>
              <a:rPr lang="en-US" dirty="0" smtClean="0"/>
              <a:t> is </a:t>
            </a:r>
            <a:r>
              <a:rPr lang="en-US" dirty="0"/>
              <a:t>Father </a:t>
            </a:r>
            <a:r>
              <a:rPr lang="en-US" dirty="0" smtClean="0"/>
              <a:t>of Java</a:t>
            </a:r>
            <a:r>
              <a:rPr lang="en-US" dirty="0"/>
              <a:t>. </a:t>
            </a:r>
          </a:p>
          <a:p>
            <a:r>
              <a:rPr lang="en-US" dirty="0"/>
              <a:t>James Gosling &amp; Patrick </a:t>
            </a:r>
            <a:r>
              <a:rPr lang="en-US" dirty="0" err="1"/>
              <a:t>Naughton</a:t>
            </a:r>
            <a:r>
              <a:rPr lang="en-US" dirty="0"/>
              <a:t> at </a:t>
            </a:r>
            <a:r>
              <a:rPr lang="en-US" dirty="0" smtClean="0"/>
              <a:t>1990</a:t>
            </a:r>
          </a:p>
          <a:p>
            <a:r>
              <a:rPr lang="en-US" dirty="0"/>
              <a:t>Goal 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to </a:t>
            </a:r>
            <a:r>
              <a:rPr lang="en-US" dirty="0"/>
              <a:t>develop distributed system which </a:t>
            </a:r>
            <a:r>
              <a:rPr lang="en-US" dirty="0" smtClean="0"/>
              <a:t>is applicable </a:t>
            </a:r>
            <a:r>
              <a:rPr lang="en-US" dirty="0"/>
              <a:t>to electronic </a:t>
            </a:r>
            <a:r>
              <a:rPr lang="en-US" dirty="0" smtClean="0"/>
              <a:t>	products(platform independent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8454" y="1930400"/>
            <a:ext cx="736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prstClr val="black"/>
                </a:solidFill>
              </a:rPr>
              <a:t>A programming language and computing platform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40" y="2557258"/>
            <a:ext cx="1905000" cy="819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454" y="273029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Developed By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2295" y="2914958"/>
            <a:ext cx="8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05" y="93842"/>
            <a:ext cx="2960928" cy="18505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8454" y="4268419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Principle</a:t>
            </a:r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3851800" y="3431175"/>
          <a:ext cx="3787322" cy="204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725206" y="4453085"/>
            <a:ext cx="846771" cy="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8454" y="5806546"/>
            <a:ext cx="71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From laptops to datacentres, game consoles to scientific supercomputers, cell phones to the Internet, Java is everywhere!</a:t>
            </a:r>
          </a:p>
        </p:txBody>
      </p:sp>
    </p:spTree>
    <p:extLst>
      <p:ext uri="{BB962C8B-B14F-4D97-AF65-F5344CB8AC3E}">
        <p14:creationId xmlns:p14="http://schemas.microsoft.com/office/powerpoint/2010/main" val="3172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1990, Sun Microsystems began an internal project known as the</a:t>
            </a:r>
          </a:p>
          <a:p>
            <a:r>
              <a:rPr lang="en-US" b="1" i="1" dirty="0"/>
              <a:t>Green Project </a:t>
            </a:r>
            <a:r>
              <a:rPr lang="en-US" dirty="0"/>
              <a:t>to work on a new technology.</a:t>
            </a:r>
          </a:p>
          <a:p>
            <a:r>
              <a:rPr lang="en-US" dirty="0" smtClean="0"/>
              <a:t> </a:t>
            </a:r>
            <a:r>
              <a:rPr lang="en-US" dirty="0"/>
              <a:t>In 1992, the Green Project was spun off and its interest directed</a:t>
            </a:r>
          </a:p>
          <a:p>
            <a:pPr marL="0" indent="0">
              <a:buNone/>
            </a:pPr>
            <a:r>
              <a:rPr lang="en-US" dirty="0" smtClean="0"/>
              <a:t>	toward </a:t>
            </a:r>
            <a:r>
              <a:rPr lang="en-US" dirty="0"/>
              <a:t>building highly interactive devices for the cable TV industry.</a:t>
            </a:r>
          </a:p>
          <a:p>
            <a:r>
              <a:rPr lang="en-US" dirty="0"/>
              <a:t>This failed to materialize.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In 1994, the focus of the original team was re-targeted, this time to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use of Internet technology. A small web browser called </a:t>
            </a:r>
            <a:r>
              <a:rPr lang="en-US" b="1" i="1" dirty="0" err="1"/>
              <a:t>HotJava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	was </a:t>
            </a:r>
            <a:r>
              <a:rPr lang="en-US" dirty="0"/>
              <a:t>written.</a:t>
            </a:r>
          </a:p>
          <a:p>
            <a:r>
              <a:rPr lang="en-US" dirty="0" smtClean="0"/>
              <a:t>Oak </a:t>
            </a:r>
            <a:r>
              <a:rPr lang="en-US" dirty="0"/>
              <a:t>was renamed to </a:t>
            </a:r>
            <a:r>
              <a:rPr lang="en-US" b="1" i="1" dirty="0"/>
              <a:t>Java </a:t>
            </a:r>
            <a:r>
              <a:rPr lang="en-US" dirty="0"/>
              <a:t>after learning that Oak had already </a:t>
            </a:r>
            <a:r>
              <a:rPr lang="en-US" dirty="0" smtClean="0"/>
              <a:t>been trademarked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2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•JDK 1.02 (1995) … 250 classes</a:t>
            </a:r>
          </a:p>
          <a:p>
            <a:r>
              <a:rPr lang="en-US" dirty="0"/>
              <a:t>•JDK 1.1 (1996) … 500 classes</a:t>
            </a:r>
          </a:p>
          <a:p>
            <a:r>
              <a:rPr lang="en-US" dirty="0"/>
              <a:t>•JDK 1.2 (1998) … 2300 classes</a:t>
            </a:r>
          </a:p>
          <a:p>
            <a:r>
              <a:rPr lang="en-US" dirty="0"/>
              <a:t>•JDK 1.3 (2000) … 2300 classes</a:t>
            </a:r>
          </a:p>
          <a:p>
            <a:r>
              <a:rPr lang="en-US" dirty="0"/>
              <a:t>•JDK 1.4 (2002) … 2300 classes</a:t>
            </a:r>
          </a:p>
          <a:p>
            <a:r>
              <a:rPr lang="en-US" dirty="0"/>
              <a:t>•JDK 1.5 (2004) … 3500 classes</a:t>
            </a:r>
          </a:p>
          <a:p>
            <a:r>
              <a:rPr lang="en-US" dirty="0"/>
              <a:t>•JDK 1.6 (2006) … 3500 classes</a:t>
            </a:r>
          </a:p>
          <a:p>
            <a:r>
              <a:rPr lang="en-US" dirty="0"/>
              <a:t>•JDK 1.7 (2011) … 3500 classes</a:t>
            </a:r>
          </a:p>
        </p:txBody>
      </p:sp>
    </p:spTree>
    <p:extLst>
      <p:ext uri="{BB962C8B-B14F-4D97-AF65-F5344CB8AC3E}">
        <p14:creationId xmlns:p14="http://schemas.microsoft.com/office/powerpoint/2010/main" val="7526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29" y="497135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Where Java is mostly used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871"/>
            <a:ext cx="8596668" cy="479769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35" y="4081689"/>
            <a:ext cx="2433936" cy="16006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13" y="1774359"/>
            <a:ext cx="2390775" cy="179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85" y="1619811"/>
            <a:ext cx="1201252" cy="12012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39" y="4389158"/>
            <a:ext cx="2534823" cy="17743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85190" y="2972338"/>
            <a:ext cx="254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80% of Android uses Java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1161" y="586885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Build mobile games</a:t>
            </a:r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446004" y="3408679"/>
            <a:ext cx="364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applications </a:t>
            </a:r>
            <a:r>
              <a:rPr lang="en-US" dirty="0" err="1" smtClean="0"/>
              <a:t>e.g</a:t>
            </a:r>
            <a:r>
              <a:rPr lang="en-US" dirty="0" smtClean="0"/>
              <a:t> Google docs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094690" y="599623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3" y="3337643"/>
            <a:ext cx="1524003" cy="11430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7334" y="4558825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mobile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•Java Is Simple</a:t>
            </a:r>
          </a:p>
          <a:p>
            <a:r>
              <a:rPr lang="en-US" dirty="0"/>
              <a:t>•Java Is Object-Oriented</a:t>
            </a:r>
          </a:p>
          <a:p>
            <a:r>
              <a:rPr lang="en-US" dirty="0"/>
              <a:t>•Java Is Distributed</a:t>
            </a:r>
          </a:p>
          <a:p>
            <a:r>
              <a:rPr lang="en-US" dirty="0"/>
              <a:t>•Java Is Interpreted</a:t>
            </a:r>
          </a:p>
          <a:p>
            <a:r>
              <a:rPr lang="en-US" dirty="0"/>
              <a:t>•Java Is Robust</a:t>
            </a:r>
          </a:p>
          <a:p>
            <a:r>
              <a:rPr lang="en-US" dirty="0"/>
              <a:t>•Java Is Secure</a:t>
            </a:r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Dynamic</a:t>
            </a:r>
          </a:p>
        </p:txBody>
      </p:sp>
    </p:spTree>
    <p:extLst>
      <p:ext uri="{BB962C8B-B14F-4D97-AF65-F5344CB8AC3E}">
        <p14:creationId xmlns:p14="http://schemas.microsoft.com/office/powerpoint/2010/main" val="18486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Is Simple   </a:t>
            </a:r>
          </a:p>
          <a:p>
            <a:r>
              <a:rPr lang="en-US" dirty="0" smtClean="0"/>
              <a:t>•</a:t>
            </a:r>
            <a:r>
              <a:rPr lang="en-US" dirty="0"/>
              <a:t>Java Is </a:t>
            </a:r>
            <a:r>
              <a:rPr lang="en-US" dirty="0" smtClean="0"/>
              <a:t>Object-Oriented     </a:t>
            </a:r>
            <a:endParaRPr lang="en-US" dirty="0"/>
          </a:p>
          <a:p>
            <a:r>
              <a:rPr lang="en-US" dirty="0"/>
              <a:t>•Java Is Distributed</a:t>
            </a:r>
          </a:p>
          <a:p>
            <a:r>
              <a:rPr lang="en-US" dirty="0"/>
              <a:t>•Java Is Interpreted</a:t>
            </a:r>
          </a:p>
          <a:p>
            <a:r>
              <a:rPr lang="en-US" dirty="0"/>
              <a:t>•Java Is Robust</a:t>
            </a:r>
          </a:p>
          <a:p>
            <a:r>
              <a:rPr lang="en-US" dirty="0"/>
              <a:t>•Java Is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/>
              <a:t>•Java Is Architecture-Neutral</a:t>
            </a:r>
          </a:p>
          <a:p>
            <a:r>
              <a:rPr lang="en-US" dirty="0"/>
              <a:t>•Java Is Portable</a:t>
            </a:r>
          </a:p>
          <a:p>
            <a:r>
              <a:rPr lang="en-US" dirty="0"/>
              <a:t>•Java's Performance</a:t>
            </a:r>
          </a:p>
          <a:p>
            <a:r>
              <a:rPr lang="en-US" dirty="0"/>
              <a:t>•Java Is Multithreaded</a:t>
            </a:r>
          </a:p>
          <a:p>
            <a:r>
              <a:rPr lang="en-US" dirty="0"/>
              <a:t>•Java Is </a:t>
            </a:r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3765" y="2107324"/>
            <a:ext cx="463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 is partially modeled on C++, but</a:t>
            </a:r>
          </a:p>
          <a:p>
            <a:pPr algn="just"/>
            <a:r>
              <a:rPr lang="en-US" dirty="0" smtClean="0"/>
              <a:t>greatly simplified and improved. Some</a:t>
            </a:r>
          </a:p>
          <a:p>
            <a:pPr algn="just"/>
            <a:r>
              <a:rPr lang="en-US" dirty="0" smtClean="0"/>
              <a:t>people refer to Java as "C++--" because it is like C++ but with more functionality and fewer negative aspects.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1056</Words>
  <Application>Microsoft Office PowerPoint</Application>
  <PresentationFormat>Widescreen</PresentationFormat>
  <Paragraphs>253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Wisp</vt:lpstr>
      <vt:lpstr>Introduction to Java</vt:lpstr>
      <vt:lpstr>Contents</vt:lpstr>
      <vt:lpstr>What is JAVA?</vt:lpstr>
      <vt:lpstr>PowerPoint Presentation</vt:lpstr>
      <vt:lpstr>Brief History of Java</vt:lpstr>
      <vt:lpstr>JDK Versions</vt:lpstr>
      <vt:lpstr>Where Java is mostly used</vt:lpstr>
      <vt:lpstr>Characteristics of Java</vt:lpstr>
      <vt:lpstr>Characteristics of Java</vt:lpstr>
      <vt:lpstr>Characteristics of Java</vt:lpstr>
      <vt:lpstr>Characteristics of Java </vt:lpstr>
      <vt:lpstr>Characteristics of Java</vt:lpstr>
      <vt:lpstr>Characteristics of Java</vt:lpstr>
      <vt:lpstr>Characteristics of Java 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Java Application</vt:lpstr>
      <vt:lpstr>Java Life Cycle</vt:lpstr>
      <vt:lpstr>Simple Java Program </vt:lpstr>
      <vt:lpstr>Java 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25</cp:revision>
  <dcterms:created xsi:type="dcterms:W3CDTF">2016-01-21T05:45:04Z</dcterms:created>
  <dcterms:modified xsi:type="dcterms:W3CDTF">2016-01-21T09:45:44Z</dcterms:modified>
</cp:coreProperties>
</file>