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1535" r:id="rId2"/>
    <p:sldId id="1536" r:id="rId3"/>
    <p:sldId id="1537" r:id="rId4"/>
    <p:sldId id="1538" r:id="rId5"/>
    <p:sldId id="1539" r:id="rId6"/>
    <p:sldId id="1540" r:id="rId7"/>
    <p:sldId id="1541" r:id="rId8"/>
    <p:sldId id="1542" r:id="rId9"/>
    <p:sldId id="1545" r:id="rId10"/>
    <p:sldId id="1546" r:id="rId11"/>
    <p:sldId id="1547" r:id="rId12"/>
    <p:sldId id="1548" r:id="rId13"/>
    <p:sldId id="154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24" autoAdjust="0"/>
  </p:normalViewPr>
  <p:slideViewPr>
    <p:cSldViewPr>
      <p:cViewPr>
        <p:scale>
          <a:sx n="70" d="100"/>
          <a:sy n="70" d="100"/>
        </p:scale>
        <p:origin x="-114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0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838200" y="77450"/>
            <a:ext cx="7696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 rot="16198651">
            <a:off x="-3213912" y="3275495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5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Vishwakarma</a:t>
            </a: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Institute  of  Technology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4476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C:\Users\HP\Pictures\animations\1.gif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581025"/>
            <a:ext cx="87249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647670" y="2"/>
            <a:ext cx="5791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5"/>
          </p:nvPr>
        </p:nvSpPr>
        <p:spPr bwMode="auto">
          <a:xfrm>
            <a:off x="609600" y="667404"/>
            <a:ext cx="8353098" cy="57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Programming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0148" y="6538422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6FD1-0723-4B2F-9706-10282F2BA698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19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Arrays in </a:t>
            </a:r>
            <a:r>
              <a:rPr lang="en-IN" dirty="0" smtClean="0"/>
              <a:t>Java</a:t>
            </a:r>
            <a:br>
              <a:rPr lang="en-IN" dirty="0" smtClean="0"/>
            </a:br>
            <a:r>
              <a:rPr lang="en-IN" sz="2400" dirty="0" smtClean="0">
                <a:solidFill>
                  <a:schemeClr val="tx1"/>
                </a:solidFill>
              </a:rPr>
              <a:t>Lecture </a:t>
            </a:r>
            <a:r>
              <a:rPr lang="en-IN" sz="2400" dirty="0">
                <a:solidFill>
                  <a:schemeClr val="tx1"/>
                </a:solidFill>
              </a:rPr>
              <a:t>- </a:t>
            </a:r>
            <a:r>
              <a:rPr lang="en-IN" sz="2400" dirty="0" smtClean="0">
                <a:solidFill>
                  <a:schemeClr val="tx1"/>
                </a:solidFill>
              </a:rPr>
              <a:t>12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t>7/19/2023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EABF30AD-A443-4475-92AD-449BAA0F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07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 variants of main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 smtClean="0"/>
              <a:t>One can overload main() function like ordinary functions in Java.</a:t>
            </a:r>
          </a:p>
          <a:p>
            <a:r>
              <a:rPr lang="en-US" dirty="0" smtClean="0"/>
              <a:t>Class should have one main() function of type: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public static void main(String []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    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10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4" t="12579" r="35990" b="29663"/>
          <a:stretch/>
        </p:blipFill>
        <p:spPr bwMode="auto">
          <a:xfrm>
            <a:off x="914400" y="3276600"/>
            <a:ext cx="7772400" cy="308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784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"/>
            <a:ext cx="7162800" cy="639763"/>
          </a:xfrm>
        </p:spPr>
        <p:txBody>
          <a:bodyPr>
            <a:normAutofit/>
          </a:bodyPr>
          <a:lstStyle/>
          <a:p>
            <a:r>
              <a:rPr lang="en-US" dirty="0"/>
              <a:t>Variable Arguments (</a:t>
            </a:r>
            <a:r>
              <a:rPr lang="en-US" dirty="0" err="1"/>
              <a:t>Varargs</a:t>
            </a:r>
            <a:r>
              <a:rPr lang="en-US" dirty="0"/>
              <a:t>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/>
              <a:t>Java has included a feature that simplifies the creation of methods that need to take a variable number of </a:t>
            </a:r>
            <a:r>
              <a:rPr lang="en-US" dirty="0" smtClean="0"/>
              <a:t>arguments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short-form for variable-length arguments</a:t>
            </a:r>
            <a:r>
              <a:rPr lang="en-US" dirty="0" smtClean="0"/>
              <a:t>.</a:t>
            </a:r>
          </a:p>
          <a:p>
            <a:r>
              <a:rPr lang="en-US" dirty="0"/>
              <a:t>A method that takes a variable number of arguments is a </a:t>
            </a:r>
            <a:r>
              <a:rPr lang="en-US" dirty="0" err="1"/>
              <a:t>varargs</a:t>
            </a:r>
            <a:r>
              <a:rPr lang="en-US" dirty="0"/>
              <a:t> method</a:t>
            </a:r>
            <a:r>
              <a:rPr lang="en-US" dirty="0" smtClean="0"/>
              <a:t>.</a:t>
            </a:r>
          </a:p>
          <a:p>
            <a:r>
              <a:rPr lang="en-US" dirty="0"/>
              <a:t>A variable-length argument is specified by </a:t>
            </a:r>
            <a:r>
              <a:rPr lang="en-US" dirty="0" smtClean="0"/>
              <a:t>(…)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11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67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"/>
            <a:ext cx="7162800" cy="639763"/>
          </a:xfrm>
        </p:spPr>
        <p:txBody>
          <a:bodyPr>
            <a:normAutofit/>
          </a:bodyPr>
          <a:lstStyle/>
          <a:p>
            <a:r>
              <a:rPr lang="en-US" dirty="0"/>
              <a:t>Variable Arguments (</a:t>
            </a:r>
            <a:r>
              <a:rPr lang="en-US" dirty="0" err="1"/>
              <a:t>Varargs</a:t>
            </a:r>
            <a:r>
              <a:rPr lang="en-US" dirty="0"/>
              <a:t>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12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1" t="12313" r="20779" b="31732"/>
          <a:stretch/>
        </p:blipFill>
        <p:spPr bwMode="auto">
          <a:xfrm>
            <a:off x="805218" y="1219200"/>
            <a:ext cx="787817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936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1775AE0-77E4-407A-BB5E-C90983A0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13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8E7B6C1-34DD-4024-950E-5180109220B6}"/>
              </a:ext>
            </a:extLst>
          </p:cNvPr>
          <p:cNvSpPr/>
          <p:nvPr/>
        </p:nvSpPr>
        <p:spPr>
          <a:xfrm>
            <a:off x="2918984" y="2967335"/>
            <a:ext cx="3306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0CD3-1E71-496C-A8CF-5C5DCF0B515D}" type="datetime1">
              <a:rPr lang="en-US" smtClean="0"/>
              <a:t>7/19/2023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C2EB113-E535-4F3F-BF96-7EA2672F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52931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</a:p>
          <a:p>
            <a:r>
              <a:rPr lang="en-US" dirty="0"/>
              <a:t>Parameters </a:t>
            </a:r>
            <a:r>
              <a:rPr lang="en-US" dirty="0" smtClean="0"/>
              <a:t>passing</a:t>
            </a:r>
          </a:p>
          <a:p>
            <a:r>
              <a:rPr lang="en-US" dirty="0"/>
              <a:t>Returning Multiple </a:t>
            </a:r>
            <a:r>
              <a:rPr lang="en-US" dirty="0" smtClean="0"/>
              <a:t>values</a:t>
            </a:r>
          </a:p>
          <a:p>
            <a:r>
              <a:rPr lang="en-US" dirty="0" err="1"/>
              <a:t>Throwable</a:t>
            </a:r>
            <a:r>
              <a:rPr lang="en-US" dirty="0"/>
              <a:t> </a:t>
            </a:r>
            <a:r>
              <a:rPr lang="en-US" dirty="0" err="1"/>
              <a:t>fillInStackTrace</a:t>
            </a:r>
            <a:r>
              <a:rPr lang="en-US" dirty="0"/>
              <a:t>() method in Java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2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6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 smtClean="0"/>
              <a:t>Method is a collection of instructions performing specific task.</a:t>
            </a:r>
          </a:p>
          <a:p>
            <a:r>
              <a:rPr lang="en-US" dirty="0" smtClean="0"/>
              <a:t>It provides reusability of code.</a:t>
            </a:r>
          </a:p>
          <a:p>
            <a:r>
              <a:rPr lang="en-US" dirty="0"/>
              <a:t>The method is executed only when we call or invoke 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3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5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Declaration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4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6" t="28694" r="31708" b="34734"/>
          <a:stretch/>
        </p:blipFill>
        <p:spPr bwMode="auto">
          <a:xfrm>
            <a:off x="1066800" y="1143000"/>
            <a:ext cx="7391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04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/>
              <a:t>Predefined </a:t>
            </a:r>
            <a:r>
              <a:rPr lang="en-US" dirty="0" smtClean="0"/>
              <a:t>Method</a:t>
            </a:r>
          </a:p>
          <a:p>
            <a:pPr lvl="1"/>
            <a:r>
              <a:rPr lang="en-US" dirty="0"/>
              <a:t>Predefined methods are the methods those are already defined in the Java class libraries</a:t>
            </a:r>
            <a:r>
              <a:rPr lang="en-US" dirty="0" smtClean="0"/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User-defined Method</a:t>
            </a:r>
          </a:p>
          <a:p>
            <a:pPr lvl="1"/>
            <a:r>
              <a:rPr lang="en-US" dirty="0"/>
              <a:t>The method written by the user or programmer is known as a user-defined method.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5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2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 </a:t>
            </a:r>
            <a:r>
              <a:rPr lang="en-US" dirty="0" smtClean="0"/>
              <a:t>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 smtClean="0"/>
              <a:t>Caller function</a:t>
            </a:r>
          </a:p>
          <a:p>
            <a:r>
              <a:rPr lang="en-US" dirty="0" smtClean="0"/>
              <a:t>Called function or </a:t>
            </a:r>
            <a:r>
              <a:rPr lang="en-US" dirty="0" err="1" smtClean="0"/>
              <a:t>callee</a:t>
            </a:r>
            <a:r>
              <a:rPr lang="en-US" dirty="0" smtClean="0"/>
              <a:t> function</a:t>
            </a:r>
          </a:p>
          <a:p>
            <a:r>
              <a:rPr lang="en-US" b="1" dirty="0"/>
              <a:t>Types of parameters</a:t>
            </a:r>
            <a:r>
              <a:rPr lang="en-US" b="1" dirty="0" smtClean="0"/>
              <a:t>:</a:t>
            </a:r>
          </a:p>
          <a:p>
            <a:pPr lvl="1"/>
            <a:r>
              <a:rPr lang="en-US" dirty="0"/>
              <a:t>Formal </a:t>
            </a:r>
            <a:r>
              <a:rPr lang="en-US" dirty="0" smtClean="0"/>
              <a:t>Parameter</a:t>
            </a:r>
          </a:p>
          <a:p>
            <a:pPr lvl="1"/>
            <a:r>
              <a:rPr lang="en-US" dirty="0"/>
              <a:t>Actual </a:t>
            </a:r>
            <a:r>
              <a:rPr lang="en-US" dirty="0" smtClean="0"/>
              <a:t>Parameter</a:t>
            </a:r>
          </a:p>
          <a:p>
            <a:r>
              <a:rPr lang="en-US" dirty="0" smtClean="0"/>
              <a:t>Pass by value or call by value</a:t>
            </a:r>
          </a:p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Passing Object to function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6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1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Multiple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/>
              <a:t>doesn’t support multi-value </a:t>
            </a:r>
            <a:r>
              <a:rPr lang="en-US" dirty="0" smtClean="0"/>
              <a:t>returns.</a:t>
            </a:r>
          </a:p>
          <a:p>
            <a:r>
              <a:rPr lang="en-US" dirty="0" smtClean="0"/>
              <a:t>If all returned elements are of same type then we can return an array.</a:t>
            </a:r>
          </a:p>
          <a:p>
            <a:r>
              <a:rPr lang="en-US" dirty="0" smtClean="0"/>
              <a:t>Example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7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9" t="12714" r="35496" b="23604"/>
          <a:stretch/>
        </p:blipFill>
        <p:spPr bwMode="auto">
          <a:xfrm>
            <a:off x="990600" y="2743200"/>
            <a:ext cx="7696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49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7924800" cy="6397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Throwable</a:t>
            </a:r>
            <a:r>
              <a:rPr lang="en-US" dirty="0"/>
              <a:t> </a:t>
            </a:r>
            <a:r>
              <a:rPr lang="en-US" dirty="0" err="1"/>
              <a:t>fillInStackTrace</a:t>
            </a:r>
            <a:r>
              <a:rPr lang="en-US" dirty="0"/>
              <a:t>() method 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fillInStackTrace</a:t>
            </a:r>
            <a:r>
              <a:rPr lang="en-US" b="1" dirty="0"/>
              <a:t>()</a:t>
            </a:r>
            <a:r>
              <a:rPr lang="en-US" dirty="0"/>
              <a:t> </a:t>
            </a:r>
            <a:r>
              <a:rPr lang="en-US" dirty="0" smtClean="0"/>
              <a:t>method is present in</a:t>
            </a:r>
            <a:r>
              <a:rPr lang="en-US" dirty="0"/>
              <a:t> </a:t>
            </a:r>
            <a:r>
              <a:rPr lang="en-US" b="1" dirty="0" err="1"/>
              <a:t>java.lang.Throwable</a:t>
            </a:r>
            <a:r>
              <a:rPr lang="en-US" dirty="0"/>
              <a:t> 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It </a:t>
            </a:r>
            <a:r>
              <a:rPr lang="en-US" dirty="0"/>
              <a:t>records </a:t>
            </a:r>
            <a:r>
              <a:rPr lang="en-US" dirty="0" smtClean="0"/>
              <a:t>information </a:t>
            </a:r>
            <a:r>
              <a:rPr lang="en-US" dirty="0"/>
              <a:t>about the current state of the stack </a:t>
            </a:r>
            <a:r>
              <a:rPr lang="en-US" dirty="0" smtClean="0"/>
              <a:t>frames.</a:t>
            </a:r>
          </a:p>
          <a:p>
            <a:r>
              <a:rPr lang="en-US"/>
              <a:t>U</a:t>
            </a:r>
            <a:r>
              <a:rPr lang="en-US" smtClean="0"/>
              <a:t>sing </a:t>
            </a:r>
            <a:r>
              <a:rPr lang="en-US"/>
              <a:t>this method one can see the Exception </a:t>
            </a:r>
            <a:r>
              <a:rPr lang="en-US" smtClean="0"/>
              <a:t>messages.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8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9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/>
              <a:t>Valid variants of main</a:t>
            </a:r>
            <a:r>
              <a:rPr lang="en-US" dirty="0" smtClean="0"/>
              <a:t>()</a:t>
            </a:r>
          </a:p>
          <a:p>
            <a:r>
              <a:rPr lang="en-US" dirty="0"/>
              <a:t>Variable Arguments (</a:t>
            </a:r>
            <a:r>
              <a:rPr lang="en-US" dirty="0" err="1"/>
              <a:t>Varargs</a:t>
            </a:r>
            <a:r>
              <a:rPr lang="en-US" dirty="0"/>
              <a:t>) method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9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5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310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Arrays in Java Lecture - 12</vt:lpstr>
      <vt:lpstr>Contents</vt:lpstr>
      <vt:lpstr>Methods</vt:lpstr>
      <vt:lpstr>Method Declaration</vt:lpstr>
      <vt:lpstr>Types of Methods</vt:lpstr>
      <vt:lpstr>Parameters passing</vt:lpstr>
      <vt:lpstr>Returning Multiple values</vt:lpstr>
      <vt:lpstr>Throwable fillInStackTrace() method in Java</vt:lpstr>
      <vt:lpstr>Contents</vt:lpstr>
      <vt:lpstr>Valid variants of main()</vt:lpstr>
      <vt:lpstr>Variable Arguments (Varargs) method</vt:lpstr>
      <vt:lpstr>Variable Arguments (Varargs) method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94</cp:revision>
  <dcterms:created xsi:type="dcterms:W3CDTF">2006-08-16T00:00:00Z</dcterms:created>
  <dcterms:modified xsi:type="dcterms:W3CDTF">2023-07-19T16:18:55Z</dcterms:modified>
</cp:coreProperties>
</file>