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ink/ink5.xml" ContentType="application/inkml+xml"/>
  <Override PartName="/ppt/charts/chart2.xml" ContentType="application/vnd.openxmlformats-officedocument.drawingml.chart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90" r:id="rId2"/>
    <p:sldId id="291" r:id="rId3"/>
    <p:sldId id="297" r:id="rId4"/>
    <p:sldId id="298" r:id="rId5"/>
    <p:sldId id="299" r:id="rId6"/>
    <p:sldId id="300" r:id="rId7"/>
    <p:sldId id="301" r:id="rId8"/>
    <p:sldId id="302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D1-4D45-91E3-E86D10D43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04800"/>
        <c:axId val="53407104"/>
      </c:scatterChart>
      <c:valAx>
        <c:axId val="5340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3407104"/>
        <c:crosses val="autoZero"/>
        <c:crossBetween val="midCat"/>
      </c:valAx>
      <c:valAx>
        <c:axId val="53407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340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0C-4A19-8B81-244F533F5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5728"/>
        <c:axId val="54776192"/>
      </c:scatterChart>
      <c:valAx>
        <c:axId val="5474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776192"/>
        <c:crosses val="autoZero"/>
        <c:crossBetween val="midCat"/>
      </c:valAx>
      <c:valAx>
        <c:axId val="547761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4745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6:32:06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0 174,'0'0,"0"25,0-25,0 24,0 1,24-25,-24 0,25 25,-25-25,25 25,0-25,0 0,-1 0,1 0,0 0,-25 0,25 0,0-25,-1 0,1-24,-25 24,0-25,0 25,0-24,0 49,0-50,0 50,0 0,0 0,0 0,0 0,0 25,0-25,0 25,0 49,-25-49,25 49,0-24,0 49,0-24,0-1,0 1,0-26,0-24,0 0,0-25,0 25,0-1</inkml:trace>
  <inkml:trace contextRef="#ctx0" brushRef="#br0" timeOffset="1083">471 298,'0'-25,"25"25,-25 0,25-25,-1 25,1-25,25 1,-50 24,49-25,-49 0,25 25,-25 0</inkml:trace>
  <inkml:trace contextRef="#ctx0" brushRef="#br0" timeOffset="1626">496 496,'25'0,"-25"0,24 0,-24 0,50 0,-25 0,0-24,24 24,-24-25,0 0,0 25,-1 0,1-25,0 25,-25 0,25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6:32:09.4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1228,'0'0,"0"-25,0 25,0-25,0-25,0 26,0-1,0-50,0 50,0-24,0 24,0-49,0 24,0 0,0-24,0 0,0-1,0 1,0-1,0 26,0-1,0 1,0 24,0 25,0-25,0 25,0 0,0 0,25 25,-25 0,0-25,0 24,25 1,0 25,-25-25,24 74,26-50,-25 26,25-1,-26 1,1-51,0 26,0-25,-25 0,25-25,-25 24,0-24,0 25,0-25,0 25,24-25,-24 25,0-25</inkml:trace>
  <inkml:trace contextRef="#ctx0" brushRef="#br0" timeOffset="1157">50 979,'0'-24,"0"24,0 0,25 0,-1-25,1 0,25 25,-25 0,0-25,24 25,-49 0,50-25,-50 25,0-24,25 24,-25 0,0-25</inkml:trace>
  <inkml:trace contextRef="#ctx0" brushRef="#br0" timeOffset="1695">472 583,'0'0,"0"0,24 0,-24 0,0 0,0 0,25 24,-25 1,0 0,0-25,0 50,0-1,0-24,0 25,-25-1,25-49,-24 25,24 0,0-25,0 0,0 0,0 0,0-25,0 25,0-25,0 0,24 1,-24-1,25 0,-25 0,25 0,0 1,-25-1,0 25,0-25,0 0,0 0,0 25,0-24,0 24,0 0,0 0,-25 0,25 24,0 1,0 0,0-25,0 25,0-25,0 25,0-25,0 24,0 1,0-25,25 0,0 25,-25-25,49 25,-24 0,0-25,0 0,-1 0,1 24,0-24,0 0,-25 25,25-25,-25 0</inkml:trace>
  <inkml:trace contextRef="#ctx0" brushRef="#br0" timeOffset="3421">893 682,'0'0,"0"0,25-25,25 25,-26 0,1 0,25 0,-25 0,-1 0,-24-25</inkml:trace>
  <inkml:trace contextRef="#ctx0" brushRef="#br0" timeOffset="3894">1116 12,'0'-25,"0"25,0 0,0 25,0 0,0 25,0-26,0 26,25 0,0 24,0 25,-25-49,25-1,0 1,-25-25,0-25,0 25,0-1,24-24,-24 0,0-24,0 24,0-25,0 0,25 0,-25 25,0-25,0 1,25-1,-25 0,0 25,25-25,0 0,-25 25,24 0,-24 0,25 0,-25 0,25 0,0 0,-25 25,0-25,25 25,-25-25,0 50,0-50,0 24,24-24,-24 25,0 0,0-25,0 25,0-25,0 25,0-25,0 24,0 1,-24-25,24 25,-25-25,25 0,-25 25,0-25,25 0,-25 0,25 0,-24 0,-1 0,25 0,-25 0,25 0,0 0,0 0,-25 0,25-25,0 25,0 0,0-25,0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6:32:16.1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99 124,'0'0,"0"0,0 0,-24 0,-1 0,25 0,0 0,0 25,0-25,-25 25,25-25,0 25,0 0,0-25,0 24,0-24,0 25,0-25,0 25,0 0,0-25,0 0,0 25,25-25,-25 0,25 0,-25 25,24-25,-24 24,25-24,-25 0,25 0,0 0,-25 0,25 0,-25 0,24 0,1 0,-25 0,0 0,25 0,-25-24,0 24,0 0,25 0,-25-25,0 25,0 0,0-25,0 0,0 25,25 0,-25-25,0 25,0-25,0 25,0-24,0-1,0 25,0-25,0 25,0-25,0 0,0 25,-25 0,25-24,0 24,-25 0,25 0,0 0,-25 0,0 0,25 0,-24 0,24 0,-25 0,0 0,25 0,-25 0,25 0,-25 0,25 0,-24 0,-1 0,25 0,-25 0,25 0,-25 0</inkml:trace>
  <inkml:trace contextRef="#ctx0" brushRef="#br0" timeOffset="3153">546 149,'0'0,"0"-25,25 25,-1-24,1 24,-25-25,25 25,0-25,0 25,-1-25,-24 0,25 25</inkml:trace>
  <inkml:trace contextRef="#ctx0" brushRef="#br0" timeOffset="3646">620 298,'0'0,"0"0,25 0,-25 0,25 0,-25-25,25 0,-25 25,24 0,1-24,-25 24,25-25,-25 25,25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6:32:20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0 756,'0'0,"0"-24,0 24,0-25,0 0,0 0,0-24,0-1,0 25,0 0,0-49,0 49,0-24,0 24,0 0,0 0,0-24,0 49,0-25,0 25,0-25,0 25,0 0,0 0,25 0,-25 0,0 25,0 0,0-25,0 24,0 1,25 0,0 25,-1-26,1 1,0 25,25-25,-50-1,49 1,-49 0,25 0,0-25,0 25,-25-1,0 1,24-25,-24 0,0 25,25-25,-25 0,25 0,-25 25,0-25</inkml:trace>
  <inkml:trace contextRef="#ctx0" brushRef="#br0" timeOffset="907">99 707,'0'0,"0"-25,0 25,25 0,-25 0,25 0,0-25,-25 25,49-25,-24 25,0-24,25-1,-50 25,24-25,-24 25,0 0</inkml:trace>
  <inkml:trace contextRef="#ctx0" brushRef="#br0" timeOffset="1477">546 484,'0'-25,"0"0,25 25,-1 0,-24 0,0 25,0 0,0-25,0 49,0-24,0 0,0 49,0-49,-24 0,24-25,-25 25,25-25,0 24,0-24,0 0,0 0,0-24,0 24,25-25,-25 0,24 0,-24 25,25-49,0 49,-25-50,0 50,25-25,-25 25,0-25,0 1,0 24,0 0,0 0,0 0,0 24,-25-24,25 0,0 25,0-25,0 25,0 0,0-25,0 25,25-25,-25 0,0 0,25 0,-1 24,-24-24,25 0,-25 0,25 0,-25 0,25 0</inkml:trace>
  <inkml:trace contextRef="#ctx0" brushRef="#br0" timeOffset="3185">943 434,'0'0,"25"-25,-1 25,1 0,0 0,49-25,-49 1,25-1,-25 0,-1 0,-24 25,25 0</inkml:trace>
  <inkml:trace contextRef="#ctx0" brushRef="#br0" timeOffset="3666">1265 12,'0'-24,"0"24,0 24,0 1,0-25,0 50,0-25,0-1,25 26,-25-25,0 24,25 1,0-50,-25 25,0-25,0 25,0-25,0 0,24-25,-24 25,0-25,0 25,25-25,-25 0,0 25,0-24,25 24,0 0,-25-25,25 25,-25 0,24 0,1 0,-25 0,25 0,-25 0,25 0,-25 25,0-25,0 24,25 1,-25-25,0 25,0 0,0 0,0-1,0-24,0 25,0 0,0-25,0 25,0-25,-25 0,25 25,0-25,-25 0,25 0,-25 0,0 24,25-24,-24 0,24 0,-25 0,0 0,25 0,-25 0,25 0,0 0,-25-24,25 24,0-25,0 25,0-25,0 0,0 25,0-25,0 25,0-24,0-1,0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7:33.8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273 31,'-25'0,"25"0,-25 0,0 0,25 0,0 0,-24 0,24-24,-25 24,0 0,25 0,-25 0,25 0,-25 0,25 0,-24 24,24-24,-25 0,25 25,0-25,0 25,0 0,-25-25,25 25,0-25,0 24,0-24,0 25,0 0,0-25,0 25,0-25,0 25,0-1,0-24,0 0,0 25,0-25,0 25,25-25,-25 0,0 25,25-25,-25 25,0-25,0 25,24-25,-24 0,0 0,25 0,-25 24,0-24,25 25,0-25,-25 0,25 0,-25 0,24 0,1 0,-25 0,0 0,25 0,-25 0,25-25,-25 25,25 0,-1 0,-24 0,25 0,-25 0,0 0,25 0,-25-24,25 24,-25 0,0 0,25 0,-25 0,0-25,24 25,-24 0,0-25,25 25,0 0,-25 0,0-25,25 25,-25-25,0 25,0 0,0-25,25 1,-25 24,25-25,-25 25,0-25,0 0,0 25,0-25,0 25,0 0,0-24,-25 24,25 0,0 0,0-25,-25 25,25-25,-25 25,0 0,25 0,0 0,-25 0,25-25,-24 25,24 0,-25 0,0-25,25 25,-25 0,25 0,-25 0,1 0,24 0,-25 0,25 0,-25 0,25 0,-25 0,0 0,25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8:17.4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595 744,'0'0,"0"0,0-24,0-1,0-25,0-24,0 24,0 1,0-1,0 0,0 1,0 24,0 0,0-25,0 26,0-1,0 0,0 25,0-50,0 50,0-24,0 24,0-25,-24 0,24 25,0-25,0 25</inkml:trace>
  <inkml:trace contextRef="#ctx0" brushRef="#br0" timeOffset="1025">447 620,'0'-24,"0"24,0 0,0 0,0 0,0 24,24-24,-24 25,0 0,25-25,-25 25,25-25,-25 25,0-25,25 24,-25 1,0-25,0 0,25 0,-25 25,24-25,-24 0,0 0,0 25,25-25,-25 0,25 0,-25 0,0 0,0-25,25 25,-25-25,25 0,-25 1,0 24,24-25,-24 0,0 25,25-25,-25 25,25-25,-25 1,0 24,0-25,25 25</inkml:trace>
  <inkml:trace contextRef="#ctx0" brushRef="#br0" timeOffset="6209">0 1265,'25'0,"-25"25,25-25,-1 0,-24 0,25 0,-25 0,25 0,0 0,-25 0,25 0,-25 0,24 0,-24 0,25 0,0 0,-25 0,25 0,-25 0,25 0,-1 0,-24 0,25 0,-25 0,25 0,-25 0,25 0,0 0,-25 0,25 0,-25 0,49 0,-49 0,25 0,-25 0,25 0,0 0,-25 0,24 0,1 0,0 0,-25 0,25 0,-25 0,25 0,-25 0,24 0,1 0,-25 0,25 0,-25 0,25 0,0 0,-25 0,24 0,-24 0,25 0,-25 0,25 0,0 0,0 0,-25 0,24 0,1 0,0 0,-25 0,25 0,0 0,-25 0,24 0,-24 0,25 0,-25 0,25 0,0 0,-25 0,0 25,25-25,-25 0,24 0,1 0,-25 0,25 0,-25 0,25 0,-25 0,25 0,-1 0,-24 0,25 0,-25 0,25 0,0 0,-25 0,25 0,-25 0,25 0,-25 25,24-25,1 0,-25 0,25 0,-25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8:44.9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3349 7134,'0'0,"0"0,0-25,0 1,0 24,0-25,0 25,0-50,0 50,0-25,0-24,0 24,0 0,0-25,0 26,0-26,0 25,0-24,0-1,0 25,0-24,0 24,0 0,0 0,0 0,0 1,0 24,0-25,0 0,0 0,0 0,0 25,0-49,0-1,0 25,0 1,0-26,0 25,0 0,24-24,-24 49,0-50,0 25,25 1,-25-26,0 0,0 26,25-26,-25 0,0 25,0 1,0-51,0 26,25 24,-25-25,0 1,0 24,0 0,0-25,0 26,0 24,0-50,0 0,0 26,0-26,0-24,0 49,0-25,0 25,0-24,0 24,0 0,0-24,0 24,0 0,-25-25,25 25,0 1,0-51,0 50,0 1,0-1,0 0,0 0,0 0,0 25,0-24,0-1,0 25,0-25,0 25,0-25,0 0,-25 25</inkml:trace>
  <inkml:trace contextRef="#ctx0" brushRef="#br0" timeOffset="2653">5631 7209,'0'-25,"-25"-25,25-49,-25-75,0-49,0-50,1 50,-1 0,0 49,0 25,25 50,0-25,0 0,0 50,0-1,0 26,0 24,0-25,0 50,0-25,0 25,0-49,25-26,0-49,24-49,-24 24,0 0,-25 75,0-1,0 26,0-1,0 0,0 1,25-1,-25 25,0-24,0-1,0 25,0 1,0-26,0 25,0 0,0 0,0 1,0-1,0-25,0 25,0 1,0-26,0 0,0 26,0-1,0-50,0 51,0-1,0-25,0 25,0 1,0-26,0 25,0 0,0-24,0-1,0 1,0 24,0-25,0-24,0 49,0 0,0-25,0 26,0-26,0 25,0-24,0-1,0 25,0-24,0-1,0 25,0-24,25-1,-25 25,0 0,0-24,0 49,0-25,0 0,0 0,0 1,0 24,0-25,0 25,0-25,0 0,0 25,0-25,0 25,0-24,0-1,0 25,0-25,0 25,0-25,0 25,0-25,0 1,0 24,0-25,0 25,0-25,0 0,0 25,0-25,0 25,0-25,0 25,0-24,0-1,0 25</inkml:trace>
  <inkml:trace contextRef="#ctx0" brushRef="#br0" timeOffset="7066">10344 7159,'0'-50,"0"1,0-1,-25-49,25-50,0-49,0-75,0 0,0 50,0-25,0 74,0 50,0-25,0 50,0 0,0 24,0 1,0-1,0 26,0 24,0 0,0 25,0-25,0-74,0 25,0-25,0-25,0 24,0-48,0-1,0 50,0-26,0 51,0-25,-25 0,25 49,0-24,0 24,0 0,0 1,0-26,0 51,0-26,0 25,0-24,0 49,0-50,-25 25,25 0,0 1,0 24,0-50,0 25,0 0,0 0,0 25,0-49,0 24,0 0,0-24,0 24,0 0,0 0,0 0,0 1,0 24,0-25,0 0,0 0,0 0,0 25,0-24,0 24,0-25,0 0,0 25,0-25,0 25,0-25,0 1,0 24,0-25,0 25,0-25,0 0,0 0,0 25,0-49,0 49,0-25,0 0,0 0,0 1,0 24,0-25,0 0,0 25,0-25,0 0,0 1,0-1,0 25,0-25,0 0,0 0,0 25,0-25,0 25,0-24,0-1,0 25,0-25,0 25,0-25,0 0,0 25</inkml:trace>
  <inkml:trace contextRef="#ctx0" brushRef="#br0" timeOffset="10417">12700 7134,'0'0,"0"-49,0-100,0-25,0-49,0-25,-25 25,25-50,0 74,-25-24,1 74,24 25,0 25,-25-25,0 50,25-1,0 1,0 24,0 0,0-24,0 74,0-25,0-74,0-25,0 25,0 0,0-1,0-24,0 50,0 0,0 24,0 0,0 1,0-1,0 0,0-24,0 24,0 1,0-1,0 1,0-1,0 25,0-24,0-1,-25 25,25-24,0-1,0-49,0 24,0 26,0-26,0 26,0 24,0-50,0 51,0-1,0-25,0 1,0 24,0 0,0-25,0 50,0-24,0-1,0-25,0-24,0-1,0-24,25 25,-25-1,0-24,25 25,-25 24,0-24,0 24,0-24,0 24,25-24,-25 49,0 0,0-25,0 26,0-1,0-25,0 50,0-25,0-24,0 49,0-50,0 50,0-25,0 25,0-24,0-1,0 0,0 0,0 25,0-49,0 49,0-50,0 50,0-25,0 25,0-25,0 25,0-25,0 1,0 24,0-25,0 25,0-25,0 0,0 25,0-25,0 25,0-24,0 24,0-25,0 0,0 25,0-25,0 25,0-25,0 1,0 24,0-25,0 25,0-25,0 25,0-25,0 0,0 25,0-24,0 24,0-25</inkml:trace>
  <inkml:trace contextRef="#ctx0" brushRef="#br0" timeOffset="66862">992 1479,'25'0,"49"0,1 0,-1 0,1 0,-26 0,26 0,-26 0,1 0,-1 0,1 0,0 0,-1 0,26 0,-1 0,25 0,-24 0,-1 0,1 0,-26 0,26 0,-1 0,0 0,1 0,-1 0,-24 0,24 0,-49 0,25 0,24 0,25 0,75 0,24-25,1 25,49 0,25-25,-75 0,1 25,49 0,-50-25,-24 25,-25 0,-25 0,0 0,-25 0,-25 0,-24 0,-1 0,26 0,-75 25,25-25,49 0,50 0,0 0,-25 0,25 0,-24 0,-1 0,-50 0,1 0,24 0,-24 0,0 0,-1 0,26 0,24-25,0 25,-24 0,-1-24,0 24,1 0,-1 0,1 0,-1 0,0 0,-24 0,24 0,-24 0,0 0,-1 0,-24 0,50 0,-51 0,51 0,49 0,49 0,26 0,74 24,-25 1,-50 0,25 0,-49 0,-50-25,0 0,-50 24,1-24,-1 25,-24-25,0 25,-1-25,1 0,-25 0,24 0,-49 0,25 0,-25 0,25 0,-25 0,99 0,50 0,49-25,25-24,-24-1,-1 25,-24 0,0 25,-50 0,-25 0,50 0,-50 0,-25 0,1 0,-1 0,-24 0,-1 0,-24 0,25 0,-1 0,-24 0,0 0,25 0,-26 0,1 0,0 0,0 0,0 0,24 0,-49 0,25 0,25 0,-50 0,49 0,-24 0,0 0,25 0,-50 0,24 0,51 0,-50 0,-1 0,26 0,-25 0,0 0,-1 0,1 0,0 0,0 0,0 0,-1 0,1 0,0 0,-25 0,25 0,0 0,-1 0,-24 0,25 0,0 0,-25 0,25 0,0 0,-25 0,0 0</inkml:trace>
  <inkml:trace contextRef="#ctx0" brushRef="#br0" timeOffset="76138">992 4331,'0'-25,"0"25,0 0,25 0,0 0,-25 0,25 0,-25 0,24 0,1 0,-25 0,25 0,-25 0,25 0,0 0,-1 0,-24 0,25 0,-25 0,25 0,0 0,-25 0,25 0,-1 0,1 0,-25 0,25 0,-25 0,25 0,-25 0,25 0,-1 0,-24 0,25 0,-25 0,50 0,-50 0,25 0,24 0,-24 0,25 0,-1 25,-24-25,0 0,25 0,-26 25,1-25,25 0,-50 0,25 0,24 0,-24 0,0 0,0 0,-25 0,49 0,-24 25,0-25,24 0,-24 0,0 0,25 0,-26 0,1 0,0 0,0 0,0 0,-1 0,1 0,-25 0,25 0,0 0,0 0,-1 0,-24 0,50 0,-50 0,25 0,0 0,-1 0,1 0,-25 0,25 0,0 0,0 0,-25 0,49 0,-49 0,25 0,-25 0,25 0,0 0,0 0,-25 0,24 0,-24 0,25-25,0 25,-25 0,25 0,-25 0,25 0,-1 0,-24 0,25 0,-25 0,25 0,-25 0,25 0,0 0,-25 0,24 0,-24 0,25 0,0 0,-25 0,25-25,-25 25,25 0,-25 0,24 0,1 0</inkml:trace>
  <inkml:trace contextRef="#ctx0" brushRef="#br0" timeOffset="82376">8037 114,'-25'0,"25"-24,0 24,-25 0,25 0,-50 0,26-25,-26 25,-24-25,-1 25,1-25,-1 25,-24 0,0 0,0 0,-50 0,50 0,24 0,1 0,-25 0,24 0,1 0,-1 0,-24 0,50 0,24 0,-25 0,-24 0,49 0,-25 0,26 0,-51 25,25-25,1 25,24-25,-49 0,49 0,0 0,-25 0,1 0,24 0,0 0,0 0,1 0,-1 0,-25 25,25-25,-24 0,-1 0,50 0,-25 0,1 0,-1 0,-25 0,-24 0,-25 0,-1 0,-73 0,24 0,50 0,-1 0,1 0,25 0,-1 0,-24 0,25 0,-1 0,26 0,-1 0,25 0,-49 0,24 0,1 0,24 0,-25 0,-24 24,24-24,25 0,-24 0,24 0,0 0,0 0,1 0,-1 0,0 0,25 0,-50 0,26 0,-1 0,0 0,25 0,-50 0,50 0,-24 0,-1 0,0 0,0 0,25 0,-25 0,1 0,24 0,-25 0,25 0,-25 0,25 0,-25 0,0 0,25 0,-25 0,25 0,-24 0,-1 0,25 0,-25 0,25 0,-25 0,25 0,-25 0,1 0,24 0,-25 0,25 0,-25 0,0 0,25 0,-25 0,25 0,-24 0,24 0,-25 0,0 0,25 0,-25 0,25 0,-25 0,1 0,24 0,-25 0,25 0,-25 0,25 0,-25 0,0 0,25 0,-24 0,24 0,-25 0,0 0,25 0,-25 0,25 0,-25 0,25 0,-24 0,-1 0,25 0,-25 0,25 0,-25 0,0 0,25 0,-24 0,-26 0,25 0,0 0,-24 0,49 0,-25 0,-25 0,26 0,-1 0,0 0,0 0,0 0,25 0,-49 0,49 0,-25 0,0 0,0 0,0 0,25 0,-49 0,49 0,-25 0,25 0,-25 0,0 0,25 0,-24 0,24 0,-25 0,25 0,-25 0,0 0,25 0,-25 0,25 0,-24 0,-1 0,25 0,-25 0,25 0,-25 0,25 0,-25 0,1 0,24 0,-25 0,25 0,0 0,-25 0,25 0,-25 0,0 0,25-24,-24 24,24 0,-25 0,0 0,25-25,0 25,-25 0</inkml:trace>
  <inkml:trace contextRef="#ctx0" brushRef="#br0" timeOffset="92714">0 1404,'0'0,"0"25,0-25,25 25,-25-25,0 49,25-49,-25 25,0 0,24 0,-24 0,25 0,-25-1,0-24,0 25,0-25,25 25,-25 0,0-25,25 25,0-25,-25 0,24 0,-24 0,25 0,0-25,-25 25,25-25,49-25,1 1,49-1,24-24,-48 24,24 0,0 1,-25-1,-25 25,1 25,-26-24,-24-1,25 25,-50 0,25 0,-25 0,0-25,0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9:05.8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0 149,'50'25,"-1"99,50-50,1 50,-1-25,-25 1,25-26,1 50,-26-25,1-49,-26 24,1-49,-1 0,-24 0,0-25,0 0,0 0,-1 0,51 0,-50 0,49 0,25 0,50 0,25 0,-1-25,1 0,0 25,-1-25,-49 25,25-25,-50 25,-24 0,24-24,25 24,-50 0,1 0,-1 0,-24 0,-1-25,26 25,-50-25,24 0,1 25,-25-25,-1 1,51 24,-50-50,24 25,-24-24,0 49,25-50,-50 25,49 0,-24 1,0 24,-25-25,25 0,-1 0,1 25,0-25,-25 1,25-1,-25 25,0-25,0 25,25-25,-25 0,0 1,0 24,24-25,-24 0,25 0,-25 0,25 1,-25 24,25-25,0 0,-25 0,24 25,-24-25,0 25,25 0,-25-24,0-1,25 25,-25 0,0-25,0 25,0 0,25-25,-25 0,0 25,0 0,25-25,-25 25,0 0,0-24,24 24,-24 0,25 0,-25-25,0 0,0 25,0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9:25.4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 74,'0'0,"0"0,0-25,-25 25,25 0,0-25,-25 25,25 0,-25 0,1-24,24 24,-25 0,25 0,-25 0,0 0,0 0,25 0,-24 0,24 0,-50 0,50 0,-25 0,25 0,-25 49,1-49,24 25,0-25,0 25,0 0,-25-25,25 24,0-24,0 25,0-25,0 25,0 0,0-25,0 25,0-25,0 49,0-49,0 25,0-25,0 25,0 0,0-25,25 24,-25 1,24 0,-24-25,0 25,25-25,-25 0,25 0,-25 0,25 0,0 0,-25 0,24 0,-24 0,25 0,0 0,-25 0,25 0,-25 0,25 0,-25-25,24 25,1-25,-25 25,0 0,25-25,-25 25,25-24,0 24,-25 0,25-25,-25 0,24 25,-24-25,25 25,-25-25,25 1,-25 24,0-25,0 25,0-25,0 25,0-25,0 0,0 25,0 0,-25 0,25-24,-25 24,25 0,-24 0,24-25,0 25,0-25,-25 25,25-25,-25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3659-CFA8-49F1-9AF5-696B2589BC4D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B141-3511-4CDC-B7DA-B0C523FE0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sz="3600" dirty="0"/>
              <a:t>Least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In machine learning models used for prediction, often we need to solve the systems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This system is many a times inconsistent, in which case we have to look for the solution such that the difference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𝐴𝑥</m:t>
                    </m:r>
                  </m:oMath>
                </a14:m>
                <a:r>
                  <a:rPr lang="en-US" sz="2800" dirty="0"/>
                  <a:t> &amp;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(called residual) is minimized i.e. Solve the optimization problem  </a:t>
                </a:r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min</m:t>
                        </m:r>
                        <m:r>
                          <a:rPr lang="en-US" sz="2800" b="0" i="0" smtClean="0">
                            <a:latin typeface="Cambria Math"/>
                          </a:rPr>
                          <m:t> </m:t>
                        </m:r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𝐴𝑥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sz="3200" dirty="0"/>
              </a:p>
              <a:p>
                <a:pPr marL="114300" indent="0">
                  <a:buNone/>
                </a:pPr>
                <a:r>
                  <a:rPr lang="en-US" sz="3200" dirty="0"/>
                  <a:t>   </a:t>
                </a:r>
                <a:r>
                  <a:rPr lang="en-US" sz="3200" dirty="0" err="1"/>
                  <a:t>i.e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min</m:t>
                        </m:r>
                        <m:r>
                          <a:rPr lang="en-US" sz="3200">
                            <a:latin typeface="Cambria Math"/>
                          </a:rPr>
                          <m:t> </m:t>
                        </m:r>
                      </m:fName>
                      <m:e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sz="3600" dirty="0"/>
              </a:p>
              <a:p>
                <a:pPr marL="339725" indent="-58738">
                  <a:buNone/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3200" dirty="0"/>
                  <a:t> , the problem is called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  <a:r>
                  <a:rPr lang="en-US" sz="3200" b="1" i="1" dirty="0"/>
                  <a:t>least squares </a:t>
                </a:r>
                <a:r>
                  <a:rPr lang="en-US" sz="3200" dirty="0"/>
                  <a:t> &amp; the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𝐴𝑥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b="1" i="1" dirty="0"/>
                  <a:t> </a:t>
                </a:r>
                <a:r>
                  <a:rPr lang="en-US" sz="3200" dirty="0"/>
                  <a:t>is called</a:t>
                </a:r>
                <a:r>
                  <a:rPr lang="en-US" sz="3200" b="1" i="1" dirty="0"/>
                  <a:t> residual sum of squares(RSS)</a:t>
                </a:r>
              </a:p>
              <a:p>
                <a:pPr marL="457200" indent="-176213">
                  <a:buNone/>
                </a:pPr>
                <a:endParaRPr lang="en-US" sz="2400" b="1" i="1" dirty="0"/>
              </a:p>
              <a:p>
                <a:pPr marL="457200" indent="-176213">
                  <a:buNone/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29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3625" y="857250"/>
              <a:ext cx="312738" cy="268288"/>
            </p14:xfrm>
          </p:contentPart>
        </mc:Choice>
        <mc:Fallback>
          <p:pic>
            <p:nvPicPr>
              <p:cNvPr id="5529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4268" y="847887"/>
                <a:ext cx="331452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2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6700" y="581025"/>
              <a:ext cx="544513" cy="446088"/>
            </p14:xfrm>
          </p:contentPart>
        </mc:Choice>
        <mc:Fallback>
          <p:pic>
            <p:nvPicPr>
              <p:cNvPr id="552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7361" y="571588"/>
                <a:ext cx="563190" cy="464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2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3963" y="1214438"/>
              <a:ext cx="295275" cy="142875"/>
            </p14:xfrm>
          </p:contentPart>
        </mc:Choice>
        <mc:Fallback>
          <p:pic>
            <p:nvPicPr>
              <p:cNvPr id="552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4601" y="1205128"/>
                <a:ext cx="314000" cy="16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3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15125" y="1027113"/>
              <a:ext cx="571500" cy="276225"/>
            </p14:xfrm>
          </p:contentPart>
        </mc:Choice>
        <mc:Fallback>
          <p:pic>
            <p:nvPicPr>
              <p:cNvPr id="553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5786" y="1017626"/>
                <a:ext cx="590179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1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7620000" cy="5715000"/>
              </a:xfrm>
            </p:spPr>
            <p:txBody>
              <a:bodyPr/>
              <a:lstStyle/>
              <a:p>
                <a:r>
                  <a:rPr lang="en-US" dirty="0"/>
                  <a:t>Example: 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Solution:</a:t>
                </a:r>
              </a:p>
              <a:p>
                <a:pPr marL="114300" indent="0">
                  <a:buNone/>
                </a:pPr>
                <a:r>
                  <a:rPr lang="en-US" dirty="0"/>
                  <a:t>Observe that the system is inconsistent.</a:t>
                </a:r>
              </a:p>
              <a:p>
                <a:pPr marL="114300" indent="0">
                  <a:buNone/>
                </a:pPr>
                <a:r>
                  <a:rPr lang="en-US" dirty="0"/>
                  <a:t>We will find the least squares solution.</a:t>
                </a:r>
              </a:p>
              <a:p>
                <a:pPr marL="114300" indent="0">
                  <a:buNone/>
                </a:pPr>
                <a:r>
                  <a:rPr lang="en-US" dirty="0"/>
                  <a:t>The objective function is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  Finding the minima by the method seen earlier , we get the solution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(Check)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7620000" cy="5715000"/>
              </a:xfrm>
              <a:blipFill rotWithShape="1">
                <a:blip r:embed="rId2" cstate="print"/>
                <a:stretch>
                  <a:fillRect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38862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95400" y="14478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4038600"/>
            <a:ext cx="21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6447" y="2608420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0" y="2438400"/>
            <a:ext cx="1600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95600" y="2438400"/>
            <a:ext cx="0" cy="1447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95400" y="1905000"/>
            <a:ext cx="2743200" cy="1371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000" y="1600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38862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95400" y="14478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4038600"/>
            <a:ext cx="21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6447" y="2608420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sp>
        <p:nvSpPr>
          <p:cNvPr id="23" name="Oval 22"/>
          <p:cNvSpPr/>
          <p:nvPr/>
        </p:nvSpPr>
        <p:spPr>
          <a:xfrm>
            <a:off x="14478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050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622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8194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43000" y="3276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1143000" y="2743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43000" y="2133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43000" y="1600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295400" y="1905000"/>
            <a:ext cx="2895600" cy="1295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3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38862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95400" y="14478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4038600"/>
            <a:ext cx="21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6447" y="2608420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sp>
        <p:nvSpPr>
          <p:cNvPr id="23" name="Oval 22"/>
          <p:cNvSpPr/>
          <p:nvPr/>
        </p:nvSpPr>
        <p:spPr>
          <a:xfrm>
            <a:off x="14478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050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622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2819400" y="3733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43000" y="3276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143000" y="2743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43000" y="21336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43000" y="1600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295400" y="1981200"/>
            <a:ext cx="2819400" cy="1447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23958" r="53148" b="26042"/>
          <a:stretch>
            <a:fillRect/>
          </a:stretch>
        </p:blipFill>
        <p:spPr bwMode="auto">
          <a:xfrm>
            <a:off x="1498600" y="1143000"/>
            <a:ext cx="551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1981200" y="2057400"/>
            <a:ext cx="4038600" cy="2133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4600" y="205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161186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  <a:p>
            <a:r>
              <a:rPr lang="en-US" dirty="0"/>
              <a:t>Least square methods</a:t>
            </a:r>
          </a:p>
        </p:txBody>
      </p:sp>
      <p:sp>
        <p:nvSpPr>
          <p:cNvPr id="9" name="Oval 8"/>
          <p:cNvSpPr/>
          <p:nvPr/>
        </p:nvSpPr>
        <p:spPr>
          <a:xfrm>
            <a:off x="4800600" y="259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14686" y="251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4372" y="284842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0" idx="3"/>
          </p:cNvCxnSpPr>
          <p:nvPr/>
        </p:nvCxnSpPr>
        <p:spPr>
          <a:xfrm flipV="1">
            <a:off x="5029200" y="2644682"/>
            <a:ext cx="7804" cy="124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2438400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value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3745468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9718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838200"/>
          <a:ext cx="12192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286000" y="2057400"/>
          <a:ext cx="5486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076372" y="2209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321491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14600" y="2696028"/>
            <a:ext cx="3886200" cy="1524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993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3125788"/>
              <a:ext cx="204787" cy="160337"/>
            </p14:xfrm>
          </p:contentPart>
        </mc:Choice>
        <mc:Fallback>
          <p:pic>
            <p:nvPicPr>
              <p:cNvPr id="3993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3951" y="3116765"/>
                <a:ext cx="223211" cy="17838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838200"/>
          <a:ext cx="12192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286000" y="2057400"/>
          <a:ext cx="5486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076372" y="2209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322942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22942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2542" y="4238172"/>
            <a:ext cx="1632858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05400" y="2714172"/>
            <a:ext cx="1629228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0400" y="304800"/>
          <a:ext cx="3304115" cy="1524000"/>
        </p:xfrm>
        <a:graphic>
          <a:graphicData uri="http://schemas.openxmlformats.org/drawingml/2006/table">
            <a:tbl>
              <a:tblPr/>
              <a:tblGrid>
                <a:gridCol w="12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X-Mean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Y-Mean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Square of  Diff 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Diff X * Diff 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1-3=-2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2-4=-2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2-3=-1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4-4=0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3-3=0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5-4=1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4-3=1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4-4=0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5-3=2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5-4=1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93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3450" y="34925"/>
              <a:ext cx="554038" cy="484188"/>
            </p14:xfrm>
          </p:contentPart>
        </mc:Choice>
        <mc:Fallback>
          <p:pic>
            <p:nvPicPr>
              <p:cNvPr id="593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4090" y="25544"/>
                <a:ext cx="572758" cy="502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3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7100" y="2687638"/>
              <a:ext cx="5089525" cy="2590800"/>
            </p14:xfrm>
          </p:contentPart>
        </mc:Choice>
        <mc:Fallback>
          <p:pic>
            <p:nvPicPr>
              <p:cNvPr id="593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742" y="2678295"/>
                <a:ext cx="5108242" cy="2609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3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5483225"/>
              <a:ext cx="1589088" cy="428625"/>
            </p14:xfrm>
          </p:contentPart>
        </mc:Choice>
        <mc:Fallback>
          <p:pic>
            <p:nvPicPr>
              <p:cNvPr id="593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5194" y="5473984"/>
                <a:ext cx="1607800" cy="447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3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1100" y="2625725"/>
              <a:ext cx="179388" cy="169863"/>
            </p14:xfrm>
          </p:contentPart>
        </mc:Choice>
        <mc:Fallback>
          <p:pic>
            <p:nvPicPr>
              <p:cNvPr id="593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1809" y="2616427"/>
                <a:ext cx="197970" cy="18845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practice, computing and storing the full Hessian matrix takes large memory, which is infeasible for high-dimensional functions such as the loss function with large numbers of parameters. For such situations, first order </a:t>
                </a:r>
                <a:r>
                  <a:rPr lang="en-US" b="1" i="1" dirty="0"/>
                  <a:t>algorithmic methods</a:t>
                </a:r>
                <a:r>
                  <a:rPr lang="en-US" dirty="0"/>
                  <a:t> like </a:t>
                </a:r>
                <a:r>
                  <a:rPr lang="en-US" b="1" i="1" dirty="0"/>
                  <a:t>gradient descent</a:t>
                </a:r>
                <a:r>
                  <a:rPr lang="en-US" dirty="0"/>
                  <a:t>  or second order methods like Newton’s method have been developed. 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General structure of algorithms for unconstrained minimization :</a:t>
                </a:r>
              </a:p>
              <a:p>
                <a:pPr lvl="0"/>
                <a:r>
                  <a:rPr lang="en-US" dirty="0"/>
                  <a:t>Choose a starting point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Beginning 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generate a sequence of iterates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 with non-increasing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value until a solution point with sufficient accuracy is found or until no further progress can be made.</a:t>
                </a:r>
              </a:p>
              <a:p>
                <a:r>
                  <a:rPr lang="en-US" dirty="0"/>
                  <a:t>To generate the next iterate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the algorithm uses information about the function 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 and possibly earlier iterates.</a:t>
                </a:r>
              </a:p>
              <a:p>
                <a:r>
                  <a:rPr lang="en-US" dirty="0"/>
                  <a:t> 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635" r="-1040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0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5199</TotalTime>
  <Words>419</Words>
  <Application>Microsoft Office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Adjacency</vt:lpstr>
      <vt:lpstr>Application: Least squares</vt:lpstr>
      <vt:lpstr>PowerPoint Presentation</vt:lpstr>
      <vt:lpstr>Linear Regression</vt:lpstr>
      <vt:lpstr>Linear Regression</vt:lpstr>
      <vt:lpstr>Linear Regression</vt:lpstr>
      <vt:lpstr>PowerPoint Presentation</vt:lpstr>
      <vt:lpstr>PowerPoint Presentation</vt:lpstr>
      <vt:lpstr>PowerPoint Presentation</vt:lpstr>
      <vt:lpstr>Algorithmic approach: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</dc:title>
  <dc:creator>Administrator</dc:creator>
  <cp:lastModifiedBy>Rajesh Dhake</cp:lastModifiedBy>
  <cp:revision>135</cp:revision>
  <dcterms:created xsi:type="dcterms:W3CDTF">2020-09-19T12:43:46Z</dcterms:created>
  <dcterms:modified xsi:type="dcterms:W3CDTF">2023-03-01T20:20:54Z</dcterms:modified>
</cp:coreProperties>
</file>