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ink/ink58.xml" ContentType="application/inkml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ink/ink18.xml" ContentType="application/inkml+xml"/>
  <Override PartName="/ppt/ink/ink29.xml" ContentType="application/inkml+xml"/>
  <Override PartName="/ppt/ink/ink47.xml" ContentType="application/inkml+xml"/>
  <Override PartName="/ppt/ink/ink65.xml" ContentType="application/inkml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ink/ink6.xml" ContentType="application/inkml+xml"/>
  <Override PartName="/ppt/ink/ink25.xml" ContentType="application/inkml+xml"/>
  <Override PartName="/ppt/ink/ink36.xml" ContentType="application/inkml+xml"/>
  <Override PartName="/ppt/ink/ink54.xml" ContentType="application/inkml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ink/ink14.xml" ContentType="application/inkml+xml"/>
  <Override PartName="/ppt/ink/ink43.xml" ContentType="application/inkml+xml"/>
  <Override PartName="/ppt/ink/ink61.xml" ContentType="application/inkml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ppt/ink/ink2.xml" ContentType="application/inkml+xml"/>
  <Override PartName="/ppt/ink/ink21.xml" ContentType="application/inkml+xml"/>
  <Override PartName="/ppt/ink/ink32.xml" ContentType="application/inkml+xml"/>
  <Override PartName="/ppt/ink/ink50.xml" ContentType="application/inkml+xml"/>
  <Override PartName="/ppt/ink/ink10.xml" ContentType="application/inkml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3.xml" ContentType="application/vnd.openxmlformats-officedocument.presentationml.notesSlide+xml"/>
  <Default Extension="png" ContentType="image/png"/>
  <Override PartName="/ppt/ink/ink48.xml" ContentType="application/inkml+xml"/>
  <Override PartName="/ppt/ink/ink59.xml" ContentType="application/inkml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ink/ink9.xml" ContentType="application/inkml+xml"/>
  <Override PartName="/ppt/ink/ink19.xml" ContentType="application/inkml+xml"/>
  <Override PartName="/ppt/ink/ink28.xml" ContentType="application/inkml+xml"/>
  <Override PartName="/ppt/ink/ink37.xml" ContentType="application/inkml+xml"/>
  <Override PartName="/ppt/ink/ink46.xml" ContentType="application/inkml+xml"/>
  <Override PartName="/ppt/ink/ink57.xml" ContentType="application/inkml+xml"/>
  <Override PartName="/ppt/ink/ink66.xml" ContentType="application/inkml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emf" ContentType="image/x-emf"/>
  <Override PartName="/ppt/ink/ink7.xml" ContentType="application/inkml+xml"/>
  <Override PartName="/ppt/ink/ink17.xml" ContentType="application/inkml+xml"/>
  <Override PartName="/ppt/ink/ink26.xml" ContentType="application/inkml+xml"/>
  <Override PartName="/ppt/ink/ink35.xml" ContentType="application/inkml+xml"/>
  <Override PartName="/ppt/ink/ink44.xml" ContentType="application/inkml+xml"/>
  <Override PartName="/ppt/ink/ink55.xml" ContentType="application/inkml+xml"/>
  <Override PartName="/ppt/ink/ink64.xml" ContentType="application/inkml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ink/ink3.xml" ContentType="application/inkml+xml"/>
  <Override PartName="/ppt/ink/ink5.xml" ContentType="application/inkml+xml"/>
  <Override PartName="/ppt/ink/ink15.xml" ContentType="application/inkml+xml"/>
  <Override PartName="/ppt/ink/ink24.xml" ContentType="application/inkml+xml"/>
  <Override PartName="/ppt/ink/ink33.xml" ContentType="application/inkml+xml"/>
  <Override PartName="/ppt/ink/ink42.xml" ContentType="application/inkml+xml"/>
  <Override PartName="/ppt/ink/ink53.xml" ContentType="application/inkml+xml"/>
  <Override PartName="/ppt/ink/ink62.xml" ContentType="application/inkml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ink/ink1.xml" ContentType="application/inkml+xml"/>
  <Override PartName="/ppt/ink/ink13.xml" ContentType="application/inkml+xml"/>
  <Override PartName="/ppt/ink/ink22.xml" ContentType="application/inkml+xml"/>
  <Override PartName="/ppt/ink/ink31.xml" ContentType="application/inkml+xml"/>
  <Override PartName="/ppt/ink/ink40.xml" ContentType="application/inkml+xml"/>
  <Override PartName="/ppt/ink/ink51.xml" ContentType="application/inkml+xml"/>
  <Override PartName="/ppt/ink/ink60.xml" ContentType="application/inkml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ink/ink11.xml" ContentType="application/inkml+xml"/>
  <Override PartName="/ppt/ink/ink20.xml" ContentType="application/inkml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ink/ink49.xml" ContentType="application/inkml+xml"/>
  <Override PartName="/ppt/ink/ink67.xml" ContentType="application/inkml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ink/ink8.xml" ContentType="application/inkml+xml"/>
  <Override PartName="/ppt/ink/ink27.xml" ContentType="application/inkml+xml"/>
  <Override PartName="/ppt/ink/ink38.xml" ContentType="application/inkml+xml"/>
  <Override PartName="/ppt/ink/ink56.xml" ContentType="application/inkml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Layouts/slideLayout15.xml" ContentType="application/vnd.openxmlformats-officedocument.presentationml.slideLayout+xml"/>
  <Override PartName="/ppt/ink/ink16.xml" ContentType="application/inkml+xml"/>
  <Override PartName="/ppt/ink/ink45.xml" ContentType="application/inkml+xml"/>
  <Override PartName="/ppt/ink/ink63.xml" ContentType="application/inkml+xml"/>
  <Default Extension="rels" ContentType="application/vnd.openxmlformats-package.relationships+xml"/>
  <Override PartName="/ppt/slides/slide23.xml" ContentType="application/vnd.openxmlformats-officedocument.presentationml.slide+xml"/>
  <Override PartName="/ppt/slideLayouts/slideLayout22.xml" ContentType="application/vnd.openxmlformats-officedocument.presentationml.slideLayout+xml"/>
  <Override PartName="/ppt/ink/ink4.xml" ContentType="application/inkml+xml"/>
  <Override PartName="/ppt/ink/ink23.xml" ContentType="application/inkml+xml"/>
  <Override PartName="/ppt/ink/ink34.xml" ContentType="application/inkml+xml"/>
  <Override PartName="/ppt/ink/ink52.xml" ContentType="application/inkml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ink/ink12.xml" ContentType="application/inkml+xml"/>
  <Override PartName="/ppt/ink/ink41.xml" ContentType="application/inkml+xml"/>
  <Override PartName="/ppt/ink/ink30.xml" ContentType="application/inkml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28.xml" ContentType="application/vnd.openxmlformats-officedocument.presentationml.slide+xml"/>
  <Override PartName="/ppt/notesSlides/notesSlide1.xml" ContentType="application/vnd.openxmlformats-officedocument.presentationml.notesSlide+xml"/>
  <Override PartName="/ppt/ink/ink39.xml" ContentType="application/inkml+xml"/>
  <Override PartName="/ppt/ink/ink68.xml" ContentType="application/inkml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  <p:sldMasterId id="2147483744" r:id="rId2"/>
  </p:sldMasterIdLst>
  <p:notesMasterIdLst>
    <p:notesMasterId r:id="rId37"/>
  </p:notesMasterIdLst>
  <p:sldIdLst>
    <p:sldId id="297" r:id="rId3"/>
    <p:sldId id="298" r:id="rId4"/>
    <p:sldId id="299" r:id="rId5"/>
    <p:sldId id="300" r:id="rId6"/>
    <p:sldId id="301" r:id="rId7"/>
    <p:sldId id="322" r:id="rId8"/>
    <p:sldId id="323" r:id="rId9"/>
    <p:sldId id="324" r:id="rId10"/>
    <p:sldId id="326" r:id="rId11"/>
    <p:sldId id="327" r:id="rId12"/>
    <p:sldId id="328" r:id="rId13"/>
    <p:sldId id="266" r:id="rId14"/>
    <p:sldId id="268" r:id="rId15"/>
    <p:sldId id="269" r:id="rId16"/>
    <p:sldId id="267" r:id="rId17"/>
    <p:sldId id="329" r:id="rId18"/>
    <p:sldId id="270" r:id="rId19"/>
    <p:sldId id="334" r:id="rId20"/>
    <p:sldId id="271" r:id="rId21"/>
    <p:sldId id="332" r:id="rId22"/>
    <p:sldId id="333" r:id="rId23"/>
    <p:sldId id="336" r:id="rId24"/>
    <p:sldId id="330" r:id="rId25"/>
    <p:sldId id="331" r:id="rId26"/>
    <p:sldId id="272" r:id="rId27"/>
    <p:sldId id="292" r:id="rId28"/>
    <p:sldId id="293" r:id="rId29"/>
    <p:sldId id="294" r:id="rId30"/>
    <p:sldId id="273" r:id="rId31"/>
    <p:sldId id="275" r:id="rId32"/>
    <p:sldId id="276" r:id="rId33"/>
    <p:sldId id="277" r:id="rId34"/>
    <p:sldId id="278" r:id="rId35"/>
    <p:sldId id="296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0-10-17T05:50:47.95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0,'24'0,"1"0,50 0,-1 0,0 0,26 0,-51 0,26 25,-50-25,-1 0,-24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0-10-19T05:44:51.08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50,'0'0,"0"0,0 24,0 1,0 0,0-25,0 25,0 0,0-1,0-24,0 25,0-25</inkml:trace>
  <inkml:trace contextRef="#ctx0" brushRef="#br0" timeOffset="1054">322 0,'0'0,"-24"0,24 0,-25 0,25 0,-50 0,50 25,-25 0,1-25,24 24,0 1,0 0,0-25,0 25,0-25,24 0,-24 0,25 0,-25 0,50 0,-50 0,25 0,-25 0,24 0,1 25,-25-25,0 0,0 24,0-24,0 25,0-25,0 25,0 0,-25-25,1 0,24 0,-25 25,0-25,0 0,25 0,-25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0-10-19T05:44:53.02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223 273,'0'0,"0"0,0 25,0-1,-25 1,25 0,-25 49,25-24,0 0,0-26,0 26,0-50,0 25,0-25,0 25,0-1,0-24,25 25,0-25,-25 0,0 0,0 0,0-25,0 1,0 24,-25-25,25 0,-50 0,26 25,-1-25,0 1,0 24,0 0,25 0,-24 0,24-25,0 25,24 0,1 0,25 0,-25-25,-1 25,1 0,0 0,0 0,-25 0,25 0,-25 0</inkml:trace>
  <inkml:trace contextRef="#ctx0" brushRef="#br0" timeOffset="1045">397 0,'0'0,"0"0,0 0,0 25,0 0,0-1,0-24,0 50,0-50,0 25,0-25,0 25,0-1,0-24,0 25,0-25,0 0,0 0,24 0,-24-25,0 1,25-1,-25 0,0 0,0 25,25 0,-25 0,25 0,-25 0,0 0,25 25,-25 25,0-26,24-24,-24 50,0-25,0 0,0-25,0 24,0-24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0-10-19T05:44:55.36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50 149,'-25'0,"25"0,-25 0,25 0,0 0,0 25,0 0,0-1,0-24,0 50,0-50,0 25,0-25,25 0,-25 25,25-25,-25 0,25 0,0 0,-25 0,0 0,24 0,-24 0,0-25,25 25,-25 0,0-25,0 25,0-25,0 0,0 25,0-24,-25 24,25 0,0-25,0 25,0-25,0 25,25-25,-25 25,0-25,0 25,0-24,0-1,25 25,-25 0,0-25,25 25,-25-25,0 25,25 0,-25 0,0 0,0 25,0 0,0 0,0 24,0 26,0-26,0 1,0-1,0 1,0 0,0-26,0 1,0 0,0 0,24-25,1 25,-25-25,0 0,0 24,25-24,-25 0,25 0,0 0,-25 0,24 0,-24 0,0 0,0-24,0 24,0-25,-24 0,24 0,-25 25,0 0,0 0,0 0,25 0,-49 0,49 0,0-25,-25 25,25 0,0 0,0 0,0-24,0 24,25 0,0 0,-1 0,1 0,0 0,-25 0,25 0,-25 0,25 0,-1 0,-24 0,25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0-10-19T05:44:57.46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0,'0'0,"0"0,0 49,0-24,0 0,0 49,0 1,0 24,0-25,0 25,25-24,-25-26,0 26,0-50,0-25,0 25,0-1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0-10-19T05:45:00.18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0 124,'0'0,"0"24,0-24,25 25,0 25,-25-25,25 24,0-24,-25 0,0-25,24 25,-24-25,25 0,0 0,-25 0,0 0,0-50,25 25,-25 0,25-24,-25 24,0-25,24 50,-24-24,0-1,0 0,0 25</inkml:trace>
  <inkml:trace contextRef="#ctx0" brushRef="#br0" timeOffset="731">546 173,'0'0,"0"0,-25 0,1 0,-1 50,25-25,-25-1,0 1,25 0,0-25,0 25,0-25,0 25,0-1,0-24,0 0,25 0,-25 0,25 0,-25 0,25 0,-25 0,24 0,-24-24,25 24,-25-25,0 25,0-25,0 25,0-25,0 0,0 25,0-24,0 24,0 0,0 24,0 1,0 0,25-25,-25 25,0 0,0-25,25 24,0-24,-25 0,24 0</inkml:trace>
  <inkml:trace contextRef="#ctx0" brushRef="#br0" timeOffset="1814">794 173,'0'0,"0"0,0 0,25 0,0 0,0 25,-25-25,24 50,1-50,0 49,-25-49,25 25,-25-25,0 25,0 0,0-25,0 24,0-24,0 25,0 0,0-25,-25 0,25 0,0 0,0-25,0 25,0-25,0 25,0-24,0-1,0 25,0-25,0 25,0-25,0 0,0 1,0-1,0 25,0-50,25 25,-25 1,25 24,-25-25,0 25,24-25,1 0,-25 25,0-25,25 25,-25 0,0-24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0-10-19T05:45:06.92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0 124,'0'0,"25"0,-25 0,25 0,0 0,0 0,-1 0,1 0,50 0,-26 0,1 0,-25 0,24 0,26 0,-51 0,1 0,25 0,-50 0,25 0,-1 0,1 0,-25 0,25 0</inkml:trace>
  <inkml:trace contextRef="#ctx0" brushRef="#br0" timeOffset="818">472 0,'0'0,"24"0,-24 0,25 0,-25 0,25 0,0 25,0-25,-1 25,1-25,0 24,0 1,0-25,-1 25,1 0,-25-25,25 0,0 0,-25 0,0 25,0-25,0 24,0-24,-25 25,0 0,25 0,-49 0,49-25,-25 24,0 1,25 0,0-25,-25 0,25 25,0-25,-25 0,25 0,0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0-10-19T05:45:19.78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0,'0'0,"0"0,0 0,0 25,0-25,0 0,0 25,25 0,-25-25,0 24,0-24,0 25,0 0,0-25,0 25,0-25,0 25,0-25,0 24,0 1,0-25,0 25,0-25,0 25,0 0,0-25,0 24,0-24,0 25,0-25,0 25,25-25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0-10-19T05:45:20.89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151 248,'0'0,"0"0,-25 0,0 0,0 0,25 0,-24 0,24 0,-25 24,0-24,25 25,0-25,0 25,0-25,0 25,0-25,0 25,25-25,-25 0,25 0,-25 0,24 0,-24 0,25-25,0 25,-25-25,25 25,-25-25,0 25,0-25,25 1,-25-1,0 25,0-50,0 50,0-25,0 25,0-24,-25-1,25 25,0-25,0 25,-25 0,25-25,0 25,0 0,0 25,0-25,0 25,0 0,0-1,0 1,0 0,0-25,0 25,0 0,0-1,0 1,0-25,0 25,0 0,0-25,0 0,0 25,0-25,25 24,-25-24,0 0,0 25,25-25,-25 25,24-25,-24 0</inkml:trace>
  <inkml:trace contextRef="#ctx0" brushRef="#br0" timeOffset="1313">374 396,'0'0,"25"0,-25-24,0 24,25 0,0-25,-25 0,0 25,24-25,-24 25,0-25,0 1,0 24,0-25,0 25,0 0,-24 0,-1 0,25 0,-25 0,25 0,-25 0,25 0,-25 0,25 0,0 25,-24-1,24-24,0 25,0-25,0 25,0 0,0-25,0 25,0-25,24 49,-24-49,25 25,0-25,0 0,0 25,-1-25,1 0,-25 0,25 0,-25 0,25 0,0 0,-25 0,24 0,-24 0,0 0</inkml:trace>
  <inkml:trace contextRef="#ctx0" brushRef="#br0" timeOffset="2230">622 297,'0'0,"0"0,25 0,-25 0,25 0,-25 0,25 0,-25 25,24-25,-24 25,25-25,-25 25,0-1,25-24,-25 25,0-25,0 25,0-25,0 25,0 0,0-25,0 0,0-25,0 25,0-25,0 25,0-50,0 50,0-24,0 24,0-50,0 50,25-25,0 25,-25-25,0 25,0 0,24 0</inkml:trace>
  <inkml:trace contextRef="#ctx0" brushRef="#br0" timeOffset="3294">1019 223,'0'0,"0"0,0 25,0-25,0 24,0 1,0 0,0-25,0 25,0-25,0 25,0-25,0 24,0 1,0-25,0 25,0-25,0 25,0 0,0-25,0 24,0-24,0 25,0-25,0 25</inkml:trace>
  <inkml:trace contextRef="#ctx0" brushRef="#br0" timeOffset="4093">920 148,'0'0,"0"25,0-25,0 25,0-25,0 0,0 0,0-25,0 0,0 25,0 0</inkml:trace>
  <inkml:trace contextRef="#ctx0" brushRef="#br0" timeOffset="4812">1118 272,'0'0,"0"25,25 0,0 0,-25 24,25-24,-25 25,24-25,-24-1,0-24,25 0,-25 0,0-24,0 24,0-25,0 0,25 0,-25 0,0 25,0-49,0 49,0-25,0 0,0 0</inkml:trace>
  <inkml:trace contextRef="#ctx0" brushRef="#br0" timeOffset="5542">1466 297,'0'0,"0"0,0 0,-25 25,0 0,25 0,-25-25,25 24,0 1,0 0,-25-25,25 0,0 25,0-25,0 0,25 0,-25 0,25 0,0 0,-25-25,25 0,-25 25,0-25,24 25,-24 0,0-24,0 24,0-25,0 25,0 0,0 0,0 25,0-25,0 24,0-24,0 25,25-25,-25 0,25 0,-25 0,25 0,-25-25,25 1,-25-1,0-25,0 25,24-24,-24 49,0-25,0-25,0 50,0-49,0 49,0-25,0 0,0 0,0 25,0-24,0 24,0 0,0 24,0 1,0 25,0-25,0-1,0 26,0-25,0-25,0 25,0-1,0-24,0 25,0-25,0 25,0-25</inkml:trace>
  <inkml:trace contextRef="#ctx0" brushRef="#br0" timeOffset="6980">1490 223,'0'0,"0"0,25 0,-25 0,50 0,-50 0,25 0,-1 0,1 0,-25-25,25 25,-25 0,25 0,0 0,-25 0,24 0,-24 0,0 0,25 0,-25 0,0-25,25 25,0 0</inkml:trace>
  <inkml:trace contextRef="#ctx0" brushRef="#br0" timeOffset="7947">1788 396,'0'0,"0"25,-25-25,25 25,0 0,0-25,0 0,25 0,-25 0,0-25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0-10-19T05:45:36.14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24,'0'0,"0"0,0 0,25-24,-25 24,25 0,-25 0,24 0,1 0,-25 0,25 0,-25 0,0 0,0 0,0 24,25 1,-25 0,0-25,0 25,0 0,0-1,0 1,0 0,0-25,0 25,0-25,0 49,-25-49,25 25,0-25,-25 25,0-25,25 25,0-25,-24 0,24 0,-25 25,0-25,25 0,0 0,0 0,25 0,0 0,-25 0,49 0,-49 0,50-25,-25 25,0 0,-1 0,26 0,-25 0,0 0,-1 0,1 0,-25 0,25 0,-25 0,25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0-10-19T05:45:37.4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0 100,'0'25,"0"-25,0 25,0-1,0 1,25 0,-25 0,24-25,-24 25,0-25,0 24,25-24,-25 25,0-25,0 25,25-25,0 0,-25 0,0-25,0 0,25 25,-25-24,0-1,0-25,24 50,-24-25,25 1,-25 24,0-25,0 0,0 25,0-25</inkml:trace>
  <inkml:trace contextRef="#ctx0" brushRef="#br0" timeOffset="937">546 224,'0'-25,"-25"25,25 0,-25 0,25 0,-25 0,0 0,1 50,24-50,-25 49,25-49,0 50,0-50,0 25,0 0,0-1,0-24,0 25,0-25,25 25,-25-25,24 0,-24 0,25 0,0 0,-25-50,25 50,-25-24,0-1,0 0,0 0,0 0,0 1,0 24,0-25,0 25,0-25,0 0,0 25,0 25,0-25,0 50,0-50,0 24,25 26,-25-50,24 25,-24 0,25-25,-25 0,0 0</inkml:trace>
  <inkml:trace contextRef="#ctx0" brushRef="#br0" timeOffset="1874">670 199,'24'0,"1"0,-25 0,25 0,-25 0,25 25,-25-25,0 25,0-25,25 25,-25-25,0 24,0-24,0 0,0-24,0-1,0 0,0-25,24 26,-24-1,0-25,0 25,25 1,-25 24,25-25,-25 25,25 0,-25 0,25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0-10-17T05:50:49.53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0-10-19T05:45:40.61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0 124,'0'0,"0"0,49 0,-24 0,0 0,24 0,-24 0,25 0,-1 0,1 0,0 0,-26 0,1 0,25 0,-25 0,-1 0,-24 0,25 0,0 0,0 0,-25 0</inkml:trace>
  <inkml:trace contextRef="#ctx0" brushRef="#br0" timeOffset="572">471 0,'0'0,"0"0,25 0,-1 0,1 0,-25 25,50 0,-50-25,25 0,-1 25,-24-25,25 0,-25 0,25 25,-25-25,0 24,0-24,0 25,0-25,0 25,0 0,-25 0,0-1,25-24,-24 25,24-25,0 25,-25-25,25 0,-25 0,25 25,0 0,0-25,0 24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0-10-19T05:48:36.40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0,'0'0,"0"0,0 0,0 0,0 25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0-10-19T05:45:43.90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273 25,'0'0,"25"0,0 0,-25 0,25 0,-25 0,25 0,-25 25,0-25,0 0,24 25,-24-25,25 49,-25-24,0 0,0 24,0-24,0 0,0 0,0 0,0-1,0-24,-25 25,1-25,24 0,0 0,-25 0,25 0,0 0,0 0,0-25,0 1,0 24,0-25,0 25,0 0,25-25,-1 25,-24 0,25-25,0 0,0 25,-25-24,25 24,-25-25,0 0,0 0,0 25,0-25,0 1,0 24,0-25,0 25,0-25,0 0,0 25,0 0,0 0,0 0,0 25,-25 0,25 0,0 24,0-49,0 50,0-25,0-25,0 49,0-49,25 50,-1-50,1 25,0-25,0 0,0 24,-25-24,49 25,-49-25,25 0,-25 0,25 0,0 0,-25 0</inkml:trace>
  <inkml:trace contextRef="#ctx0" brushRef="#br0" timeOffset="2533">0 1588,'0'0,"25"0,-25-25,0 25,25 0,-25 0,0 0,25 0,0 0,-25 25,0-1,0 1,24-25,-24 25,0 0,0-25,0 25,0-1,0 1,0-25,0 25,0-25,0 25,-24-25,24 0,0 0,0-25,0 25,0-25,24 0,-24 1,0-1,25 0,0 0,-25 25,0-49,0 24,25 0,-25 0,0 25,0-25,0 1,0 24,0 0,0 0,0 0,0 24,0 1,0-25,0 50,0-50,0 25,0-1,0 1,0 25,0-50,25 25,-25-25,49 24,-49 1,25-25,-25 0,25 0,-25 0,25 0,0 0,-25 0</inkml:trace>
  <inkml:trace contextRef="#ctx0" brushRef="#br0" timeOffset="3853">521 1836,'0'0,"0"25,0-1,0 1,-24-25,24 25,0-25,0 25,0 0,0-1,0-24,0 25,0 0</inkml:trace>
  <inkml:trace contextRef="#ctx0" brushRef="#br0" timeOffset="4445">546 1340,'0'0,"0"24,0-24,0 25,25-25,-25 0,25 25,0-25,24 0,-24 0,-25 0,50-25,-50 0,24 1,1-1,-25-25,0 1,0 49,0-50,0 50,0-25,0 25,0 25,0-25,0 25,0 0,0-1,0 51,0-26,50 1,-50 24,49-24,-24 0,-25-26,25 26,0-50,-25 50,0-50,0 24,0-24,0 25,-25-25,25 0,-50 25,50-25,-24 0,-1 0,0 0,25 0,-25 0,25 0,0 0,0-25,0 0,0 1,0-26,0 25,25 0,-25 1,25-1,0 0,-25 25,24-25,-24 0,0 25,25 0,-25 0,25 0,-25 0,25 0,0 0,-1 0,-24 0,25 0,-25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0-10-19T05:45:57.17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248 199,'0'0,"0"0,25 25,0-1,-25 1,0 50,25 24,0-50,-1 1,-24 0,0-1,0-24,0 0,0-25,0 25,0-25,0 0,0 0,0-25,0 0,0-24,0 24,0-25,0 25,0-24,0 24,25-25,-25 25,25 1,0-26,-25 25,0 0,25 25,-25-24,0 24,24 0,1 0,-25 0,0 0,25 24,0 26,0-25,-1 0,-24 24,25-24,-25 0,25 0,-25-1,0 1,0-25,0 25,0 0,0-25,0 0</inkml:trace>
  <inkml:trace contextRef="#ctx0" brushRef="#br0" timeOffset="1035">744 273,'25'0,"-25"0,0 0,25 25,0 25,0-1,-1 1,26-1,-50-24,50 25,-50-50,24 0,-24 0,25 0,0 0,-25 0,0 0,0-25,0 0,25 25,-25-49,0 24,0 0,0-25,0 26,0-1,25-25,-25 25,24 1</inkml:trace>
  <inkml:trace contextRef="#ctx0" brushRef="#br0" timeOffset="1684">1290 224,'0'0,"0"0,0 24,0-24,-25 50,25-50,-25 25,25 0,0-1,0 1,0 0,0 25,25-26,-25 1,50 0,-50 0,49-25,-49 0,25 0,-25 0,25 0,-25-25,25 0,-25 25,0-49,0 49,0-25,0 25,0-25,0 0,0 25,0 0,0 0,0 0,0 25,0-25,0 25,0 0,0-1,25 1,-25 0,0-25,0 25,25-25,-25 0,24 0,-24 25,25-25,-25 0,25 0,-25 0,25 0,-25 0</inkml:trace>
  <inkml:trace contextRef="#ctx0" brushRef="#br0" timeOffset="2602">1613 298,'0'-25,"0"25,24 0,-24 0,50 25,-50 0,50 0,-50-1,24 1,-24-25,0 50,25-50,-25 25,0-25,0 24,0 1,0-25,0-25,0 25,0-24,0-1,0 0,0-25,0 1,25-1,-25 1,25-1,0 0,-25 26,0-1,24 0,-24 0,25 25,-25-25,0 25,0 0</inkml:trace>
  <inkml:trace contextRef="#ctx0" brushRef="#br0" timeOffset="3824">1340 224,'0'0,"0"0,0 24,0 1,24-25,-24 0,0 25,0-25,0 0,0 25,25 0,-25-25,0 24,0-24,0 0,0 25,25-25,-25 0,0 25,25-25,-25 25,0-25</inkml:trace>
  <inkml:trace contextRef="#ctx0" brushRef="#br0" timeOffset="160093">744 149,'0'0,"0"0,0 25,0-25,0 25,0-25,-24 49,24-49,0 25,0-25,0 25</inkml:trace>
  <inkml:trace contextRef="#ctx0" brushRef="#br0" timeOffset="161107">0 199,'0'0,"0"0,0 0,25 0,-25 0,25 25,0-25,-25 0,0 0,24 0,-24 24,25-24,-25 25,25-25,-25 0,0 25,0-25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0-10-19T05:46:02.3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0 124,'0'-25,"0"25,0 0,0 0,25 0,25 0,-25 0,24 0,1 0,24 0,1 0,-1 0,-24 0,-1 0,-24 0,25 0,-25 0,-1 0,-24 0,25 0,-25 25,0-25,0 0,0 24</inkml:trace>
  <inkml:trace contextRef="#ctx0" brushRef="#br0" timeOffset="592">497 0,'0'0,"0"0,24 0,1 24,0-24,-25 0,50 0,-50 0,24 0,-24 0,25 0,-25 25,25-25,-25 0,25 0,-25 25,0 0,0-25,0 25,-25-25,25 49,-25-49,25 25,-25 0,1 0,24-25,0 24,0-24,0 25,-25-25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0-10-19T05:46:03.89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27 694,'-25'0,"25"0,0 0,0 0,0 50,0 0,0-1,0 1,0 24,25 1,-25-26,0 1,0-25,0 24,0 1,0-25,0 0,0 24,0-49,0 25,0-25,0 25,0 0,0-25,0 24,0-24,0 25,0 0,0-25,0 0,0-25,0 0,0 1,0-51,0 50,0 1,0-1,0-25,0 25,0 1,0-1,0 0,0 0,0 25,0-25,0 0,0 25,0-24,0 24,0-25,0 25,0 0,0-25,24 25,-24-25,0 25,25 0,0 0,-25 0,25 0,-25 25,25-25,-25 25,25-25,-25 0,24 0,-24 25,0-25,0 0,0 24,0 1,0-25,0 25,0-25,0 25,0 0,0-25,0 25,0-25,0 24,0-24,0 0,-24 25,24-25,0 25,-25-25,25 0,-25 0,25 0,-25 0,0 0,25 0,-25 0,25 0,0-25</inkml:trace>
  <inkml:trace contextRef="#ctx0" brushRef="#br0" timeOffset="1815">448 942,'0'0,"0"0,0 0,-49 0,24 25,-25 0,26 25,-1-50,0 49,25-49,0 50,-25-50,25 25,0 0,0-1,0-24,0 25,0-25,25 0,0 0,-25 25,0-25,25 0,-25 0,24 0,1 0,-25 0,25 0,-25-25,25 0,-25 1,0-1,0 0,0 0,0 25,0-25,0 0,0 25,0-24,0 24,0-25,0 25,0-25,0 25,0 0,0 25,25-25,-1 25,-24-25,0 24,25 1,-25 0,25-25,0 0,-25 25,25 0,-25-25,0 0,24 0,1 0,-25 25,0-25,25 0,-25 0,0 0,25 0</inkml:trace>
  <inkml:trace contextRef="#ctx0" brushRef="#br0" timeOffset="3461">647 1042,'0'0,"0"0,25 0,-1 0,1 0,0 0,25 24,-26 1,1 0,-25-25,25 25,0 0,-25 0,0-1,0-24,0 25,0-25,0 25,0-25,0 0,-25 0,25 0,0-25,0 0,0 1,0-1,0 0,0 0,0 0,0 0,0 1,25-1,-25 0,25 0,-25 0,24 25,-24-24,0-1,0 25,25 0</inkml:trace>
  <inkml:trace contextRef="#ctx0" brushRef="#br0" timeOffset="4221">1217 719,'0'25,"0"25,0-1,0 1,0-1,0 1,0 0,0 24,0-49,0 0,0 24,0-49,0 25,25-25,-25 25,0 0</inkml:trace>
  <inkml:trace contextRef="#ctx0" brushRef="#br0" timeOffset="4735">1093 1066,'0'0,"0"0,25 0,-25 0,25 0,0 0,-1 0,-24 0,25 0,0 0,0 0,-25 0,50 0,-50 0,24 0,-24 0,25 0,-25 0,25 0</inkml:trace>
  <inkml:trace contextRef="#ctx0" brushRef="#br0" timeOffset="5364">1540 1017,'0'25,"0"-25,0 24,0 1,0 0,0 0,0-25,0 25,0 0,0-25,0 24,0-24,0 25,0 0,0-25,0 25,0-25,0 25,0-25</inkml:trace>
  <inkml:trace contextRef="#ctx0" brushRef="#br0" timeOffset="6054">1540 868,'-25'0,"25"0,0 0,0 0,0 0,0 25,0-25,0 25,0-25,0 0,0 0,0-25,0 0,0 0,0 25,0-25,0 25,-25 0</inkml:trace>
  <inkml:trace contextRef="#ctx0" brushRef="#br0" timeOffset="6852">1763 1017,'0'0,"0"0,-25 0,25 25,-25-1,1-24,24 50,0-50,-25 50,25-50,0 25,0-25,0 24,0-24,0 25,0 0,0-25,25 0,-25 0,24 0,1 0,-25 0,25 0,-25-25,0 25,0-25,25 25,-25-24,0 24,0-25,0 0,0 25,0-25,0 25,0 0,0 0,0 0,0 25,0 0,25 0,-25-1,0 1,0-25,24 25,-24 0,0-25,25 0,0 25,-25-25,25 0,-25 0,25 0,-25 0,24 0,1 0,-25 0,0-25,25 25,-25-25,0 25,0-25,0 25,0-49,0 49,0-25,0-25,0 50,0-50,0 26,0 24,0-50,0 50,0-50,0 50,0-24,0-1,0 0,0 25,0-25,0 25,0 0,0 25,0-25,0 25,0 24,0-49,0 25,0-25,0 25,0 0,0-25,0 25,0-25,0 24,0 1,0 0,0-25,0 25,0-25,0 0,0 25,25-25,-25 25,0-25,0 24,25-24,-25 0,0 25,24-25,-24 25,0-25,0 0,25 0,-25 25,0-25,25 0,-25 0,25 0,0 0,-25 0,24 0,-24 0,25 0,-25 0</inkml:trace>
  <inkml:trace contextRef="#ctx0" brushRef="#br0" timeOffset="39953">696 620,'0'0,"0"0,25 0,-25 0,0 25,0 0,25-25,-25 24,0-24,0 25,0-25,25 0,0 0,-25 0,24 0,1 0,0 0,0-25,0 1,24-1,-24-25,0 25,0 1,24-1,-49 0,50-25,-50 1,49-1,-24 1,25-1,-25 0,0 26,-1-1,-24 0,25 0,0 25,-25 0,0 0,25-25,-25 25,25-24,-25 24,24 0,1-25,-25 0,25 25,-25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0-10-19T05:46:22.47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0,'0'0,"0"0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0-10-19T05:48:35.01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0 148,'0'0,"0"0,0 0,25 0,0 0,-25 0,25 0,-25 0,25 0,-25 0,49 0,-49 0,50 0,-25 0,24 0,-24 0,49 0,-49 0,0 0,0 0,24 0,-24 0,0 0,25 0,-26-24,1 24,25 0,-25 0,24 0,1 0,-1 0,1 0,0 0,-1 0,26-25,-51 25,26-25,-25 25,49-25,-49 25,50 0,-26 0,26 0,-1-25,-49 25,0-24,24 24,-49 0,25 0,-25 0,0 0,0 0,0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0-10-19T05:46:13.06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225 372,'-25'0,"25"0,-49 0,49 0,-25 0,-25 0,50 0,-24 0,24 25,-25-25,25 25,-25-25,25 25,0-25,0 25,0-1,0 1,0-25,25 25,-25-25,25 25,-25-25,24 0,1 0,-25 0,25 0,-25 0,0-50,25 25,-25 1,0-26,0 0,0 25,0 1,0-26,0 0,0 26,0-26,0 0,0 26,-25-1,25 0,-25 0,25 25,0 0,0 0,0 0,0 25,0-25,0 25,0 0,0-1,0 1,0 0,25 25,-25-26,0 1,0 0,0 0,25 0,-25-1,25-24,-25 50,0-25,0 0,24-25,-24 25,0-25,0 24,25 1,0-25,-25 0</inkml:trace>
  <inkml:trace contextRef="#ctx0" brushRef="#br0" timeOffset="1124">349 472,'0'0,"25"-25,-25 25,0-25,0 0,0 25,0-25,0 25,0-25,0 1,0 24,0 0,0-25,0 25,-25 0,25 0,-25 0,1 0,24 0,0 0,0 25,0-1,0-24,0 25,0-25,0 50,0-50,0 25,24 24,-24-24,25 0,0-25,-25 25,0-25,25 0,-25 25,25-25,-25 0,24 0,1 0,-25 0,25 0,-25 0,25 0,0 0,-25 0,24-25,-24 25</inkml:trace>
  <inkml:trace contextRef="#ctx0" brushRef="#br0" timeOffset="1903">597 347,'0'0,"0"-24,0 24,0 0,0 0,25 0,0 0,0 24,-1 1,-24 25,25-25,-25 0,25-1,-25-24,0 25,0 0,0-25,0 25,0-25,0 0,0 0,0-25,0 0,0 25,0-25,0 25,0-24,0-1,0 0,0 0,0 0,0 0,0 1,25 24,-25-25,0 25,0 0,0-25,25 25,-1 0,-24 0,0 0,25 0,-25-25,0 25,25 0</inkml:trace>
  <inkml:trace contextRef="#ctx0" brushRef="#br0" timeOffset="3391">1019 248,'0'0,"0"25,0-25,0 25,0-25,0 25,0-1,0 1,0 25,0 0,0-26,0 1,0-25,0 25,0-25,0 25,0 0,0-25</inkml:trace>
  <inkml:trace contextRef="#ctx0" brushRef="#br0" timeOffset="4091">920 124,'0'0,"0"0,0 0,0 0,0-25,0 25,24 0,-24 0,0 0,25 0</inkml:trace>
  <inkml:trace contextRef="#ctx0" brushRef="#br0" timeOffset="5924">1193 298,'0'25,"0"-25,24 24,1 1,-25 0,50 50,-25-26,-25 1,24-1,1 1,-25-25,0 0,0-25,25 0,0 0,-25 0,0 0,0 0,0-25,0 0,25 0,-25 0,0-24,0 24,0 0,0 0,0 1,0-1,0 0,0 25,0-25,0 0,0 25,0-25,0 25</inkml:trace>
  <inkml:trace contextRef="#ctx0" brushRef="#br0" timeOffset="6752">1614 397,'0'0,"0"0,-25 0,25 0,-24 25,24-25,-25 25,25 0,0-1,0-24,0 25,0 0,0-25,0 25,0-25,0 25,25-25,-25 24,24-24,-24 0,25 0,0 0,-25 0,0 0,0-24,0-1,0 0,0 25,0-25,0 25,0-25,0 25,0 0,0 25,0-25,0 25,0 0,0-25,25 25,-25-25,0 0,0 24,25 1,-25-25,24 0,1 0,-25 0,25 0,-25 0,0-25,0 25,0-24,0 24,0-25,0 0,0 0,0 25,0-25,0 25,0-49,0 49,0-50,0 50,0-25,0-24,0 49,0-50,0 50,0-25,0 25,0-25,0 25,0-24,0 24,0 0,0 24,0 1,0 0,25 25,-25-26,0 1,0 0,0 0,0 0,25-25,-25 25,0-1,0 1,0-25,0 25,0-25,0 25</inkml:trace>
  <inkml:trace contextRef="#ctx0" brushRef="#br0" timeOffset="8339">1738 422,'0'0,"0"-25,0 25,0 0,25 0,0 0,0 0,-25 0,24 0,1 0,-25 0,25 0,-25 0</inkml:trace>
  <inkml:trace contextRef="#ctx0" brushRef="#br0" timeOffset="8831">1986 347,'0'0,"0"0,0 50,0-50,0 25,0 49,25-24,-25-25,0 0,0 24,25-49,-25 25,0-25</inkml:trace>
  <inkml:trace contextRef="#ctx0" brushRef="#br0" timeOffset="10084">2011 372,'0'25,"25"0,-25-25,25 25,-25-25,24 25,-24-25,25 0,0 0,-25 0,25 0,-25 24,0-24,25 0,-25 0,0 0,0-24,25-1,-25 0,24 0,-24 25,0-50,0 50,0-24,0 24,0 0,0 0,0 0,0 24,25-24,0 0,-25 0,25 0,0 0,-1 0,-24 0,25 0,-25-24,0-1,0 25,0-25,0 25,0-25,0 25,0-25,0 25,0-24,0 24,0 0,-25 0,25 0,-24 24,24-24,0 25,0-25,0 50,0-50,0 25,0-25,0 24,24-24,-24 25,25 0,-25-25,50 25,-50-25,25 0,-1 0,1 0,-25 0,0 0,25 0,-25 0,0 0,0-25,0 25,25 0,-25-25,0 0,25 25,-1 0,-24-24,0 24,25-25,-25 0,0 25,0-25,0 25,0-25,0 25,0 0,0 0,0 0,-25 0,1 0,24 25,0 0,-25-25,25 25,0 0,0-1,0-24,0 25,0-25,0 25,0-25,0 0,25 25,-1-25,-24 0,25 25,-25-25,25 0,-25 0,25 0,0 0,-25 25,24-25,-24 24,25 1,-25-25,25 25,-25-25,0 50,0-50,0 24,0-24,-25 25,25-25,-25 0,1 25,-1-25,-25 0,25 0,1 0,-26 0,50-25,-50 0,50 25,-24 0,24-24,-25 24,0-25,25 25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0-10-19T05:47:19.56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0 127,'0'0,"0"0,25 0,-25 0,25 0,-25 0,49 0,1 0,0 0,-1 0,26 0,-1-24,0 24,26 0,48-25,-48 25,24-25,-25 25,50 0,-50 0,-25 0,1 0,-1 0,1-25,-1 25,-24 0,24 0,-24 0,-1 0,-24 0,50 0,-75 0,24-25,26 25,-50 0,25 0,-25 0,25 0,-1 0,-24 0</inkml:trace>
  <inkml:trace contextRef="#ctx0" brushRef="#br0" timeOffset="857">1439 78,'0'0,"0"0,0 0,0 25,0-1,0 1,0 25,0-1,0-24,0 0,0 25,0-26,0 1,0 0,0 0,0 0,0-25,0 25,0-1,0-24,0 25,0-25,0 25,0 0</inkml:trace>
  <inkml:trace contextRef="#ctx0" brushRef="#br0" timeOffset="1537">1340 450,'0'0,"0"0,0 0,0 25,0-25,0 25,24-1,-24-24,0 25,25-25,-25 0,0 25,0-25,25 25,-25-25,25 0,-25 0,25 0,-1 0,-24-25,25 25,-25-25,25 25,-25-25,25 1,-25 24,0-25,25 25,-25-25,0 25,24-25,-24 0,0 25,0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0-10-17T05:55:35.1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0-10-19T05:47:22.62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229 868,'0'-25,"-25"25,25 0,-25 0,0 0,-24 25,24 0,0-1,25 1,-25 0,0 0,25 24,0-24,0 0,0 25,0-50,0 24,0 26,0-50,0 25,0-25,0 25,0 0,0-25,0 24,25-24,0 25,-25-25,25 25,0-25,-1 0,1 0,-25 0,25 0,0 0,0-25,-25 25,25-25,-25 25,24-24,-24-1,0 25,0-25,0 25,-24 0,-26 0,25 0,0 0,0 0,25 0,-24 0,24 0,0 0,0 0,0 0,0 0,0 0,49 0,-49-25,25 0,25 25,-50-25,25 1,-1-1,1 25,0-25,-25 25,25 0,-25-25,0 25,25 0,-25 0,0 25,0-25,0 25,0 24,0 1,0 0,0-1,0 1,0 24,24-49,-24 0,0 25,0-50,25 24,-25-24</inkml:trace>
  <inkml:trace contextRef="#ctx0" brushRef="#br0" timeOffset="1390">502 1240,'0'0,"24"0,1 0,-25 0,25 0,0 0,0 25,-1 0,1-1,-25-24,25 25,-25-25,0 25,0-25,0 25,0 0,0-25,0 0,0 0,0 0,0-25,0 0,0 25,0-50,0 26,0-1,0-25,0 25,0 0,25-24,-25 24,0 0,0 0,25 25,-25-24,0-1,0 25,24 0,-24-25,25 25</inkml:trace>
  <inkml:trace contextRef="#ctx0" brushRef="#br0" timeOffset="2209">1072 1017,'-25'0,"25"0,-25 0,25 0,-24 0,-1 24,0 1,25-25,0 25,-25-25,25 25,-25-25,25 49,0-49,0 25,0 0,0 0,0-25,0 25,0 0,25-25,-25 0,25 0,-25 0,25 0,-25 0,25 0,-25-25,24 25,-24-25,0 0,0 0,0 0,0 1,0-1,0 0,0 0,0 25,0-25,0 25,0 0,25 25,-25 0,0 0,0-25,25 25,-25-1,25-24,-25 25,0-25,0 0,25 0</inkml:trace>
  <inkml:trace contextRef="#ctx0" brushRef="#br0" timeOffset="3165">1320 1041,'0'0,"-25"0,25 0,0 0,-25 25,25 0,0-25,0 25,0-25,0 25,0-1,0-24,0 25,0 0,0 0,0 0,25-25,0 25,0-1,-25-24,25 0,0 0,-25 0,24 0,-24 0,0-24,0 24,25-25,-25-50,0 50,0 1,0-26,0-24,0 24,-25 0,25-24,-24 24,-1-49,0 50,25 24,-25-25,0 25,25 1,0 24,-25 0,25 0,0 24,0 1,0 0,0 49,25-49,-25 25,25-1,0-24,-25 0,25 25,0-50,-25 24,24-24,-24 25,0 0,25-25,0 25,-25-25,25 0,-25 0,25 25,-25-25,24 24,1-24,-25 0,25 0,-25 0,25 0,0 0</inkml:trace>
  <inkml:trace contextRef="#ctx0" brushRef="#br0" timeOffset="4250">1667 868,'25'0,"-25"0,0 25,0-25,25 49,-25-24,25 25,0-1,-25-24,0 0,24 0,1-25,-25 24,0 1</inkml:trace>
  <inkml:trace contextRef="#ctx0" brushRef="#br0" timeOffset="4899">1643 595,'0'0,"0"0,-25 25,25-25,0 49,0-49,0 25,0-25,0 25,0-25,25 0,-25 0,24 0,-24 0,25 0,-25-25,0 25,0-49,0 49,0-25,0 25,-25 0,25 0,-24 0,24 0,-25 0</inkml:trace>
  <inkml:trace contextRef="#ctx0" brushRef="#br0" timeOffset="5679">1891 893,'0'0,"24"0,-24-25,0 25,25-50,0 25,-25 1,25-1,-25 0,25 0,-25 0,0 1,0 24,0-25,0 25,-25 0,25 0,-25 0,25 0,-25 0,25 25,0-1,-25 1,1 0,24 0,0 0,0-1,0 1,0-25,0 50,0-50,0 25,0-25,0 49,24-49,1 25,-25-25,25 25,-25-25,25 25,-25-25,49 0,-49 0,25 0,-25 0,25 0,0-25,-25 25,0-25,25 25,-25-25,0 25</inkml:trace>
  <inkml:trace contextRef="#ctx0" brushRef="#br0" timeOffset="6457">2139 620,'24'0,"1"0,-25 0,25 0,-25 25,0-1,25 1,0 0,-25 0,0-25,0 25,0-1,0-24,0 25,0-25,0 25,0-25,0 0,0 0,0 0,0-50,0 26,0-1,0 0,0 25,0-25,0 0,0 25,0-24,24 24,-24 0,0-25,25 25,0 0,-25 0,25 0,-25 0,25 25,-25-25,0 24,25 1,-1-25,-24 25,0-25,0 25,25 0,-25-25,0 24,0-24,0 25</inkml:trace>
  <inkml:trace contextRef="#ctx0" brushRef="#br0" timeOffset="7699">2461 0,'0'0,"0"0,0 0,0 49,0-24,0 0,0 49,25-49,-25 25,0-1,0-24,25-25,-25 50,0-50,25 25,-25-25,0 49,0-49,24 50,-24-50,0 25,0-25,25 24,0-24,-25 25,25-25,-25 0,25 0,-1 0,-24 0,25 0,0-25,0 25,-25-49,25 49,-25-25,24 0,1 0,-25 25,0-24</inkml:trace>
  <inkml:trace contextRef="#ctx0" brushRef="#br0" timeOffset="8585">2387 322,'0'0,"0"0,25-25,-25 25,24-24,26 24,-25 0,24 0,-49 0,25 0,0-25,-25 25,25 0,-25 0,25 0,-25-25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0-10-19T05:47:32.0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0 595,'0'0,"0"0,25 0,0 0,-25 0,25 25,0 0,0 24,-1-49,1 50,0-50,0 0,-25 0,0 0,0-25,0 0,0 1,0-51,0 50,0 1,0-1,0 0,0 0,0 25,0-25,0 25</inkml:trace>
  <inkml:trace contextRef="#ctx0" brushRef="#br0" timeOffset="719">397 620,'0'0,"25"0,-25 0,0 0,0-25,25 0,-25 25,0-24,0 24,0-25,0 0,0 25,0-25,0 25,0-25,0 25,0 0,-25 0,0 0,1 0,24 0,-25 0,0 0,25 0,0 0,0 25,0 0,0 0,0-25,0 49,0-49,0 25,0 0,0 0,25 0,-25-25,25 24,-25 1,24-25,1 0,-25 0,25 0,-25 0,25 0,-25 0,25 0,-1 0</inkml:trace>
  <inkml:trace contextRef="#ctx0" brushRef="#br0" timeOffset="1665">794 397,'0'0,"0"0,-25 0,25 0,-24 25,-1-1,25 1,-25-25,25 25,0-25,0 25,0-25,0 25,0-1,0-24,0 0,0 25,0-25,25 0,0 25,-25-25,24 0,-24 0,25 0,-25 0,25 0,0 0,-25 0,25 0,-25 0,24 0,-24-25,25 25,-25 0</inkml:trace>
  <inkml:trace contextRef="#ctx0" brushRef="#br0" timeOffset="2828">968 0,'0'25,"0"-1,0-24,25 25,-1 25,1 0,0-1,25 50,-50-49,25 24,-1-49,1 50,-25-51,0 1,0-25,0 25</inkml:trace>
  <inkml:trace contextRef="#ctx0" brushRef="#br0" timeOffset="3342">1017 372,'0'0,"0"0,25 0,0 0,0 0,0 0,0-25,24 0,-24 1,25-1,-50 25,24-50,1 50,-25 0,0 0</inkml:trace>
  <inkml:trace contextRef="#ctx0" brushRef="#br0" timeOffset="3844">1414 273,'0'0,"-24"0,24 0,-25 0,25 25,0-1,0 1,0-25,0 50,0-50,0 25,0-25,0 24,0-24,0 25,0-25,25 0,-1 0,-24 0,25 0,-25 0,25 0,0-25,-25 25,0 0,25 0,-25-24,0 24,0-25,0 0,0 25,0-25,0 25,0-25,-25 1,25 24,-25-25,25 25,-25 0,25 0,-25 0</inkml:trace>
  <inkml:trace contextRef="#ctx0" brushRef="#br0" timeOffset="4632">1563 248,'25'0,"-25"0,25 0,0 0,-1 0,-24 0,50 0,-50 25,25 0,0-1,-1 1,-24-25,0 25,25 0,-25 0,0-25,0 24,0-24,0 0,0 25,0-25,0 0,0 0,0 0,0 0,0-25,0 1,0-1,0 25,0-50,0 50,0-25,0 1,0-1,0 25,0-25,0 0,0 0,25 1,0 24,-25-25,0 0,25 25,-25-25,0 25,0-25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0-10-19T05:50:19.06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0-10-19T05:48:58.78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0 348,'25'0,"-25"0,25 0,0 0,0 0,-1 0,1 0,0 25,0-1,-25 1,0-25,25 25,-25 0,0 0,0 24,0-24,-25 0,25 24,-25-49,0 0,25 25,-25-25,25 0,0 0,0 0,0-25,0 25,0-49,25 24,-25 0,25 0,0 1,0-26,-1 50,-24-50,25 26,-25-1,25 0,-25 0,0 0,0 25,0-25,0 1,0 24,-25 0,25 0,-25 0,25 24,0 1,0 0,0 0,-24 0,24-25,0 25,0-1,0 1,0 0,24 49,26-49,-25 25,0-50,-1 25,1-25,25 0,-50 0,25 0,-25 0,24 0,1 0,-25 0</inkml:trace>
  <inkml:trace contextRef="#ctx0" brushRef="#br0" timeOffset="1261">447 0,'0'0,"0"0,0 25,0 0,25 25,-25-26,24 1,-24 0,0 0,0 0,0-25,0 24,0 1</inkml:trace>
  <inkml:trace contextRef="#ctx0" brushRef="#br0" timeOffset="1726">348 248,'24'0,"1"0,0 0,0 0,0-24,-1 24,1 0,0 0,-25 0,25 0,-25 0,0 0,0-25,25 25,-25-25,0 25</inkml:trace>
  <inkml:trace contextRef="#ctx0" brushRef="#br0" timeOffset="2248">596 75,'-25'25,"25"-1,-25 26,-25-25,50 24,-24-24,-1 0,0 25,0-50,25 25,0-1,-25-24,25 0,-24 0,24 0,0 0</inkml:trace>
  <inkml:trace contextRef="#ctx0" brushRef="#br0" timeOffset="2829">397 174,'25'0,"0"0,0 25,-25 0,24-25,1 0,0 24,-25-24,25 25,0 0,-25-25,24 0,-24 0,25 25,0-25,-25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0-10-19T05:49:48.67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497 397,'0'0,"-25"0,0 0,-25 0,-24 0,-1 25,26-25,-1 0,25 0,-24 0,24 0,0 0,25 0,-25 0,25 0,0 25,0 0,0-25,0 25,25-25,0 49,-25-49,0 25,0 25,25-50,-25 49,25-24,-25 0,0 24,0-49,0 25,0 0,0 0,0-25,0 25,0-25,0 24,0-24,0 25,0 0,0-25,0 25,24-25,-24 0,25 0,-25 0,25 0,0 0,0 0,-1 0,26 0,0 0,-1 0,-24 0,0 0,25 0,-50 0,49 0,-49 0,25 0,-25 0,25 0,0 0,-25 0,24 0</inkml:trace>
  <inkml:trace contextRef="#ctx0" brushRef="#br0" timeOffset="3065">869 273,'0'0,"0"0,0 0,24-24,-24 24,25 0,0-25,0 25,-25 0,25 0,-1 0,1 0,-25 25,25-25,0 0,0 24,-25-24,24 50,1-50,-25 50,0-26,0-24,0 50,0-50,0 25,0-25,0 0,0 25,0-1,0-24,-25 0,1 0,24 25,-25-25,25 0,-25 0,0 0,25 0,-25 0,25 0,-24 0,24 0,-25 0,25 0,0 0,0 0,0-25,0 1,0 24,25-25,-25 25,24 0,-24-25,25 25,0 0,-25 0,25 0,-25-25,25 25,-1-25,-24 25,25 0,-25 0,25 0,-25 0</inkml:trace>
  <inkml:trace contextRef="#ctx0" brushRef="#br0" timeOffset="5046">1390 100,'0'0,"0"0,0 24,0 1,0 0,0 0,0 0,0 24,0-24,0 0,0 0,0-25,0 25,0-25,0 24,0 1,0 0,0-25,0 25,0 0,0-25,24 0,-24 24,0-24,0 0,0 25,25-25,0 0,-25 0,25 0,-25 0,0 0,0-25,0 25,0-24,0 24,0-25,0 25,0 0,-25 0,0 0,25-25,-25 25,25 0,-24 0,-1 0,25 0,0 0,0-25,0 25,25 0,-25 0,24 0,-24 0,25 0,0 0,-25 0,25 0,-25 0,25 0,-25 0,24 0,-24 0,0 0</inkml:trace>
  <inkml:trace contextRef="#ctx0" brushRef="#br0" timeOffset="6555">1811 174,'0'25,"-25"0,25 0,-24 24,-1-24,25 25,0-26,0 1,-25 0,25 0,0 0,0-1,0-24,0 25,0 0,0-25,50 0,-50 25,24-25,26 0,-50 0,50 25,-50-25,24 0,-24 0,25 0,-25 0</inkml:trace>
  <inkml:trace contextRef="#ctx0" brushRef="#br0" timeOffset="7205">1985 273,'25'0,"-25"0,24 0,1 0,-25 0,25 0,-25 25,0 0,0 0,0 0,0-1,0 1,0-25,0 25,0 0,0-25,0 0,-25 0,0 0,25 0,0 0,0-25,0 25,0-25,0 25,25 0,-25-25,0 25,25-24,-25 24,0-25,25 25,-25-25,0 25,0-25,0 0,0 25,0 25,0-25,0 25,0-25,0 25,0 0,0-25,0 24,0-24,0 25,25-25,-1 25,-24-25,25 25,-25-25,25 0,0 0,-25 0,25 0,-25 0,0 0</inkml:trace>
  <inkml:trace contextRef="#ctx0" brushRef="#br0" timeOffset="8269">2307 0,'0'0,"0"0,0 25,0 0,0 0,0 0,0 24,0-24,0 0,0 0,0 0,0-25,0 24</inkml:trace>
  <inkml:trace contextRef="#ctx0" brushRef="#br0" timeOffset="8722">2208 199,'25'0,"0"0,-25 0,24 0,-24 0,25 0,-25 0,25 0,0 0,-25 0,25 0,-25-25</inkml:trace>
  <inkml:trace contextRef="#ctx0" brushRef="#br0" timeOffset="9225">2382 124,'0'25,"0"-25,-50 50,50-25,-25 0,0-1,25-24,-24 25,24 0,-25-25,0 0,25 0</inkml:trace>
  <inkml:trace contextRef="#ctx0" brushRef="#br0" timeOffset="9935">2431 100,'0'0,"25"0,-25 0,0 0,0 0,0 24,0 1,25-25,-25 25,0 25,0-50,0 49,0 1,0-25,0 0,0-1,0 1,0 0,0 0,0 0,0-25,0 24,0 1,0-25,0 25,-25-25,25 0,0 25,-25-25</inkml:trace>
  <inkml:trace contextRef="#ctx0" brushRef="#br0" timeOffset="10921">1067 869,'25'-25,"0"25,24-25,-24 25,25 0,-1 0,1 0,24 0,1 0,-1 0,25 0,25 0,-24 0,-51 25,26-25,-51 0,51 0,-50 25,-1-25,1 0,0 0,0 0,-25 0,25 0,-25 0,24 0,1 0,-25 0,25 0,-25 0,25 0,0 0,-25 0,24 0,-24 0,25 0,-25 0,25 0,0 0,0 0,-25 0,25 0,-1 0,-24 0,25 0,-25 0,25 0,0 0,-25 0</inkml:trace>
  <inkml:trace contextRef="#ctx0" brushRef="#br0" timeOffset="11996">1241 1092,'0'0,"49"-25,-49 25,25 0,0 0,-25 0,25 0,0 0,-1 0,-24 0,25 0,0 25,-25 0,50-1,-50 51,0-25,24-1,-24 1,0-1,0 1,0-25,-24 0,24-1,-50 1,50-25,-25 0,0 0,1-25,-1 25,25-24,0-26,0 25,0-24,0-1,0 25,0-24,49 49,-49-25,25 25,0 0,0 0,-25 0,25 0,-25 0,0 0,0 0,24 0</inkml:trace>
  <inkml:trace contextRef="#ctx0" brushRef="#br0" timeOffset="12814">1613 1117,'25'0,"-1"0,-24 0,25 0,-25 0,0 0,25 0,-25 24,0-24,25 50,0-50,-25 25,0 0,0 0,0 24,0-24,0-25,0 25,0 0,0-25,0-25,0 0,0 25,0-50,0 50,0-24,24-1,-24 0,25 25,-25-50,0 50,0-25,25 25,-25-24,0 24,0-25,0 0,0 25,0 25,0-25,0 25,0-25,0 24,0-24,0 50,0-50,0 50,0-25,25 24,0 1,-1-50,-24 25,25-25,-25 24,25 1,-25-25,0 0,25 0,0 0,-25 0</inkml:trace>
  <inkml:trace contextRef="#ctx0" brushRef="#br0" timeOffset="14164">2208 1216,'25'0,"-25"0,0 25,0 0,0-1,25 1,-25 25,0-1,0-24,0 0,24 25,-24-26,0 1,0 0,25 0,-25 0,0-1,0 1,0-25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0-10-19T05:50:04.67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273 149,'0'0,"25"0,-25 0,25 0,-1 0,-24 0,25 0,0 0,0 0,0 0,-25 25,49 0,-49 0,50 24,-25 1,-25 0,0-26,0 26,0 0,0-26,0 1,0 0,-25 0,25-25,-25 25,25-25,-25 0,25 0,-25 0,25 0,-24 0,24 0,0-25,0 0,0 25,0-25,0 25,0-25,24 1,-24 24,25-25,0 25,0 0,-25-25,25 25,-25-25,24 25,-24 0,0 0,0-25</inkml:trace>
  <inkml:trace contextRef="#ctx0" brushRef="#br0" timeOffset="946">794 174,'0'0,"0"25,0 0,0-1,0 1,0 50,0-50,0 24,0-24,0 25,0-26,0 1,0-25,0 25,25-25,-25 25,0-25,24 0,1 0,-25 0,25 0,-25 0,0 0,0 0,0-25,0 25,0-25,-25 25,0-25,1 25,-26-24,0 24,26-25,-1 25,25 0,-25 0,0 0,25-25,0 0,25 25,0 0,-25 0,49-25,-24 25,0 0,-25 0,25 0,0 0,-1 0,-24 0,25 0,-25 0,25 0,0 0,-25 0</inkml:trace>
  <inkml:trace contextRef="#ctx0" brushRef="#br0" timeOffset="2119">1240 174,'0'0,"-25"0,25 50,-24-26,-26 1,50 25,0-25,-25 24,25-24,0 0,0 0,0 0,0-1,0 1,50 0,-50 0,25-25,24 25,-24-1,25 1,-50-25,25 0,-1 0,1 0,-25 0,0 25,25-25</inkml:trace>
  <inkml:trace contextRef="#ctx0" brushRef="#br0" timeOffset="2740">1414 373,'0'0,"0"-25,50 25,-50-25,24 25,-24 0,50 0,-50 0,0 0,25 25,-25-25,0 25,0-25,0 49,0-24,0 0,-25 24,25-24,-50 0,50-25,-24 25,24-25,-25 0,0 0,25 0,0 0,0-25,0 0,25 0,-25 25,25-49,-25 49,0-25,24 25,1 0,-25-25,0 25,0-25,25 25,-25-24,0 24,0 0,0 0,0 24,0-24,0 25,0-25,0 25,25-25,-25 25,49 0,-49-25,50 24,-50-24,25 0,0 0,-1 0,-24 0,25 0</inkml:trace>
  <inkml:trace contextRef="#ctx0" brushRef="#br0" timeOffset="3874">1687 0,'0'0,"0"0,0 25,0-25,0 25,0 0,0-25,0 25,0-25,0 24,0 1,0-25,0 25,0-25,0 25,0-25,0 25</inkml:trace>
  <inkml:trace contextRef="#ctx0" brushRef="#br0" timeOffset="4406">1588 199,'0'0,"24"0,1 0,0 0,-25 0,25 0,-25 0,25 0,-1 0,-24 0,25 0,-25 0,25 0,-25 0,25 0</inkml:trace>
  <inkml:trace contextRef="#ctx0" brushRef="#br0" timeOffset="4869">1786 149,'-25'0,"25"0,-25 0,1 0,24 25,0-25,-25 0,25 25,0-25,0 0,0 25,-25-25,0 0</inkml:trace>
  <inkml:trace contextRef="#ctx0" brushRef="#br0" timeOffset="5312">1612 149,'0'0,"0"0,25 0,0 0,-25 0,25 0,0 25,-1-25,1 25,0 0,-25-1,25 1,-25-25,0 0,0 25</inkml:trace>
  <inkml:trace contextRef="#ctx0" brushRef="#br0" timeOffset="5904">1910 124,'25'0,"0"0,-25 0,0 0,49 25,-49 0,50 49,-25-24,-1 0,1-1,-25 1,0-25,0 24,0-49,0 25,-25 25,1-25,-1-1,0-24,0 25,25-25,-25 0,25 0,-24 0</inkml:trace>
  <inkml:trace contextRef="#ctx0" brushRef="#br0" timeOffset="6712">447 794,'24'0,"-24"0,50 0,0 0,-26 0,51 0,-26 0,51 0,24 25,-25 0,25 24,0-24,-25 0,25 0,-49 0,-1-25,0 24,1-24,-1 0,1 0,-26 25,26-25,-51 0,1 0,0 0,-25 0,0 25,25-25,-25 0</inkml:trace>
  <inkml:trace contextRef="#ctx0" brushRef="#br0" timeOffset="7422">670 1216,'0'-25,"49"0,-49 0,25 25,-25-24,50 24,-50 0,25 0,-25 0,24 0,-24 0,50 0,-50 24,50 26,-1 24,-49-24,50 25,-50-26,25 1,-25-25,0 24,0-24,-25 0,25 0,-50-1,50-24,-25 0,1 0,-1 0,25 0,0 0,-25 0,25-24,-25 24,25-25,0 0,0 0,0 0,0 1,25-26,-25 50,25-25,0 25,-1 0,-24-25,50 25,-50 0,25 0,-25 0</inkml:trace>
  <inkml:trace contextRef="#ctx0" brushRef="#br0" timeOffset="8259">1340 1290,'0'0,"0"0,0 0,0 50,0-25,0 0,0-1,0 1,0 25,-25-25,25-25,-25 0,25 0,0 0,0-50,25 25,0-24,-25-1,0 25,24-25,1 1,0 24,-25 0,0 0,0 1,0-1,0 25,0 25,0-1,0 1,0 0,-25 0,25 0,0-1,0 1,0-25,0 50,25-25,0 0,0-1,-1 1,1 0,0 0,0-25,0 25,-1-25,-24 0,25 0,-25 0</inkml:trace>
  <inkml:trace contextRef="#ctx0" brushRef="#br0" timeOffset="9462">1141 1141,'0'0,"0"0,25 0,0 0,-25 0,24 0,-24 0,25 25,-25 0,25-25,-25 25,25 0,-25-1,0 1,0-25,0 25,0 0,0-25,0 25</inkml:trace>
  <inkml:trace contextRef="#ctx0" brushRef="#br0" timeOffset="10310">1860 1365,'0'0,"25"0,0 0,-25 0,0 25,0-1,0 1,0 0,0 25,0-1,0 1,-25-25,0-1,25 1,0-25,-24 0,24 0,0 0,0 0,24-25,1 25,-25 0,25 0,0 0,0 0,24 0,1 0,-1 0,-24 25,25-25,-25 0,-1 25,-24-25,25 0,0 0,-25 0</inkml:trace>
  <inkml:trace contextRef="#ctx0" brushRef="#br0" timeOffset="11897">0 1017,'0'0,"0"0,0 25,0-25,0 25</inkml:trace>
  <inkml:trace contextRef="#ctx0" brushRef="#br0" timeOffset="12973">2580 1067,'0'0,"0"0,25 0,-1 0,-24 0,25 0,0 0,25 25,-1-25,26 0,-51 0,1 0,25 0,-50 0,25 0,-25 0</inkml:trace>
  <inkml:trace contextRef="#ctx0" brushRef="#br0" timeOffset="13328">3051 1092,'74'25,"-24"-25,0 0,-26 0,26 0,-25 0,0 0,-25 0,24 0,-24 0</inkml:trace>
  <inkml:trace contextRef="#ctx0" brushRef="#br0" timeOffset="13663">3696 1117,'25'0,"-25"0,25 0,-1 0,-24 0,25 0,-25 0,50 0,-25 0,-1 0,1 0</inkml:trace>
  <inkml:trace contextRef="#ctx0" brushRef="#br0" timeOffset="13890">4018 1117,'25'0,"0"0,-25 0,25 0,-25 0,25 0</inkml:trace>
  <inkml:trace contextRef="#ctx0" brushRef="#br0" timeOffset="14166">4390 1117,'0'0,"25"0,-25 0,25 0,-25 0,25 0</inkml:trace>
  <inkml:trace contextRef="#ctx0" brushRef="#br0" timeOffset="14580">5085 1290,'25'25,"0"-25,24 0,-49 0,25 0</inkml:trace>
  <inkml:trace contextRef="#ctx0" brushRef="#br0" timeOffset="15270">4911 497,'25'0,"0"0,0 0,0 0,-1 0,-24 0,25 0,-25 0,25 0,0 0,-25 0,0 0,25 0,-25 0,24 0,-24 0,25 0,0 0,-25 0,0 0,25 0,-25 24,0 1,0 50,0-1,25 50,-1 25,1 0,0-25,-25 0,25-25,0-25,-25-24,24 24,-24-74,0 25,0-25,0 25,0-25,-24 0,-1 0,-25 0,1 0,-26 0,-24 0,0 0,0 0,24 0,1 0,49 0,0 0,0 0,25 0,-24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0-10-19T05:50:38.33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0 149,'25'0,"25"0,-25 0,-1 0,26 0,-50 24,25-24,-25 25,0-25,0 50,0-25,0 0,0-1,-25 1,0 0,25-25,-25 0,25 0,0 0,0-25,0 0,25 25,-25-24,25 24,0-25,0 0,-1 0,1 0,-25 0,0 1,25 24,-25 0,0-25,0 25,0 0,0 0,0 0,-25 25,25-1,0-24,0 0,0 25,0-25,0 25,0-25,0 25,0 0,50-25,-50 0,49 25,-24-25,-25 0,25 0,0 0,-25 0</inkml:trace>
  <inkml:trace contextRef="#ctx0" brushRef="#br0" timeOffset="1006">769 74,'0'0,"0"0,0 0,25 0,25 25,-1-25,1 25,0-25,24 0,-24 0,-26 0,1 0,0 0,0 0,-25-25,0 25,0-25,0 25,-25 0,25 0,0 0,0 0,0 25,0 0,0 49,50-24,-1 24,1 26,-1-26,-49-24,25-1,0-24,-25 0,0-25,0 25,0-25,0 0,-25 0,25 24,-49-24,24 25,0-25,0 0,0 0,1 0,-1 0,0-25,0 25,0-24,1 24,24-25,-25 0,25 0,0 0,0 1,25-51,-1 26,26-1,0 0,-26 26,26-26,-25 50,0-50,-1 25,1 25,-25 0,0-24,25 24,-25-25,0 25,0 0,0 0,-25 0,25 0</inkml:trace>
  <inkml:trace contextRef="#ctx0" brushRef="#br0" timeOffset="2780">1265 0,'0'0,"0"0,0 0,0 0,0 25,0-25,0 24,0-24,0 0,0 25,0-25,0 25,-24-25,24 25,0-25</inkml:trace>
  <inkml:trace contextRef="#ctx0" brushRef="#br0" timeOffset="16581">273 1314,'0'0,"0"-24,0 24,0-50,0 25,0-24,0-1,0 0,0 1,0 24,0-25,0 1,0 24,0 0,0-24,0 49,0-50,0 25,0 0,0 25,0-24,0 24,-25 0,1 0,24 0,0 0,0 24,-25 1,25 25,-25-25,0 24,0-24,25 0,0 0,-24-25,24 24,0 1,0-25,0-25,0 25,0-24,24-26,-24 50,25-50,-25 26,0-1,25 25,-25-25,0 0,25 0,-25 25,0-24,0 24,0-25,0 0,0 25,25 0,-25 0,24 0,-24 25,25 0,-25-1,0 1,0-25,25 50,-25-50,0 25,0-25,0 24,25 1,-25-25,25 0,-25 25,0-25,0 0,0 25,24-25,-24 0,0 25,0-1,0-24,0 0,0 0,-49 0,49 0,-50 0,50 0,-25 0,25 0,-24 0,24 0,-25 0,0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0-10-19T05:50:43.66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322 0,'-24'0,"-1"0,-25 0,25 25,1-25,-1 0,0 0,0 0,0 0,1 0,24 0,-25 0,25 0,0 0,0 25,0-25,0 49,0-49,0 25,0 25,0-26,25 26,-25 24,0-24,0 24,0-24,0 0,0-1,0 1,0-25,0-1,0 26,0-25,0 0,0 0,0-25,0 24,0 1,0-25,0 0,0 0,24 0,-24 0,25 0,0 0,0 0,0-25,-1 25,1 0,0 0,25 0,-26 0,1 0,0 0,0 0,0 0,-25 0,24 0</inkml:trace>
  <inkml:trace contextRef="#ctx0" brushRef="#br0" timeOffset="5223">918 1463,'0'-24,"0"-1,0 0,0-49,0 49,0-25,0 1,0-26,0 26,0 24,0-25,0 1,0 24,0 0,0-25,0 26,0-1,-25 25,25-25,0 25,0-25,0 25,0-25,0 25,0 0,0 25,-25-25,25 25,-25 0,0 24,25-49,-24 25,24 0,0 0,0-25,-25 0,25 25,0-25,0 0,0-25,25 0,-1-25,-24 50,0-49,0 49,25-25,-25 0,0 0,0 25,0-25,0 25,25-24,0 24,-25 0,0 0,25 24,-25 1,25 0,-1 0,-24 0,25 0,-25-25,25 24,-25 1,25-25,-25 0</inkml:trace>
  <inkml:trace contextRef="#ctx0" brushRef="#br0" timeOffset="6811">1017 1563,'0'0,"25"-25,0 25,-25 0,24 0,-24 0,25 0,-25 0,0 25,0-1,0 1,0 0,0 0,0 0,0-1,0-24,0 25,0-25,0 0,0 0,0 0,0 0,0-25,0 25,0-49,25 49,-25-25,25 25,-25-25,0 0,0 25,0-24,0 24,0-25,0 25,0 0,0 49,0-49,0 25,0-25,0 50,25-50,-25 25,49-25,-49 24,25 1,-25-25,25 0,0 0,-25 0,24 0,-24 0</inkml:trace>
  <inkml:trace contextRef="#ctx0" brushRef="#br0" timeOffset="7816">1315 1215,'0'-24,"0"24,0 24,24-24,-24 25,0 0,0 0,0 0,0-1,25 1,-25-25,0 25,0-25,0 25,0 0,0-25</inkml:trace>
  <inkml:trace contextRef="#ctx0" brushRef="#br0" timeOffset="8260">1290 1414,'25'0,"-1"-25,1 0,25 25,-1 0,-24-25,25 25,-50 0,25 0,-25-24,24 24,-24-25,0 25</inkml:trace>
  <inkml:trace contextRef="#ctx0" brushRef="#br0" timeOffset="8801">1439 1265,'0'25,"-25"0,25-25,0 24,0-24,-25 0,25 25,0-25,0 25,-25 0,25-25,-25 0,25 25,0-25,-24 0,24 0,0 0</inkml:trace>
  <inkml:trace contextRef="#ctx0" brushRef="#br0" timeOffset="9364">1339 1389,'25'0,"-25"0,25 0,-25 0,0 0,25 25,-25-25,0 0,25 0,-1 25,-24-25,25 0,-25 0,0 24,25-24,-25 0,25 0,-25 25</inkml:trace>
  <inkml:trace contextRef="#ctx0" brushRef="#br0" timeOffset="20198">0 1439,'0'0,"0"-25,25 25,-25 0,0-25,25 25,-25 0,24 0,-24 0,25-25,-25 25,25 0,0 0,0 25,-1 0,1 0,-25-1,0-24,25 50,-25-50,0 25,0 0,0-1,0-24,-25 0,25 25,0-25,0 0,0 0,0-25,25 1,-25-1,25 0,0-25,-25 26,0-1,24-25,1 25,-25 1,0-1,0 0,0 0,25 25,-25-25,0 1,0 24,0-25,0 25,0 0,0 0,-25 0,25 0,-25 49,25-24,0 25,0-25,0-1,0 26,0-25,0 0,50 24,-50-24,74 25,-49-50,25 24,-1-24,-24 0,25 0,-25 0,-1 0,1 0,0 0,-25 0,25 0,-25 25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0-10-19T05:50:45.51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695 50,'0'0,"0"0,24 0,1 0,0 0,0 0,24-25,-24 25,0-25,0 25,0 0,-1 0,-24 0,25 0,-25 0,0 0,0 0,0 25,0 0,0-1,0 1,0 0,0 49,0-24,0 0,0 24,0-24,0-26,0 26,0-25,0 0,0-1,0 1,0 0,0-25,0 25,0 0,0-25,0 24,0-24,0 25,0-25,0 25,0 0,0-25,0 25,0-25,0 24,0 1,0-25,0 25,0-25,0 25,0-25,0 25,0 0,0-25,0 24,-25-24,1 0,-1 0,0 0,0 0,0 0,25 0,-24 0,-1 0,25 0,-25 0,25 0,0 0</inkml:trace>
  <inkml:trace contextRef="#ctx0" brushRef="#br0" timeOffset="12570">223 1265,'0'-25,"0"25,0-25,0 1,0-1,0 0,0-25,0 26,0-26,-25 25,25-49,0 49,0 0,-24-25,24 1,-25 24,25-25,0 26,0 24,0-50,-25 50,25-25,0 25,0-25,0 1,0 24,0 0,-25 0,25 0,0 0,-25 24,25-24,0 25,-24 0,24 0,0 0,-25-25,25 49,-25-49,25 25,0-25,0 25,0-25,0 0,0 0,25-25,-25-25,25 26,-1-1,-24 0,0 0,0 0,0 1,0-1,25 25,-25-25,25 25,0 0,-25 0,0 0,25 25,-25-25,0 49,24-49,-24 25,25-25,-25 25,25 0,-25-25</inkml:trace>
  <inkml:trace contextRef="#ctx0" brushRef="#br0" timeOffset="13871">248 1761,'0'0,"0"-25,25 25,-25 0,25 0,-1 0,-24 0,0 0,25 0,-25 25,0 0,0 0,0-1,0 1,0-25,0 0,0 0,0 0,0-25,0 1,0-1,0 0,0 0,25 0,-25 25,0-24,0 24,0-25,0 0,0 25,0 0,0 0,0 25,0-25,0 25,0-25,0 24,0 1,0-25,25 25,-25-25,25 0,-25 25,24-25,1 0,-25 0,25 0</inkml:trace>
  <inkml:trace contextRef="#ctx0" brushRef="#br0" timeOffset="14768">496 1389,'0'0,"25"25,-25-25,0 49,0-49,0 50,25-50,-25 25,0-25,0 25,0-25</inkml:trace>
  <inkml:trace contextRef="#ctx0" brushRef="#br0" timeOffset="15153">471 1538,'0'0,"0"0,25 0,-25 0,25 0,-25 0,25 0,0 0,-25 0,0-25,24 25,-24-25</inkml:trace>
  <inkml:trace contextRef="#ctx0" brushRef="#br0" timeOffset="15587">521 1538,'0'0,"-25"0,25 0,0 25,-25-25,0 0,25 0,0 0,0 0,25 0,-25 0,25 0,-25 0,25 0,-25 0,25 0,-25 0</inkml:trace>
  <inkml:trace contextRef="#ctx0" brushRef="#br0" timeOffset="16474">1017 1315,'0'0,"0"24,0 1,0-25,0 25,0 0,25-25,-25 0,25 25,-1-25,1 0,-25 0,25-25,0 0,-25-25,0 26,0-26,0 0,0 1,0 49,0-50,0 50,0-25,0 25,25 0,-25 25,0 0,0 25,24-26,-24 26,0 0,25 49,0-25,0-24,-25-1,0 1,0 0,0-50,0 24,0-24,0 25,0 0,0-25,0 25,-50-25,50 25,-25-25,1 0,-1 0,25 0,-25 0,25 0,0-25,0 25,0-50,0 50,0-25,0 1,0-1,0 0,0 25,0-25,0 0,25 1,0-1,-25 25,24-25,1 25,-25 0,25-25,-25 25,25 0,0 0,-1-25,1 1,0 24,0-50,0 25,-25 0,24 1,-24 24,0-25,0 0,0 25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0-10-19T05:51:48.22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0-10-17T05:57:12.48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24 49,'0'0,"0"0,0 0,0 0,0-25,-24 25,24-24,0 24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0-10-19T05:54:20.15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27 29,'0'0,"-24"0,24-25,0 25,0 0,0 25,0-25,0 24,0 1,24-25,-24 0,25 0,-25 25,25-25,-25 0,25 0,0 0,-25 0,0 0,24 0,-24 0,0-25,0 0,0 25,0-24,0 24,0-25,0 25,-24 0,-1 0,25 0,-25 0,25 0,-25 0,25 0,-25 0,25 0,0 25,0-25,0 24,0 1,0-25,0 25,25-25,-25 0,25 0,-25 0,0 0,0 0,0 0,0-25,0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0-10-19T06:00:03.03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0 100,'25'0,"-25"0,0 0,25 0,-25 0,0 0,25 0,0-15,-25 15,24 0,-24 0,50 0,-25 0,0 0,-1 0,26 0,-25 0,0 0,24 0,-24 0,0 0,24 0,-24 0,0 0,25 0,-26 0,1 0,25 0,-25 0,24 0,-24 0,49 0,-24 0,0 0,-1 0,-24 0,49 0,-25 0,1 0,-1 0,1 0,24 0,-24 15,0-15,-26 0,51 0,-50 0,-1 0,1 0,25 0,-1 0,-24-15,50 15,-51-14,1 14,50 0,-51 0,1 0,25 0,-25 0,-25-14,49 14,1 0,-25 0,0-14,24 14,-24 0,0 0,24 0,-24 0,0 0,0 0,0 0,24 0,1 0,-25 0,-1 0,26 0,24 0,-24 0,-25 0,24 0,1 0,-25 0,24 0,1 0,24 0,-24 0,24 0,-25 0,26 0,-26 0,1 0,-1 0,-24 0,0 0,25 0,-26 0,1 0,25 0,-50 0,25 0,-1 0,1 0,0 0,0 0,0 0,-1 0,1 0,0 0,0 0,0 0,-1 0,-24 0,25 0,0 0,-25 0,25 0,-25 0,25 0,-1 0,-24 0,25 0,-25 0,25 0,-25 0,25 0,0 0,-25 0,25 0,-25 14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0-10-19T06:02:24.36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238 223,'0'-24,"0"24,0 0,0 0,0 24,0 1,0 0,0 25,0 24,0-24,0-1,0 26,0-1,0 0,0-24,0 24,0-24,0 0,0-25,0-1,0-24,0 25,24-25,1 0,-25 0,25 0,-25-25,0 25,25-24,-25 24,25-50,-25 25,0 0,0-24,-25 24,0-25,0 50,-24-25,24 1,-25 24,25 0,-24 0,24 0,-25 0,50 0,-24 0,24 0,0 0,24 0,1 0,25-25,-1 25,-24 0,25 0,-1 0,-24 0,0 0,-25 0,25 0,-25 0,25 0,-25 0,24 0,1-25,-25 0,25 25,-25 0,0-25,25 25,-25 0</inkml:trace>
  <inkml:trace contextRef="#ctx0" brushRef="#br0" timeOffset="1359">486 0,'0'0,"0"0,0 0,24 25,-24 0,0 24,0 1,0-25,0 0,0-1,0-24,0 25,0 0,0-25</inkml:trace>
  <inkml:trace contextRef="#ctx0" brushRef="#br0" timeOffset="1941">1031 223,'-24'0,"24"0,-50 0,25 50,-25-25,1 24,24-24,-25 0,50 25,-24-26,-1 26,0-25,25 0,0-1,0-24,0 50,0-25,50 24,-50 1,49-25,-24 24,49-24,-49 0,0-25,0 25,0-25,0 0,-25 0,24 0,-24-25</inkml:trace>
  <inkml:trace contextRef="#ctx0" brushRef="#br0" timeOffset="2522">1180 471,'0'0,"0"-24,0 24,0 0,25 0,0 0,-25 0,25 0,-1 0,1 24,-25 26,0-50,0 25,0 24,0-24,0 0,0 25,-25-50,25 49,-24-49,-1 0,25 0,-25 0,25 0,-25 0,25 0,0 0,0-25,25 1,0-1,0-25,-1 25,1 1,0-1,-25 0,25 0,0 0,-25-24,24 24,-24 25,25-50,-25 50,0-24,0-1,0 25,0 0,0 0,-25 25,25-25,0 49,0-49,0 25,0 0,0 0,0-25,0 24,0 1,0 0,25-25,-25 25,25-25,-25 0,25 0,-25 25,25-25,-1 0,-24 0,25 0,-25 0,25 0,0 0,-25 0</inkml:trace>
  <inkml:trace contextRef="#ctx0" brushRef="#br0" timeOffset="3784">1503 75,'0'0,"24"0,-24 0,25 0,0 0,0 24,-25 1,25-25,-1 25,1 0,-25 24,50 1,-25 24,-25 1,24-26,-24-24,25 25,-25-25,0-1,0 26,0-25,0 0,-25-25,1 24,24 1,-25-25,25 25,-25-25,0 0</inkml:trace>
  <inkml:trace contextRef="#ctx0" brushRef="#br0" timeOffset="4493">14 1067,'0'0,"25"0,-25 0,25 0,25 0,-26 0,51 0,24-25,75 25,49-25,-25 0,50 25,-24-24,-1-1,-99 25,25-25,-75 25,1 0,-26 0,-24 0,25 0,-50 0,24 0,-24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0-10-19T06:01:52.76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0 372,'0'-50,"25"26,0-1,0 0,-1 0,1 25,0 0,0 0,0 0,-1 0,-24 0,25 0,-25 0,0 25,0 0,0 0,0-1,0 1,0-25,0 25,0-25,0 25,0-25,-25 25,25-25,-24 24,-1-24,0 25,0-25,25 0,-25 25,25-25,0 0,0 0,0 0,50 0,-50 0,25 0,0 0,-1 0,1 0,0-25,0 25,-25 0,25 0,-1 0,-24 0,25 0,-25 0,25 0,-25 0</inkml:trace>
  <inkml:trace contextRef="#ctx0" brushRef="#br0" timeOffset="976">546 174,'0'0,"25"0,-25 0,0 0,0 0,24 24,-24-24,0 25,25-25,-25 25,0 0,0 0,0-1,-25 1,25-25,0 25,-24-25,24 25,0-25,0 25,-25-25,25 0,0-25,0 25,25-25,-25 25,24-25,-24 25,25-25,-25 1,0-1,25 25,-25-25,25 0,-25 0,25 1,-25-1,24 25,-24-25,0 0,0 25,0 25,0-25,0 25,0 0,0-1,-24-24,24 25,-25 0,25 0,0 0,0-25,0 24,25 1,-25 0,24-25,1 25,0-25,0 0,0 0,0 0,-25 0,24 0,-24 0</inkml:trace>
  <inkml:trace contextRef="#ctx0" brushRef="#br0" timeOffset="2582">1017 273,'25'0,"0"0,0-25,-1 25,26-25,24 25,-24 0,-25 0,0-25,-25 25,24 0</inkml:trace>
  <inkml:trace contextRef="#ctx0" brushRef="#br0" timeOffset="3007">1191 74,'0'0,"0"0,0 25,0 0,0 0,0-25,0 25,0-1,0 1,0 0,0 0,0-25,0 25,0-25,0 24,0 1,0-25,25 25,-25-25,0 25,0-25,0 25,24-1,-24-24,0 0,0 25</inkml:trace>
  <inkml:trace contextRef="#ctx0" brushRef="#br0" timeOffset="3717">1687 99,'0'-25,"0"25,0 0,0 0,25 0,-1 0,-24 0,25 0,-25 0,0 25,0-25,0 50,0-25,0 24,0-24,0 0,0 0,0-25,0 0,0 0,0 0,25 0,0 0,0 0,0 0,-1 0,1 24,0 1,-25-25,0 25,0-25,0 25,0-25,0 25,0-25,0 24,-25-24,25 25,-25-25,-24 0,-1 25,25 0,-24 0,24-25,0 0,25 0,-25 0,25 0,-25 0</inkml:trace>
  <inkml:trace contextRef="#ctx0" brushRef="#br0" timeOffset="4772">2084 248,'0'0,"25"0,-1 0,26 0,24-25,1 25,-26 0,1 0,0 0,-26 0,-24 0,25 0</inkml:trace>
  <inkml:trace contextRef="#ctx0" brushRef="#br0" timeOffset="5197">2257 471,'0'0,"0"0,25 0,-25 0,25 0,0 0,0 0,-1 0,1 0,0 0,25 0,-26 0,1 0,0 0,0 0,0 0,-25 0</inkml:trace>
  <inkml:trace contextRef="#ctx0" brushRef="#br0" timeOffset="6073">2902 149,'-24'0,"24"0,-50 0,50 25,-25-1,25 1,-25-25,25 50,-25-50,25 49,0-49,0 25,0-25,25 25,-25-25,25 25,0 0,0-25,0 24,-1-24,1 0,-25 0,25 0,-25 0,50 0,-50 0,24 0,-24 0,0 0,25 0,0 0,-25-24,0-1,0 0,0 0,0 0,0 1,0-1,0 0,-25 25,25-25,0 25,-25-25,25 25,-24-24,-1 24,25 0,-25 0</inkml:trace>
  <inkml:trace contextRef="#ctx0" brushRef="#br0" timeOffset="7375">3274 124,'50'0,"24"0,1 0,-1-25,-24 25,24 0,-49 0,0 0,0 0,-1 0</inkml:trace>
  <inkml:trace contextRef="#ctx0" brushRef="#br0" timeOffset="7739">3423 322,'0'0,"25"0,25 0,-1 0,-24-24,74 24,-49 0,-1 0,-24 0,25-25,-50 25,25 0,-25 0,24 0,1 0</inkml:trace>
  <inkml:trace contextRef="#ctx0" brushRef="#br0" timeOffset="8350">3572 0,'25'0,"0"0,-1 0,-24 0,50 0,-50 0,25 0,0 25,-1-25,1 0,-25 0,50 0,-50 24,25-24,-25 0,24 0,-24 25,25-25,-25 0,0 25,0-25,0 25,0-25,0 25,0 0,-25-25,25 24,-24 1,-1 0,0 0,0 0,0-25,1 49,24-49,-25 25,25 0,0-25,0 0,0 25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0-10-19T06:02:03.09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0 227,'0'-25,"0"0,25 25,-25 0,24 0,-24 0,50 0,-50 0,25 0,-25 0,0 25,0-25,25 25,-25 24,0-24,0 25,-25-25,0 24,0 1,0-50,25 25,0-1,-24-24,24 25,0-25,0 0,24 0,-24 0,50-25,-50 25,25 0,24-24,-49 24,50 0,-25 0,-25 0,49 0,-49 0,50 0,-50 0,25 0,-25 0,25 0</inkml:trace>
  <inkml:trace contextRef="#ctx0" brushRef="#br0" timeOffset="789">446 252,'0'-25,"0"25,0-25,25 25,-25 0,50 0,-50-25,49 25,-49 0,25 0,-25 0,25 25,0 0,-25 0,0-1,0 1,0 0,-25 0,0 24,0-49,25 25,-25-25,1 0,24 0,0 0,0 0,0 0,0-25,24 25,-24-49,25 49,-25-25,0 0,25 0,-25 25,25-24,-25-1,0 25,0-25,25 25,-25 0,0-25,0 25,0 0,0 0,0 0,0 25,0 0,-25 0,25-25,0 24,0-24,0 25,0 0,0-25,0 0,25 0,-25 25,24-25,-24 0,25 0,0 0,-25 0,25 0,-25 0,25 0,-1 0</inkml:trace>
  <inkml:trace contextRef="#ctx0" brushRef="#br0" timeOffset="2346">1066 202,'0'0,"0"0,25 0,0 0,25 0,-26-25,1 25,25-25,-50 25,25 0</inkml:trace>
  <inkml:trace contextRef="#ctx0" brushRef="#br0" timeOffset="2721">1091 450,'0'0,"25"0,-25 0,25 0,0 0,-1 0,1 0,25 0,-1 0,1 0,-25 0,0 0,-1 0,-24 0,25 0,0 0</inkml:trace>
  <inkml:trace contextRef="#ctx0" brushRef="#br0" timeOffset="3302">1711 276,'0'-24,"0"24,25 0,-25 0,50 0,-26 0,1 0,25-25,-1 25,-24 0,0 0,-25 0,25 0</inkml:trace>
  <inkml:trace contextRef="#ctx0" brushRef="#br0" timeOffset="4328">2183 4,'0'0,"0"0,24 0,1 0,0 0,0 0,24 0,-49 0,25 24,-25-24,0 25,0 0,0-25,0 25,0-25,0 25,0-25,0 24,0-24,0 25,-25-25,1 0,24 0,-25 25,25-25,-25 0,0 0,25 0,25 0,-25 0,25 0,-25 0,25 0,-1 0,1 0,-25 0,25 25,-25-25,0 25,0-25,25 0,-25 24,0-24,0 25,0 0,0 0,0 0,0 24,-25-49,25 25,-25 0,25 0,0-25,-25 24,1-24,-1 25,25 0,-25-25,0 25,0-25,25 0,-24 0,24 0,-25 0,0 0,25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0-10-19T06:02:08.98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75,'25'0,"0"-25,0 25,-1 0,1 0,-25 0,25 0,0 0,0 0,-25 0,0 50,24-50,-24 50,0-26,0 1,0 0,0 49,-24-49,-1 0,25-25,-25 25,0 0,25-25,-25 0,25 0,-24 0,24 0,0 0,0-25,0-25,0 50,49-49,-24 24,0 0,0 0,-1 0,-24 25,25-24,-25-1,25 0,0 25,-25-25,0 25,0 0,0-25,0 25,0 0,0 0,0 0,-25 25,25 0,-25 0,25 0,0-1,0-24,0 25,0-25,0 25,0 0,0-25,0 25,25-25,0 0,0 0,0 24,-1-24,1 0,0 0,0 0,-25 0,25 0,-25 0</inkml:trace>
  <inkml:trace contextRef="#ctx0" brushRef="#br0" timeOffset="1212">620 75,'0'0,"0"-25,25 25,0 0,-25-24,25 24,-25 0,49 0,-49 0,25 0,-25 0,25 0,-25-25,25 25,0 0</inkml:trace>
  <inkml:trace contextRef="#ctx0" brushRef="#br0" timeOffset="1961">744 249,'0'0,"0"0,25 0,-25 0,25 0,-25 0,25 0,0 0,-25 0,24 0,-24 0,25 0,-25 0,25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0-10-19T06:02:12.17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0 372,'25'0,"0"0,-1 0,1 0,0 0,0 0,0-25,0 25,-25 0,49 0,-49-25,25 25,-25 0,25 0</inkml:trace>
  <inkml:trace contextRef="#ctx0" brushRef="#br0" timeOffset="562">422 173,'0'-24,"25"24,-25 0,0 0,24 0,1 0,0 0,25 0,-50 0,49 0,-49 24,25-24,-25 25,0 0,0-25,0 25,0-25,0 25,0-1,0 1,-25-25,0 25,1 0,24-25,0 0,-25 0,0 0,25 0,0 0,0 0,25 0,-25-25,25 25,-25 0,24 0,1 0,0 0,25 0,-50 0,24 0,1 25,-25-25,25 0,-25 25,0-25,0 24,0-24,0 25,0 0,0-25,0 25,0 0,-25-1,0 1,25 0,-49-25,24 25,0-25,0 0,1 0,-1 0,25 0,-25 0,0 0</inkml:trace>
  <inkml:trace contextRef="#ctx0" brushRef="#br0" timeOffset="1795">967 0,'0'0,"0"0,0 49,0 1,0 0,0-1,0 50,0 25,0-49,0-26,25 1,-25-25,0 24,0-24,0 0,0-25,0 25</inkml:trace>
  <inkml:trace contextRef="#ctx0" brushRef="#br0" timeOffset="2466">1141 446,'0'0,"0"-25,0 1,0 24,25-25,-25 25,25-25,-25 25,25 0,-1-25,-24 25,25 0,-25 0,0 0,25 0,-25 25,0-25,0 25,0 0,0-1,0-24,0 50,0-50,0 25,-25 0,0-1,25-24,-24 25,24-25,-25 0,25 25,0-25,0 25,0-25,0 0,0 0,0 0,25 0,-25 0,49 0,-49 0,50 0,-1 0,-24 0,0 0,0 0,-25 0,25 0,-1 0,-24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0-10-19T06:00:37.48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0 423,'0'0,"0"0,0 0,0 0,0 25,25-25,-25 25,25-25,-25 0,0 0,0 25,25-25,-25 25,0-1,25-24,-25 0,0 0,24 0,1 0,-25 0,25 0,-25 0,25 0,0-24,-1 24,1-25,25 0,-1 0,1-24,49-1,0 0,50 1,0-1,-25-24,0 24,-74 25,24 1,-49 24,25-25,-26 25,1 0,0 0,0 0,-25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0-10-19T06:00:40.19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1742 127,'-24'0,"-1"-25,0 25,25 0,-25 0,0-25,25 25,-24 0,-1 0,0 0,-25 0,50 0,-24 0,-26 0,50 0,-50 0,50 0,-24 25,24-25,-50 0,50 0,-25 0,-24 25,-1-25,0 25,1-25,24 25,-25-25,26 24,-1-24,0 0,0 25,0-25,25 0,-25 25,25 0,0-25,0 25,0-25,0 24,0-24,0 50,0-50,0 50,0-26,0 1,0 0,0 25,0-26,0 1,0 50,0-51,0 26,0 0,0-26,25 1,0 25,-25-50,25 49,-25-49,25 25,0 25,-25-50,49 49,-49-49,25 50,0-50,0 25,-25-25,24 25,-24 0,25-25,0 0,-25 24,25-24,0 0,-1 0,1 25,0 0,25-25,-1 25,-24 0,49-1,1 1,-26 0,1 0,0-25,24 25,-49-1,24-24,1 0,-25 25,0-25,24 0,-24 0,0 0,25 0,-1 0,-24 0,0 0,49 0,-49 0,0 0,24 0,-24 0,0 0,25 0,-26 0,1 0,25-25,-25 1,24 24,-24-25,0 0,24 25,-24-25,25 0,-50 25,25-24,-25-1,24 25,-24-25,25 25,0-25,-25 25,0-25,25 1,-25-1,0 25,0-25,25 0,-25 25,24-25,-24 0,0 1,0 24,0-25,0-25,0 50,0-49,0 49,0-25,0 0,0 0,0 0,0 1,0-1,0 0,0 0,0-24,0 24,-24 0,24-25,0 26,0 24,0-50,0 25,-25 0,25 1,0-1,-25 0,25 25,0-25,0 0,-25 25,0-24,25-1,-24 0,-1 25,0-50,-25 50,26-24,-1-1,0 25,-49 0,-26-25,26 25,-50-25,50 0,-1 0,26 25,-1 0,0-24,1 24,24 0,-25 0,50 0,-49-25,49 25,-25 0,0 0,25 0,-25 0,0 0,25 0,-24 0,24 0,-25 0,0 0,25 0,-25 0,25 0,-25 0,25 0,0 25</inkml:trace>
  <inkml:trace contextRef="#ctx0" brushRef="#br0" timeOffset="6368">874 1169,'-25'0,"1"-25,-26 25,25 0,-24 0,-1 0,-24 0,24 0,0 0,1 25,-1 0,25-1,-24-24,49 0,-25 25,0-25,0 25,1 0,-1 24,0-24,0 0,0 0,1 0,24-1,-25 1,25-25,0 25,-25 0,25 0,0-25,0 24,0 1,0 0,-25 25,25-26,0 1,0 25,0-25,0-1,0 26,0-50,0 50,0-50,0 24,0 1,0 0,0 0,25 0,-25-1,25-24,-25 50,25-50,-1 25,1-25,-25 25,25-1,0-24,-25 25,25-25,-1 25,1 0,-25-25,25 25,0-25,0 25,-1-1,1-24,0 0,0 25,0-25,-1 0,1 25,0-25,0 25,0-25,-1 0,1 0,25 25,-50-25,49 24,-24-24,-25 0,50 0,-50 0,25 0,24 0,1 25,0-25,24 0,-24 0,-1 25,1-25,-25 0,24 0,-24 0,25 0,-26 0,26 0,-25 0,24 0,1-25,0 25,24 0,-49 0,49 0,-49-25,0 25,24 0,-24-24,0 24,25 0,-50 0,49-25,-24 25,0-25,25 25,-1-25,-24 25,25 0,-1-25,-24 1,25 24,-50-25,24 0,26 25,-50-25,50 0,-26 25,1-25,0 25,0-24,0-1,-25 0,49 0,-24-24,-25 49,25-50,-25 50,0-25,0-24,0 49,0-50,0 25,0 0,0-24,0-1,-25 25,25-24,-25 24,0 0,1 0,-1 25,0-49,0 49,-24-50,24 50,0-49,-49 24,24 25,0-25,1 0,-1 25,1-25,-1 25,0 0,25-24,1 24,-51-25,50 25,1 0,-26-25,0 25,26 0,-1 0,-25 0,25 0,-24-25,-1 25,25 0,1-25,-26 25,25 0,0 0,1 0,-1 0,0 0,-25 0,50 0,-49 0,24 0,0 0,0 0,25 0,-24 0,-1 0,0 0,25 0,-25 0,25 0,-25 0,1 0,24 0,-25 0,25 0,-25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0-10-19T06:02:58.40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1021 461,'-24'0,"24"0,-25 0,25 0,-24 0,-1 48,25 1,0-25,0 49,-25 0,25 48,0 0,0 25,0-74,0 0,0-23,0-24,0-1,25-24,-25 0,25 0,-1 0,-24 0,25 0,-25 0,0-24,24-1,0 1,-24 24,0-25,0 2,0-1,-24-1,-49 1,23-1,2-23,-26 24,1 24,23-24,27-1,-27 25,26 0,24 0,-25 0,25 0,0-24,0 24,0-24,25 0,24-1,-1 1,26 0,-25 24,-24 0,24 0,-1 0,-48 0,25 0,-25 0,25 0,-1 0,-24 0,25-24,-25 24</inkml:trace>
  <inkml:trace contextRef="#ctx0" brushRef="#br0" timeOffset="1025">1192 364,'0'24,"0"-24,0 24,-24 1,24-1,0 1,0-2,0 1,0 1,0-1,0 1,0-2,0 26,0-49,0 25,0-25</inkml:trace>
  <inkml:trace contextRef="#ctx0" brushRef="#br0" timeOffset="1469">1487 194,'0'0,"0"25,0-1,0 0,0 0,0 25,-25-1,25-24,0 1,0 24,0-26,-25 1,25 1,0-1,0-24</inkml:trace>
  <inkml:trace contextRef="#ctx0" brushRef="#br0" timeOffset="2001">1804 679,'0'0,"0"0,-48 0,23 49,-24-1,1 1,-2-1,26 25,-1-1,1-23,24-25,0 49,0-49,0 1,0 22,0-47,24 25,25-25,-24 0,23 0,2 0,-1 0,-1 0,-23 0,0 0,23 0,-48 0,25 0,-25 0</inkml:trace>
  <inkml:trace contextRef="#ctx0" brushRef="#br0" timeOffset="3026">2025 921,'0'0,"24"0,1 0,-25 0,0 0,25 25,-25-1,0 24,0-23,0-1,0 25,0-26,0 2,-25-1,0-24,25 0,-24 0,24 0,-24 0,-1 0,25 0,0 0,25-24,-25-1,48 2,-48-2,25 1,0 24,-1-49,1 49,-1-48,-24 48,24-49,1 49,-25-24,25 24,-25-24,0 0,0 24,0 0,0 0,-50 24,50 0,0 0,-24-24,24 25,-24-25,24 24,0 0,0-24,0 0,0 24,24-24,-24 0,24 0,-24 0,50 0,-50 0,24 0,-24 0,24 0,-24 0,25 0,-1 0</inkml:trace>
  <inkml:trace contextRef="#ctx0" brushRef="#br0" timeOffset="4042">2368 558,'0'0,"0"0,0 0,48 0,-48 49,50-26,-26 26,1 23,-1-47,1 24,-25 23,0-48,0 25,0-1,-25 25,1-25,-1-23,-24 48,49-73,0 23,-25-23,25 25,0-25,0 0,25 0</inkml:trace>
  <inkml:trace contextRef="#ctx0" brushRef="#br0" timeOffset="4653">2711 800,'0'0,"0"0,0 0,49 25,-49-25,48 0,-23 0,0 0,-1 0,0 0,1 0,-25 0</inkml:trace>
  <inkml:trace contextRef="#ctx0" brushRef="#br0" timeOffset="5137">2735 1091,'0'0,"0"0,25 0,-25 0,24 0,0 0,1 0,-25 0,25 0,-1 0,-24 0,24 0,-24 0,25 0,-25 0,24 0,1 0,-25 0,0 0</inkml:trace>
  <inkml:trace contextRef="#ctx0" brushRef="#br0" timeOffset="11494">3445 679,'0'0,"0"0,0-24,0-1,0 25,25 0,-1-23,1 23,23 0,-23 0,-25 0,25 0,-1 0,-24 0,24 0,-24 0,0 23,0 2,0-1,0 1,-24-1,24 48,-49-47,49-1,-25 24,1-48,0 24,-1 1,25-25,-24 0,24 24,-25-24,0 0,25 0,0 0,-23 0,23 0,23 0,2 0,24 0,0 0,-25 0,26 0,23 0,1 0,-26 0,-23 24,24-24,-25 0,1 0,-1 24,-24-24</inkml:trace>
  <inkml:trace contextRef="#ctx0" brushRef="#br0" timeOffset="13199">115 0,'0'24,"0"25,0 0,-24 48,24 0,0 96,0 49,0-23,0-25,0-24,0-74,0-23,0-24,0-25,0 0,0-24,0 0,0 0,0-24,0 0,24-25,-24 1,0-25,0 0,0-23,0 22,0 2,0-25,0 24,-24-48,24 73,0-1,0 0,0 1,0 24,0 24,0-25,0 1,-25 24,25-23,0 23,0-25,0 1,0 24,0 0,0-25</inkml:trace>
  <inkml:trace contextRef="#ctx0" brushRef="#br0" timeOffset="14274">140 24,'0'0,"24"0,-24 0,25 0,-1 25,74-1,49-24,98 49,49-25,49 24,-26-23,2-1,-1 0,-24 49,-98-49,-25-24,-73 24,49-24,-49 24,1 1,-26-25,-24 0,-49 0,48 0,26 0,49 0,97 0,98 24,-49 24,-24 1,-73-25,-50-24,-24 0,-49 0,-49 0,25 0,-25 0,0 25,0-25,0 0,0 0,-25 23,1-23,24 0,-25 49,25-24,-25 22,-23-22,48 24,-25 23,1 1,-1 0,25 23,-25 2,25-1,0-25,0-23,0-25,-23 24,23-48,-25 25,25-25,-25 0,25 0,-49 0,25 0,-1 0,-49 0,-23-25,-1 25,0 0,-49 0,0 25,0 23,74-24,24-24,24 0,1 0,-50 0,-24-48,-49-1,-97 1,-1-1,-25 1,-23 24,-1-25,25 25,48-1,25 2,50-1,47-1,26 25,0-49,24 1,-1 24,-23 0,-1-1,26-23,-50-1,73 49,-24-24,24 0,25 24,-23 0,-2 0,25 0,-25 0,25 0,-24 0,-1 0,1 0,0 0,-1 0,25 0,-25 0,1 0,0 0,24 0,-25 0,25 24,-24 0,24-24,-25 25,0-25,25 24,-23 0,-2 25,25-49,-25 24,25 25,0-49,-24 23,-1 2,25-25,0 24,-24-24,24 25,-25-1,25-24,0 23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0-10-17T05:57:12.48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24 49,'0'0,"0"0,0 0,0 0,0-25,-24 25,24-24,0 24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0-10-19T06:01:36.82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248 397,'0'0,"0"0,0 25,0 24,0-24,0 25,0-1,-25 1,25-25,0 24,0-24,0 49,0-49,0 0,0 0,0 0,0-1,0-24,0 25,0-25,25 0,-25 0,25 0,-25 0,24 0,1 0,0 0,-25 0,25 0,-25 0,0 0,0-25,0 25,0-24,0-1,0 25,-50-25,25 0,1 25,-26 0,25-25,0 25,-24-24,24 24,0 0,0 0,1 0,24 0,-25 0,25-25,0 25,0 0,49 0,-24-25,0 25,0 0,0 0,-25 0,24-25,-24 25,25 0,-25 0,25 0,0 0,-25 0,25-25,-25 25,24 0,1 0,-25 0,25 0,-25 0,25 0,-25 0,25 0</inkml:trace>
  <inkml:trace contextRef="#ctx0" brushRef="#br0" timeOffset="1529">471 223,'0'0,"0"0,0 25,0-25,0 25,0 0,0-1,0 1,0-25,0 25,0 0,0-25,0 25,0-25</inkml:trace>
  <inkml:trace contextRef="#ctx0" brushRef="#br0" timeOffset="2189">868 446,'-50'0,"25"50,1-25,-26 24,25-24,25 0,-25 25,1-50,24 49,0-24,0 0,0 49,0-49,24 25,1-1,0-49,0 50,24-50,1 25,-25-25,49 0,-49 0,-25 0,50 0,-50 0</inkml:trace>
  <inkml:trace contextRef="#ctx0" brushRef="#br0" timeOffset="2791">1017 719,'0'-25,"25"25,-25 0,24 0,1 0,-25 0,25 0,-25 25,25-25,-25 25,0 0,0 0,0-1,0 1,-25 0,0 0,25 0,-25-25,25 24,0-24,0 0,0-24,0-1,0 25,25-25,0 0,-25 0,50 1,-50-26,49 25,-49 0,25-24,0 24,-25 0,25 0,-25 1,0 24,24-25,-24 25,0-25,0 25,-24 0,24 0,-25 0,25 0,0 25,0-25,0 25,0-1,0 1,0 0,0 0,0-25,0 25,0-1,0-24,0 25,0-25,25 0,-1 0,-24 0,25 0,-25 0,25 0,-25 0,0 0,25 0</inkml:trace>
  <inkml:trace contextRef="#ctx0" brushRef="#br0" timeOffset="3904">1414 397,'0'0,"0"0,0 0,24 0,1 0,0 0,0 25,0 24,-1-24,1 25,-25-26,0 1,0 25,0-25,0-1,0 1,-25-25,1 50,24-50,-25 25,25-25,-25 24,25 1,-25-25,25 0,0 25,-25-25</inkml:trace>
  <inkml:trace contextRef="#ctx0" brushRef="#br0" timeOffset="4614">1885 471,'-25'0,"25"0,0 0,50 0,-25 0,24 0,26 0,-1-25,0 25,1 0,-50 0,-25 0,24 0</inkml:trace>
  <inkml:trace contextRef="#ctx0" brushRef="#br0" timeOffset="5236">2009 769,'0'0,"0"0,25 0,0 0,-25 0,24 0,26 0,-25 0,24-25,-24 0,0 25,25 0,-1 0,-24 0,0 0,24 0,-49 0,25 0,-25 0,25 0</inkml:trace>
  <inkml:trace contextRef="#ctx0" brushRef="#br0" timeOffset="7355">3448 298,'0'0,"0"-25,0 0,0 25,0 0,0-25,24 25,1 0,-25 0,25 0,0 0,-25 0,25 0,-25 0,0 25,0 0,0 0,0-25,0 24,0 1,0-25,0 0,0 25,0-25,-25 25,0-25,25 25,0-1,-25-24,25 0,-25 0,25 25,0-25,0 0,-24 0,-1 0,25 25,0-25,0 0,0 0,25 0,-1 0,-24 0,50 0,-50 0,25 0,0 0,-1-25,1 25,-25 0,25 0,0 0,-25 0,25 0,-25 0,24 0,1 0</inkml:trace>
  <inkml:trace contextRef="#ctx0" brushRef="#br0" timeOffset="8459">3820 223,'24'0,"-24"0,25 0,-25 0,0 0,0 25,25-25,-25 25,0 0,0-1,0-24,0 25,0 0,0-25,0 25,0-25,0 25,-25-25,25 24,0 1,-25-25,25 0,0 0,0 0,0 0,0-25,25 25,0-24,-25 24,25-50,-25 50,25-25,-25 25,24-25,-24 1,25 24,-25-25,25 25,-25-25,0 0,0 25,0 0,0 0,0 25,-25 0,0 0,25-1,0 1,0 0,0-25,0 25,0-25,0 25,0-25,25 24,-25-24,25 0,0 0,0 0,-25 0,25 0</inkml:trace>
  <inkml:trace contextRef="#ctx0" brushRef="#br0" timeOffset="9731">4514 0,'0'0,"0"0,0 25,0-25,0 49,0-24,0 25,25-1,-25 1,0-25,0 0,0-1,0 1,0 0,0-25,0 25</inkml:trace>
  <inkml:trace contextRef="#ctx0" brushRef="#br0" timeOffset="10234">4365 322,'0'0,"0"0,25 0,0-24,0 24,0-25,24 25,-49 0,25 0,0-25,0 25,-1 0,-24 0,25-25,0 25,-25 0,0 0,25 0,-25 0</inkml:trace>
  <inkml:trace contextRef="#ctx0" brushRef="#br0" timeOffset="10795">4837 49,'0'-24,"0"24,24 0,1 0,-25 0,25 0,0 0,0 0,-1 0,-24 0,0 24,25 1,-25-25,0 50,0-50,0 25,0 0,0-1,-25-24,25 25,0-25,-24 0,24 0,0 0,0 0,0 0,24 0,-24 0,25 0,0 0,0 0,-25 0,25 0,0 0,-25 0,24 0,-24 25,25 0,-25-25,25 25,-25-25,0 24,0 1,0-25,0 25,0-25,0 25,0-25,-25 25,25-1,-25 1,1 0,24 0,-25-25,25 25,-25-1,0-24,0 0,25 0,-25 0,25 0,-24 0,-1 0,25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0-10-19T06:03:55.83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322 99,'0'25,"0"0,0-25,0 24,0-24,0 25,0 0,0 0,0 0,0 0,0-1,0 1,0 25,0 24,0-24,0-1,0 1,0 0,25-26,-25 1,25 0,-25 0,0 0,0-25,24 0,-24 0,25 0,0 0,-25 0,0-25,25 0,-25 25,0-25,0 0,0 1,0 24,0-50,-25 50,-49 0,-1-25,1 25,-1 0,26-25,-1 25,25 0,25 0,-24 0,24-24,0-1,0 25,24 0,1 0,25-25,-1 25,-24 0,0 0,25 0,-26 0,26 0,-25 0,24-25,-24 25,0 0,-25 0,25 0,0-25,-1 25,-24 0,25 0,-25 0,25-24,0 24,-25 0</inkml:trace>
  <inkml:trace contextRef="#ctx0" brushRef="#br0" timeOffset="1766">917 223,'-24'25,"-1"0,0 0,0-1,25 1,-25 0,25-25,0 50,-25-50,25 24,0-24,0 25,0 0,0-25,0 0,0 0,50 0,-50 25,25-25,0 0,0 0,-1 25,-24-25,25 0,-25 0,25 24,0-24,-25 0,25 0,-25 0,24 0,1 0,-25 0</inkml:trace>
  <inkml:trace contextRef="#ctx0" brushRef="#br0" timeOffset="2495">1165 322,'25'-24,"-25"24,0-25,25 25,0 0,0-25,-25 25,24-25,1 25,0 0,-25 0,25 25,-25 0,0 0,0-25,0 49,0-24,0 0,0 0,-25-25,25 24,-25-24,0 25,25-25,0 0,0-25,0 25,0-24,25 24,-25-25,25 0,-25 0,50 25,-50-25,24 1,-24-1,25 0,0 0,-25 25,25-25,-25 25,0-25,0 1,0 24,0 0,0 0,0 0,0 24,0-24,-25 25,25-25,0 25,0-25,0 25,0 0,0 0,0-1,0 1,0 0,25 0,0-25,-1 25,-24-25,25 0,0 0,-25 24,0-24</inkml:trace>
  <inkml:trace contextRef="#ctx0" brushRef="#br0" timeOffset="4299">1785 496,'0'0,"0"0,0 0,0 0,0 50,-24-26,-1 1,25 25,-25-25,25-1,0-24,0 25</inkml:trace>
  <inkml:trace contextRef="#ctx0" brushRef="#br0" timeOffset="4872">1860 149,'0'0,"0"24,0-24,0 25,0 0,50 0,-50-25,24 0,1 0,0 0,-25 0,25 0,-25 0,0 0,25-25,-25 0,0 25,24-25,-24 25,0-49,0 49,0-25,0 25,0 0,0 25,0 0,0-1,25 51,0-1,0-24,0 0,-1-1,-24-24,0 0,25 0,-25-25,0 24,0 1,0 0,0-25,-25 25,1-25,-1 25,-25-25,50 0,-25 0,25 0,-24 0,-1-25,25 0,0 25,0-25,0 0,0 1,25-26,-25 50,24-50,1 50,0-24,0-1,0 25,-25-25,24 25,1-25,-25 0,0 25</inkml:trace>
  <inkml:trace contextRef="#ctx0" brushRef="#br0" timeOffset="6042">2232 0,'0'0,"0"0,25 0,0 0,-25 25,24-1,1 1,25 25,-25-50,-1 49,1-49,0 25,-25 0,0 0,0 0,0-25,0 25,0-1,0-24,0 25,0 0,0 0,0-25,0 25,0-25,0 24,0 1,0-25,-25 0,25 25,-25-25,25 0,0 0,0 25,-24-25,24 0,0 0,0 25,-25-25,25 24,-25-24,25 0,0 25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0-10-19T06:04:23.7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0 198,'25'0,"-25"0,24 0,1 0,-25 0,25 0,-25 0,25 25,-25-25,0 0,25 0,-25 25,24-1,-24-24,0 25,25-25,-25 25,0 0,0-25,0 0,0 25,25-25,-25 24,0-24,0 25,0 0,0-25,0 25,0-25,0 25,0-25,0 24,-25-24,25 0,0 0,-25 25,1-25,24 0,-25 0,25 0,-25 0,25 0,-25 0,0 0,25 0,0 0,0-25,0 1,0 24,0-25,0 0,25 0,-25 25,25 0,-25-25,0 25,25 0,0 0,-25-24,0 24,0-25,24 25,-24 0,0 0,0-25,25 25,-25 0,25 0</inkml:trace>
  <inkml:trace contextRef="#ctx0" brushRef="#br0" timeOffset="2140">248 0,'0'0,"25"0,-25 0,24 0,1 0,-25 24,0-24,0 25,0-25,0 25,0 0,0-25,0 25,0-25,0 24,0-24,0 25,0 0,0-25,-25 0,25 0,25 0,-25 0,25 0,-25 0,25 0,-25 0,25 0,0 0,-25 0,24 0,-24 25,0-25,25 0,0 0,-25 0</inkml:trace>
  <inkml:trace contextRef="#ctx0" brushRef="#br0" timeOffset="4594">694 99,'0'0,"0"0,0 25,0-1,0 1,0 0,0 25,0-1,0-24,-24 0,24 0,0-1,-25 1,25-25,0 25,0 0,0-25,0 25,0-25,25 0,-25 0,24 0,-24 0,25 0,-25 0,25 0,-25 0,25 0,-25 0,0-25,0 0,0 25,0-25,-25 25,25-25,-25 25,25 0,-25-24,25 24,-24-25,-1 25,25 0,-25 0,25 0,-25 0,0 0,25 0,-24 0,24-25,0 25,0 0,49 0,-49 0,25 0,0 0,0 0,-1 0,1 0,0 0,-25 0,25 0,-25 0,25 0,-25 0,24 0,-24 0</inkml:trace>
  <inkml:trace contextRef="#ctx0" brushRef="#br0" timeOffset="6387">25 669,'0'0,"0"0,24 0,-24 0,25 0,0 0,-25 0,25 0,-25-24,49 24,-49 0,25 0,-25 0,25 0,0 0,24-25,26 25,-25-25,-26 25,26 0,24-25,-24 25,0 0,-1 0,1 0,24-25,-24 0,-1 25,1-24,-25 24,0 0,-1-25,1 25,0-25,-25 25,25 0,-25 0,25 0,-1 0,-24 0,0 0</inkml:trace>
  <inkml:trace contextRef="#ctx0" brushRef="#br0" timeOffset="7648">297 793,'0'-24,"0"24,0 0,0-25,25 25,-25-25,25 25,-25 0,25 0,-25 0,25 0,0 0,-25 0,24 0,-24 0,0 0,25 0,-25 25,0-25,25 25,-25-25,0 24,0 1,0-25,0 25,0-25,0 25,-25-25,25 25,0-1,-25-24,25 0,0 0,-24 0,-1 0,25 0,-25 0,25 0,0 0,0-24,0 24,25 0,-25-25,25 25,-25 0,24 0,-24 0,25 0,-25-25,25 25,-25 0,25 0,-25 0,0 0</inkml:trace>
  <inkml:trace contextRef="#ctx0" brushRef="#br0" timeOffset="9295">744 694,'25'0,"-25"-25,0 25,25 0,-25 0,0 0,0 0,24 25,-24-25,0 25,0 0,0 0,0-25,0 24,0 1,0-25,0 0,0 25,0-25,0 0,0 0,0-25,0 25,0-25,25 25,0-24,0 24,0-25,-25 25,24-25,-24 0,0 25,0-25,0 25,0 0,0 0,0 25,-24 0,24-25,-25 25,25-25,0 25,0-25,25 0,-25 0,24 0,-24 0,25 0,-25 0,25 0,0 0</inkml:trace>
  <inkml:trace contextRef="#ctx0" brushRef="#br0" timeOffset="10577">1066 818,'0'25,"0"-25,0 25,0 0,0-25,0 24,0 1,0-25,25 25,-25 0,0-25,0 0</inkml:trace>
  <inkml:trace contextRef="#ctx0" brushRef="#br0" timeOffset="12075">1339 570,'0'-25,"0"25,0 0,25 0,0 0,24 50,-24-25,25 0,-50 49,25-49,0 24,-25-49,0 25,0-25,0 25,0-25,0 25,0 0,0-25,-25 0,0 0,25 0,-25 0,25 0,-25 0,25 0,0 0,0-25,0 0,0 25,0-25,0 0,0 25,0-24,25 24,-25-25,0 25,25-25,0 25,-25 0,0-25,25 25</inkml:trace>
  <inkml:trace contextRef="#ctx0" brushRef="#br0" timeOffset="12894">1662 545,'0'0,"25"0,-1 0,-24 0,0 0,25 25,-25-25,0 25,25 0,-25 0,0-1,0 1,0 0,0-25,0 25,0-25,0 25,0-25,-25 0,25 24,0-24,0 0,0 0,0-24,0 24,0-25,0 25,25-25,-25 0,0 25,25-25,0 1,-25-1,0 0,0 25,0-25,0 0,0 25,0-25,0 25,0-24,0 24,0 0,0 24,0-24,0 25,0 0,0-25,0 25,0-25,0 25,0-25,0 0,24 25,1-25,-25 24,25-24,0 0,0 0,-25 0,24 0,-24 0,25 0</inkml:trace>
  <inkml:trace contextRef="#ctx0" brushRef="#br0" timeOffset="14156">2059 645,'0'24,"0"-24,0 25,0-25,0 25,0 0,0-25,0 25,0-25,0 24,0-24,0 25,0 0,0-25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0-10-19T06:04:34.9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25 0,'-25'0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0-10-19T06:07:34.36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1764 1217,'0'-25,"0"25,0 0,-25 0,25-25,-24 25,-1-25,-25 0,-24-24,24 24,-49-25,25 26,-26-1,26 0,-50 0,25 0,-25 0,49 1,-24-1,25 25,-1 0,26 0,-1 0,0 0,-24 0,49 0,0 25,-24-1,24-24,0 25,25-25,-25 25,25 0,-25-25,1 25,24 0,0-1,0-24,-25 25,25 0,0 0,-25 24,25-24,0 0,0 25,0-26,0 26,0-25,0 24,0 1,0-25,25 24,0-24,-25 0,0 25,24-26,1 26,25-25,-25 24,0 1,24-25,-24 24,0-49,0 25,-1 0,26-25,-50 25,50 0,-26 0,1-1,25-24,-1 50,1 0,49-1,-24 1,-26-25,26-1,-26 1,-24-25,25 0,-26 0,1 0,25 0,-25 0,0 0,24 0,1 0,-25-25,49 1,-24 24,-26-25,26 0,0 0,-1 25,-24-25,25 1,-26 24,26-50,-25 25,24 0,-49 1,50-1,-50 0,25-25,0 50,-25-49,0 24,0 0,0-25,0 26,0-1,0-25,-25 1,25 24,-25-25,0 25,25 1,-25-1,1 0,-1 0,0 0,25 25,-25-24,25 24,-25-25,1 0,-1 25,0-25,0 25,-24 0,49 0,-50 0,50 0,-25 0,25 0,0 0,-25 0</inkml:trace>
  <inkml:trace contextRef="#ctx0" brushRef="#br0" timeOffset="1774">1392 125,'-25'0,"25"0,-24 25,-1 0,0 24,0-24,0 0,25 0,0 0,0-25,0 0,25 0,0 0,25 0,-1-25,-24 25,0 0,0 0,-25 0,24 0,-24 0,0 25,0-1,0-24,0 25,0 0,0 0,-24 0,-26-1,25 1,0 0,-24 0,24 0,0-25,25 0,-25 0</inkml:trace>
  <inkml:trace contextRef="#ctx0" brushRef="#br0" timeOffset="2552">1715 249,'-25'0,"25"25,-25 0,0 0,0-25,25 49,-24-49,24 25,0-25,0 25,0 0,0-25,0 24,0-24,24 0,-24 0,25 0,-25 0,25 0,-25 0,25-24,0-1,-25 25,0-25,0 25,0-25,0 0,0 25,0 0,0 0,0 25,24 50,1 24,0 0,0-25,0 1,-1-26,1 1,-25-25,0-25,0 25,0 0,25-25</inkml:trace>
  <inkml:trace contextRef="#ctx0" brushRef="#br0" timeOffset="3538">1888 299,'0'0,"0"0,0 25,0-25,0 24,0-24,25 25,0 0,-25-25,25 0,-1 0,1 0,-25 0,25 0,-25 0,25 0,-25-25,0 0,25 25,-25-24,0 24,0-25,0 0,0 0,0 25,0-25,0 1,0 24,-25 0,25 0,0 0,0 24,0-24,0 25,0-25,0 25,0 0,25-25,-1 0,-24 0,0 0,25 0,-25 0,25 0,0 0,-25 0,25 0,-25 0,25 0,-25 0,0 0,24 0,1 0,-25 0,0 0</inkml:trace>
  <inkml:trace contextRef="#ctx0" brushRef="#br0" timeOffset="4505">2360 125,'0'0,"-25"0,25 0,0 25,-25-25,25 0,0 25,0-25,0 25,0-1,0-24,0 25,0 0,0 0,0-25,25 0,0 0,-25 0,24 0,-24 0,25 0,-25 0,0 0,25-25,-25 25,0-25,0 25,0-25,0 25,0-24,0-1,0 25,0-25,0 25,0 0,0 0,0 25,0 0,25-25,-25 0,25 24,-25-24,49 0,-49 0,25 0,-25 0,25 0,0 0,-25 0,24 0,-24 0,0 0,25 0,-25-24,0-1,0 25,0-25,0 25,0-25,0 25,0 0,0 0,0-25,0 1,0 24,0 0,0 0,25 0,0 0,24 24,-24 1,0 25,25-25,-50 24,0-49,0 25,0-25,0 25,0-25,0 0,0-25,0 25,0-25,0 0,0 25,0-24,0-1,0 0,0 0,0 25,0-49,24 49,-24-25,0 25</inkml:trace>
  <inkml:trace contextRef="#ctx0" brushRef="#br0" timeOffset="6239">3128 175,'0'-25,"25"25,-25 0,0-25,25 25,-25 0,0-25,0 1,0 24,0-25,0 25,-50-25,26 0,-1 25,0 0,0 0,-24 0,24 0,25 0,-25 0,0 0,25 25,-25 0,25 0,0-25,0 24,0 1,0-25,0 25,25-25,0 25,-25-25,25 0,-25 25,25-25,-1 0,1 0,-25 0,25 0,0 0,0 0,-1 0,-24 0,50 0,-50 0,50 0,-50 0,24 0,-24 0,25 0,-25 0,25 0,-25-25,25 25,-25 0,0 0,25 0,-25 0,0-25,25 25,-1 0,-24-25,0 25,0 0,0 0</inkml:trace>
  <inkml:trace contextRef="#ctx0" brushRef="#br0" timeOffset="7501">1541 869,'0'0,"0"0,25 0,24-25,1 1,24-1,50-25,-24 25,48-24,26-1,25 25,24-24,-25 24,25-25,-49 50,-75-24,1 24,-26 0,0 0,-49 0,0 0,0 0,-25-25,25 25,-25 0,0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0-10-19T06:08:19.13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0 248,'0'0,"25"0,0 0,-1 0,1 0,25 25,-50-25,25 49,-1-49,1 50,-25-25,0 0,25-1,-25-24,0 25,0 0,0-25,0 25,0-25,0 0,0 0,0 0,0-25,0 0,0 0,0 1,0-26,0 25,0 0,0 1,0-1,0 0,0 25,0 0,0-25,0 25,25 0,-25 0,25 0,-25 0,0 0,24 0,1 0,-25 25,0-25,0 25,0 0,25-25,-25 24,0-24,0 25,0 0,0-25,0 25,0 0,25-1,-25-24,0 25,0-25,0 25,25-25,-1 25</inkml:trace>
  <inkml:trace contextRef="#ctx0" brushRef="#br0" timeOffset="1007">521 223,'0'0,"25"0,-25 0,0 0,0 25,24 49,26-49,-25 25,0-25,-25-1,25 1,-1-25,-24 0,25 0,-25 0,0 0,0-25,0 1,0-1,0 0,0 0,0-24,0 24,0 0,0 0,0 0</inkml:trace>
  <inkml:trace contextRef="#ctx0" brushRef="#br0" timeOffset="1658">992 124,'0'0,"0"0,0 50,-25-50,1 49,24-49,-25 25,25 0,0 0,0-25,0 24,0-24,0 25,0 0,0-25,0 0,0 0,0 0,25 0,-25 0,24 0,-24 0,25 0,-25-25,0 25,0-25,0 25,25-24,-25-1,0 0,0 0,0 0,0 25,0-24,0 24</inkml:trace>
  <inkml:trace contextRef="#ctx0" brushRef="#br0" timeOffset="2989">1116 273,'0'25,"0"-25,25 24,-25-24,25 25,-25 0,0-25,25 0,-25 25,24-25,-24 0,0 0</inkml:trace>
  <inkml:trace contextRef="#ctx0" brushRef="#br0" timeOffset="3924">1017 223,'25'0,"-25"25,0-25,25 0,-25 25,24-25,-24 0,25 25,-25-25,0 24,25-24,-25 25,25-25,-25 25,0-25,0 0,25 0,-25 25,24-25</inkml:trace>
  <inkml:trace contextRef="#ctx0" brushRef="#br0" timeOffset="4519">1240 174,'0'0,"0"0,0 0,25 0,0 0,-25 0,25 0,-1 49,1-49,-25 25,25 0,-25 0,0-1,0 1,0 0,0-50,0 25,0-25,0-24,0 49,0-50,0 50,0-25,0 1,0-1,0 0,0 25,0-25,0 0,0 1,0 24,0-25,0 0,25 25,-25 0</inkml:trace>
  <inkml:trace contextRef="#ctx0" brushRef="#br0" timeOffset="5869">99 843,'50'0,"24"-25,1 1,24-1,50-25,24 25,51 1,-26-1,25 0,-24 0,-26 0,1 1,-75 24,-24-25,-1 25,-49 0,0 0,-1 0,-24 0,0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0-10-19T06:04:40.9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99,'0'0,"0"0,50 0,-25 25,0-25,24 0,-24 0,25 0,-1 0,1 0,24 0,-24 0,24 0,1 0,-1 0,1 0,-26 0,50 0,-49 0,24 0,-24 0,49 0,-24 0,24 0,25 0,-50 0,1 0,-26 0,1 0,0 0,-26 0,-24 0,100 0,73 0,1 0,0 0,-26 24,-48-24,-1 0,-50 0,1 0,-25 0,0 0,-1 0,26 0,-25 0,24 0,26 0,-1 0,1 0,-26 0,1 0,0-24,-1 24,-24 0,0 0,24 0,1 0,0 0,-1 0,1 0,24 0,-24-25,-1 25,-24 0,50 0,-26 0,1-25,24 25,1 0,-1 0,-24-25,24 25,1 0,-26 0,1 0,-1 0,1 0,49 0,-49 0,-1 0,-24 0,25 0,-25 0,-25 0,49 0,-49 0,25-25,-25 25,25 0,0-24,-25 24,24 0,-24 0,0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0-10-19T06:04:42.86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173 670,'0'0,"0"0,0-25,0-24,0-1,0 0,0 26,0-51,0 50,0 1,0-1,0 0,0 0,0 0,0 25,0-49,0 49,0-25,0 25,0-25,0 0,0 25,0 0,0-25,0 25,0-24,0-1,0 25,0 25,0-25,0 24,-25 1,1 0,24 25,-25-26,0 1,25 0,-25 0,0-25,25 25,0-25,0 25,-24-25,24 0,0 0,0-25,0 0,24 0,1-25,0 26,0-1,0 0,-25 0,0 25,24-49,-24 49,0-25,25 25,-25 0,0-25,0 0,25 25,-25 0,0 0,0 25,25-25,-25 25,0-25,0 25,25-25,-25 24,24 1,-24-25,0 25,0-25,0 25,25-25,-25 25,0-25,0 0,25 0,-25 24,0-24,25 0,0 25,-25-25,0 0,0 25,0 0,0-25,-25 0,25 0,-25 25,0-25,0 0,1 0,-1 0,0 0,25 0,-25 0,25 0,-25 0,1 0,24 0,-25 0,25 0,-25 0,0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0-10-19T06:04:45.46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124 39,'0'0,"-25"0,25-25,0 25,0-25,0 25,0 25,0-25,0 25,0-25,0 25,25-25,-25 25,0-25,0 24,24-24,-24 0,0 25,25-25,-25 0,0 25,0-25,0 25,0-25,25 0,-25 25,0-25,0 0,0 25,0-1,0-24,0 25,0-25,0 0,-50 0,50 0,-24 0,-1 0,0 0,25 0,-25 0,25 0,0-25,-25 25,1 0,24 0,0-24,0 24,0 0,0 0,24 0,-24 0,25 0,-25 0,25 0,0 0,-25 0,25 0,-25 0,24-25,-24 25,0 0,-24 0,24 0,-25 0,0 0,25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0-10-19T06:05:09.12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99,'0'-25,"0"1,25 24,-1-25,-24 25,25 0,-25 0,25 0,-25 0,0 25,0-1,0 26,0-25,0 0,0 24,0-24,0 0,-25 0,25-25,-25 24,25 1,0-25,0 0,-24 0,24 0,0 0,49-25,-49 1,50-1,-50 25,49-50,-49 50,25-25,0 1,-25-1,25 25,-25-25,0 0,0 0,0 1,0 24,0-25,0 0,0 25,-25 0,0 0,25 0,0 25,-25-25,25 25,0-25,0 49,0-49,0 25,0-25,0 25,0-25,0 25,0-1,25-24,0 25,0-25,0 25,-1-25,1 0,0 0,0 0,0 0,-25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0-10-19T05:43:52.710"/>
    </inkml:context>
    <inkml:brush xml:id="br0">
      <inkml:brushProperty name="width" value="0.03528" units="cm"/>
      <inkml:brushProperty name="height" value="0.03528" units="cm"/>
      <inkml:brushProperty name="fitToCurve" value="1"/>
      <inkml:brushProperty name="ignorePressure" value="1"/>
    </inkml:brush>
  </inkml:definitions>
  <inkml:trace contextRef="#ctx0" brushRef="#br0">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0-10-19T06:05:10.26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0,'0'0,"0"25,0 0,0 0,0 24,0 1,0-25,0 24,0 1,0 0,0-25,0-1,0 1,0 0,0 0,0-25,0 25,0-1,0-24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0-10-19T06:05:11.88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0 223,'0'-50,"0"50,0-24,0 24,0-25,0 25,25 0,-1 0,1 0,0 0,-25 0,25 0,0 0,-25 0,24 0,-24 25,0-25,0 49,0-24,0 0,0 24,-24-49,24 25,0-25,-25 0,25 0,0 0,0 0,25-49,-1 49,-24-25,25-25,0 50,-25-49,25 24,-25 0,25 0,-25 0,0 1,0 24,0-25,0 25,-25 0,25 25,-25-25,25 49,-25-49,25 50,0-50,0 25,0-25,0 24,0-24,0 0,0 25,25 0,0-25,0 0,24 25,-24-25,0 25,0-25,-1 0,-24 0,25 0,-25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0-10-19T06:05:12.99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25,'25'-25,"-25"25,24 0,-24 0,25 0,-25 0,0 0,0 25,0 0,0-1,0 26,0 0,0-26,0 1,-25 0,25 0,0-25,0 25,0-25,25 0,25-25,-25 0,24 25,26 0,-51 0,1-25,25 25,-50 0,25 0,-25 0,0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0-10-19T06:05:15.91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0 180,'24'-24,"-24"-1,25 25,-25-25,25 0,0 0,-25 1,25 24,-25 0,24 0,-24-25,25 25,0 0,-25 0,25 25,-25-25,0 49,25-49,-25 25,0 49,0-24,0-25,-25 24,25 1,-25-25,25 0,-25-25,25 0,0-25,0 0,25 0,-25 0,25 1,0-1,-25 0,24 25,-24-25,25 0,0 1,-25-1,0 0,25 0,0 0,-25 25,0-24,0 24,0-25,0 25,0 0,-25 0,25 0,-25 0,0 0,0 25,25-1,-24-24,24 25,0 0,0 0,0-25,0 25,0-25,0 0,24 0,-24 24,25-24,0 25,0-25,0 0,-1 0,-24 0,25 0,-25 0,25 0,0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0-10-19T06:05:17.11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0,'0'0,"25"0,0 25,-25-25,24 49,1-24,-25 0,0 25,25-26,-25 1,0 0,0 0,0-25,0 25,0-25,0 24,0-24,0 0,0-24,0 24,0-50,0 50,0-50,0 26,0-1,0 0,0 0,0 0,0 25,0-24,25 24,-25-25,25 25,-25 0,0 0,24 0,1 0,-25 0,0 0,25 0,-25 0,0 0,0 25,25-25,-25 24,0 1,0-25,0 25,0 0,25 0,-25-1,24-24,-24 25,0 0,0 0,0-25,0 25,0-1,0-24,0 25,0-25,0 25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0-10-19T06:06:50.91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34,'25'0,"0"0,-25 0,0 0,0 0,25 0,-25 25,0-1,0-24,0 25,0 0,0 0,0 0,0-1,-25 26,25-25,-25 0,0-1,25 1,0-25,0 0,0-25,0 25,0-24,25 24,-25-50,50 50,-50-50,49 1,-24-1,0 25,24 1,-49-1,0 0,0 25,25 0,-25-25,0 25,0 0,0 25,-25 0,25 0,-24-25,24 24,0-24,0 25,0 0,0-25,0 25,0-25,0 0,24 0,-24 0,25 0,-25 0,25 0,0 0,-25 0,25 0,-25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0-10-19T06:06:52.17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0,'0'0,"25"0,-1 0,-24 0,0 25,25 0,-25-1,0-24,0 50,0-50,0 25,0 24,0-49,0 25,0-25,-25 25,1 0,24-25,0 0,0 0,0-25,0 25,0 0,24 0,-24-25,25 25,-25 0,25 0,-25 0,25 0,0 0,-25 0,0 0,0 25,0 0,0-25,0 25,0-25,0 24,0 1,0-25,0 25,0-25,0 25,0-25,-25 25,25-1,-25-24,25 0,-25 25,25-25,-25 0,1 0,24 0,-25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0-10-19T06:06:53.87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48 58,'25'0,"-1"0,-24 0,25-24,0 24,0 0,-25 0,25 0,-1 0,1 0,-25-25,50 25,-25 0,-1 0,26 0,-25 0,0 0,-25 0,24 0,-24 0,25 0,-25 0,0 0,0 0,-49 25,49-1,-25-24,-25 0,25 25,-24 0,24-25,0 0,0 0,1 0,-1 0,25 0,-25 0,0 0,0 0,25 0,-24 0,24 0,-25 0,0 0,25 0,-25 0,25 0,0 0,0 0,25 0,0 0,-25 0,25 0,-25 0,24-25,1 25,-25 0,25 0,-25 0,25 0,0 0,-1 0,-24-25,50 25,-50 0,25 0,0 0,-1 0,-24 0,25 0,-25 0,25 0,-25 0,0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0-10-19T06:07:49.36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0,'0'0,"0"0,25 0,0 0,25 0,-26 0,1 0,25 0,-25 0,-1 0,26 0,-25 0,0 0,-1 0,1 0,0 0,0 0,0 0,-1 0,1 0,0 0,-25 0,25 0,0 0,0 0,-25 0,24 0,1 0,0 0,0 0,0 0,24 0,1 0,-25 0,-1 0,51 0,-50 0,-25 24,49-24,-24 0,25 0,-26 0,26 0,-25 0,0 0,24 0,-24 0,0 0,24 0,-24 0,25 0,-1 0,26 0,-25 0,-1 0,-24 0,25 0,24 0,-49 0,24 0,26 0,-26 0,26 0,24 0,-25 0,-24 0,24 0,26 0,73 0,-24 25,-25-25,25 0,-25 25,25-25,-75 0,1 0,-26 0,26 25,-50-25,24 0,-24 0,25 0,-26 0,1 0,25 0,-25 0,-1 0,26 0,-25 0,0 0,-1 0,1 0,0 0,0 0,0 0,-1 0,-24 0,50 0,-50 0,25 0,24 0,-24 0,0 0,0-25,0 25,24 0,-49 0,25 0,0 0,-25 0,25 0,-1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0-10-19T05:44:51.56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25,'0'-25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0-10-19T05:44:38.240"/>
    </inkml:context>
    <inkml:brush xml:id="br0">
      <inkml:brushProperty name="width" value="0.03528" units="cm"/>
      <inkml:brushProperty name="height" value="0.03528" units="cm"/>
      <inkml:brushProperty name="fitToCurve" value="1"/>
      <inkml:brushProperty name="ignorePressure" value="1"/>
    </inkml:brush>
  </inkml:definitions>
  <inkml:trace contextRef="#ctx0" brushRef="#br0">224 0,'0'0,"0"0,0 25,0 0,0 0,0 49,-25-24,25 24,-25-24,25-1,0 26,0-26,0 1,0-25,0 24,0-24,-25 0,25 25,0-26,0 1,0-25,0 25,0-25,0 0,0 0,0 0,25-25,-25 0,0 25,0-24,25-1,-25 0,0 0,0 25,0-49,0 49,0-50,0 50,0 0,-50-25,50 25,-25 0,1 0,-1-25,25 25,-25 0,25-24,-25 24,0 0,25 0,0 0,0-25,0 25,0-25,0 25,0 0,0 0,25 0,0 0,-25 0,25 0,0 0,-1 0,1 0,0 0,25 0,-26 0,1 0,0 0,-25 0,25 0,0 0,-25 0,24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0-10-19T05:44:43.89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117 0,'0'0,"0"0,0 25,0 24,0-24,0 0,0 24,0 1,0 0,0-26,0 26,0-25,0-25,0 49,0-49,0 25,0-25,0 25,0 0,0-25,25 25,-25-25,25 0,0 0,-25 0,25 0,-25 0,0-25,0 0,24 25,-24-25,0 25,0-25,0 25,0 0,0-24,-24-1,24 25,-25 0,0-25,25 25,-25 0,25 0,-25 0,1 0,-1 0,25 0,-25 0,25 0,0 0,-25 0,0 0,25 0,25 0,-25 0,25 0,-25 0,25 0,0 0,-1 0,-24 0,25 0,-25 0,25-25,0 25,-25 0,25 0,-25 0,0-25,24 25,-24 0,25 0</inkml:trace>
  <inkml:trace contextRef="#ctx0" brushRef="#br0" timeOffset="1439">638 149,'0'0,"-24"0,24 0,-25 0,25 0,0 49,-25-24,25 0,0 0,-25-1,25-24,0 25,0 0,0 0,0-25,0 25,0-1,0 1,0 0,0 0,0 24,25-24,25 0,-50 25,49-50,-49 24,25-24,-25 0,25 0,0 0</inkml:trace>
  <inkml:trace contextRef="#ctx0" brushRef="#br0" timeOffset="2178">762 322,'25'-25,"-25"25,0-24,25 24,0-25,-25 25,25 0,-25 0,24 0,1 0,-25 0,0 25,0-25,0 24,25-24,-25 25,0-25,0 25,0 0,0-25,0 25,0-1,0 1,0-25,0 25,-25-25,25 25,-25-25,25 0,-24 0,24 0,0 0,0-25,0 25,0 0,0-25,0 0,24 25,1 0,-25-24,0 24,25-25,0 0,0 25,-25-25,0 25,24 0,-24-25,0 25,0-24,0-1,0 25,0 0,0 0,0 0,0 25,0-25,0 24,0-24,0 25,0-25,0 25,0 0,0-25,0 25,0-25,0 0,25 24,-25-24,0 25,25-25,0 0,-25 0</inkml:trace>
  <inkml:trace contextRef="#ctx0" brushRef="#br0" timeOffset="3776">1134 0,'0'0,"0"0,0 0,0 0,25 25,-25-1,25 1,-25-25,0 25,25 0,-25-25,0 25,0-1,25 1,-25-25,0 25,0 0,0 0,0-1,0 1,0 0,0-25,0 25,0-25,0 25,0-1,0-24,0 25,0-25,0 25,-25-25,25 25,0 0,0-25,0 24,-25-24,25 25,0-25,0 25,-25-25,25 0,-25 25,25-25,0 25,0-25,0 0,0 24,-24-24,24 25,0-25,0 25,0-25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283659-CFA8-49F1-9AF5-696B2589BC4D}" type="datetimeFigureOut">
              <a:rPr lang="en-US" smtClean="0"/>
              <a:pPr/>
              <a:t>3/10/2023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BBB141-3511-4CDC-B7DA-B0C523FE081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769919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xmlns="" id="{491CA608-B455-DE98-E311-5CA23D3FBE7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EAB6333-1D30-48B7-B22B-D3357A0CBF5A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xmlns="" id="{6C83A8D5-A30D-D155-0CDE-04EDFF14163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2C43725-15BC-4C72-9714-45FD23ACEB67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xmlns="" id="{2F426091-F2EC-E2BB-7751-CBAD9EB736C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E37DC3D-AB02-46AF-ADFD-E182A423F252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xmlns="" id="{1685A2A9-C3B3-1AC6-EA92-74FE36E678A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67ED52B-1621-400A-951C-2764EBB52BB8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xmlns="" id="{1F877B64-BB04-962B-C56F-B6D4D3B0599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87C7188-D6F2-4F19-8CAB-58B600E711B1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xmlns="" id="{821D03CC-9960-D990-9239-16B2EEC65D3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E096FA9-490A-4923-BB1F-0021FAB4185F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xmlns="" id="{BBB0B421-415F-0774-39DC-D5BE1109F4D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A834D18-6550-4DC2-9153-5383F5565F16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xmlns="" id="{F07374F0-9541-D79D-BB9F-06EE04F8C02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101E600-21DC-4145-8385-F260C3F12464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BA997-D7F0-4AFF-B7A1-7C8EE9735904}" type="datetimeFigureOut">
              <a:rPr lang="en-US" smtClean="0"/>
              <a:pPr/>
              <a:t>3/10/2023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AFF66-C8BD-4DF5-8941-87A3AAD9C7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BA997-D7F0-4AFF-B7A1-7C8EE9735904}" type="datetimeFigureOut">
              <a:rPr lang="en-US" smtClean="0"/>
              <a:pPr/>
              <a:t>3/10/2023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AFF66-C8BD-4DF5-8941-87A3AAD9C7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BA997-D7F0-4AFF-B7A1-7C8EE9735904}" type="datetimeFigureOut">
              <a:rPr lang="en-US" smtClean="0"/>
              <a:pPr/>
              <a:t>3/10/2023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AFF66-C8BD-4DF5-8941-87A3AAD9C7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9EFD249-2AFA-7FF1-13D8-6ADAFF26D0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E10CD5D7-319C-CC94-28C2-8EF2357EF7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xmlns="" val="133387942"/>
      </p:ext>
    </p:extLst>
  </p:cSld>
  <p:clrMapOvr>
    <a:masterClrMapping/>
  </p:clrMapOvr>
  <p:transition>
    <p:zo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73A3958-DE76-EADE-BB11-6E3301628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749BC7B-C806-F8A1-A596-32A825CB54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xmlns="" val="3352441659"/>
      </p:ext>
    </p:extLst>
  </p:cSld>
  <p:clrMapOvr>
    <a:masterClrMapping/>
  </p:clrMapOvr>
  <p:transition>
    <p:zoom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54F2967-8F80-E20F-3B69-C8FB96841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BFBF444-A39E-1461-693D-114A4ACCF6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2077109777"/>
      </p:ext>
    </p:extLst>
  </p:cSld>
  <p:clrMapOvr>
    <a:masterClrMapping/>
  </p:clrMapOvr>
  <p:transition>
    <p:zoom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EB871C4-81E2-D93B-C682-4F38943FA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E8669DA-72D4-4285-C7F8-F21AABB403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0700" y="1065213"/>
            <a:ext cx="3973513" cy="50053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86317068-C925-190C-ECA4-FC594E42C7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6613" y="1065213"/>
            <a:ext cx="3975100" cy="50053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xmlns="" val="4027633012"/>
      </p:ext>
    </p:extLst>
  </p:cSld>
  <p:clrMapOvr>
    <a:masterClrMapping/>
  </p:clrMapOvr>
  <p:transition>
    <p:zoom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8E27230-7AEF-2AB1-9D7A-F28458537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D965A4D-E086-272A-A55B-AE566575C7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B0E7F409-E4AA-6FE2-48A9-DEA0E409BB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73356010-A506-90D8-5C9C-7BAE4BF5B8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83272F72-7AD2-451B-42E7-751C54BF71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xmlns="" val="357355595"/>
      </p:ext>
    </p:extLst>
  </p:cSld>
  <p:clrMapOvr>
    <a:masterClrMapping/>
  </p:clrMapOvr>
  <p:transition>
    <p:zoom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F1D5DEB-AE35-1F1C-CF0D-BEC2C3CE9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xmlns="" val="1884581371"/>
      </p:ext>
    </p:extLst>
  </p:cSld>
  <p:clrMapOvr>
    <a:masterClrMapping/>
  </p:clrMapOvr>
  <p:transition>
    <p:zoom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731273634"/>
      </p:ext>
    </p:extLst>
  </p:cSld>
  <p:clrMapOvr>
    <a:masterClrMapping/>
  </p:clrMapOvr>
  <p:transition>
    <p:zoom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E10B979-DD8F-CED9-28C5-69E0B3D3E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97FB1A0-4826-BD13-079F-5F476779FB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0C4486B6-D414-6B2A-65DD-BBF8AF926A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3090143937"/>
      </p:ext>
    </p:extLst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BA997-D7F0-4AFF-B7A1-7C8EE9735904}" type="datetimeFigureOut">
              <a:rPr lang="en-US" smtClean="0"/>
              <a:pPr/>
              <a:t>3/10/2023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AFF66-C8BD-4DF5-8941-87A3AAD9C7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51FDF9D-A4FC-CCEC-3242-4D65AAFC6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9EA2F644-4B94-F1F7-CE36-42AFA35447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FAABA6BC-786C-C44D-7280-07D170C554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1333726517"/>
      </p:ext>
    </p:extLst>
  </p:cSld>
  <p:clrMapOvr>
    <a:masterClrMapping/>
  </p:clrMapOvr>
  <p:transition>
    <p:zoom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DC8CFA9-B00F-8FB0-7F59-6451A0A59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54D9C077-1F0B-684D-F0DA-73DA01D3F9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xmlns="" val="1905493179"/>
      </p:ext>
    </p:extLst>
  </p:cSld>
  <p:clrMapOvr>
    <a:masterClrMapping/>
  </p:clrMapOvr>
  <p:transition>
    <p:zoom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CCA05071-7D25-BEDD-477A-A7765C3886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97650" y="49213"/>
            <a:ext cx="2024063" cy="60213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A51A6615-36F0-2EE3-75E7-235870D5C3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0700" y="49213"/>
            <a:ext cx="5924550" cy="60213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xmlns="" val="1369312469"/>
      </p:ext>
    </p:extLst>
  </p:cSld>
  <p:clrMapOvr>
    <a:masterClrMapping/>
  </p:clrMapOvr>
  <p:transition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BA997-D7F0-4AFF-B7A1-7C8EE9735904}" type="datetimeFigureOut">
              <a:rPr lang="en-US" smtClean="0"/>
              <a:pPr/>
              <a:t>3/10/2023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AFF66-C8BD-4DF5-8941-87A3AAD9C7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BA997-D7F0-4AFF-B7A1-7C8EE9735904}" type="datetimeFigureOut">
              <a:rPr lang="en-US" smtClean="0"/>
              <a:pPr/>
              <a:t>3/10/2023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AFF66-C8BD-4DF5-8941-87A3AAD9C7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BA997-D7F0-4AFF-B7A1-7C8EE9735904}" type="datetimeFigureOut">
              <a:rPr lang="en-US" smtClean="0"/>
              <a:pPr/>
              <a:t>3/10/2023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AFF66-C8BD-4DF5-8941-87A3AAD9C7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BA997-D7F0-4AFF-B7A1-7C8EE9735904}" type="datetimeFigureOut">
              <a:rPr lang="en-US" smtClean="0"/>
              <a:pPr/>
              <a:t>3/10/2023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AFF66-C8BD-4DF5-8941-87A3AAD9C7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BA997-D7F0-4AFF-B7A1-7C8EE9735904}" type="datetimeFigureOut">
              <a:rPr lang="en-US" smtClean="0"/>
              <a:pPr/>
              <a:t>3/10/2023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AFF66-C8BD-4DF5-8941-87A3AAD9C7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BA997-D7F0-4AFF-B7A1-7C8EE9735904}" type="datetimeFigureOut">
              <a:rPr lang="en-US" smtClean="0"/>
              <a:pPr/>
              <a:t>3/10/2023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AFF66-C8BD-4DF5-8941-87A3AAD9C7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BA997-D7F0-4AFF-B7A1-7C8EE9735904}" type="datetimeFigureOut">
              <a:rPr lang="en-US" smtClean="0"/>
              <a:pPr/>
              <a:t>3/10/2023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AAFF66-C8BD-4DF5-8941-87A3AAD9C7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18AAFF66-C8BD-4DF5-8941-87A3AAD9C7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6DDBA997-D7F0-4AFF-B7A1-7C8EE9735904}" type="datetimeFigureOut">
              <a:rPr lang="en-US" smtClean="0"/>
              <a:pPr/>
              <a:t>3/10/2023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3366">
                <a:gamma/>
                <a:shade val="46275"/>
                <a:invGamma/>
              </a:srgbClr>
            </a:gs>
            <a:gs pos="50000">
              <a:srgbClr val="003366"/>
            </a:gs>
            <a:gs pos="100000">
              <a:srgbClr val="003366">
                <a:gamma/>
                <a:shade val="46275"/>
                <a:invGamma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130" name="Group 2">
            <a:extLst>
              <a:ext uri="{FF2B5EF4-FFF2-40B4-BE49-F238E27FC236}">
                <a16:creationId xmlns:a16="http://schemas.microsoft.com/office/drawing/2014/main" xmlns="" id="{0B3C034F-357A-587D-E4BC-0BC66DE99D38}"/>
              </a:ext>
            </a:extLst>
          </p:cNvPr>
          <p:cNvGrpSpPr>
            <a:grpSpLocks/>
          </p:cNvGrpSpPr>
          <p:nvPr/>
        </p:nvGrpSpPr>
        <p:grpSpPr bwMode="auto">
          <a:xfrm>
            <a:off x="590550" y="295275"/>
            <a:ext cx="8231188" cy="6183313"/>
            <a:chOff x="372" y="186"/>
            <a:chExt cx="5185" cy="3895"/>
          </a:xfrm>
        </p:grpSpPr>
        <p:grpSp>
          <p:nvGrpSpPr>
            <p:cNvPr id="176131" name="Group 3">
              <a:extLst>
                <a:ext uri="{FF2B5EF4-FFF2-40B4-BE49-F238E27FC236}">
                  <a16:creationId xmlns:a16="http://schemas.microsoft.com/office/drawing/2014/main" xmlns="" id="{C5A0CCD4-2079-0054-66AB-95AA249EF29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2" y="186"/>
              <a:ext cx="5185" cy="919"/>
              <a:chOff x="372" y="186"/>
              <a:chExt cx="5185" cy="919"/>
            </a:xfrm>
          </p:grpSpPr>
          <p:sp>
            <p:nvSpPr>
              <p:cNvPr id="176132" name="Freeform 4">
                <a:extLst>
                  <a:ext uri="{FF2B5EF4-FFF2-40B4-BE49-F238E27FC236}">
                    <a16:creationId xmlns:a16="http://schemas.microsoft.com/office/drawing/2014/main" xmlns="" id="{A1B85844-849F-3DEC-709E-8AC5C76BC2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2" y="192"/>
                <a:ext cx="86" cy="913"/>
              </a:xfrm>
              <a:custGeom>
                <a:avLst/>
                <a:gdLst>
                  <a:gd name="T0" fmla="*/ 0 w 86"/>
                  <a:gd name="T1" fmla="*/ 0 h 913"/>
                  <a:gd name="T2" fmla="*/ 85 w 86"/>
                  <a:gd name="T3" fmla="*/ 96 h 913"/>
                  <a:gd name="T4" fmla="*/ 85 w 86"/>
                  <a:gd name="T5" fmla="*/ 816 h 913"/>
                  <a:gd name="T6" fmla="*/ 0 w 86"/>
                  <a:gd name="T7" fmla="*/ 912 h 913"/>
                  <a:gd name="T8" fmla="*/ 0 w 86"/>
                  <a:gd name="T9" fmla="*/ 0 h 9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" h="913">
                    <a:moveTo>
                      <a:pt x="0" y="0"/>
                    </a:moveTo>
                    <a:lnTo>
                      <a:pt x="85" y="96"/>
                    </a:lnTo>
                    <a:lnTo>
                      <a:pt x="85" y="816"/>
                    </a:lnTo>
                    <a:lnTo>
                      <a:pt x="0" y="912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6133" name="Freeform 5">
                <a:extLst>
                  <a:ext uri="{FF2B5EF4-FFF2-40B4-BE49-F238E27FC236}">
                    <a16:creationId xmlns:a16="http://schemas.microsoft.com/office/drawing/2014/main" xmlns="" id="{69864E57-2719-A778-91E2-9FFCE3F5DD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70" y="186"/>
                <a:ext cx="87" cy="910"/>
              </a:xfrm>
              <a:custGeom>
                <a:avLst/>
                <a:gdLst>
                  <a:gd name="T0" fmla="*/ 86 w 87"/>
                  <a:gd name="T1" fmla="*/ 0 h 910"/>
                  <a:gd name="T2" fmla="*/ 0 w 87"/>
                  <a:gd name="T3" fmla="*/ 93 h 910"/>
                  <a:gd name="T4" fmla="*/ 0 w 87"/>
                  <a:gd name="T5" fmla="*/ 813 h 910"/>
                  <a:gd name="T6" fmla="*/ 86 w 87"/>
                  <a:gd name="T7" fmla="*/ 909 h 910"/>
                  <a:gd name="T8" fmla="*/ 86 w 87"/>
                  <a:gd name="T9" fmla="*/ 0 h 9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7" h="910">
                    <a:moveTo>
                      <a:pt x="86" y="0"/>
                    </a:moveTo>
                    <a:lnTo>
                      <a:pt x="0" y="93"/>
                    </a:lnTo>
                    <a:lnTo>
                      <a:pt x="0" y="813"/>
                    </a:lnTo>
                    <a:lnTo>
                      <a:pt x="86" y="909"/>
                    </a:lnTo>
                    <a:lnTo>
                      <a:pt x="86" y="0"/>
                    </a:lnTo>
                  </a:path>
                </a:pathLst>
              </a:cu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6134" name="Freeform 6">
                <a:extLst>
                  <a:ext uri="{FF2B5EF4-FFF2-40B4-BE49-F238E27FC236}">
                    <a16:creationId xmlns:a16="http://schemas.microsoft.com/office/drawing/2014/main" xmlns="" id="{063CAF53-B7B9-7BDF-88FB-351DA10CBF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2" y="189"/>
                <a:ext cx="5185" cy="103"/>
              </a:xfrm>
              <a:custGeom>
                <a:avLst/>
                <a:gdLst>
                  <a:gd name="T0" fmla="*/ 0 w 5185"/>
                  <a:gd name="T1" fmla="*/ 0 h 103"/>
                  <a:gd name="T2" fmla="*/ 5184 w 5185"/>
                  <a:gd name="T3" fmla="*/ 3 h 103"/>
                  <a:gd name="T4" fmla="*/ 5093 w 5185"/>
                  <a:gd name="T5" fmla="*/ 102 h 103"/>
                  <a:gd name="T6" fmla="*/ 88 w 5185"/>
                  <a:gd name="T7" fmla="*/ 102 h 103"/>
                  <a:gd name="T8" fmla="*/ 0 w 5185"/>
                  <a:gd name="T9" fmla="*/ 0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185" h="103">
                    <a:moveTo>
                      <a:pt x="0" y="0"/>
                    </a:moveTo>
                    <a:lnTo>
                      <a:pt x="5184" y="3"/>
                    </a:lnTo>
                    <a:lnTo>
                      <a:pt x="5093" y="102"/>
                    </a:lnTo>
                    <a:lnTo>
                      <a:pt x="88" y="102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76135" name="Group 7">
              <a:extLst>
                <a:ext uri="{FF2B5EF4-FFF2-40B4-BE49-F238E27FC236}">
                  <a16:creationId xmlns:a16="http://schemas.microsoft.com/office/drawing/2014/main" xmlns="" id="{0BC0EA37-65F2-230F-7AB3-F38B502728B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2" y="291"/>
              <a:ext cx="5185" cy="3790"/>
              <a:chOff x="372" y="291"/>
              <a:chExt cx="5185" cy="3790"/>
            </a:xfrm>
          </p:grpSpPr>
          <p:sp>
            <p:nvSpPr>
              <p:cNvPr id="176136" name="Freeform 8">
                <a:extLst>
                  <a:ext uri="{FF2B5EF4-FFF2-40B4-BE49-F238E27FC236}">
                    <a16:creationId xmlns:a16="http://schemas.microsoft.com/office/drawing/2014/main" xmlns="" id="{6D49F280-567D-F067-3759-3D5D400950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2" y="807"/>
                <a:ext cx="79" cy="3274"/>
              </a:xfrm>
              <a:custGeom>
                <a:avLst/>
                <a:gdLst>
                  <a:gd name="T0" fmla="*/ 0 w 79"/>
                  <a:gd name="T1" fmla="*/ 0 h 3274"/>
                  <a:gd name="T2" fmla="*/ 78 w 79"/>
                  <a:gd name="T3" fmla="*/ 107 h 3274"/>
                  <a:gd name="T4" fmla="*/ 78 w 79"/>
                  <a:gd name="T5" fmla="*/ 3166 h 3274"/>
                  <a:gd name="T6" fmla="*/ 0 w 79"/>
                  <a:gd name="T7" fmla="*/ 3273 h 3274"/>
                  <a:gd name="T8" fmla="*/ 0 w 79"/>
                  <a:gd name="T9" fmla="*/ 0 h 3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9" h="3274">
                    <a:moveTo>
                      <a:pt x="0" y="0"/>
                    </a:moveTo>
                    <a:lnTo>
                      <a:pt x="78" y="107"/>
                    </a:lnTo>
                    <a:lnTo>
                      <a:pt x="78" y="3166"/>
                    </a:lnTo>
                    <a:lnTo>
                      <a:pt x="0" y="3273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6137" name="Freeform 9">
                <a:extLst>
                  <a:ext uri="{FF2B5EF4-FFF2-40B4-BE49-F238E27FC236}">
                    <a16:creationId xmlns:a16="http://schemas.microsoft.com/office/drawing/2014/main" xmlns="" id="{0568749E-511B-5AFE-C71B-7A8E686991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70" y="747"/>
                <a:ext cx="84" cy="3325"/>
              </a:xfrm>
              <a:custGeom>
                <a:avLst/>
                <a:gdLst>
                  <a:gd name="T0" fmla="*/ 83 w 84"/>
                  <a:gd name="T1" fmla="*/ 0 h 3325"/>
                  <a:gd name="T2" fmla="*/ 3 w 84"/>
                  <a:gd name="T3" fmla="*/ 109 h 3325"/>
                  <a:gd name="T4" fmla="*/ 0 w 84"/>
                  <a:gd name="T5" fmla="*/ 3233 h 3325"/>
                  <a:gd name="T6" fmla="*/ 83 w 84"/>
                  <a:gd name="T7" fmla="*/ 3324 h 3325"/>
                  <a:gd name="T8" fmla="*/ 83 w 84"/>
                  <a:gd name="T9" fmla="*/ 0 h 3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4" h="3325">
                    <a:moveTo>
                      <a:pt x="83" y="0"/>
                    </a:moveTo>
                    <a:lnTo>
                      <a:pt x="3" y="109"/>
                    </a:lnTo>
                    <a:lnTo>
                      <a:pt x="0" y="3233"/>
                    </a:lnTo>
                    <a:lnTo>
                      <a:pt x="83" y="3324"/>
                    </a:lnTo>
                    <a:lnTo>
                      <a:pt x="83" y="0"/>
                    </a:lnTo>
                  </a:path>
                </a:pathLst>
              </a:cu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6138" name="Freeform 10">
                <a:extLst>
                  <a:ext uri="{FF2B5EF4-FFF2-40B4-BE49-F238E27FC236}">
                    <a16:creationId xmlns:a16="http://schemas.microsoft.com/office/drawing/2014/main" xmlns="" id="{FE892798-3D34-BCA5-EB5C-53882A1305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2" y="3984"/>
                <a:ext cx="5185" cy="88"/>
              </a:xfrm>
              <a:custGeom>
                <a:avLst/>
                <a:gdLst>
                  <a:gd name="T0" fmla="*/ 0 w 5185"/>
                  <a:gd name="T1" fmla="*/ 87 h 88"/>
                  <a:gd name="T2" fmla="*/ 5184 w 5185"/>
                  <a:gd name="T3" fmla="*/ 87 h 88"/>
                  <a:gd name="T4" fmla="*/ 5095 w 5185"/>
                  <a:gd name="T5" fmla="*/ 0 h 88"/>
                  <a:gd name="T6" fmla="*/ 89 w 5185"/>
                  <a:gd name="T7" fmla="*/ 0 h 88"/>
                  <a:gd name="T8" fmla="*/ 0 w 5185"/>
                  <a:gd name="T9" fmla="*/ 87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185" h="88">
                    <a:moveTo>
                      <a:pt x="0" y="87"/>
                    </a:moveTo>
                    <a:lnTo>
                      <a:pt x="5184" y="87"/>
                    </a:lnTo>
                    <a:lnTo>
                      <a:pt x="5095" y="0"/>
                    </a:lnTo>
                    <a:lnTo>
                      <a:pt x="89" y="0"/>
                    </a:lnTo>
                    <a:lnTo>
                      <a:pt x="0" y="87"/>
                    </a:lnTo>
                  </a:path>
                </a:pathLst>
              </a:cu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6139" name="Rectangle 11">
                <a:extLst>
                  <a:ext uri="{FF2B5EF4-FFF2-40B4-BE49-F238E27FC236}">
                    <a16:creationId xmlns:a16="http://schemas.microsoft.com/office/drawing/2014/main" xmlns="" id="{2A25F207-1957-06ED-762E-0736C85126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7" y="291"/>
                <a:ext cx="5013" cy="36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76140" name="Rectangle 12">
            <a:extLst>
              <a:ext uri="{FF2B5EF4-FFF2-40B4-BE49-F238E27FC236}">
                <a16:creationId xmlns:a16="http://schemas.microsoft.com/office/drawing/2014/main" xmlns="" id="{5055692B-017E-3775-C258-62753DB158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49213"/>
            <a:ext cx="8081963" cy="814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76141" name="Rectangle 13">
            <a:extLst>
              <a:ext uri="{FF2B5EF4-FFF2-40B4-BE49-F238E27FC236}">
                <a16:creationId xmlns:a16="http://schemas.microsoft.com/office/drawing/2014/main" xmlns="" id="{64504673-78E5-A856-26A4-D53837410A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20700" y="1065213"/>
            <a:ext cx="8101013" cy="5005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</p:txBody>
      </p:sp>
      <p:sp>
        <p:nvSpPr>
          <p:cNvPr id="176142" name="Rectangle 14">
            <a:extLst>
              <a:ext uri="{FF2B5EF4-FFF2-40B4-BE49-F238E27FC236}">
                <a16:creationId xmlns:a16="http://schemas.microsoft.com/office/drawing/2014/main" xmlns="" id="{DB51292F-4963-9AC1-416B-B19EA93B0F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05813" y="6480175"/>
            <a:ext cx="539750" cy="333375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1600">
                <a:solidFill>
                  <a:srgbClr val="FFFFFF"/>
                </a:solidFill>
                <a:latin typeface="Book Antiqua" panose="02040602050305030304" pitchFamily="18" charset="0"/>
              </a:rPr>
              <a:t>  </a:t>
            </a:r>
            <a:fld id="{4AEB0364-B693-4595-9676-30D1C0B41623}" type="slidenum">
              <a:rPr lang="en-US" altLang="en-US" sz="1600">
                <a:solidFill>
                  <a:srgbClr val="FFFFFF"/>
                </a:solidFill>
                <a:latin typeface="Book Antiqua" panose="02040602050305030304" pitchFamily="18" charset="0"/>
              </a:rPr>
              <a:pPr/>
              <a:t>‹#›</a:t>
            </a:fld>
            <a:endParaRPr lang="en-US" altLang="en-US" sz="1600">
              <a:solidFill>
                <a:srgbClr val="FFFFFF"/>
              </a:solidFill>
              <a:latin typeface="Book Antiqua" panose="02040602050305030304" pitchFamily="18" charset="0"/>
            </a:endParaRPr>
          </a:p>
        </p:txBody>
      </p:sp>
      <p:sp>
        <p:nvSpPr>
          <p:cNvPr id="176145" name="Rectangle 17">
            <a:extLst>
              <a:ext uri="{FF2B5EF4-FFF2-40B4-BE49-F238E27FC236}">
                <a16:creationId xmlns:a16="http://schemas.microsoft.com/office/drawing/2014/main" xmlns="" id="{17F4CEB2-EABD-73F5-547E-B510474B29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34325" y="6243638"/>
            <a:ext cx="831850" cy="57785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r>
              <a:rPr lang="en-US" altLang="en-US" sz="1600">
                <a:solidFill>
                  <a:srgbClr val="FFFFFF"/>
                </a:solidFill>
                <a:latin typeface="Book Antiqua" panose="02040602050305030304" pitchFamily="18" charset="0"/>
              </a:rPr>
              <a:t>            Slide</a:t>
            </a:r>
          </a:p>
        </p:txBody>
      </p:sp>
    </p:spTree>
    <p:extLst>
      <p:ext uri="{BB962C8B-B14F-4D97-AF65-F5344CB8AC3E}">
        <p14:creationId xmlns:p14="http://schemas.microsoft.com/office/powerpoint/2010/main" xmlns="" val="1908561063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ransition>
    <p:zoom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 kern="1200">
          <a:solidFill>
            <a:srgbClr val="66FFFF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>
          <a:solidFill>
            <a:srgbClr val="66FFFF"/>
          </a:solidFill>
          <a:effectLst>
            <a:outerShdw blurRad="38100" dist="38100" dir="2700000" algn="tl">
              <a:srgbClr val="000000"/>
            </a:outerShdw>
          </a:effectLst>
          <a:latin typeface="Book Antiqua" panose="02040602050305030304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>
          <a:solidFill>
            <a:srgbClr val="66FFFF"/>
          </a:solidFill>
          <a:effectLst>
            <a:outerShdw blurRad="38100" dist="38100" dir="2700000" algn="tl">
              <a:srgbClr val="000000"/>
            </a:outerShdw>
          </a:effectLst>
          <a:latin typeface="Book Antiqua" panose="02040602050305030304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>
          <a:solidFill>
            <a:srgbClr val="66FFFF"/>
          </a:solidFill>
          <a:effectLst>
            <a:outerShdw blurRad="38100" dist="38100" dir="2700000" algn="tl">
              <a:srgbClr val="000000"/>
            </a:outerShdw>
          </a:effectLst>
          <a:latin typeface="Book Antiqua" panose="02040602050305030304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>
          <a:solidFill>
            <a:srgbClr val="66FFFF"/>
          </a:solidFill>
          <a:effectLst>
            <a:outerShdw blurRad="38100" dist="38100" dir="2700000" algn="tl">
              <a:srgbClr val="000000"/>
            </a:outerShdw>
          </a:effectLst>
          <a:latin typeface="Book Antiqua" panose="02040602050305030304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2800">
          <a:solidFill>
            <a:srgbClr val="66FFFF"/>
          </a:solidFill>
          <a:effectLst>
            <a:outerShdw blurRad="38100" dist="38100" dir="2700000" algn="tl">
              <a:srgbClr val="000000"/>
            </a:outerShdw>
          </a:effectLst>
          <a:latin typeface="Book Antiqua" panose="02040602050305030304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2800">
          <a:solidFill>
            <a:srgbClr val="66FFFF"/>
          </a:solidFill>
          <a:effectLst>
            <a:outerShdw blurRad="38100" dist="38100" dir="2700000" algn="tl">
              <a:srgbClr val="000000"/>
            </a:outerShdw>
          </a:effectLst>
          <a:latin typeface="Book Antiqua" panose="02040602050305030304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2800">
          <a:solidFill>
            <a:srgbClr val="66FFFF"/>
          </a:solidFill>
          <a:effectLst>
            <a:outerShdw blurRad="38100" dist="38100" dir="2700000" algn="tl">
              <a:srgbClr val="000000"/>
            </a:outerShdw>
          </a:effectLst>
          <a:latin typeface="Book Antiqua" panose="02040602050305030304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2800">
          <a:solidFill>
            <a:srgbClr val="66FFFF"/>
          </a:solidFill>
          <a:effectLst>
            <a:outerShdw blurRad="38100" dist="38100" dir="2700000" algn="tl">
              <a:srgbClr val="000000"/>
            </a:outerShdw>
          </a:effectLst>
          <a:latin typeface="Book Antiqua" panose="02040602050305030304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66FFFF"/>
        </a:buClr>
        <a:buSzPct val="75000"/>
        <a:buFont typeface="Monotype Sorts" pitchFamily="2" charset="2"/>
        <a:buChar char="n"/>
        <a:defRPr sz="2400" kern="1200">
          <a:solidFill>
            <a:srgbClr val="FFFFFF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66FFFF"/>
        </a:buClr>
        <a:buSzPct val="150000"/>
        <a:buChar char="•"/>
        <a:defRPr sz="2400" kern="1200">
          <a:solidFill>
            <a:srgbClr val="FFFFFF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66FFFF"/>
        </a:buClr>
        <a:buSzPct val="50000"/>
        <a:buFont typeface="Wingdings" panose="05000000000000000000" pitchFamily="2" charset="2"/>
        <a:buChar char="u"/>
        <a:defRPr sz="2400" kern="1200">
          <a:solidFill>
            <a:srgbClr val="FFFFFF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customXml" Target="../ink/ink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emf"/><Relationship Id="rId4" Type="http://schemas.openxmlformats.org/officeDocument/2006/relationships/customXml" Target="../ink/ink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emf"/><Relationship Id="rId4" Type="http://schemas.openxmlformats.org/officeDocument/2006/relationships/customXml" Target="../ink/ink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7.emf"/><Relationship Id="rId18" Type="http://schemas.openxmlformats.org/officeDocument/2006/relationships/customXml" Target="../ink/ink14.xml"/><Relationship Id="rId26" Type="http://schemas.openxmlformats.org/officeDocument/2006/relationships/customXml" Target="../ink/ink18.xml"/><Relationship Id="rId39" Type="http://schemas.openxmlformats.org/officeDocument/2006/relationships/image" Target="../media/image40.emf"/><Relationship Id="rId21" Type="http://schemas.openxmlformats.org/officeDocument/2006/relationships/image" Target="../media/image31.emf"/><Relationship Id="rId34" Type="http://schemas.openxmlformats.org/officeDocument/2006/relationships/customXml" Target="../ink/ink22.xml"/><Relationship Id="rId42" Type="http://schemas.openxmlformats.org/officeDocument/2006/relationships/customXml" Target="../ink/ink26.xml"/><Relationship Id="rId47" Type="http://schemas.openxmlformats.org/officeDocument/2006/relationships/image" Target="../media/image43.emf"/><Relationship Id="rId50" Type="http://schemas.openxmlformats.org/officeDocument/2006/relationships/customXml" Target="../ink/ink30.xml"/><Relationship Id="rId55" Type="http://schemas.openxmlformats.org/officeDocument/2006/relationships/customXml" Target="../ink/ink33.xml"/><Relationship Id="rId63" Type="http://schemas.openxmlformats.org/officeDocument/2006/relationships/customXml" Target="../ink/ink37.xml"/><Relationship Id="rId7" Type="http://schemas.openxmlformats.org/officeDocument/2006/relationships/image" Target="../media/image24.emf"/><Relationship Id="rId2" Type="http://schemas.openxmlformats.org/officeDocument/2006/relationships/image" Target="../media/image22.png"/><Relationship Id="rId16" Type="http://schemas.openxmlformats.org/officeDocument/2006/relationships/customXml" Target="../ink/ink13.xml"/><Relationship Id="rId20" Type="http://schemas.openxmlformats.org/officeDocument/2006/relationships/customXml" Target="../ink/ink15.xml"/><Relationship Id="rId29" Type="http://schemas.openxmlformats.org/officeDocument/2006/relationships/image" Target="../media/image35.emf"/><Relationship Id="rId41" Type="http://schemas.openxmlformats.org/officeDocument/2006/relationships/image" Target="../media/image41.emf"/><Relationship Id="rId54" Type="http://schemas.openxmlformats.org/officeDocument/2006/relationships/customXml" Target="../ink/ink32.xml"/><Relationship Id="rId62" Type="http://schemas.openxmlformats.org/officeDocument/2006/relationships/image" Target="../media/image50.emf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8.xml"/><Relationship Id="rId11" Type="http://schemas.openxmlformats.org/officeDocument/2006/relationships/image" Target="../media/image26.emf"/><Relationship Id="rId24" Type="http://schemas.openxmlformats.org/officeDocument/2006/relationships/customXml" Target="../ink/ink17.xml"/><Relationship Id="rId32" Type="http://schemas.openxmlformats.org/officeDocument/2006/relationships/customXml" Target="../ink/ink21.xml"/><Relationship Id="rId37" Type="http://schemas.openxmlformats.org/officeDocument/2006/relationships/image" Target="../media/image39.emf"/><Relationship Id="rId40" Type="http://schemas.openxmlformats.org/officeDocument/2006/relationships/customXml" Target="../ink/ink25.xml"/><Relationship Id="rId45" Type="http://schemas.openxmlformats.org/officeDocument/2006/relationships/image" Target="../media/image42.emf"/><Relationship Id="rId53" Type="http://schemas.openxmlformats.org/officeDocument/2006/relationships/image" Target="../media/image46.emf"/><Relationship Id="rId58" Type="http://schemas.openxmlformats.org/officeDocument/2006/relationships/image" Target="../media/image48.emf"/><Relationship Id="rId66" Type="http://schemas.openxmlformats.org/officeDocument/2006/relationships/image" Target="../media/image52.emf"/><Relationship Id="rId5" Type="http://schemas.openxmlformats.org/officeDocument/2006/relationships/image" Target="../media/image23.emf"/><Relationship Id="rId15" Type="http://schemas.openxmlformats.org/officeDocument/2006/relationships/image" Target="../media/image28.emf"/><Relationship Id="rId23" Type="http://schemas.openxmlformats.org/officeDocument/2006/relationships/image" Target="../media/image32.emf"/><Relationship Id="rId28" Type="http://schemas.openxmlformats.org/officeDocument/2006/relationships/customXml" Target="../ink/ink19.xml"/><Relationship Id="rId36" Type="http://schemas.openxmlformats.org/officeDocument/2006/relationships/customXml" Target="../ink/ink23.xml"/><Relationship Id="rId49" Type="http://schemas.openxmlformats.org/officeDocument/2006/relationships/image" Target="../media/image44.emf"/><Relationship Id="rId57" Type="http://schemas.openxmlformats.org/officeDocument/2006/relationships/customXml" Target="../ink/ink34.xml"/><Relationship Id="rId61" Type="http://schemas.openxmlformats.org/officeDocument/2006/relationships/customXml" Target="../ink/ink36.xml"/><Relationship Id="rId10" Type="http://schemas.openxmlformats.org/officeDocument/2006/relationships/customXml" Target="../ink/ink10.xml"/><Relationship Id="rId19" Type="http://schemas.openxmlformats.org/officeDocument/2006/relationships/image" Target="../media/image30.emf"/><Relationship Id="rId31" Type="http://schemas.openxmlformats.org/officeDocument/2006/relationships/image" Target="../media/image36.emf"/><Relationship Id="rId44" Type="http://schemas.openxmlformats.org/officeDocument/2006/relationships/customXml" Target="../ink/ink27.xml"/><Relationship Id="rId52" Type="http://schemas.openxmlformats.org/officeDocument/2006/relationships/customXml" Target="../ink/ink31.xml"/><Relationship Id="rId60" Type="http://schemas.openxmlformats.org/officeDocument/2006/relationships/image" Target="../media/image49.emf"/><Relationship Id="rId65" Type="http://schemas.openxmlformats.org/officeDocument/2006/relationships/customXml" Target="../ink/ink38.xml"/><Relationship Id="rId4" Type="http://schemas.openxmlformats.org/officeDocument/2006/relationships/customXml" Target="../ink/ink7.xml"/><Relationship Id="rId9" Type="http://schemas.openxmlformats.org/officeDocument/2006/relationships/image" Target="../media/image25.emf"/><Relationship Id="rId14" Type="http://schemas.openxmlformats.org/officeDocument/2006/relationships/customXml" Target="../ink/ink12.xml"/><Relationship Id="rId22" Type="http://schemas.openxmlformats.org/officeDocument/2006/relationships/customXml" Target="../ink/ink16.xml"/><Relationship Id="rId27" Type="http://schemas.openxmlformats.org/officeDocument/2006/relationships/image" Target="../media/image34.emf"/><Relationship Id="rId30" Type="http://schemas.openxmlformats.org/officeDocument/2006/relationships/customXml" Target="../ink/ink20.xml"/><Relationship Id="rId35" Type="http://schemas.openxmlformats.org/officeDocument/2006/relationships/image" Target="../media/image38.emf"/><Relationship Id="rId43" Type="http://schemas.openxmlformats.org/officeDocument/2006/relationships/image" Target="../media/image5.emf"/><Relationship Id="rId48" Type="http://schemas.openxmlformats.org/officeDocument/2006/relationships/customXml" Target="../ink/ink29.xml"/><Relationship Id="rId56" Type="http://schemas.openxmlformats.org/officeDocument/2006/relationships/image" Target="../media/image47.emf"/><Relationship Id="rId64" Type="http://schemas.openxmlformats.org/officeDocument/2006/relationships/image" Target="../media/image51.emf"/><Relationship Id="rId8" Type="http://schemas.openxmlformats.org/officeDocument/2006/relationships/customXml" Target="../ink/ink9.xml"/><Relationship Id="rId51" Type="http://schemas.openxmlformats.org/officeDocument/2006/relationships/image" Target="../media/image45.emf"/><Relationship Id="rId12" Type="http://schemas.openxmlformats.org/officeDocument/2006/relationships/customXml" Target="../ink/ink11.xml"/><Relationship Id="rId17" Type="http://schemas.openxmlformats.org/officeDocument/2006/relationships/image" Target="../media/image29.emf"/><Relationship Id="rId25" Type="http://schemas.openxmlformats.org/officeDocument/2006/relationships/image" Target="../media/image33.emf"/><Relationship Id="rId33" Type="http://schemas.openxmlformats.org/officeDocument/2006/relationships/image" Target="../media/image37.emf"/><Relationship Id="rId38" Type="http://schemas.openxmlformats.org/officeDocument/2006/relationships/customXml" Target="../ink/ink24.xml"/><Relationship Id="rId46" Type="http://schemas.openxmlformats.org/officeDocument/2006/relationships/customXml" Target="../ink/ink28.xml"/><Relationship Id="rId59" Type="http://schemas.openxmlformats.org/officeDocument/2006/relationships/customXml" Target="../ink/ink35.xml"/><Relationship Id="rId67" Type="http://schemas.openxmlformats.org/officeDocument/2006/relationships/customXml" Target="../ink/ink3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emf"/><Relationship Id="rId7" Type="http://schemas.openxmlformats.org/officeDocument/2006/relationships/image" Target="../media/image60.emf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0.xml"/><Relationship Id="rId4" Type="http://schemas.openxmlformats.org/officeDocument/2006/relationships/image" Target="../media/image5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emf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emf"/><Relationship Id="rId13" Type="http://schemas.openxmlformats.org/officeDocument/2006/relationships/customXml" Target="../ink/ink45.xml"/><Relationship Id="rId18" Type="http://schemas.openxmlformats.org/officeDocument/2006/relationships/image" Target="../media/image73.emf"/><Relationship Id="rId26" Type="http://schemas.openxmlformats.org/officeDocument/2006/relationships/image" Target="../media/image77.emf"/><Relationship Id="rId3" Type="http://schemas.openxmlformats.org/officeDocument/2006/relationships/image" Target="../media/image66.png"/><Relationship Id="rId21" Type="http://schemas.openxmlformats.org/officeDocument/2006/relationships/customXml" Target="../ink/ink49.xml"/><Relationship Id="rId7" Type="http://schemas.openxmlformats.org/officeDocument/2006/relationships/customXml" Target="../ink/ink42.xml"/><Relationship Id="rId12" Type="http://schemas.openxmlformats.org/officeDocument/2006/relationships/image" Target="../media/image70.emf"/><Relationship Id="rId17" Type="http://schemas.openxmlformats.org/officeDocument/2006/relationships/customXml" Target="../ink/ink47.xml"/><Relationship Id="rId25" Type="http://schemas.openxmlformats.org/officeDocument/2006/relationships/customXml" Target="../ink/ink51.xml"/><Relationship Id="rId2" Type="http://schemas.openxmlformats.org/officeDocument/2006/relationships/image" Target="../media/image65.png"/><Relationship Id="rId16" Type="http://schemas.openxmlformats.org/officeDocument/2006/relationships/image" Target="../media/image72.emf"/><Relationship Id="rId20" Type="http://schemas.openxmlformats.org/officeDocument/2006/relationships/image" Target="../media/image74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emf"/><Relationship Id="rId11" Type="http://schemas.openxmlformats.org/officeDocument/2006/relationships/customXml" Target="../ink/ink44.xml"/><Relationship Id="rId24" Type="http://schemas.openxmlformats.org/officeDocument/2006/relationships/image" Target="../media/image76.emf"/><Relationship Id="rId5" Type="http://schemas.openxmlformats.org/officeDocument/2006/relationships/customXml" Target="../ink/ink41.xml"/><Relationship Id="rId15" Type="http://schemas.openxmlformats.org/officeDocument/2006/relationships/customXml" Target="../ink/ink46.xml"/><Relationship Id="rId23" Type="http://schemas.openxmlformats.org/officeDocument/2006/relationships/customXml" Target="../ink/ink50.xml"/><Relationship Id="rId10" Type="http://schemas.openxmlformats.org/officeDocument/2006/relationships/image" Target="../media/image69.emf"/><Relationship Id="rId19" Type="http://schemas.openxmlformats.org/officeDocument/2006/relationships/customXml" Target="../ink/ink48.xml"/><Relationship Id="rId9" Type="http://schemas.openxmlformats.org/officeDocument/2006/relationships/customXml" Target="../ink/ink43.xml"/><Relationship Id="rId14" Type="http://schemas.openxmlformats.org/officeDocument/2006/relationships/image" Target="../media/image71.emf"/><Relationship Id="rId22" Type="http://schemas.openxmlformats.org/officeDocument/2006/relationships/image" Target="../media/image75.e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customXml" Target="../ink/ink54.xml"/><Relationship Id="rId13" Type="http://schemas.openxmlformats.org/officeDocument/2006/relationships/image" Target="../media/image83.emf"/><Relationship Id="rId18" Type="http://schemas.openxmlformats.org/officeDocument/2006/relationships/customXml" Target="../ink/ink59.xml"/><Relationship Id="rId26" Type="http://schemas.openxmlformats.org/officeDocument/2006/relationships/customXml" Target="../ink/ink63.xml"/><Relationship Id="rId21" Type="http://schemas.openxmlformats.org/officeDocument/2006/relationships/image" Target="../media/image87.emf"/><Relationship Id="rId34" Type="http://schemas.openxmlformats.org/officeDocument/2006/relationships/customXml" Target="../ink/ink67.xml"/><Relationship Id="rId7" Type="http://schemas.openxmlformats.org/officeDocument/2006/relationships/image" Target="../media/image80.emf"/><Relationship Id="rId12" Type="http://schemas.openxmlformats.org/officeDocument/2006/relationships/customXml" Target="../ink/ink56.xml"/><Relationship Id="rId17" Type="http://schemas.openxmlformats.org/officeDocument/2006/relationships/image" Target="../media/image85.emf"/><Relationship Id="rId25" Type="http://schemas.openxmlformats.org/officeDocument/2006/relationships/image" Target="../media/image89.emf"/><Relationship Id="rId33" Type="http://schemas.openxmlformats.org/officeDocument/2006/relationships/image" Target="../media/image93.emf"/><Relationship Id="rId2" Type="http://schemas.openxmlformats.org/officeDocument/2006/relationships/image" Target="../media/image78.png"/><Relationship Id="rId16" Type="http://schemas.openxmlformats.org/officeDocument/2006/relationships/customXml" Target="../ink/ink58.xml"/><Relationship Id="rId20" Type="http://schemas.openxmlformats.org/officeDocument/2006/relationships/customXml" Target="../ink/ink60.xml"/><Relationship Id="rId29" Type="http://schemas.openxmlformats.org/officeDocument/2006/relationships/image" Target="../media/image91.emf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3.xml"/><Relationship Id="rId11" Type="http://schemas.openxmlformats.org/officeDocument/2006/relationships/image" Target="../media/image82.emf"/><Relationship Id="rId24" Type="http://schemas.openxmlformats.org/officeDocument/2006/relationships/customXml" Target="../ink/ink62.xml"/><Relationship Id="rId32" Type="http://schemas.openxmlformats.org/officeDocument/2006/relationships/customXml" Target="../ink/ink66.xml"/><Relationship Id="rId37" Type="http://schemas.openxmlformats.org/officeDocument/2006/relationships/image" Target="../media/image95.emf"/><Relationship Id="rId5" Type="http://schemas.openxmlformats.org/officeDocument/2006/relationships/image" Target="../media/image79.emf"/><Relationship Id="rId15" Type="http://schemas.openxmlformats.org/officeDocument/2006/relationships/image" Target="../media/image84.emf"/><Relationship Id="rId23" Type="http://schemas.openxmlformats.org/officeDocument/2006/relationships/image" Target="../media/image88.emf"/><Relationship Id="rId28" Type="http://schemas.openxmlformats.org/officeDocument/2006/relationships/customXml" Target="../ink/ink64.xml"/><Relationship Id="rId36" Type="http://schemas.openxmlformats.org/officeDocument/2006/relationships/customXml" Target="../ink/ink68.xml"/><Relationship Id="rId10" Type="http://schemas.openxmlformats.org/officeDocument/2006/relationships/customXml" Target="../ink/ink55.xml"/><Relationship Id="rId19" Type="http://schemas.openxmlformats.org/officeDocument/2006/relationships/image" Target="../media/image86.emf"/><Relationship Id="rId31" Type="http://schemas.openxmlformats.org/officeDocument/2006/relationships/image" Target="../media/image92.emf"/><Relationship Id="rId4" Type="http://schemas.openxmlformats.org/officeDocument/2006/relationships/customXml" Target="../ink/ink52.xml"/><Relationship Id="rId9" Type="http://schemas.openxmlformats.org/officeDocument/2006/relationships/image" Target="../media/image81.emf"/><Relationship Id="rId14" Type="http://schemas.openxmlformats.org/officeDocument/2006/relationships/customXml" Target="../ink/ink57.xml"/><Relationship Id="rId22" Type="http://schemas.openxmlformats.org/officeDocument/2006/relationships/customXml" Target="../ink/ink61.xml"/><Relationship Id="rId27" Type="http://schemas.openxmlformats.org/officeDocument/2006/relationships/image" Target="../media/image90.emf"/><Relationship Id="rId30" Type="http://schemas.openxmlformats.org/officeDocument/2006/relationships/customXml" Target="../ink/ink65.xml"/><Relationship Id="rId35" Type="http://schemas.openxmlformats.org/officeDocument/2006/relationships/image" Target="../media/image94.e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7FF0063-6586-9DDF-AA08-B1288545A5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Optimization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64E3F0F0-2FAF-130C-33AE-AF9AB1C901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212351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4" name="Rectangle 4">
            <a:extLst>
              <a:ext uri="{FF2B5EF4-FFF2-40B4-BE49-F238E27FC236}">
                <a16:creationId xmlns:a16="http://schemas.microsoft.com/office/drawing/2014/main" xmlns="" id="{7758CD70-1338-844C-E42B-017FC2EAEE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4500" y="2082800"/>
            <a:ext cx="53340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>
            <a:lvl1pPr marL="2857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6858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43050" indent="-1714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00250" indent="-1714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457450" indent="-171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371850" indent="-171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29050" indent="-171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285750" marR="0" lvl="0" indent="-28575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FCFEB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8</a:t>
            </a:r>
          </a:p>
          <a:p>
            <a:pPr marL="285750" marR="0" lvl="0" indent="-28575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7</a:t>
            </a:r>
          </a:p>
          <a:p>
            <a:pPr marL="285750" marR="0" lvl="0" indent="-28575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6</a:t>
            </a:r>
          </a:p>
          <a:p>
            <a:pPr marL="285750" marR="0" lvl="0" indent="-28575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5</a:t>
            </a:r>
          </a:p>
          <a:p>
            <a:pPr marL="285750" marR="0" lvl="0" indent="-28575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4</a:t>
            </a:r>
          </a:p>
          <a:p>
            <a:pPr marL="285750" marR="0" lvl="0" indent="-28575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3</a:t>
            </a:r>
          </a:p>
          <a:p>
            <a:pPr marL="285750" marR="0" lvl="0" indent="-28575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2</a:t>
            </a:r>
          </a:p>
          <a:p>
            <a:pPr marL="285750" marR="0" lvl="0" indent="-28575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1</a:t>
            </a:r>
          </a:p>
          <a:p>
            <a:pPr marL="285750" marR="0" lvl="0" indent="-28575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FCFEB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          </a:t>
            </a: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1        2         3         4         5         6         7         8         9         10</a:t>
            </a: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FCFEB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 </a:t>
            </a:r>
          </a:p>
        </p:txBody>
      </p:sp>
      <p:sp>
        <p:nvSpPr>
          <p:cNvPr id="143380" name="Freeform 20">
            <a:extLst>
              <a:ext uri="{FF2B5EF4-FFF2-40B4-BE49-F238E27FC236}">
                <a16:creationId xmlns:a16="http://schemas.microsoft.com/office/drawing/2014/main" xmlns="" id="{C2004CD0-15E9-2552-B993-69B7057EF2D6}"/>
              </a:ext>
            </a:extLst>
          </p:cNvPr>
          <p:cNvSpPr>
            <a:spLocks/>
          </p:cNvSpPr>
          <p:nvPr/>
        </p:nvSpPr>
        <p:spPr bwMode="auto">
          <a:xfrm>
            <a:off x="1981200" y="3200400"/>
            <a:ext cx="2692400" cy="2667000"/>
          </a:xfrm>
          <a:custGeom>
            <a:avLst/>
            <a:gdLst>
              <a:gd name="T0" fmla="*/ 0 w 1696"/>
              <a:gd name="T1" fmla="*/ 8 h 1680"/>
              <a:gd name="T2" fmla="*/ 1448 w 1696"/>
              <a:gd name="T3" fmla="*/ 888 h 1680"/>
              <a:gd name="T4" fmla="*/ 1696 w 1696"/>
              <a:gd name="T5" fmla="*/ 1128 h 1680"/>
              <a:gd name="T6" fmla="*/ 1696 w 1696"/>
              <a:gd name="T7" fmla="*/ 1680 h 1680"/>
              <a:gd name="T8" fmla="*/ 0 w 1696"/>
              <a:gd name="T9" fmla="*/ 1680 h 1680"/>
              <a:gd name="T10" fmla="*/ 0 w 1696"/>
              <a:gd name="T11" fmla="*/ 0 h 16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96" h="1680">
                <a:moveTo>
                  <a:pt x="0" y="8"/>
                </a:moveTo>
                <a:lnTo>
                  <a:pt x="1448" y="888"/>
                </a:lnTo>
                <a:lnTo>
                  <a:pt x="1696" y="1128"/>
                </a:lnTo>
                <a:lnTo>
                  <a:pt x="1696" y="1680"/>
                </a:lnTo>
                <a:lnTo>
                  <a:pt x="0" y="1680"/>
                </a:lnTo>
                <a:lnTo>
                  <a:pt x="0" y="0"/>
                </a:lnTo>
              </a:path>
            </a:pathLst>
          </a:custGeom>
          <a:gradFill rotWithShape="0">
            <a:gsLst>
              <a:gs pos="0">
                <a:schemeClr val="bg1">
                  <a:gamma/>
                  <a:shade val="46275"/>
                  <a:invGamma/>
                </a:schemeClr>
              </a:gs>
              <a:gs pos="50000">
                <a:schemeClr val="bg1"/>
              </a:gs>
              <a:gs pos="100000">
                <a:schemeClr val="bg1">
                  <a:gamma/>
                  <a:shade val="46275"/>
                  <a:invGamma/>
                </a:schemeClr>
              </a:gs>
            </a:gsLst>
            <a:lin ang="5400000" scaled="1"/>
          </a:gradFill>
          <a:ln w="12700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FCFEB9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143362" name="Rectangle 2">
            <a:extLst>
              <a:ext uri="{FF2B5EF4-FFF2-40B4-BE49-F238E27FC236}">
                <a16:creationId xmlns:a16="http://schemas.microsoft.com/office/drawing/2014/main" xmlns="" id="{74FBAEB8-5998-4362-5B02-AD9885578E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Graphical Solution</a:t>
            </a:r>
          </a:p>
        </p:txBody>
      </p:sp>
      <p:sp>
        <p:nvSpPr>
          <p:cNvPr id="143363" name="Rectangle 3">
            <a:extLst>
              <a:ext uri="{FF2B5EF4-FFF2-40B4-BE49-F238E27FC236}">
                <a16:creationId xmlns:a16="http://schemas.microsoft.com/office/drawing/2014/main" xmlns="" id="{4D4123E9-3A3B-8748-EB2B-371CA9A3EF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>
                <a:solidFill>
                  <a:srgbClr val="66FFFF"/>
                </a:solidFill>
              </a:rPr>
              <a:t>Objective Function Line</a:t>
            </a:r>
          </a:p>
        </p:txBody>
      </p:sp>
      <p:sp>
        <p:nvSpPr>
          <p:cNvPr id="143365" name="Rectangle 5">
            <a:extLst>
              <a:ext uri="{FF2B5EF4-FFF2-40B4-BE49-F238E27FC236}">
                <a16:creationId xmlns:a16="http://schemas.microsoft.com/office/drawing/2014/main" xmlns="" id="{75150326-171F-4DC8-ADEE-FF727DAE5D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6113" y="5624513"/>
            <a:ext cx="43497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Book Antiqua" panose="02040602050305030304" pitchFamily="18" charset="0"/>
                <a:ea typeface="+mn-ea"/>
                <a:cs typeface="+mn-cs"/>
              </a:rPr>
              <a:t>x</a:t>
            </a:r>
            <a:r>
              <a:rPr kumimoji="0" lang="en-US" altLang="en-US" sz="2400" b="0" i="0" u="none" strike="noStrike" kern="1200" cap="none" spc="0" normalizeH="0" baseline="-2500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Book Antiqua" panose="02040602050305030304" pitchFamily="18" charset="0"/>
                <a:ea typeface="+mn-ea"/>
                <a:cs typeface="+mn-cs"/>
              </a:rPr>
              <a:t>1</a:t>
            </a:r>
          </a:p>
        </p:txBody>
      </p:sp>
      <p:sp>
        <p:nvSpPr>
          <p:cNvPr id="143366" name="Line 6">
            <a:extLst>
              <a:ext uri="{FF2B5EF4-FFF2-40B4-BE49-F238E27FC236}">
                <a16:creationId xmlns:a16="http://schemas.microsoft.com/office/drawing/2014/main" xmlns="" id="{87C85DD8-48F3-89F1-05B7-455CD13F68F9}"/>
              </a:ext>
            </a:extLst>
          </p:cNvPr>
          <p:cNvSpPr>
            <a:spLocks noChangeShapeType="1"/>
          </p:cNvSpPr>
          <p:nvPr/>
        </p:nvSpPr>
        <p:spPr bwMode="auto">
          <a:xfrm>
            <a:off x="2063750" y="5867400"/>
            <a:ext cx="4864100" cy="0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FCFEB9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143367" name="Line 7">
            <a:extLst>
              <a:ext uri="{FF2B5EF4-FFF2-40B4-BE49-F238E27FC236}">
                <a16:creationId xmlns:a16="http://schemas.microsoft.com/office/drawing/2014/main" xmlns="" id="{1A579CEB-40CB-E1C8-69C5-6F639623ACB6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1200" y="1987550"/>
            <a:ext cx="0" cy="3873500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FCFEB9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143368" name="Line 8">
            <a:extLst>
              <a:ext uri="{FF2B5EF4-FFF2-40B4-BE49-F238E27FC236}">
                <a16:creationId xmlns:a16="http://schemas.microsoft.com/office/drawing/2014/main" xmlns="" id="{4BA5ADCC-8814-3A49-C6E7-72444FC19E51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7550" y="5867400"/>
            <a:ext cx="63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FCFEB9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143371" name="Rectangle 11">
            <a:extLst>
              <a:ext uri="{FF2B5EF4-FFF2-40B4-BE49-F238E27FC236}">
                <a16:creationId xmlns:a16="http://schemas.microsoft.com/office/drawing/2014/main" xmlns="" id="{2A27E015-E891-199A-DC0F-357EEBD2C1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5913" y="1447800"/>
            <a:ext cx="58737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Book Antiqua" panose="02040602050305030304" pitchFamily="18" charset="0"/>
                <a:ea typeface="+mn-ea"/>
                <a:cs typeface="+mn-cs"/>
              </a:rPr>
              <a:t>  </a:t>
            </a:r>
            <a:r>
              <a:rPr kumimoji="0" lang="en-US" altLang="en-US" sz="2400" b="0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Book Antiqua" panose="02040602050305030304" pitchFamily="18" charset="0"/>
                <a:ea typeface="+mn-ea"/>
                <a:cs typeface="+mn-cs"/>
              </a:rPr>
              <a:t>x</a:t>
            </a:r>
            <a:r>
              <a:rPr kumimoji="0" lang="en-US" altLang="en-US" sz="2400" b="0" i="0" u="none" strike="noStrike" kern="1200" cap="none" spc="0" normalizeH="0" baseline="-2500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Book Antiqua" panose="02040602050305030304" pitchFamily="18" charset="0"/>
                <a:ea typeface="+mn-ea"/>
                <a:cs typeface="+mn-cs"/>
              </a:rPr>
              <a:t>2</a:t>
            </a:r>
          </a:p>
        </p:txBody>
      </p:sp>
      <p:sp>
        <p:nvSpPr>
          <p:cNvPr id="143373" name="Text Box 13">
            <a:extLst>
              <a:ext uri="{FF2B5EF4-FFF2-40B4-BE49-F238E27FC236}">
                <a16:creationId xmlns:a16="http://schemas.microsoft.com/office/drawing/2014/main" xmlns="" id="{338178A5-88D3-AD91-4AB4-6048348F65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89588" y="5018088"/>
            <a:ext cx="844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Book Antiqua" panose="02040602050305030304" pitchFamily="18" charset="0"/>
                <a:ea typeface="+mn-ea"/>
                <a:cs typeface="+mn-cs"/>
              </a:rPr>
              <a:t>(7, 0)</a:t>
            </a:r>
          </a:p>
        </p:txBody>
      </p:sp>
      <p:sp>
        <p:nvSpPr>
          <p:cNvPr id="143374" name="Line 14">
            <a:extLst>
              <a:ext uri="{FF2B5EF4-FFF2-40B4-BE49-F238E27FC236}">
                <a16:creationId xmlns:a16="http://schemas.microsoft.com/office/drawing/2014/main" xmlns="" id="{569DCB1F-5163-CB6B-F5D5-4B30C17B651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89550" y="5454650"/>
            <a:ext cx="317500" cy="292100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 type="triangle" w="med" len="med"/>
          </a:ln>
          <a:effectLst>
            <a:outerShdw dist="1796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FCFEB9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143375" name="Text Box 15">
            <a:extLst>
              <a:ext uri="{FF2B5EF4-FFF2-40B4-BE49-F238E27FC236}">
                <a16:creationId xmlns:a16="http://schemas.microsoft.com/office/drawing/2014/main" xmlns="" id="{B2B955B7-1617-E8FB-CFEB-108DC9EA1D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41588" y="2814638"/>
            <a:ext cx="844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Book Antiqua" panose="02040602050305030304" pitchFamily="18" charset="0"/>
                <a:ea typeface="+mn-ea"/>
                <a:cs typeface="+mn-cs"/>
              </a:rPr>
              <a:t>(0, 5)</a:t>
            </a:r>
          </a:p>
        </p:txBody>
      </p:sp>
      <p:sp>
        <p:nvSpPr>
          <p:cNvPr id="143377" name="Rectangle 17">
            <a:extLst>
              <a:ext uri="{FF2B5EF4-FFF2-40B4-BE49-F238E27FC236}">
                <a16:creationId xmlns:a16="http://schemas.microsoft.com/office/drawing/2014/main" xmlns="" id="{4536C4D2-D719-83D6-80BA-E40BA84B3F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3363" y="3090863"/>
            <a:ext cx="2724150" cy="81915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Book Antiqua" panose="02040602050305030304" pitchFamily="18" charset="0"/>
                <a:ea typeface="+mn-ea"/>
                <a:cs typeface="+mn-cs"/>
              </a:rPr>
              <a:t>Objective Function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Book Antiqua" panose="02040602050305030304" pitchFamily="18" charset="0"/>
                <a:ea typeface="+mn-ea"/>
                <a:cs typeface="+mn-cs"/>
              </a:rPr>
              <a:t>5</a:t>
            </a:r>
            <a:r>
              <a:rPr kumimoji="0" lang="en-US" altLang="en-US" sz="2400" b="0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Book Antiqua" panose="02040602050305030304" pitchFamily="18" charset="0"/>
                <a:ea typeface="+mn-ea"/>
                <a:cs typeface="+mn-cs"/>
              </a:rPr>
              <a:t>x</a:t>
            </a:r>
            <a:r>
              <a:rPr kumimoji="0" lang="en-US" altLang="en-US" sz="2400" b="0" i="0" u="none" strike="noStrike" kern="1200" cap="none" spc="0" normalizeH="0" baseline="-2500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Book Antiqua" panose="02040602050305030304" pitchFamily="18" charset="0"/>
                <a:ea typeface="+mn-ea"/>
                <a:cs typeface="+mn-cs"/>
              </a:rPr>
              <a:t>1</a:t>
            </a: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Book Antiqua" panose="02040602050305030304" pitchFamily="18" charset="0"/>
                <a:ea typeface="+mn-ea"/>
                <a:cs typeface="+mn-cs"/>
              </a:rPr>
              <a:t> + </a:t>
            </a:r>
            <a:r>
              <a:rPr kumimoji="0" lang="en-US" altLang="en-US" sz="2400" b="0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Book Antiqua" panose="02040602050305030304" pitchFamily="18" charset="0"/>
                <a:ea typeface="+mn-ea"/>
                <a:cs typeface="+mn-cs"/>
              </a:rPr>
              <a:t>7x</a:t>
            </a:r>
            <a:r>
              <a:rPr kumimoji="0" lang="en-US" altLang="en-US" sz="2400" b="0" i="0" u="none" strike="noStrike" kern="1200" cap="none" spc="0" normalizeH="0" baseline="-2500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Book Antiqua" panose="02040602050305030304" pitchFamily="18" charset="0"/>
                <a:ea typeface="+mn-ea"/>
                <a:cs typeface="+mn-cs"/>
              </a:rPr>
              <a:t>2 </a:t>
            </a: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Book Antiqua" panose="02040602050305030304" pitchFamily="18" charset="0"/>
                <a:ea typeface="+mn-ea"/>
                <a:cs typeface="+mn-cs"/>
              </a:rPr>
              <a:t>= 35</a:t>
            </a:r>
          </a:p>
        </p:txBody>
      </p:sp>
      <p:sp>
        <p:nvSpPr>
          <p:cNvPr id="143372" name="Line 12">
            <a:extLst>
              <a:ext uri="{FF2B5EF4-FFF2-40B4-BE49-F238E27FC236}">
                <a16:creationId xmlns:a16="http://schemas.microsoft.com/office/drawing/2014/main" xmlns="" id="{AA44C4E1-D9AB-B559-0B9E-E97E002C1030}"/>
              </a:ext>
            </a:extLst>
          </p:cNvPr>
          <p:cNvSpPr>
            <a:spLocks noChangeShapeType="1"/>
          </p:cNvSpPr>
          <p:nvPr/>
        </p:nvSpPr>
        <p:spPr bwMode="auto">
          <a:xfrm>
            <a:off x="1974850" y="3778250"/>
            <a:ext cx="3187700" cy="2082800"/>
          </a:xfrm>
          <a:prstGeom prst="line">
            <a:avLst/>
          </a:prstGeom>
          <a:noFill/>
          <a:ln w="28575">
            <a:solidFill>
              <a:srgbClr val="FFFFFF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FCFEB9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143378" name="Line 18">
            <a:extLst>
              <a:ext uri="{FF2B5EF4-FFF2-40B4-BE49-F238E27FC236}">
                <a16:creationId xmlns:a16="http://schemas.microsoft.com/office/drawing/2014/main" xmlns="" id="{F9A9D228-E9EA-D468-4D91-9E3635A5F79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29000" y="3892550"/>
            <a:ext cx="584200" cy="730250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 type="triangle" w="med" len="med"/>
          </a:ln>
          <a:effectLst>
            <a:outerShdw dist="1796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FCFEB9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143376" name="Line 16">
            <a:extLst>
              <a:ext uri="{FF2B5EF4-FFF2-40B4-BE49-F238E27FC236}">
                <a16:creationId xmlns:a16="http://schemas.microsoft.com/office/drawing/2014/main" xmlns="" id="{056504D9-EF4F-C3F2-2723-6481D3A5519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057400" y="3232150"/>
            <a:ext cx="488950" cy="463550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 type="triangle" w="med" len="med"/>
          </a:ln>
          <a:effectLst>
            <a:outerShdw dist="1796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FCFEB9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042 0.06944 L 0.09791 -0.13889 " pathEditMode="relative" rAng="0" ptsTypes="AA">
                                      <p:cBhvr>
                                        <p:cTn id="6" dur="3000" fill="hold"/>
                                        <p:tgtEl>
                                          <p:spTgt spid="1433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917" y="-104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409" name="Freeform 25">
            <a:extLst>
              <a:ext uri="{FF2B5EF4-FFF2-40B4-BE49-F238E27FC236}">
                <a16:creationId xmlns:a16="http://schemas.microsoft.com/office/drawing/2014/main" xmlns="" id="{192E49BD-6D3E-E5E6-823F-CD72CD219747}"/>
              </a:ext>
            </a:extLst>
          </p:cNvPr>
          <p:cNvSpPr>
            <a:spLocks/>
          </p:cNvSpPr>
          <p:nvPr/>
        </p:nvSpPr>
        <p:spPr bwMode="auto">
          <a:xfrm>
            <a:off x="1981200" y="3200400"/>
            <a:ext cx="2692400" cy="2667000"/>
          </a:xfrm>
          <a:custGeom>
            <a:avLst/>
            <a:gdLst>
              <a:gd name="T0" fmla="*/ 0 w 1696"/>
              <a:gd name="T1" fmla="*/ 8 h 1680"/>
              <a:gd name="T2" fmla="*/ 1448 w 1696"/>
              <a:gd name="T3" fmla="*/ 888 h 1680"/>
              <a:gd name="T4" fmla="*/ 1696 w 1696"/>
              <a:gd name="T5" fmla="*/ 1128 h 1680"/>
              <a:gd name="T6" fmla="*/ 1696 w 1696"/>
              <a:gd name="T7" fmla="*/ 1680 h 1680"/>
              <a:gd name="T8" fmla="*/ 0 w 1696"/>
              <a:gd name="T9" fmla="*/ 1680 h 1680"/>
              <a:gd name="T10" fmla="*/ 0 w 1696"/>
              <a:gd name="T11" fmla="*/ 0 h 16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96" h="1680">
                <a:moveTo>
                  <a:pt x="0" y="8"/>
                </a:moveTo>
                <a:lnTo>
                  <a:pt x="1448" y="888"/>
                </a:lnTo>
                <a:lnTo>
                  <a:pt x="1696" y="1128"/>
                </a:lnTo>
                <a:lnTo>
                  <a:pt x="1696" y="1680"/>
                </a:lnTo>
                <a:lnTo>
                  <a:pt x="0" y="1680"/>
                </a:lnTo>
                <a:lnTo>
                  <a:pt x="0" y="0"/>
                </a:lnTo>
              </a:path>
            </a:pathLst>
          </a:custGeom>
          <a:gradFill rotWithShape="0">
            <a:gsLst>
              <a:gs pos="0">
                <a:schemeClr val="bg1">
                  <a:gamma/>
                  <a:shade val="46275"/>
                  <a:invGamma/>
                </a:schemeClr>
              </a:gs>
              <a:gs pos="50000">
                <a:schemeClr val="bg1"/>
              </a:gs>
              <a:gs pos="100000">
                <a:schemeClr val="bg1">
                  <a:gamma/>
                  <a:shade val="46275"/>
                  <a:invGamma/>
                </a:schemeClr>
              </a:gs>
            </a:gsLst>
            <a:lin ang="5400000" scaled="1"/>
          </a:gradFill>
          <a:ln w="12700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FCFEB9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144388" name="Rectangle 4">
            <a:extLst>
              <a:ext uri="{FF2B5EF4-FFF2-40B4-BE49-F238E27FC236}">
                <a16:creationId xmlns:a16="http://schemas.microsoft.com/office/drawing/2014/main" xmlns="" id="{DC1E2D89-47BA-A023-1CF1-7A121A79A7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4500" y="2082800"/>
            <a:ext cx="53340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>
            <a:lvl1pPr marL="2857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6858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43050" indent="-1714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00250" indent="-1714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457450" indent="-171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371850" indent="-171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29050" indent="-171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285750" marR="0" lvl="0" indent="-28575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FCFEB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8</a:t>
            </a:r>
          </a:p>
          <a:p>
            <a:pPr marL="285750" marR="0" lvl="0" indent="-28575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7</a:t>
            </a:r>
          </a:p>
          <a:p>
            <a:pPr marL="285750" marR="0" lvl="0" indent="-28575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6</a:t>
            </a:r>
          </a:p>
          <a:p>
            <a:pPr marL="285750" marR="0" lvl="0" indent="-28575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5</a:t>
            </a:r>
          </a:p>
          <a:p>
            <a:pPr marL="285750" marR="0" lvl="0" indent="-28575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4</a:t>
            </a:r>
          </a:p>
          <a:p>
            <a:pPr marL="285750" marR="0" lvl="0" indent="-28575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3</a:t>
            </a:r>
          </a:p>
          <a:p>
            <a:pPr marL="285750" marR="0" lvl="0" indent="-28575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2</a:t>
            </a:r>
          </a:p>
          <a:p>
            <a:pPr marL="285750" marR="0" lvl="0" indent="-28575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1</a:t>
            </a:r>
          </a:p>
          <a:p>
            <a:pPr marL="285750" marR="0" lvl="0" indent="-28575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FCFEB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          </a:t>
            </a: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1        2         3         4         5         6         7         8         9         10</a:t>
            </a: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FCFEB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 </a:t>
            </a:r>
          </a:p>
        </p:txBody>
      </p:sp>
      <p:sp>
        <p:nvSpPr>
          <p:cNvPr id="144386" name="Rectangle 2">
            <a:extLst>
              <a:ext uri="{FF2B5EF4-FFF2-40B4-BE49-F238E27FC236}">
                <a16:creationId xmlns:a16="http://schemas.microsoft.com/office/drawing/2014/main" xmlns="" id="{13499B67-3130-6BC8-AFF2-208017BF28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Graphical Solution</a:t>
            </a:r>
          </a:p>
        </p:txBody>
      </p:sp>
      <p:sp>
        <p:nvSpPr>
          <p:cNvPr id="144387" name="Rectangle 3">
            <a:extLst>
              <a:ext uri="{FF2B5EF4-FFF2-40B4-BE49-F238E27FC236}">
                <a16:creationId xmlns:a16="http://schemas.microsoft.com/office/drawing/2014/main" xmlns="" id="{8D56EEF4-8EE1-CB1A-C4FA-43CB4E5896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>
                <a:solidFill>
                  <a:srgbClr val="66FFFF"/>
                </a:solidFill>
              </a:rPr>
              <a:t>Optimal Solution</a:t>
            </a:r>
          </a:p>
        </p:txBody>
      </p:sp>
      <p:sp>
        <p:nvSpPr>
          <p:cNvPr id="144389" name="Rectangle 5">
            <a:extLst>
              <a:ext uri="{FF2B5EF4-FFF2-40B4-BE49-F238E27FC236}">
                <a16:creationId xmlns:a16="http://schemas.microsoft.com/office/drawing/2014/main" xmlns="" id="{BEE5264B-A389-AE21-6467-C459B46F50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6113" y="5624513"/>
            <a:ext cx="43497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Book Antiqua" panose="02040602050305030304" pitchFamily="18" charset="0"/>
                <a:ea typeface="+mn-ea"/>
                <a:cs typeface="+mn-cs"/>
              </a:rPr>
              <a:t>x</a:t>
            </a:r>
            <a:r>
              <a:rPr kumimoji="0" lang="en-US" altLang="en-US" sz="2400" b="0" i="0" u="none" strike="noStrike" kern="1200" cap="none" spc="0" normalizeH="0" baseline="-2500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Book Antiqua" panose="02040602050305030304" pitchFamily="18" charset="0"/>
                <a:ea typeface="+mn-ea"/>
                <a:cs typeface="+mn-cs"/>
              </a:rPr>
              <a:t>1</a:t>
            </a:r>
          </a:p>
        </p:txBody>
      </p:sp>
      <p:sp>
        <p:nvSpPr>
          <p:cNvPr id="144390" name="Line 6">
            <a:extLst>
              <a:ext uri="{FF2B5EF4-FFF2-40B4-BE49-F238E27FC236}">
                <a16:creationId xmlns:a16="http://schemas.microsoft.com/office/drawing/2014/main" xmlns="" id="{9C223C36-3889-DEDD-DD22-F082D3D1213F}"/>
              </a:ext>
            </a:extLst>
          </p:cNvPr>
          <p:cNvSpPr>
            <a:spLocks noChangeShapeType="1"/>
          </p:cNvSpPr>
          <p:nvPr/>
        </p:nvSpPr>
        <p:spPr bwMode="auto">
          <a:xfrm>
            <a:off x="2063750" y="5867400"/>
            <a:ext cx="4864100" cy="0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FCFEB9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144391" name="Line 7">
            <a:extLst>
              <a:ext uri="{FF2B5EF4-FFF2-40B4-BE49-F238E27FC236}">
                <a16:creationId xmlns:a16="http://schemas.microsoft.com/office/drawing/2014/main" xmlns="" id="{1CBE4D61-FC3D-9013-93F8-D5BE33B4221F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1200" y="1987550"/>
            <a:ext cx="0" cy="3873500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FCFEB9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144392" name="Line 8">
            <a:extLst>
              <a:ext uri="{FF2B5EF4-FFF2-40B4-BE49-F238E27FC236}">
                <a16:creationId xmlns:a16="http://schemas.microsoft.com/office/drawing/2014/main" xmlns="" id="{70E58F6B-BB1B-E55A-773E-B0333E4A1C00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7550" y="5867400"/>
            <a:ext cx="63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FCFEB9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144394" name="Rectangle 10">
            <a:extLst>
              <a:ext uri="{FF2B5EF4-FFF2-40B4-BE49-F238E27FC236}">
                <a16:creationId xmlns:a16="http://schemas.microsoft.com/office/drawing/2014/main" xmlns="" id="{5FE8F480-B586-3AB0-2136-A81CE250CD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5913" y="1450975"/>
            <a:ext cx="58737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Book Antiqua" panose="02040602050305030304" pitchFamily="18" charset="0"/>
                <a:ea typeface="+mn-ea"/>
                <a:cs typeface="+mn-cs"/>
              </a:rPr>
              <a:t>  </a:t>
            </a:r>
            <a:r>
              <a:rPr kumimoji="0" lang="en-US" altLang="en-US" sz="2400" b="0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Book Antiqua" panose="02040602050305030304" pitchFamily="18" charset="0"/>
                <a:ea typeface="+mn-ea"/>
                <a:cs typeface="+mn-cs"/>
              </a:rPr>
              <a:t>x</a:t>
            </a:r>
            <a:r>
              <a:rPr kumimoji="0" lang="en-US" altLang="en-US" sz="2400" b="0" i="0" u="none" strike="noStrike" kern="1200" cap="none" spc="0" normalizeH="0" baseline="-2500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Book Antiqua" panose="02040602050305030304" pitchFamily="18" charset="0"/>
                <a:ea typeface="+mn-ea"/>
                <a:cs typeface="+mn-cs"/>
              </a:rPr>
              <a:t>2</a:t>
            </a:r>
          </a:p>
        </p:txBody>
      </p:sp>
      <p:sp>
        <p:nvSpPr>
          <p:cNvPr id="144395" name="Line 11">
            <a:extLst>
              <a:ext uri="{FF2B5EF4-FFF2-40B4-BE49-F238E27FC236}">
                <a16:creationId xmlns:a16="http://schemas.microsoft.com/office/drawing/2014/main" xmlns="" id="{4882BA41-3E53-4A5D-48F4-8E1EC4C38A99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9950" y="3136900"/>
            <a:ext cx="3225800" cy="2235200"/>
          </a:xfrm>
          <a:prstGeom prst="line">
            <a:avLst/>
          </a:prstGeom>
          <a:noFill/>
          <a:ln w="28575">
            <a:solidFill>
              <a:srgbClr val="FFFFFF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FCFEB9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144400" name="Rectangle 16">
            <a:extLst>
              <a:ext uri="{FF2B5EF4-FFF2-40B4-BE49-F238E27FC236}">
                <a16:creationId xmlns:a16="http://schemas.microsoft.com/office/drawing/2014/main" xmlns="" id="{57D5091A-8FA8-EC54-0A10-CAEFB55C8D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25813" y="1947863"/>
            <a:ext cx="2724150" cy="81915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Book Antiqua" panose="02040602050305030304" pitchFamily="18" charset="0"/>
                <a:ea typeface="+mn-ea"/>
                <a:cs typeface="+mn-cs"/>
              </a:rPr>
              <a:t>Objective Function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Book Antiqua" panose="02040602050305030304" pitchFamily="18" charset="0"/>
                <a:ea typeface="+mn-ea"/>
                <a:cs typeface="+mn-cs"/>
              </a:rPr>
              <a:t>5</a:t>
            </a:r>
            <a:r>
              <a:rPr kumimoji="0" lang="en-US" altLang="en-US" sz="2400" b="0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Book Antiqua" panose="02040602050305030304" pitchFamily="18" charset="0"/>
                <a:ea typeface="+mn-ea"/>
                <a:cs typeface="+mn-cs"/>
              </a:rPr>
              <a:t>x</a:t>
            </a:r>
            <a:r>
              <a:rPr kumimoji="0" lang="en-US" altLang="en-US" sz="2400" b="0" i="0" u="none" strike="noStrike" kern="1200" cap="none" spc="0" normalizeH="0" baseline="-2500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Book Antiqua" panose="02040602050305030304" pitchFamily="18" charset="0"/>
                <a:ea typeface="+mn-ea"/>
                <a:cs typeface="+mn-cs"/>
              </a:rPr>
              <a:t>1</a:t>
            </a: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Book Antiqua" panose="02040602050305030304" pitchFamily="18" charset="0"/>
                <a:ea typeface="+mn-ea"/>
                <a:cs typeface="+mn-cs"/>
              </a:rPr>
              <a:t> + </a:t>
            </a:r>
            <a:r>
              <a:rPr kumimoji="0" lang="en-US" altLang="en-US" sz="2400" b="0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Book Antiqua" panose="02040602050305030304" pitchFamily="18" charset="0"/>
                <a:ea typeface="+mn-ea"/>
                <a:cs typeface="+mn-cs"/>
              </a:rPr>
              <a:t>7x</a:t>
            </a:r>
            <a:r>
              <a:rPr kumimoji="0" lang="en-US" altLang="en-US" sz="2400" b="0" i="0" u="none" strike="noStrike" kern="1200" cap="none" spc="0" normalizeH="0" baseline="-2500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Book Antiqua" panose="02040602050305030304" pitchFamily="18" charset="0"/>
                <a:ea typeface="+mn-ea"/>
                <a:cs typeface="+mn-cs"/>
              </a:rPr>
              <a:t>2 </a:t>
            </a: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Book Antiqua" panose="02040602050305030304" pitchFamily="18" charset="0"/>
                <a:ea typeface="+mn-ea"/>
                <a:cs typeface="+mn-cs"/>
              </a:rPr>
              <a:t>= 46</a:t>
            </a:r>
          </a:p>
        </p:txBody>
      </p:sp>
      <p:sp>
        <p:nvSpPr>
          <p:cNvPr id="144401" name="Line 17">
            <a:extLst>
              <a:ext uri="{FF2B5EF4-FFF2-40B4-BE49-F238E27FC236}">
                <a16:creationId xmlns:a16="http://schemas.microsoft.com/office/drawing/2014/main" xmlns="" id="{E741D80D-178F-94D1-364A-C0967979246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62250" y="2755900"/>
            <a:ext cx="584200" cy="730250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 type="triangle" w="med" len="med"/>
          </a:ln>
          <a:effectLst>
            <a:outerShdw dist="1796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FCFEB9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144402" name="Oval 18">
            <a:extLst>
              <a:ext uri="{FF2B5EF4-FFF2-40B4-BE49-F238E27FC236}">
                <a16:creationId xmlns:a16="http://schemas.microsoft.com/office/drawing/2014/main" xmlns="" id="{5B92313A-BD82-BF63-4C40-78C0E796CC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4650" y="4565650"/>
            <a:ext cx="76200" cy="762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FCFEB9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144403" name="Line 19">
            <a:extLst>
              <a:ext uri="{FF2B5EF4-FFF2-40B4-BE49-F238E27FC236}">
                <a16:creationId xmlns:a16="http://schemas.microsoft.com/office/drawing/2014/main" xmlns="" id="{8F7A6F82-51AF-524A-A6BB-C325D141789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216400" y="4641850"/>
            <a:ext cx="12700" cy="1212850"/>
          </a:xfrm>
          <a:prstGeom prst="line">
            <a:avLst/>
          </a:prstGeom>
          <a:noFill/>
          <a:ln w="12700">
            <a:solidFill>
              <a:srgbClr val="FFFFF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FCFEB9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144404" name="Line 20">
            <a:extLst>
              <a:ext uri="{FF2B5EF4-FFF2-40B4-BE49-F238E27FC236}">
                <a16:creationId xmlns:a16="http://schemas.microsoft.com/office/drawing/2014/main" xmlns="" id="{D771203B-94BB-6D4C-8C85-4CCF2BB0D73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981200" y="4616450"/>
            <a:ext cx="2235200" cy="12700"/>
          </a:xfrm>
          <a:prstGeom prst="line">
            <a:avLst/>
          </a:prstGeom>
          <a:noFill/>
          <a:ln w="12700">
            <a:solidFill>
              <a:srgbClr val="FFFFF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FCFEB9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144405" name="Line 21">
            <a:extLst>
              <a:ext uri="{FF2B5EF4-FFF2-40B4-BE49-F238E27FC236}">
                <a16:creationId xmlns:a16="http://schemas.microsoft.com/office/drawing/2014/main" xmlns="" id="{2FD4AF18-98BD-2FF9-5B30-6349FD0E4DC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24350" y="3790950"/>
            <a:ext cx="584200" cy="730250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 type="triangle" w="med" len="med"/>
          </a:ln>
          <a:effectLst>
            <a:outerShdw dist="1796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FCFEB9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144406" name="Rectangle 22">
            <a:extLst>
              <a:ext uri="{FF2B5EF4-FFF2-40B4-BE49-F238E27FC236}">
                <a16:creationId xmlns:a16="http://schemas.microsoft.com/office/drawing/2014/main" xmlns="" id="{A2727CAD-E2D6-D8E2-41E5-898F883AB7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94263" y="2938463"/>
            <a:ext cx="2513012" cy="81915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Book Antiqua" panose="02040602050305030304" pitchFamily="18" charset="0"/>
                <a:ea typeface="+mn-ea"/>
                <a:cs typeface="+mn-cs"/>
              </a:rPr>
              <a:t>Optimal Solution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Book Antiqua" panose="02040602050305030304" pitchFamily="18" charset="0"/>
                <a:ea typeface="+mn-ea"/>
                <a:cs typeface="+mn-cs"/>
              </a:rPr>
              <a:t>(</a:t>
            </a:r>
            <a:r>
              <a:rPr kumimoji="0" lang="en-US" altLang="en-US" sz="2400" b="0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Book Antiqua" panose="02040602050305030304" pitchFamily="18" charset="0"/>
                <a:ea typeface="+mn-ea"/>
                <a:cs typeface="+mn-cs"/>
              </a:rPr>
              <a:t>x</a:t>
            </a:r>
            <a:r>
              <a:rPr kumimoji="0" lang="en-US" altLang="en-US" sz="2400" b="0" i="0" u="none" strike="noStrike" kern="1200" cap="none" spc="0" normalizeH="0" baseline="-2500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Book Antiqua" panose="02040602050305030304" pitchFamily="18" charset="0"/>
                <a:ea typeface="+mn-ea"/>
                <a:cs typeface="+mn-cs"/>
              </a:rPr>
              <a:t>1</a:t>
            </a: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Book Antiqua" panose="02040602050305030304" pitchFamily="18" charset="0"/>
                <a:ea typeface="+mn-ea"/>
                <a:cs typeface="+mn-cs"/>
              </a:rPr>
              <a:t> = 5, </a:t>
            </a:r>
            <a:r>
              <a:rPr kumimoji="0" lang="en-US" altLang="en-US" sz="2400" b="0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Book Antiqua" panose="02040602050305030304" pitchFamily="18" charset="0"/>
                <a:ea typeface="+mn-ea"/>
                <a:cs typeface="+mn-cs"/>
              </a:rPr>
              <a:t>x</a:t>
            </a:r>
            <a:r>
              <a:rPr kumimoji="0" lang="en-US" altLang="en-US" sz="2400" b="0" i="0" u="none" strike="noStrike" kern="1200" cap="none" spc="0" normalizeH="0" baseline="-2500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Book Antiqua" panose="02040602050305030304" pitchFamily="18" charset="0"/>
                <a:ea typeface="+mn-ea"/>
                <a:cs typeface="+mn-cs"/>
              </a:rPr>
              <a:t>2</a:t>
            </a: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Book Antiqua" panose="02040602050305030304" pitchFamily="18" charset="0"/>
                <a:ea typeface="+mn-ea"/>
                <a:cs typeface="+mn-cs"/>
              </a:rPr>
              <a:t> = 3)</a:t>
            </a:r>
          </a:p>
        </p:txBody>
      </p:sp>
    </p:spTree>
  </p:cSld>
  <p:clrMapOvr>
    <a:masterClrMapping/>
  </p:clrMapOvr>
  <p:transition>
    <p:zo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Optimization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/>
              <a:t>In real world problems, optimization is a process of making something as good or effective as possible. This process involves choosing inputs that give the best or desired output.</a:t>
            </a:r>
          </a:p>
          <a:p>
            <a:r>
              <a:rPr lang="en-US" sz="2800" dirty="0"/>
              <a:t>Example :</a:t>
            </a:r>
          </a:p>
          <a:p>
            <a:pPr marL="738188" indent="-342900">
              <a:buFont typeface="Wingdings" panose="05000000000000000000" pitchFamily="2" charset="2"/>
              <a:buChar char="Ø"/>
            </a:pPr>
            <a:r>
              <a:rPr lang="en-US" sz="2800" dirty="0"/>
              <a:t>Choosing  optimum location of warehouse to reduce shipment time</a:t>
            </a:r>
          </a:p>
          <a:p>
            <a:pPr marL="738188" indent="-342900">
              <a:buFont typeface="Wingdings" panose="05000000000000000000" pitchFamily="2" charset="2"/>
              <a:buChar char="Ø"/>
            </a:pPr>
            <a:r>
              <a:rPr lang="en-US" sz="2800" dirty="0"/>
              <a:t>Designing a bridge that can carry maximum possible/desired load</a:t>
            </a:r>
          </a:p>
          <a:p>
            <a:pPr marL="738188" indent="-342900">
              <a:buFont typeface="Wingdings" panose="05000000000000000000" pitchFamily="2" charset="2"/>
              <a:buChar char="Ø"/>
            </a:pPr>
            <a:r>
              <a:rPr lang="en-US" sz="2800" dirty="0"/>
              <a:t>Selecting stocks that will create maximum returns</a:t>
            </a:r>
          </a:p>
          <a:p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2126003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Optimization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mathematics, optimization is a process of optimizing i.e. maximizing or minimizing a function of one or more variables on a given domain. Here the function to be optimized is called an </a:t>
            </a:r>
            <a:r>
              <a:rPr lang="en-US" i="1" dirty="0"/>
              <a:t>objective function</a:t>
            </a:r>
            <a:r>
              <a:rPr lang="en-US" dirty="0"/>
              <a:t> which is a  quantitative measure of performance. </a:t>
            </a:r>
          </a:p>
          <a:p>
            <a:pPr marL="114300" indent="0">
              <a:buNone/>
            </a:pPr>
            <a:r>
              <a:rPr lang="en-US" dirty="0"/>
              <a:t>   For example: to maximize profits, minimize time, minimize   </a:t>
            </a:r>
          </a:p>
          <a:p>
            <a:pPr marL="114300" indent="0">
              <a:buNone/>
            </a:pPr>
            <a:r>
              <a:rPr lang="en-US" dirty="0"/>
              <a:t>   costs, maximize sales are some optimization problems in day    </a:t>
            </a:r>
          </a:p>
          <a:p>
            <a:pPr marL="114300" indent="0">
              <a:buNone/>
            </a:pPr>
            <a:r>
              <a:rPr lang="en-US" dirty="0"/>
              <a:t>   to day life</a:t>
            </a:r>
          </a:p>
          <a:p>
            <a:pPr marL="277813" indent="0">
              <a:buNone/>
            </a:pPr>
            <a:r>
              <a:rPr lang="en-US" i="1" dirty="0"/>
              <a:t>Cost function or loss function</a:t>
            </a:r>
            <a:r>
              <a:rPr lang="en-US" dirty="0"/>
              <a:t> are some frequently used terms for objective function used in machine learning. The input parameters to the cost function are called </a:t>
            </a:r>
            <a:r>
              <a:rPr lang="en-US" i="1" dirty="0"/>
              <a:t>decision/design variables</a:t>
            </a:r>
            <a:r>
              <a:rPr lang="en-US" dirty="0"/>
              <a:t>.</a:t>
            </a:r>
          </a:p>
        </p:txBody>
      </p:sp>
      <mc:AlternateContent xmlns:mc="http://schemas.openxmlformats.org/markup-compatibility/2006">
        <mc:Choice xmlns:p14="http://schemas.microsoft.com/office/powerpoint/2010/main" xmlns="" Requires="p14">
          <p:contentPart p14:bwMode="auto" r:id="rId2">
            <p14:nvContentPartPr>
              <p14:cNvPr id="8194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160463" y="3197225"/>
              <a:ext cx="196850" cy="9525"/>
            </p14:xfrm>
          </p:contentPart>
        </mc:Choice>
        <mc:Fallback>
          <p:pic>
            <p:nvPicPr>
              <p:cNvPr id="8194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151089" y="3187700"/>
                <a:ext cx="215598" cy="2857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="" Requires="p14">
          <p:contentPart p14:bwMode="auto" r:id="rId4">
            <p14:nvContentPartPr>
              <p14:cNvPr id="8195" name="Ink 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-11309350" y="61494988"/>
              <a:ext cx="0" cy="0"/>
            </p14:xfrm>
          </p:contentPart>
        </mc:Choice>
        <mc:Fallback>
          <p:pic>
            <p:nvPicPr>
              <p:cNvPr id="8195" name="Ink 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11309350" y="61494988"/>
                <a:ext cx="0" cy="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xmlns="" val="466805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 formulation of optimization problem:</a:t>
            </a: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𝑀𝑎𝑥𝑖𝑚𝑖𝑥𝑒</m:t>
                    </m:r>
                    <m:r>
                      <a:rPr lang="en-US" sz="2800" b="0" i="1" smtClean="0">
                        <a:latin typeface="Cambria Math"/>
                      </a:rPr>
                      <m:t> /</m:t>
                    </m:r>
                    <m:r>
                      <a:rPr lang="en-US" sz="2800" b="0" i="1" smtClean="0">
                        <a:latin typeface="Cambria Math"/>
                      </a:rPr>
                      <m:t>𝑀𝑖𝑛𝑖𝑚𝑖𝑧𝑒</m:t>
                    </m:r>
                  </m:oMath>
                </a14:m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dirty="0" smtClean="0">
                            <a:latin typeface="Cambria Math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800" dirty="0"/>
                  <a:t> </a:t>
                </a:r>
                <a:r>
                  <a:rPr lang="en-US" dirty="0"/>
                  <a:t>           Objective function</a:t>
                </a:r>
              </a:p>
              <a:p>
                <a:pPr marL="114300" indent="0">
                  <a:buNone/>
                </a:pPr>
                <a:r>
                  <a:rPr lang="en-US" dirty="0"/>
                  <a:t>                                                                                Decision variable</a:t>
                </a:r>
              </a:p>
              <a:p>
                <a:pPr marL="114300" indent="0">
                  <a:buNone/>
                </a:pPr>
                <a:endParaRPr lang="en-US" dirty="0"/>
              </a:p>
              <a:p>
                <a:pPr marL="114300" indent="0">
                  <a:buNone/>
                </a:pPr>
                <a:r>
                  <a:rPr lang="en-US" sz="2800" dirty="0"/>
                  <a:t>     Subject to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h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sz="2800" b="0" i="1" smtClean="0">
                        <a:latin typeface="Cambria Math"/>
                      </a:rPr>
                      <m:t>=0</m:t>
                    </m:r>
                  </m:oMath>
                </a14:m>
                <a:r>
                  <a:rPr lang="en-US" sz="2800" b="0" dirty="0"/>
                  <a:t>                </a:t>
                </a:r>
                <a:r>
                  <a:rPr lang="en-US" sz="2400" b="0" dirty="0"/>
                  <a:t>Equality constraints</a:t>
                </a:r>
                <a:endParaRPr lang="en-US" sz="2800" b="0" dirty="0"/>
              </a:p>
              <a:p>
                <a:pPr marL="58738" indent="0">
                  <a:buNone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                          </m:t>
                    </m:r>
                    <m:r>
                      <a:rPr lang="en-US" sz="2800" b="0" i="1" smtClean="0">
                        <a:latin typeface="Cambria Math"/>
                      </a:rPr>
                      <m:t>𝑔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sz="2800" b="0" i="1" smtClean="0">
                        <a:latin typeface="Cambria Math"/>
                      </a:rPr>
                      <m:t>≤0</m:t>
                    </m:r>
                  </m:oMath>
                </a14:m>
                <a:r>
                  <a:rPr lang="en-US" sz="2800" dirty="0"/>
                  <a:t>               </a:t>
                </a:r>
                <a:r>
                  <a:rPr lang="en-US" sz="2400" dirty="0"/>
                  <a:t>Inequality constraints</a:t>
                </a:r>
                <a:endParaRPr lang="en-US" sz="3200" dirty="0"/>
              </a:p>
              <a:p>
                <a:pPr marL="58738" indent="0">
                  <a:buNone/>
                </a:pPr>
                <a:endParaRPr lang="en-US" sz="2800" b="0" dirty="0"/>
              </a:p>
              <a:p>
                <a:pPr marL="58738" indent="0">
                  <a:buNone/>
                </a:pPr>
                <a:r>
                  <a:rPr lang="en-US" sz="2800" b="0" dirty="0"/>
                  <a:t>Where ‘x’ can be a single variable or a vector (of more than one variables</a:t>
                </a:r>
                <a:r>
                  <a:rPr lang="en-US" sz="2800" dirty="0"/>
                  <a:t>)</a:t>
                </a:r>
                <a:endParaRPr lang="en-US" sz="2800" b="0" dirty="0"/>
              </a:p>
              <a:p>
                <a:pPr marL="114300" indent="0">
                  <a:buNone/>
                </a:pPr>
                <a:r>
                  <a:rPr lang="en-US" dirty="0"/>
                  <a:t>                 </a:t>
                </a:r>
                <a:r>
                  <a:rPr lang="en-US" baseline="-25000" dirty="0"/>
                  <a:t>       </a:t>
                </a:r>
                <a:endParaRPr lang="en-US" dirty="0"/>
              </a:p>
              <a:p>
                <a:pPr marL="11430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 cstate="print"/>
                <a:stretch>
                  <a:fillRect l="-800"/>
                </a:stretch>
              </a:blipFill>
            </p:spPr>
            <p:txBody>
              <a:bodyPr/>
              <a:lstStyle/>
              <a:p>
                <a:r>
                  <a:rPr lang="en-US" dirty="0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/>
          <p:cNvCxnSpPr/>
          <p:nvPr/>
        </p:nvCxnSpPr>
        <p:spPr>
          <a:xfrm>
            <a:off x="4953000" y="2286000"/>
            <a:ext cx="762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800600" y="2362200"/>
            <a:ext cx="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4800600" y="2743200"/>
            <a:ext cx="914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4343400" y="3581400"/>
            <a:ext cx="762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4343400" y="4038600"/>
            <a:ext cx="762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xmlns="" Requires="p14">
          <p:contentPart p14:bwMode="auto" r:id="rId4">
            <p14:nvContentPartPr>
              <p14:cNvPr id="9222" name="Ink 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9224288" y="77636688"/>
              <a:ext cx="0" cy="0"/>
            </p14:xfrm>
          </p:contentPart>
        </mc:Choice>
        <mc:Fallback>
          <p:pic>
            <p:nvPicPr>
              <p:cNvPr id="9222" name="Ink 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9224288" y="77636688"/>
                <a:ext cx="0" cy="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xmlns="" val="2856778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Types of Optimization: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Optimization problems can be classified into various categories based on nature of objective function, decision variables and constraints , physical structure of the problem etc.</a:t>
            </a:r>
          </a:p>
          <a:p>
            <a:r>
              <a:rPr lang="en-US" dirty="0"/>
              <a:t>Few important classifications are:</a:t>
            </a:r>
          </a:p>
          <a:p>
            <a:pPr marL="685800" indent="-342900">
              <a:buFont typeface="Wingdings" panose="05000000000000000000" pitchFamily="2" charset="2"/>
              <a:buChar char="q"/>
            </a:pPr>
            <a:r>
              <a:rPr lang="en-US" b="1" dirty="0"/>
              <a:t>Constrained Vs. unconstrained optimization</a:t>
            </a:r>
            <a:endParaRPr lang="en-US" dirty="0"/>
          </a:p>
          <a:p>
            <a:pPr marL="982980" lvl="1" indent="-342900">
              <a:buFont typeface="Wingdings" panose="05000000000000000000" pitchFamily="2" charset="2"/>
              <a:buChar char="q"/>
            </a:pPr>
            <a:r>
              <a:rPr lang="en-US" dirty="0"/>
              <a:t>If there are one or more constraints on decision variables then it is constrained optimization problem </a:t>
            </a:r>
          </a:p>
          <a:p>
            <a:pPr marL="982980" lvl="1" indent="-342900">
              <a:buFont typeface="Wingdings" panose="05000000000000000000" pitchFamily="2" charset="2"/>
              <a:buChar char="q"/>
            </a:pPr>
            <a:r>
              <a:rPr lang="en-US" dirty="0"/>
              <a:t>In case there are no constraints then it is unconstrained optimization.</a:t>
            </a:r>
          </a:p>
        </p:txBody>
      </p:sp>
      <mc:AlternateContent xmlns:mc="http://schemas.openxmlformats.org/markup-compatibility/2006">
        <mc:Choice xmlns:p14="http://schemas.microsoft.com/office/powerpoint/2010/main" xmlns="" Requires="p14">
          <p:contentPart p14:bwMode="auto" r:id="rId2">
            <p14:nvContentPartPr>
              <p14:cNvPr id="10242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786563" y="3170238"/>
              <a:ext cx="9525" cy="17462"/>
            </p14:xfrm>
          </p:contentPart>
        </mc:Choice>
        <mc:Fallback>
          <p:pic>
            <p:nvPicPr>
              <p:cNvPr id="10242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6776657" y="3161158"/>
                <a:ext cx="29337" cy="35622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xmlns="" val="3627653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Types of Optimization: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85800" indent="-342900">
              <a:buFont typeface="Wingdings" panose="05000000000000000000" pitchFamily="2" charset="2"/>
              <a:buChar char="q"/>
            </a:pPr>
            <a:r>
              <a:rPr lang="en-US" b="1" dirty="0"/>
              <a:t>Linear Vs. Non-linear Optimization</a:t>
            </a:r>
            <a:endParaRPr lang="en-US" dirty="0"/>
          </a:p>
          <a:p>
            <a:pPr marL="982980" lvl="1" indent="-342900">
              <a:buFont typeface="Wingdings" panose="05000000000000000000" pitchFamily="2" charset="2"/>
              <a:buChar char="q"/>
            </a:pPr>
            <a:r>
              <a:rPr lang="en-US" dirty="0"/>
              <a:t>If the objective function and all the constraints are linear functions of decision variables then the optimization problem is called </a:t>
            </a:r>
            <a:r>
              <a:rPr lang="en-US" b="1" dirty="0"/>
              <a:t>linear programming problem</a:t>
            </a:r>
            <a:r>
              <a:rPr lang="en-US" dirty="0"/>
              <a:t>(</a:t>
            </a:r>
            <a:r>
              <a:rPr lang="en-US" b="1" dirty="0"/>
              <a:t>LPP</a:t>
            </a:r>
            <a:r>
              <a:rPr lang="en-US" dirty="0"/>
              <a:t>) </a:t>
            </a:r>
          </a:p>
          <a:p>
            <a:pPr marL="982980" lvl="1" indent="-342900">
              <a:buFont typeface="Wingdings" panose="05000000000000000000" pitchFamily="2" charset="2"/>
              <a:buChar char="q"/>
            </a:pPr>
            <a:r>
              <a:rPr lang="en-US" dirty="0"/>
              <a:t>Otherwise it is called </a:t>
            </a:r>
            <a:r>
              <a:rPr lang="en-US" b="1" dirty="0"/>
              <a:t>non linear programming problem (NLP)</a:t>
            </a:r>
            <a:endParaRPr lang="en-US" dirty="0"/>
          </a:p>
          <a:p>
            <a:pPr marL="682625" indent="-342900">
              <a:buFont typeface="Wingdings" panose="05000000000000000000" pitchFamily="2" charset="2"/>
              <a:buChar char="q"/>
            </a:pPr>
            <a:r>
              <a:rPr lang="en-US" b="1" dirty="0"/>
              <a:t>Discrete Vs. Continuous optimization</a:t>
            </a:r>
          </a:p>
          <a:p>
            <a:pPr marL="979805" lvl="1" indent="-342900">
              <a:buFont typeface="Wingdings" panose="05000000000000000000" pitchFamily="2" charset="2"/>
              <a:buChar char="q"/>
            </a:pPr>
            <a:r>
              <a:rPr lang="en-US" dirty="0"/>
              <a:t>If some or all the decision variables are restricted to take only integer values then the optimization problem is called integer programming problem or </a:t>
            </a:r>
            <a:r>
              <a:rPr lang="en-US" b="1" dirty="0"/>
              <a:t>discrete optimization </a:t>
            </a:r>
          </a:p>
          <a:p>
            <a:pPr marL="979805" lvl="1" indent="-342900">
              <a:buFont typeface="Wingdings" panose="05000000000000000000" pitchFamily="2" charset="2"/>
              <a:buChar char="q"/>
            </a:pPr>
            <a:r>
              <a:rPr lang="en-US" dirty="0"/>
              <a:t>Otherwise it is called </a:t>
            </a:r>
            <a:r>
              <a:rPr lang="en-US" b="1" dirty="0"/>
              <a:t>continuous optimization </a:t>
            </a:r>
            <a:r>
              <a:rPr lang="en-US" dirty="0"/>
              <a:t>where the decision variables take continuous set of values.</a:t>
            </a:r>
          </a:p>
          <a:p>
            <a:pPr marL="685800" indent="-342900">
              <a:buFont typeface="Wingdings" panose="05000000000000000000" pitchFamily="2" charset="2"/>
              <a:buChar char="q"/>
            </a:pP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xmlns="" Requires="p14">
          <p:contentPart p14:bwMode="auto" r:id="rId2">
            <p14:nvContentPartPr>
              <p14:cNvPr id="10242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786563" y="3170238"/>
              <a:ext cx="9525" cy="17462"/>
            </p14:xfrm>
          </p:contentPart>
        </mc:Choice>
        <mc:Fallback>
          <p:pic>
            <p:nvPicPr>
              <p:cNvPr id="10242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6776657" y="3161158"/>
                <a:ext cx="29337" cy="35622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xmlns="" val="1334991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Types of Optimization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82625" indent="-342900">
              <a:buFont typeface="Wingdings" panose="05000000000000000000" pitchFamily="2" charset="2"/>
              <a:buChar char="q"/>
            </a:pPr>
            <a:r>
              <a:rPr lang="en-US" b="1" dirty="0"/>
              <a:t>Deterministic Vs. Stochastic Optimization:</a:t>
            </a:r>
          </a:p>
          <a:p>
            <a:pPr marL="693738" indent="0">
              <a:buNone/>
            </a:pPr>
            <a:r>
              <a:rPr lang="en-US" dirty="0"/>
              <a:t>In </a:t>
            </a:r>
            <a:r>
              <a:rPr lang="en-US" b="1" dirty="0"/>
              <a:t>deterministic optimization</a:t>
            </a:r>
            <a:r>
              <a:rPr lang="en-US" dirty="0"/>
              <a:t>, it is assumed that the data for the given problem are known accurately. However, for many actual problems, the data cannot be known accurately for a variety of reasons. </a:t>
            </a:r>
          </a:p>
          <a:p>
            <a:pPr marL="693738" indent="0">
              <a:buNone/>
            </a:pPr>
            <a:r>
              <a:rPr lang="en-US" dirty="0"/>
              <a:t>The first reason is due to simple measurement error. </a:t>
            </a:r>
          </a:p>
          <a:p>
            <a:pPr marL="693738" indent="0">
              <a:buNone/>
            </a:pPr>
            <a:r>
              <a:rPr lang="en-US" dirty="0"/>
              <a:t>The second and more fundamental reason is that some data represent information about the future (e. g., product demand or price for a future time period) and simply cannot be known with certainty. </a:t>
            </a:r>
          </a:p>
          <a:p>
            <a:pPr marL="693738" indent="0">
              <a:buNone/>
            </a:pPr>
            <a:r>
              <a:rPr lang="en-US" dirty="0"/>
              <a:t>In </a:t>
            </a:r>
            <a:r>
              <a:rPr lang="en-US" b="1" dirty="0"/>
              <a:t>stochastic optimization</a:t>
            </a:r>
            <a:r>
              <a:rPr lang="en-US" dirty="0"/>
              <a:t>, the uncertainty is incorporated into the model. </a:t>
            </a:r>
            <a:endParaRPr lang="en-US" b="1" dirty="0"/>
          </a:p>
          <a:p>
            <a:pPr marL="339725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2014250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08125F9-AB5A-147B-6EA6-A5BBC9AC1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Constrained 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C2B559E-A62C-9901-A811-DDBB87A5EA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Maximize or Minimize a function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mbria Math" panose="02040503050406030204" pitchFamily="18" charset="0"/>
              </a:rPr>
              <a:t>𝑓(𝑋), 𝑋 ∈ 𝑅𝑛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subject to constraints on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mbria Math" panose="02040503050406030204" pitchFamily="18" charset="0"/>
              </a:rPr>
              <a:t>𝑥. 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Constraints can be equality constraints or inequality constraints. 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It restricts the vector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mbria Math" panose="02040503050406030204" pitchFamily="18" charset="0"/>
              </a:rPr>
              <a:t>𝑋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to a desired set of values </a:t>
            </a:r>
          </a:p>
          <a:p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S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olution might differ from corresponding unconstrained optimization problem </a:t>
            </a:r>
          </a:p>
          <a:p>
            <a:r>
              <a:rPr lang="en-US" sz="1800">
                <a:solidFill>
                  <a:srgbClr val="000000"/>
                </a:solidFill>
                <a:latin typeface="Times New Roman" panose="02020603050405020304" pitchFamily="18" charset="0"/>
              </a:rPr>
              <a:t>W</a:t>
            </a:r>
            <a:r>
              <a:rPr lang="en-US" sz="1800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e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are likely to get local maxima/minima instead of global maxima/minima in unconstrained optimization. 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D5DA618F-5C7C-8496-5BA9-97C092866444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6247" y="4191000"/>
            <a:ext cx="8143353" cy="255238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xmlns="" val="4457740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Unconstrained Optimization</a:t>
            </a: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Formulation: Maximize/ Minimize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, </m:t>
                    </m:r>
                  </m:oMath>
                </a14:m>
                <a:r>
                  <a:rPr lang="en-US" dirty="0"/>
                  <a:t> 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𝑥</m:t>
                    </m:r>
                    <m:r>
                      <a:rPr lang="en-US" b="0" i="1" dirty="0" smtClean="0">
                        <a:latin typeface="Cambria Math"/>
                        <a:ea typeface="Cambria Math"/>
                      </a:rPr>
                      <m:t>∈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/>
                            <a:ea typeface="Cambria Math"/>
                          </a:rPr>
                          <m:t>𝑅</m:t>
                        </m:r>
                      </m:e>
                      <m:sup>
                        <m:r>
                          <a:rPr lang="en-US" b="0" i="1" dirty="0" smtClean="0">
                            <a:latin typeface="Cambria Math"/>
                            <a:ea typeface="Cambria Math"/>
                          </a:rPr>
                          <m:t>𝑛</m:t>
                        </m:r>
                      </m:sup>
                    </m:sSup>
                  </m:oMath>
                </a14:m>
                <a:endParaRPr lang="en-US" b="0" dirty="0">
                  <a:ea typeface="Cambria Math"/>
                </a:endParaRPr>
              </a:p>
              <a:p>
                <a:r>
                  <a:rPr lang="en-US" dirty="0"/>
                  <a:t>It is possible to reduce all maximization problems into minimization since </a:t>
                </a:r>
              </a:p>
              <a:p>
                <a:pPr marL="114300" indent="0">
                  <a:buNone/>
                </a:pPr>
                <a:r>
                  <a:rPr lang="en-US" dirty="0"/>
                  <a:t>         </a:t>
                </a:r>
                <a:r>
                  <a:rPr lang="en-US" sz="2400" dirty="0"/>
                  <a:t>Maximize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𝑓</m:t>
                    </m:r>
                    <m:r>
                      <a:rPr lang="en-US" sz="2400" b="0" i="1" smtClean="0">
                        <a:latin typeface="Cambria Math"/>
                      </a:rPr>
                      <m:t>(</m:t>
                    </m:r>
                    <m:r>
                      <a:rPr lang="en-US" sz="2400" b="0" i="1" smtClean="0">
                        <a:latin typeface="Cambria Math"/>
                      </a:rPr>
                      <m:t>𝑥</m:t>
                    </m:r>
                    <m:r>
                      <a:rPr lang="en-US" sz="24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400" dirty="0"/>
                  <a:t>                    Minimize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/>
                      </a:rPr>
                      <m:t>  </m:t>
                    </m:r>
                    <m:r>
                      <a:rPr lang="en-US" sz="2400" b="0" i="1" smtClean="0">
                        <a:latin typeface="Cambria Math"/>
                      </a:rPr>
                      <m:t>−</m:t>
                    </m:r>
                    <m:r>
                      <a:rPr lang="en-US" sz="2400" b="0" i="1" smtClean="0">
                        <a:latin typeface="Cambria Math"/>
                      </a:rPr>
                      <m:t>𝑓</m:t>
                    </m:r>
                    <m:r>
                      <a:rPr lang="en-US" sz="2400" b="0" i="1" smtClean="0">
                        <a:latin typeface="Cambria Math"/>
                      </a:rPr>
                      <m:t>(</m:t>
                    </m:r>
                    <m:r>
                      <a:rPr lang="en-US" sz="2400" b="0" i="1" smtClean="0">
                        <a:latin typeface="Cambria Math"/>
                      </a:rPr>
                      <m:t>𝑥</m:t>
                    </m:r>
                    <m:r>
                      <a:rPr lang="en-US" sz="2400" b="0" i="1" smtClean="0">
                        <a:latin typeface="Cambria Math"/>
                      </a:rPr>
                      <m:t>)</m:t>
                    </m:r>
                  </m:oMath>
                </a14:m>
                <a:endParaRPr lang="en-US" sz="2400" dirty="0"/>
              </a:p>
              <a:p>
                <a:pPr marL="114300" indent="0">
                  <a:buNone/>
                </a:pPr>
                <a:r>
                  <a:rPr lang="en-US" sz="2400" dirty="0"/>
                  <a:t>  so that henceforth we can talk of only minimization.</a:t>
                </a:r>
              </a:p>
              <a:p>
                <a:r>
                  <a:rPr lang="en-US" sz="2400" dirty="0"/>
                  <a:t>Solution: 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sz="2400" b="0" i="1" smtClean="0"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400" dirty="0"/>
                  <a:t> is a point at which the function takes optimum(in this case minimum) value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sz="2400" i="1"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400" dirty="0"/>
                  <a:t> is the solution of the given problem which is denoted as</a:t>
                </a:r>
              </a:p>
              <a:p>
                <a:pPr marL="114300" indent="0" algn="ctr">
                  <a:buNone/>
                </a:pP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sz="2400" i="1"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US" sz="2400" b="0" i="1" smtClean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/>
                              </a:rPr>
                              <m:t>min</m:t>
                            </m:r>
                          </m:fName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𝑓</m:t>
                            </m:r>
                            <m:r>
                              <a:rPr lang="en-US" sz="2400" b="0" i="1" smtClean="0">
                                <a:latin typeface="Cambria Math"/>
                              </a:rPr>
                              <m:t>(</m:t>
                            </m:r>
                            <m:r>
                              <a:rPr lang="en-US" sz="2400" b="0" i="1" smtClean="0">
                                <a:latin typeface="Cambria Math"/>
                              </a:rPr>
                              <m:t>𝑥</m:t>
                            </m:r>
                            <m:r>
                              <a:rPr lang="en-US" sz="2400" b="0" i="1" smtClean="0">
                                <a:latin typeface="Cambria Math"/>
                              </a:rPr>
                              <m:t>)</m:t>
                            </m:r>
                          </m:e>
                        </m:func>
                      </m:e>
                    </m:func>
                  </m:oMath>
                </a14:m>
                <a:endParaRPr lang="en-US" sz="2400" dirty="0"/>
              </a:p>
              <a:p>
                <a:pPr marL="339725" indent="0">
                  <a:buNone/>
                </a:pPr>
                <a:r>
                  <a:rPr lang="en-US" sz="2400" dirty="0"/>
                  <a:t>which simply means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sz="2400" i="1"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400" dirty="0"/>
                  <a:t> is a value at which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400" dirty="0"/>
                  <a:t> takes minimum argument(value)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 cstate="print"/>
                <a:stretch>
                  <a:fillRect t="-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ight Arrow 3"/>
          <p:cNvSpPr/>
          <p:nvPr/>
        </p:nvSpPr>
        <p:spPr>
          <a:xfrm>
            <a:off x="3657600" y="2895600"/>
            <a:ext cx="4572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xmlns="" Requires="p14">
          <p:contentPart p14:bwMode="auto" r:id="rId4">
            <p14:nvContentPartPr>
              <p14:cNvPr id="28688" name="Ink 1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83988275" y="66325750"/>
              <a:ext cx="0" cy="0"/>
            </p14:xfrm>
          </p:contentPart>
        </mc:Choice>
        <mc:Fallback>
          <p:pic>
            <p:nvPicPr>
              <p:cNvPr id="28688" name="Ink 1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3988275" y="66325750"/>
                <a:ext cx="0" cy="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xmlns="" val="401616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F48667C-47CB-2B73-7169-74B8F486A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Illustration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5EE5E21-FB89-9F55-6338-420B04B823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0" hangingPunct="0"/>
            <a:r>
              <a:rPr lang="en-US" altLang="en-US" sz="2000" dirty="0">
                <a:latin typeface="Times New Roman" panose="02020603050405020304" pitchFamily="18" charset="0"/>
              </a:rPr>
              <a:t>Cycle Trends is introducing two new lightweight bicycle frames, the Deluxe and the Professional, to be made from aluminum and steel alloys.  The anticipated unit profits are $10 for the Deluxe and $15 for the Professional.</a:t>
            </a:r>
          </a:p>
          <a:p>
            <a:pPr eaLnBrk="0" hangingPunct="0"/>
            <a:r>
              <a:rPr lang="en-US" altLang="en-US" sz="2000" dirty="0">
                <a:latin typeface="Times New Roman" panose="02020603050405020304" pitchFamily="18" charset="0"/>
              </a:rPr>
              <a:t>The number of pounds of each alloy needed per frame is summarized below.  A supplier delivers 100 pounds of the aluminum alloy and 80 pounds of the steel alloy weekly.  How many Deluxe and Professional frames should Cycle Trends produce each week?</a:t>
            </a:r>
          </a:p>
          <a:p>
            <a:endParaRPr lang="en-US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xmlns="" id="{4F81A6F5-D5A9-63EC-CC3B-B2D389EE0B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260" y="4673600"/>
            <a:ext cx="7219950" cy="1943100"/>
          </a:xfrm>
          <a:prstGeom prst="rect">
            <a:avLst/>
          </a:prstGeom>
          <a:gradFill rotWithShape="0">
            <a:gsLst>
              <a:gs pos="0">
                <a:srgbClr val="006699">
                  <a:gamma/>
                  <a:shade val="46275"/>
                  <a:invGamma/>
                </a:srgbClr>
              </a:gs>
              <a:gs pos="50000">
                <a:srgbClr val="006699"/>
              </a:gs>
              <a:gs pos="100000">
                <a:srgbClr val="006699">
                  <a:gamma/>
                  <a:shade val="46275"/>
                  <a:invGamma/>
                </a:srgbClr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xmlns="" id="{5F42F816-3BC7-F4F4-35FB-AD980317B747}"/>
              </a:ext>
            </a:extLst>
          </p:cNvPr>
          <p:cNvSpPr txBox="1">
            <a:spLocks noChangeArrowheads="1"/>
          </p:cNvSpPr>
          <p:nvPr/>
        </p:nvSpPr>
        <p:spPr>
          <a:xfrm>
            <a:off x="277660" y="4191000"/>
            <a:ext cx="7772400" cy="33464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altLang="en-US" sz="2800" dirty="0">
                <a:solidFill>
                  <a:schemeClr val="bg1"/>
                </a:solidFill>
              </a:rPr>
              <a:t>	          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800" dirty="0">
                <a:solidFill>
                  <a:schemeClr val="bg1"/>
                </a:solidFill>
              </a:rPr>
              <a:t>	  (Pounds of Alloy)</a:t>
            </a:r>
            <a:r>
              <a:rPr lang="en-US" altLang="en-US" sz="2800" u="sng" dirty="0">
                <a:solidFill>
                  <a:schemeClr val="bg1"/>
                </a:solidFill>
              </a:rPr>
              <a:t>Aluminum Alloy</a:t>
            </a:r>
            <a:r>
              <a:rPr lang="en-US" altLang="en-US" sz="2800" dirty="0">
                <a:solidFill>
                  <a:schemeClr val="bg1"/>
                </a:solidFill>
              </a:rPr>
              <a:t>     </a:t>
            </a:r>
            <a:r>
              <a:rPr lang="en-US" altLang="en-US" sz="2800" u="sng" dirty="0">
                <a:solidFill>
                  <a:schemeClr val="bg1"/>
                </a:solidFill>
              </a:rPr>
              <a:t>Steel Alloy</a:t>
            </a:r>
            <a:endParaRPr lang="en-US" altLang="en-US" sz="2800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800" dirty="0">
                <a:solidFill>
                  <a:schemeClr val="bg1"/>
                </a:solidFill>
              </a:rPr>
              <a:t>     Deluxe        	         2                             3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800" dirty="0">
                <a:solidFill>
                  <a:schemeClr val="bg1"/>
                </a:solidFill>
              </a:rPr>
              <a:t>     Professional               4       	       	      2</a:t>
            </a:r>
          </a:p>
        </p:txBody>
      </p:sp>
    </p:spTree>
    <p:extLst>
      <p:ext uri="{BB962C8B-B14F-4D97-AF65-F5344CB8AC3E}">
        <p14:creationId xmlns:p14="http://schemas.microsoft.com/office/powerpoint/2010/main" xmlns="" val="4484300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001FD40-DF82-A326-462A-D546EB53C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6200"/>
            <a:ext cx="7848600" cy="1143000"/>
          </a:xfrm>
        </p:spPr>
        <p:txBody>
          <a:bodyPr/>
          <a:lstStyle/>
          <a:p>
            <a:r>
              <a:rPr lang="en-US" dirty="0"/>
              <a:t>Convex Sets &amp; Convex Functions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9D4EA179-83B4-7FEF-0B1F-CCA78F276C48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1295400"/>
            <a:ext cx="8077200" cy="24348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D2E2041F-E599-B4FC-CB53-C9C1F5338B3B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2400" y="3810000"/>
            <a:ext cx="8053896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153336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001FD40-DF82-A326-462A-D546EB53C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6200"/>
            <a:ext cx="7848600" cy="1143000"/>
          </a:xfrm>
        </p:spPr>
        <p:txBody>
          <a:bodyPr/>
          <a:lstStyle/>
          <a:p>
            <a:r>
              <a:rPr lang="en-US" dirty="0"/>
              <a:t>Convex Sets &amp; Convex Functions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0169971B-0B1D-069D-3692-414E2785C0FB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200" y="1089992"/>
            <a:ext cx="8305800" cy="249140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657002AB-1334-BD41-BCDE-8EC3C23ACF84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6200" y="3733800"/>
            <a:ext cx="8305800" cy="138626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59F8EBD2-340B-D0C8-10D2-36B63C677D3D}"/>
              </a:ext>
            </a:extLst>
          </p:cNvPr>
          <p:cNvSpPr txBox="1"/>
          <p:nvPr/>
        </p:nvSpPr>
        <p:spPr>
          <a:xfrm>
            <a:off x="304800" y="5638800"/>
            <a:ext cx="79248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Concave functions: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A function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mbria Math" panose="02040503050406030204" pitchFamily="18" charset="0"/>
              </a:rPr>
              <a:t>𝑓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is concave function if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mbria Math" panose="02040503050406030204" pitchFamily="18" charset="0"/>
              </a:rPr>
              <a:t>−𝑓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is a convex function.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694004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he natural exponential function along part of the real axi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39802" y="1143000"/>
            <a:ext cx="2946398" cy="22098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pic>
        <p:nvPicPr>
          <p:cNvPr id="69634" name="Picture 2" descr="https://upload.wikimedia.org/wikipedia/commons/thumb/7/75/Potenssi_2_4_6.svg/220px-Potenssi_2_4_6.sv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00600" y="838200"/>
            <a:ext cx="2514600" cy="25374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sp>
        <p:nvSpPr>
          <p:cNvPr id="69636" name="AutoShape 4" descr="Plot of negative entropy-function, where the case that the probability... |  Download Scientific Diagram"/>
          <p:cNvSpPr>
            <a:spLocks noChangeAspect="1" noChangeArrowheads="1"/>
          </p:cNvSpPr>
          <p:nvPr/>
        </p:nvSpPr>
        <p:spPr bwMode="auto">
          <a:xfrm>
            <a:off x="155575" y="-822325"/>
            <a:ext cx="2438400" cy="17145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9638" name="Picture 6" descr="Plot of negative entropy-function, where the case that the probability... |  Download Scientific Diagram"/>
          <p:cNvPicPr>
            <a:picLocks noChangeAspect="1" noChangeArrowheads="1"/>
          </p:cNvPicPr>
          <p:nvPr/>
        </p:nvPicPr>
        <p:blipFill>
          <a:blip r:embed="rId4" cstate="print"/>
          <a:srcRect l="13553"/>
          <a:stretch>
            <a:fillRect/>
          </a:stretch>
        </p:blipFill>
        <p:spPr bwMode="auto">
          <a:xfrm>
            <a:off x="4904224" y="4057650"/>
            <a:ext cx="2410976" cy="196215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pic>
        <p:nvPicPr>
          <p:cNvPr id="69640" name="Picture 8" descr="Calculating Vector P-Norms — Linear Algebra for Data Science -IV | by  Harshit Tyagi | Towards Data Science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56393" y="3810000"/>
            <a:ext cx="2929807" cy="221299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76200"/>
            <a:ext cx="7620000" cy="838200"/>
          </a:xfrm>
        </p:spPr>
        <p:txBody>
          <a:bodyPr/>
          <a:lstStyle/>
          <a:p>
            <a:r>
              <a:rPr lang="en-US" dirty="0" smtClean="0"/>
              <a:t>Convex Set - Illustrations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752600" y="33528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Exponential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334000" y="33528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Power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105400" y="6107668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Negative Entropy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676400" y="60960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 Norm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4B111AA-EA59-6C84-8C2E-B5DABEAE2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76200"/>
            <a:ext cx="8305800" cy="609600"/>
          </a:xfrm>
        </p:spPr>
        <p:txBody>
          <a:bodyPr/>
          <a:lstStyle/>
          <a:p>
            <a:r>
              <a:rPr lang="en-US" sz="3200" dirty="0"/>
              <a:t>Gradient Vector, Jacobian Matrix &amp; Hessian Matrix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0B97B34-0B9A-9D79-58B6-3D4AC172C4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685800"/>
            <a:ext cx="7620000" cy="4800600"/>
          </a:xfrm>
        </p:spPr>
        <p:txBody>
          <a:bodyPr/>
          <a:lstStyle/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Cambria Math" panose="02040503050406030204" pitchFamily="18" charset="0"/>
              </a:rPr>
              <a:t>𝑓:𝑅𝑛→𝑅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be a scalar valued function 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Cambria Math" panose="02040503050406030204" pitchFamily="18" charset="0"/>
              </a:rPr>
              <a:t>𝑔:𝑅𝑛→𝑅𝑚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be a vector valued function. 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If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mbria Math" panose="02040503050406030204" pitchFamily="18" charset="0"/>
              </a:rPr>
              <a:t>𝑥</a:t>
            </a:r>
            <a:r>
              <a:rPr lang="en-US" sz="1800" b="0" i="0" u="none" strike="noStrike" baseline="30000" dirty="0">
                <a:solidFill>
                  <a:srgbClr val="000000"/>
                </a:solidFill>
                <a:latin typeface="Cambria Math" panose="02040503050406030204" pitchFamily="18" charset="0"/>
              </a:rPr>
              <a:t>∗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mbria Math" panose="02040503050406030204" pitchFamily="18" charset="0"/>
              </a:rPr>
              <a:t>=(𝑥</a:t>
            </a:r>
            <a:r>
              <a:rPr lang="en-US" sz="1800" b="0" i="0" u="none" strike="noStrike" baseline="-25000" dirty="0">
                <a:solidFill>
                  <a:srgbClr val="000000"/>
                </a:solidFill>
                <a:latin typeface="Cambria Math" panose="02040503050406030204" pitchFamily="18" charset="0"/>
              </a:rPr>
              <a:t>1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mbria Math" panose="02040503050406030204" pitchFamily="18" charset="0"/>
              </a:rPr>
              <a:t>,𝑥</a:t>
            </a:r>
            <a:r>
              <a:rPr lang="en-US" sz="1800" b="0" i="0" u="none" strike="noStrike" baseline="-25000" dirty="0">
                <a:solidFill>
                  <a:srgbClr val="000000"/>
                </a:solidFill>
                <a:latin typeface="Cambria Math" panose="02040503050406030204" pitchFamily="18" charset="0"/>
              </a:rPr>
              <a:t>2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mbria Math" panose="02040503050406030204" pitchFamily="18" charset="0"/>
              </a:rPr>
              <a:t>….𝑥</a:t>
            </a:r>
            <a:r>
              <a:rPr lang="en-US" sz="1800" b="0" i="0" u="none" strike="noStrike" baseline="-25000" dirty="0">
                <a:solidFill>
                  <a:srgbClr val="000000"/>
                </a:solidFill>
                <a:latin typeface="Cambria Math" panose="02040503050406030204" pitchFamily="18" charset="0"/>
              </a:rPr>
              <a:t>𝑛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mbria Math" panose="02040503050406030204" pitchFamily="18" charset="0"/>
              </a:rPr>
              <a:t>) ∈ 𝑆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for some open convex set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mbria Math" panose="02040503050406030204" pitchFamily="18" charset="0"/>
              </a:rPr>
              <a:t>𝑆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in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mbria Math" panose="02040503050406030204" pitchFamily="18" charset="0"/>
              </a:rPr>
              <a:t>𝑅</a:t>
            </a:r>
            <a:r>
              <a:rPr lang="en-US" sz="1800" b="0" i="0" u="none" strike="noStrike" baseline="-25000" dirty="0">
                <a:solidFill>
                  <a:srgbClr val="000000"/>
                </a:solidFill>
                <a:latin typeface="Cambria Math" panose="02040503050406030204" pitchFamily="18" charset="0"/>
              </a:rPr>
              <a:t>𝑛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mbria Math" panose="02040503050406030204" pitchFamily="18" charset="0"/>
              </a:rPr>
              <a:t>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then 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9A0D98E6-7D11-C52A-EA65-3DA0CB7DF67E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200" y="1676400"/>
            <a:ext cx="4809524" cy="170476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DC353AFD-04C3-6186-CDFB-EA1F4A6CC9DD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6200" y="3429000"/>
            <a:ext cx="8095238" cy="162857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F8903505-07E6-77CA-685B-3E88FEE3D67F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1062" y="5100484"/>
            <a:ext cx="8276190" cy="170476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466F0759-CD1A-74B0-872C-F9F269D19467}"/>
              </a:ext>
            </a:extLst>
          </p:cNvPr>
          <p:cNvSpPr txBox="1"/>
          <p:nvPr/>
        </p:nvSpPr>
        <p:spPr>
          <a:xfrm>
            <a:off x="4935340" y="1752600"/>
            <a:ext cx="3431912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sz="1600" dirty="0"/>
              <a:t>Gradient vector at any point x</a:t>
            </a:r>
            <a:r>
              <a:rPr lang="en-US" sz="1600" baseline="30000" dirty="0"/>
              <a:t>*</a:t>
            </a:r>
            <a:r>
              <a:rPr lang="en-US" sz="1600" dirty="0"/>
              <a:t> represents a direction of maximum increase in the function f(x) and the rate of increase is the magnitude of the vector.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9DAB0D92-2B26-0D2D-EA38-91674AC6E1A3}"/>
              </a:ext>
            </a:extLst>
          </p:cNvPr>
          <p:cNvSpPr txBox="1"/>
          <p:nvPr/>
        </p:nvSpPr>
        <p:spPr>
          <a:xfrm>
            <a:off x="4953000" y="4343400"/>
            <a:ext cx="318845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It contains a first-order partial derivative for a vector function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FAF88B49-1C4D-8406-3458-F293F9496B92}"/>
              </a:ext>
            </a:extLst>
          </p:cNvPr>
          <p:cNvSpPr txBox="1"/>
          <p:nvPr/>
        </p:nvSpPr>
        <p:spPr>
          <a:xfrm>
            <a:off x="5468362" y="6019800"/>
            <a:ext cx="291363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/>
              <a:t>It </a:t>
            </a:r>
            <a:r>
              <a:rPr lang="en-US" sz="1600" smtClean="0"/>
              <a:t>contains </a:t>
            </a:r>
            <a:r>
              <a:rPr lang="en-US" sz="1600" smtClean="0"/>
              <a:t>second-order </a:t>
            </a:r>
            <a:r>
              <a:rPr lang="en-US" sz="1600" dirty="0" smtClean="0"/>
              <a:t>partial derivative for a vector function</a:t>
            </a:r>
          </a:p>
          <a:p>
            <a:r>
              <a:rPr lang="en-US" sz="1600" dirty="0" smtClean="0"/>
              <a:t>It </a:t>
            </a:r>
            <a:r>
              <a:rPr lang="en-US" sz="1600" dirty="0"/>
              <a:t>optimizes a given function.</a:t>
            </a:r>
          </a:p>
        </p:txBody>
      </p:sp>
    </p:spTree>
    <p:extLst>
      <p:ext uri="{BB962C8B-B14F-4D97-AF65-F5344CB8AC3E}">
        <p14:creationId xmlns:p14="http://schemas.microsoft.com/office/powerpoint/2010/main" xmlns="" val="36308800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4B111AA-EA59-6C84-8C2E-B5DABEAE2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76200"/>
            <a:ext cx="8305800" cy="609600"/>
          </a:xfrm>
        </p:spPr>
        <p:txBody>
          <a:bodyPr/>
          <a:lstStyle/>
          <a:p>
            <a:r>
              <a:rPr lang="en-US" sz="3200" dirty="0"/>
              <a:t>Gradient Vector, Jacobian Matrix &amp; Hessian Matrix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0B97B34-0B9A-9D79-58B6-3D4AC172C4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685800"/>
            <a:ext cx="7620000" cy="4800600"/>
          </a:xfrm>
        </p:spPr>
        <p:txBody>
          <a:bodyPr/>
          <a:lstStyle/>
          <a:p>
            <a:pPr marL="114300" indent="0">
              <a:buNone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Cambria Math" panose="02040503050406030204" pitchFamily="18" charset="0"/>
              </a:rPr>
              <a:t>𝑓:𝑅𝑛→𝑅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be a scalar valued function </a:t>
            </a:r>
          </a:p>
          <a:p>
            <a:pPr marL="114300" indent="0">
              <a:buNone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Cambria Math" panose="02040503050406030204" pitchFamily="18" charset="0"/>
              </a:rPr>
              <a:t>𝑔:𝑅𝑛→𝑅𝑚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be a vector valued function. </a:t>
            </a:r>
          </a:p>
          <a:p>
            <a:pPr marL="114300" indent="0">
              <a:buNone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If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mbria Math" panose="02040503050406030204" pitchFamily="18" charset="0"/>
              </a:rPr>
              <a:t>𝑥</a:t>
            </a:r>
            <a:r>
              <a:rPr lang="en-US" sz="1800" b="0" i="0" u="none" strike="noStrike" baseline="30000" dirty="0">
                <a:solidFill>
                  <a:srgbClr val="000000"/>
                </a:solidFill>
                <a:latin typeface="Cambria Math" panose="02040503050406030204" pitchFamily="18" charset="0"/>
              </a:rPr>
              <a:t>∗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mbria Math" panose="02040503050406030204" pitchFamily="18" charset="0"/>
              </a:rPr>
              <a:t>=(𝑥</a:t>
            </a:r>
            <a:r>
              <a:rPr lang="en-US" sz="1800" b="0" i="0" u="none" strike="noStrike" baseline="-25000" dirty="0">
                <a:solidFill>
                  <a:srgbClr val="000000"/>
                </a:solidFill>
                <a:latin typeface="Cambria Math" panose="02040503050406030204" pitchFamily="18" charset="0"/>
              </a:rPr>
              <a:t>1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mbria Math" panose="02040503050406030204" pitchFamily="18" charset="0"/>
              </a:rPr>
              <a:t>,𝑥</a:t>
            </a:r>
            <a:r>
              <a:rPr lang="en-US" sz="1800" b="0" i="0" u="none" strike="noStrike" baseline="-25000" dirty="0">
                <a:solidFill>
                  <a:srgbClr val="000000"/>
                </a:solidFill>
                <a:latin typeface="Cambria Math" panose="02040503050406030204" pitchFamily="18" charset="0"/>
              </a:rPr>
              <a:t>2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mbria Math" panose="02040503050406030204" pitchFamily="18" charset="0"/>
              </a:rPr>
              <a:t>….𝑥</a:t>
            </a:r>
            <a:r>
              <a:rPr lang="en-US" sz="1800" b="0" i="0" u="none" strike="noStrike" baseline="-25000" dirty="0">
                <a:solidFill>
                  <a:srgbClr val="000000"/>
                </a:solidFill>
                <a:latin typeface="Cambria Math" panose="02040503050406030204" pitchFamily="18" charset="0"/>
              </a:rPr>
              <a:t>𝑛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mbria Math" panose="02040503050406030204" pitchFamily="18" charset="0"/>
              </a:rPr>
              <a:t>) ∈ 𝑆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for some open convex set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mbria Math" panose="02040503050406030204" pitchFamily="18" charset="0"/>
              </a:rPr>
              <a:t>𝑆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in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mbria Math" panose="02040503050406030204" pitchFamily="18" charset="0"/>
              </a:rPr>
              <a:t>𝑅</a:t>
            </a:r>
            <a:r>
              <a:rPr lang="en-US" sz="1800" b="0" i="0" u="none" strike="noStrike" baseline="-25000" dirty="0">
                <a:solidFill>
                  <a:srgbClr val="000000"/>
                </a:solidFill>
                <a:latin typeface="Cambria Math" panose="02040503050406030204" pitchFamily="18" charset="0"/>
              </a:rPr>
              <a:t>𝑛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mbria Math" panose="02040503050406030204" pitchFamily="18" charset="0"/>
              </a:rPr>
              <a:t>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then</a:t>
            </a:r>
          </a:p>
          <a:p>
            <a:r>
              <a:rPr lang="en-US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Hessian matrix is the Jacobian matrix of the gradient vector  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Cambria Math" panose="02040503050406030204" pitchFamily="18" charset="0"/>
              </a:rPr>
              <a:t>𝐻(𝑓(𝑥))=𝐽(∇𝑓(𝑥)) , 𝑥∈𝑅𝑛 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3B9A5390-2556-0C55-70A0-C8015F617CFF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6228" y="2438400"/>
            <a:ext cx="7657143" cy="415238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xmlns="" val="13673736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7620000" cy="960438"/>
          </a:xfrm>
        </p:spPr>
        <p:txBody>
          <a:bodyPr/>
          <a:lstStyle/>
          <a:p>
            <a:r>
              <a:rPr lang="en-US" sz="4400" dirty="0"/>
              <a:t>Stationary point</a:t>
            </a: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90600"/>
                <a:ext cx="7620000" cy="4800600"/>
              </a:xfrm>
            </p:spPr>
            <p:txBody>
              <a:bodyPr>
                <a:normAutofit fontScale="70000" lnSpcReduction="20000"/>
              </a:bodyPr>
              <a:lstStyle/>
              <a:p>
                <a:pPr marL="114300" indent="0">
                  <a:buNone/>
                </a:pPr>
                <a:r>
                  <a:rPr lang="en-US" sz="2900" dirty="0"/>
                  <a:t>It is the point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9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900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sz="2900" i="1"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900" dirty="0"/>
                  <a:t> at which all first derivatives of </a:t>
                </a:r>
                <a14:m>
                  <m:oMath xmlns:m="http://schemas.openxmlformats.org/officeDocument/2006/math">
                    <m:r>
                      <a:rPr lang="en-US" sz="2900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sz="29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900" b="0" i="1" smtClean="0">
                            <a:latin typeface="Cambria Math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900" dirty="0"/>
                  <a:t>  vanish   i.e. </a:t>
                </a:r>
                <a14:m>
                  <m:oMath xmlns:m="http://schemas.openxmlformats.org/officeDocument/2006/math">
                    <m:r>
                      <a:rPr lang="en-US" sz="2900">
                        <a:latin typeface="Cambria Math"/>
                      </a:rPr>
                      <m:t>𝛻</m:t>
                    </m:r>
                    <m:r>
                      <a:rPr lang="en-US" sz="2900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sz="29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9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900" i="1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900" i="1">
                                <a:latin typeface="Cambria Math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sz="2900" b="0" i="1" smtClean="0">
                        <a:latin typeface="Cambria Math"/>
                      </a:rPr>
                      <m:t>=0 </m:t>
                    </m:r>
                  </m:oMath>
                </a14:m>
                <a:r>
                  <a:rPr lang="en-US" sz="2900" dirty="0"/>
                  <a:t> where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9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900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sz="2900" i="1"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US" sz="2900" b="0" i="1" smtClean="0">
                        <a:latin typeface="Cambria Math"/>
                      </a:rPr>
                      <m:t>=(</m:t>
                    </m:r>
                    <m:sSub>
                      <m:sSubPr>
                        <m:ctrlPr>
                          <a:rPr lang="en-US" sz="29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sz="29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900" i="1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900" i="1">
                                <a:latin typeface="Cambria Math"/>
                              </a:rPr>
                              <m:t>∗</m:t>
                            </m:r>
                          </m:sup>
                        </m:sSup>
                      </m:e>
                      <m:sub>
                        <m:r>
                          <a:rPr lang="en-US" sz="29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900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2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sz="29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900" i="1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900" i="1">
                                <a:latin typeface="Cambria Math"/>
                              </a:rPr>
                              <m:t>∗</m:t>
                            </m:r>
                          </m:sup>
                        </m:sSup>
                      </m:e>
                      <m:sub>
                        <m:r>
                          <a:rPr lang="en-US" sz="29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900" b="0" i="1" smtClean="0">
                        <a:latin typeface="Cambria Math"/>
                      </a:rPr>
                      <m:t>,…..</m:t>
                    </m:r>
                    <m:sSub>
                      <m:sSubPr>
                        <m:ctrlPr>
                          <a:rPr lang="en-US" sz="2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sz="29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900" i="1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900" i="1">
                                <a:latin typeface="Cambria Math"/>
                              </a:rPr>
                              <m:t>∗</m:t>
                            </m:r>
                          </m:sup>
                        </m:sSup>
                      </m:e>
                      <m:sub>
                        <m:r>
                          <a:rPr lang="en-US" sz="2900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2900" b="0" i="1" smtClean="0">
                        <a:latin typeface="Cambria Math"/>
                      </a:rPr>
                      <m:t>)</m:t>
                    </m:r>
                    <m:r>
                      <a:rPr lang="en-US" sz="2900" b="0" i="1" smtClean="0">
                        <a:latin typeface="Cambria Math"/>
                        <a:ea typeface="Cambria Math"/>
                      </a:rPr>
                      <m:t>∈</m:t>
                    </m:r>
                    <m:sSup>
                      <m:sSupPr>
                        <m:ctrlPr>
                          <a:rPr lang="en-US" sz="29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sz="2900" b="0" i="1" smtClean="0">
                            <a:latin typeface="Cambria Math"/>
                            <a:ea typeface="Cambria Math"/>
                          </a:rPr>
                          <m:t>𝑅</m:t>
                        </m:r>
                      </m:e>
                      <m:sup>
                        <m:r>
                          <a:rPr lang="en-US" sz="2900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900" dirty="0"/>
                  <a:t>  </a:t>
                </a:r>
              </a:p>
              <a:p>
                <a:pPr marL="114300" indent="0">
                  <a:buNone/>
                </a:pPr>
                <a:r>
                  <a:rPr lang="en-US" sz="2900" dirty="0"/>
                  <a:t>   &amp; </a:t>
                </a:r>
                <a14:m>
                  <m:oMath xmlns:m="http://schemas.openxmlformats.org/officeDocument/2006/math">
                    <m:r>
                      <a:rPr lang="en-US" sz="2900" i="1">
                        <a:latin typeface="Cambria Math"/>
                      </a:rPr>
                      <m:t>𝛻</m:t>
                    </m:r>
                    <m:r>
                      <a:rPr lang="en-US" sz="2900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sz="29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9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900" i="1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900" i="1">
                                <a:latin typeface="Cambria Math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sz="2900" i="1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9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9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sz="29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900" i="1">
                                      <a:latin typeface="Cambria Math"/>
                                    </a:rPr>
                                    <m:t>𝜕</m:t>
                                  </m:r>
                                  <m:r>
                                    <a:rPr lang="en-US" sz="2900" i="1">
                                      <a:latin typeface="Cambria Math"/>
                                    </a:rPr>
                                    <m:t>𝑓</m:t>
                                  </m:r>
                                  <m:r>
                                    <a:rPr lang="en-US" sz="2900" i="1">
                                      <a:latin typeface="Cambria Math"/>
                                    </a:rPr>
                                    <m:t>(</m:t>
                                  </m:r>
                                  <m:sSup>
                                    <m:sSupPr>
                                      <m:ctrlPr>
                                        <a:rPr lang="en-US" sz="29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900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sz="2900" i="1">
                                          <a:latin typeface="Cambria Math"/>
                                        </a:rPr>
                                        <m:t>∗</m:t>
                                      </m:r>
                                    </m:sup>
                                  </m:sSup>
                                  <m:r>
                                    <a:rPr lang="en-US" sz="2900" i="1">
                                      <a:latin typeface="Cambria Math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US" sz="2900" i="1">
                                      <a:latin typeface="Cambria Math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sz="29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900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900" i="1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sz="29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900" i="1">
                                      <a:latin typeface="Cambria Math"/>
                                    </a:rPr>
                                    <m:t>𝜕</m:t>
                                  </m:r>
                                  <m:r>
                                    <a:rPr lang="en-US" sz="2900" i="1">
                                      <a:latin typeface="Cambria Math"/>
                                    </a:rPr>
                                    <m:t>𝑓</m:t>
                                  </m:r>
                                  <m:r>
                                    <a:rPr lang="en-US" sz="2900" i="1">
                                      <a:latin typeface="Cambria Math"/>
                                    </a:rPr>
                                    <m:t>(</m:t>
                                  </m:r>
                                  <m:sSup>
                                    <m:sSupPr>
                                      <m:ctrlPr>
                                        <a:rPr lang="en-US" sz="29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900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sz="2900" i="1">
                                          <a:latin typeface="Cambria Math"/>
                                        </a:rPr>
                                        <m:t>∗</m:t>
                                      </m:r>
                                    </m:sup>
                                  </m:sSup>
                                  <m:r>
                                    <a:rPr lang="en-US" sz="2900" i="1">
                                      <a:latin typeface="Cambria Math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US" sz="2900" i="1">
                                      <a:latin typeface="Cambria Math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sz="29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900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900" i="1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9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2900" i="1">
                                        <a:latin typeface="Cambria Math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f>
                                      <m:fPr>
                                        <m:ctrlPr>
                                          <a:rPr lang="en-US" sz="29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900" i="1">
                                            <a:latin typeface="Cambria Math"/>
                                          </a:rPr>
                                          <m:t>𝜕</m:t>
                                        </m:r>
                                        <m:r>
                                          <a:rPr lang="en-US" sz="2900" i="1">
                                            <a:latin typeface="Cambria Math"/>
                                          </a:rPr>
                                          <m:t>𝑓</m:t>
                                        </m:r>
                                        <m:r>
                                          <a:rPr lang="en-US" sz="2900" i="1">
                                            <a:latin typeface="Cambria Math"/>
                                          </a:rPr>
                                          <m:t>(</m:t>
                                        </m:r>
                                        <m:sSup>
                                          <m:sSupPr>
                                            <m:ctrlPr>
                                              <a:rPr lang="en-US" sz="29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2900" i="1">
                                                <a:latin typeface="Cambria Math"/>
                                              </a:rPr>
                                              <m:t>𝑥</m:t>
                                            </m:r>
                                          </m:e>
                                          <m:sup>
                                            <m:r>
                                              <a:rPr lang="en-US" sz="2900" i="1">
                                                <a:latin typeface="Cambria Math"/>
                                              </a:rPr>
                                              <m:t>∗</m:t>
                                            </m:r>
                                          </m:sup>
                                        </m:sSup>
                                        <m:r>
                                          <a:rPr lang="en-US" sz="2900" i="1">
                                            <a:latin typeface="Cambria Math"/>
                                          </a:rPr>
                                          <m:t>)</m:t>
                                        </m:r>
                                      </m:num>
                                      <m:den>
                                        <m:r>
                                          <a:rPr lang="en-US" sz="2900" i="1">
                                            <a:latin typeface="Cambria Math"/>
                                          </a:rPr>
                                          <m:t>𝜕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29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900" i="1">
                                                <a:latin typeface="Cambria Math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sz="2900" i="1">
                                                <a:latin typeface="Cambria Math"/>
                                              </a:rPr>
                                              <m:t>𝑛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r>
                  <a:rPr lang="en-US" sz="2900" i="1" dirty="0"/>
                  <a:t>    </a:t>
                </a:r>
                <a:r>
                  <a:rPr lang="en-US" sz="2900" dirty="0"/>
                  <a:t>is called gradient vector of </a:t>
                </a:r>
                <a14:m>
                  <m:oMath xmlns:m="http://schemas.openxmlformats.org/officeDocument/2006/math">
                    <m:r>
                      <a:rPr lang="en-US" sz="2900" b="0" i="1" smtClean="0">
                        <a:latin typeface="Cambria Math"/>
                      </a:rPr>
                      <m:t>𝑓</m:t>
                    </m:r>
                    <m:r>
                      <a:rPr lang="en-US" sz="2900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2900" i="1" dirty="0"/>
                  <a:t>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9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900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sz="2900" i="1"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900" i="1" dirty="0"/>
                  <a:t>.</a:t>
                </a:r>
              </a:p>
              <a:p>
                <a:pPr marL="114300" indent="0">
                  <a:buNone/>
                </a:pPr>
                <a:endParaRPr lang="en-US" sz="2900" i="1" dirty="0"/>
              </a:p>
              <a:p>
                <a:pPr marL="114300" indent="0">
                  <a:buNone/>
                </a:pPr>
                <a:r>
                  <a:rPr lang="en-US" sz="2800" dirty="0"/>
                  <a:t>Depending on the behavior of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𝑓</m:t>
                    </m:r>
                  </m:oMath>
                </a14:m>
                <a:r>
                  <a:rPr lang="en-US" sz="2800" dirty="0"/>
                  <a:t> at a stationary point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 </m:t>
                    </m:r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sz="2800" i="1"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800" dirty="0"/>
                  <a:t> ,it is classified into following  types:</a:t>
                </a:r>
              </a:p>
              <a:p>
                <a:pPr marL="571500" indent="-457200">
                  <a:buFont typeface="+mj-lt"/>
                  <a:buAutoNum type="arabicPeriod"/>
                </a:pPr>
                <a:r>
                  <a:rPr lang="en-US" sz="2800" dirty="0"/>
                  <a:t>Global maxima</a:t>
                </a:r>
              </a:p>
              <a:p>
                <a:pPr marL="571500" indent="-457200">
                  <a:buFont typeface="+mj-lt"/>
                  <a:buAutoNum type="arabicPeriod"/>
                </a:pPr>
                <a:r>
                  <a:rPr lang="en-US" sz="2800" dirty="0"/>
                  <a:t>Global minima</a:t>
                </a:r>
              </a:p>
              <a:p>
                <a:pPr marL="571500" indent="-457200">
                  <a:buFont typeface="+mj-lt"/>
                  <a:buAutoNum type="arabicPeriod"/>
                </a:pPr>
                <a:r>
                  <a:rPr lang="en-US" sz="2800" dirty="0"/>
                  <a:t>Local maxima</a:t>
                </a:r>
              </a:p>
              <a:p>
                <a:pPr marL="571500" indent="-457200">
                  <a:buFont typeface="+mj-lt"/>
                  <a:buAutoNum type="arabicPeriod"/>
                </a:pPr>
                <a:r>
                  <a:rPr lang="en-US" sz="2800" dirty="0"/>
                  <a:t>Local minima</a:t>
                </a:r>
              </a:p>
              <a:p>
                <a:pPr marL="571500" indent="-457200">
                  <a:buFont typeface="+mj-lt"/>
                  <a:buAutoNum type="arabicPeriod"/>
                </a:pPr>
                <a:r>
                  <a:rPr lang="en-US" sz="2800" dirty="0"/>
                  <a:t>Saddle point</a:t>
                </a:r>
              </a:p>
              <a:p>
                <a:pPr marL="114300" indent="0">
                  <a:buNone/>
                </a:pPr>
                <a:endParaRPr lang="en-US" i="1" dirty="0"/>
              </a:p>
              <a:p>
                <a:pPr marL="114300" indent="0">
                  <a:buNone/>
                </a:pPr>
                <a:endParaRPr lang="en-US" i="1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90600"/>
                <a:ext cx="7620000" cy="4800600"/>
              </a:xfrm>
              <a:blipFill rotWithShape="1">
                <a:blip r:embed="rId2" cstate="print"/>
                <a:stretch>
                  <a:fillRect t="-1779" r="-800" b="-16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xmlns="" Requires="p14">
          <p:contentPart p14:bwMode="auto" r:id="rId4">
            <p14:nvContentPartPr>
              <p14:cNvPr id="29698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214938" y="4491038"/>
              <a:ext cx="1587" cy="9525"/>
            </p14:xfrm>
          </p:contentPart>
        </mc:Choice>
        <mc:Fallback>
          <p:pic>
            <p:nvPicPr>
              <p:cNvPr id="29698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5173676" y="4481513"/>
                <a:ext cx="84111" cy="2857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="" Requires="p14">
          <p:contentPart p14:bwMode="auto" r:id="rId6">
            <p14:nvContentPartPr>
              <p14:cNvPr id="29699" name="Ink 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821113" y="4464050"/>
              <a:ext cx="134937" cy="287338"/>
            </p14:xfrm>
          </p:contentPart>
        </mc:Choice>
        <mc:Fallback>
          <p:pic>
            <p:nvPicPr>
              <p:cNvPr id="29699" name="Ink 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3814601" y="4457544"/>
                <a:ext cx="147237" cy="29962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="" Requires="p14">
          <p:contentPart p14:bwMode="auto" r:id="rId8">
            <p14:nvContentPartPr>
              <p14:cNvPr id="29700" name="Ink 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598988" y="4446588"/>
              <a:ext cx="446087" cy="260350"/>
            </p14:xfrm>
          </p:contentPart>
        </mc:Choice>
        <mc:Fallback>
          <p:pic>
            <p:nvPicPr>
              <p:cNvPr id="29700" name="Ink 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4589627" y="4437186"/>
                <a:ext cx="464809" cy="27915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="" Requires="p14">
          <p:contentPart p14:bwMode="auto" r:id="rId10">
            <p14:nvContentPartPr>
              <p14:cNvPr id="29701" name="Ink 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214938" y="4527550"/>
              <a:ext cx="125412" cy="107950"/>
            </p14:xfrm>
          </p:contentPart>
        </mc:Choice>
        <mc:Fallback>
          <p:pic>
            <p:nvPicPr>
              <p:cNvPr id="29701" name="Ink 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5205701" y="4518163"/>
                <a:ext cx="143886" cy="12672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="" Requires="p14">
          <p:contentPart p14:bwMode="auto" r:id="rId12">
            <p14:nvContentPartPr>
              <p14:cNvPr id="29702" name="Ink 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456238" y="4394200"/>
              <a:ext cx="196850" cy="258763"/>
            </p14:xfrm>
          </p:contentPart>
        </mc:Choice>
        <mc:Fallback>
          <p:pic>
            <p:nvPicPr>
              <p:cNvPr id="29702" name="Ink 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5446864" y="4384856"/>
                <a:ext cx="215598" cy="27745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="" Requires="p14">
          <p:contentPart p14:bwMode="auto" r:id="rId14">
            <p14:nvContentPartPr>
              <p14:cNvPr id="29703" name="Ink 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884863" y="4518025"/>
              <a:ext cx="142875" cy="214313"/>
            </p14:xfrm>
          </p:contentPart>
        </mc:Choice>
        <mc:Fallback>
          <p:pic>
            <p:nvPicPr>
              <p:cNvPr id="29703" name="Ink 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5875529" y="4508676"/>
                <a:ext cx="161542" cy="2330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="" Requires="p14">
          <p:contentPart p14:bwMode="auto" r:id="rId16">
            <p14:nvContentPartPr>
              <p14:cNvPr id="29704" name="Ink 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303963" y="4500563"/>
              <a:ext cx="9525" cy="285750"/>
            </p14:xfrm>
          </p:contentPart>
        </mc:Choice>
        <mc:Fallback>
          <p:pic>
            <p:nvPicPr>
              <p:cNvPr id="29704" name="Ink 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>
                <a:off x="6295708" y="4491206"/>
                <a:ext cx="26035" cy="30446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="" Requires="p14">
          <p:contentPart p14:bwMode="auto" r:id="rId18">
            <p14:nvContentPartPr>
              <p14:cNvPr id="29705" name="Ink 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518275" y="4545013"/>
              <a:ext cx="384175" cy="161925"/>
            </p14:xfrm>
          </p:contentPart>
        </mc:Choice>
        <mc:Fallback>
          <p:pic>
            <p:nvPicPr>
              <p:cNvPr id="29705" name="Ink 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9" cstate="print"/>
              <a:stretch>
                <a:fillRect/>
              </a:stretch>
            </p:blipFill>
            <p:spPr>
              <a:xfrm>
                <a:off x="6508922" y="4535595"/>
                <a:ext cx="402880" cy="18076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="" Requires="p14">
          <p:contentPart p14:bwMode="auto" r:id="rId20">
            <p14:nvContentPartPr>
              <p14:cNvPr id="29706" name="Ink 1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027863" y="4572000"/>
              <a:ext cx="295275" cy="142875"/>
            </p14:xfrm>
          </p:contentPart>
        </mc:Choice>
        <mc:Fallback>
          <p:pic>
            <p:nvPicPr>
              <p:cNvPr id="29706" name="Ink 1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1" cstate="print"/>
              <a:stretch>
                <a:fillRect/>
              </a:stretch>
            </p:blipFill>
            <p:spPr>
              <a:xfrm>
                <a:off x="7018501" y="4562666"/>
                <a:ext cx="314000" cy="16154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="" Requires="p14">
          <p:contentPart p14:bwMode="auto" r:id="rId22">
            <p14:nvContentPartPr>
              <p14:cNvPr id="29707" name="Ink 1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589838" y="4562475"/>
              <a:ext cx="19050" cy="144463"/>
            </p14:xfrm>
          </p:contentPart>
        </mc:Choice>
        <mc:Fallback>
          <p:pic>
            <p:nvPicPr>
              <p:cNvPr id="29707" name="Ink 1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3" cstate="print"/>
              <a:stretch>
                <a:fillRect/>
              </a:stretch>
            </p:blipFill>
            <p:spPr>
              <a:xfrm>
                <a:off x="7580126" y="4553038"/>
                <a:ext cx="38474" cy="16333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="" Requires="p14">
          <p:contentPart p14:bwMode="auto" r:id="rId24">
            <p14:nvContentPartPr>
              <p14:cNvPr id="29708" name="Ink 1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724775" y="4545013"/>
              <a:ext cx="652463" cy="206375"/>
            </p14:xfrm>
          </p:contentPart>
        </mc:Choice>
        <mc:Fallback>
          <p:pic>
            <p:nvPicPr>
              <p:cNvPr id="29708" name="Ink 1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5" cstate="print"/>
              <a:stretch>
                <a:fillRect/>
              </a:stretch>
            </p:blipFill>
            <p:spPr>
              <a:xfrm>
                <a:off x="7715423" y="4535616"/>
                <a:ext cx="671166" cy="22516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="" Requires="p14">
          <p:contentPart p14:bwMode="auto" r:id="rId26">
            <p14:nvContentPartPr>
              <p14:cNvPr id="29709" name="Ink 1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259513" y="4956175"/>
              <a:ext cx="152400" cy="134938"/>
            </p14:xfrm>
          </p:contentPart>
        </mc:Choice>
        <mc:Fallback>
          <p:pic>
            <p:nvPicPr>
              <p:cNvPr id="29709" name="Ink 1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7" cstate="print"/>
              <a:stretch>
                <a:fillRect/>
              </a:stretch>
            </p:blipFill>
            <p:spPr>
              <a:xfrm>
                <a:off x="6250146" y="4946769"/>
                <a:ext cx="171135" cy="1537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="" Requires="p14">
          <p:contentPart p14:bwMode="auto" r:id="rId28">
            <p14:nvContentPartPr>
              <p14:cNvPr id="29710" name="Ink 1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545263" y="4902200"/>
              <a:ext cx="331787" cy="169863"/>
            </p14:xfrm>
          </p:contentPart>
        </mc:Choice>
        <mc:Fallback>
          <p:pic>
            <p:nvPicPr>
              <p:cNvPr id="29710" name="Ink 1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9" cstate="print"/>
              <a:stretch>
                <a:fillRect/>
              </a:stretch>
            </p:blipFill>
            <p:spPr>
              <a:xfrm>
                <a:off x="6535876" y="4892922"/>
                <a:ext cx="350561" cy="18841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="" Requires="p14">
          <p:contentPart p14:bwMode="auto" r:id="rId30">
            <p14:nvContentPartPr>
              <p14:cNvPr id="29711" name="Ink 1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062788" y="4919663"/>
              <a:ext cx="250825" cy="134937"/>
            </p14:xfrm>
          </p:contentPart>
        </mc:Choice>
        <mc:Fallback>
          <p:pic>
            <p:nvPicPr>
              <p:cNvPr id="29711" name="Ink 1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1" cstate="print"/>
              <a:stretch>
                <a:fillRect/>
              </a:stretch>
            </p:blipFill>
            <p:spPr>
              <a:xfrm>
                <a:off x="7053405" y="4910257"/>
                <a:ext cx="269592" cy="15374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="" Requires="p14">
          <p:contentPart p14:bwMode="auto" r:id="rId32">
            <p14:nvContentPartPr>
              <p14:cNvPr id="29712" name="Ink 1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429375" y="5375275"/>
              <a:ext cx="1588" cy="9525"/>
            </p14:xfrm>
          </p:contentPart>
        </mc:Choice>
        <mc:Fallback>
          <p:pic>
            <p:nvPicPr>
              <p:cNvPr id="29712" name="Ink 1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3" cstate="print"/>
              <a:stretch>
                <a:fillRect/>
              </a:stretch>
            </p:blipFill>
            <p:spPr>
              <a:xfrm>
                <a:off x="6388087" y="5365750"/>
                <a:ext cx="84164" cy="2857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="" Requires="p14">
          <p:contentPart p14:bwMode="auto" r:id="rId34">
            <p14:nvContentPartPr>
              <p14:cNvPr id="29713" name="Ink 1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956050" y="4518025"/>
              <a:ext cx="374650" cy="741363"/>
            </p14:xfrm>
          </p:contentPart>
        </mc:Choice>
        <mc:Fallback>
          <p:pic>
            <p:nvPicPr>
              <p:cNvPr id="29713" name="Ink 1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5" cstate="print"/>
              <a:stretch>
                <a:fillRect/>
              </a:stretch>
            </p:blipFill>
            <p:spPr>
              <a:xfrm>
                <a:off x="3946711" y="4508668"/>
                <a:ext cx="393329" cy="76007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="" Requires="p14">
          <p:contentPart p14:bwMode="auto" r:id="rId36">
            <p14:nvContentPartPr>
              <p14:cNvPr id="29714" name="Ink 1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161088" y="5330825"/>
              <a:ext cx="688975" cy="260350"/>
            </p14:xfrm>
          </p:contentPart>
        </mc:Choice>
        <mc:Fallback>
          <p:pic>
            <p:nvPicPr>
              <p:cNvPr id="29714" name="Ink 1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7" cstate="print"/>
              <a:stretch>
                <a:fillRect/>
              </a:stretch>
            </p:blipFill>
            <p:spPr>
              <a:xfrm>
                <a:off x="6151714" y="5321331"/>
                <a:ext cx="707723" cy="27933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="" Requires="p14">
          <p:contentPart p14:bwMode="auto" r:id="rId38">
            <p14:nvContentPartPr>
              <p14:cNvPr id="29715" name="Ink 1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973888" y="5411788"/>
              <a:ext cx="260350" cy="106362"/>
            </p14:xfrm>
          </p:contentPart>
        </mc:Choice>
        <mc:Fallback>
          <p:pic>
            <p:nvPicPr>
              <p:cNvPr id="29715" name="Ink 1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9" cstate="print"/>
              <a:stretch>
                <a:fillRect/>
              </a:stretch>
            </p:blipFill>
            <p:spPr>
              <a:xfrm>
                <a:off x="6964500" y="5402508"/>
                <a:ext cx="279127" cy="12492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="" Requires="p14">
          <p:contentPart p14:bwMode="auto" r:id="rId40">
            <p14:nvContentPartPr>
              <p14:cNvPr id="29716" name="Ink 2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367588" y="5126038"/>
              <a:ext cx="803275" cy="544512"/>
            </p14:xfrm>
          </p:contentPart>
        </mc:Choice>
        <mc:Fallback>
          <p:pic>
            <p:nvPicPr>
              <p:cNvPr id="29716" name="Ink 2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1" cstate="print"/>
              <a:stretch>
                <a:fillRect/>
              </a:stretch>
            </p:blipFill>
            <p:spPr>
              <a:xfrm>
                <a:off x="7358243" y="5116687"/>
                <a:ext cx="821964" cy="56321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="" Requires="p14">
          <p:contentPart p14:bwMode="auto" r:id="rId42">
            <p14:nvContentPartPr>
              <p14:cNvPr id="29717" name="Ink 2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15625563" y="82846863"/>
              <a:ext cx="0" cy="0"/>
            </p14:xfrm>
          </p:contentPart>
        </mc:Choice>
        <mc:Fallback>
          <p:pic>
            <p:nvPicPr>
              <p:cNvPr id="29717" name="Ink 2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15625563" y="82846863"/>
                <a:ext cx="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="" Requires="p14">
          <p:contentPart p14:bwMode="auto" r:id="rId44">
            <p14:nvContentPartPr>
              <p14:cNvPr id="29718" name="Ink 2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249988" y="5643563"/>
              <a:ext cx="608012" cy="53975"/>
            </p14:xfrm>
          </p:contentPart>
        </mc:Choice>
        <mc:Fallback>
          <p:pic>
            <p:nvPicPr>
              <p:cNvPr id="29718" name="Ink 2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5" cstate="print"/>
              <a:stretch>
                <a:fillRect/>
              </a:stretch>
            </p:blipFill>
            <p:spPr>
              <a:xfrm>
                <a:off x="6240623" y="5634145"/>
                <a:ext cx="626742" cy="728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="" Requires="p14">
          <p:contentPart p14:bwMode="auto" r:id="rId46">
            <p14:nvContentPartPr>
              <p14:cNvPr id="29719" name="Ink 2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412038" y="5749925"/>
              <a:ext cx="1000125" cy="260350"/>
            </p14:xfrm>
          </p:contentPart>
        </mc:Choice>
        <mc:Fallback>
          <p:pic>
            <p:nvPicPr>
              <p:cNvPr id="29719" name="Ink 2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7" cstate="print"/>
              <a:stretch>
                <a:fillRect/>
              </a:stretch>
            </p:blipFill>
            <p:spPr>
              <a:xfrm>
                <a:off x="7402718" y="5740537"/>
                <a:ext cx="1018765" cy="27912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="" Requires="p14">
          <p:contentPart p14:bwMode="auto" r:id="rId48">
            <p14:nvContentPartPr>
              <p14:cNvPr id="29720" name="Ink 2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33413" y="1535113"/>
              <a:ext cx="768350" cy="215900"/>
            </p14:xfrm>
          </p:contentPart>
        </mc:Choice>
        <mc:Fallback>
          <p:pic>
            <p:nvPicPr>
              <p:cNvPr id="29720" name="Ink 2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9" cstate="print"/>
              <a:stretch>
                <a:fillRect/>
              </a:stretch>
            </p:blipFill>
            <p:spPr>
              <a:xfrm>
                <a:off x="624052" y="1525757"/>
                <a:ext cx="787073" cy="2346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="" Requires="p14">
          <p:contentPart p14:bwMode="auto" r:id="rId50">
            <p14:nvContentPartPr>
              <p14:cNvPr id="29721" name="Ink 2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82600" y="1660525"/>
              <a:ext cx="1017588" cy="563563"/>
            </p14:xfrm>
          </p:contentPart>
        </mc:Choice>
        <mc:Fallback>
          <p:pic>
            <p:nvPicPr>
              <p:cNvPr id="29721" name="Ink 2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1" cstate="print"/>
              <a:stretch>
                <a:fillRect/>
              </a:stretch>
            </p:blipFill>
            <p:spPr>
              <a:xfrm>
                <a:off x="473264" y="1651150"/>
                <a:ext cx="1036259" cy="5823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="" Requires="p14">
          <p:contentPart p14:bwMode="auto" r:id="rId52">
            <p14:nvContentPartPr>
              <p14:cNvPr id="29722" name="Ink 2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938213" y="2062163"/>
              <a:ext cx="677862" cy="268287"/>
            </p14:xfrm>
          </p:contentPart>
        </mc:Choice>
        <mc:Fallback>
          <p:pic>
            <p:nvPicPr>
              <p:cNvPr id="29722" name="Ink 2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3" cstate="print"/>
              <a:stretch>
                <a:fillRect/>
              </a:stretch>
            </p:blipFill>
            <p:spPr>
              <a:xfrm>
                <a:off x="928873" y="2052800"/>
                <a:ext cx="696542" cy="28701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="" Requires="p14">
          <p:contentPart p14:bwMode="auto" r:id="rId54">
            <p14:nvContentPartPr>
              <p14:cNvPr id="29723" name="Ink 2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00252213" y="28844875"/>
              <a:ext cx="0" cy="0"/>
            </p14:xfrm>
          </p:contentPart>
        </mc:Choice>
        <mc:Fallback>
          <p:pic>
            <p:nvPicPr>
              <p:cNvPr id="29723" name="Ink 2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00252213" y="28844875"/>
                <a:ext cx="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="" Requires="p14">
          <p:contentPart p14:bwMode="auto" r:id="rId55">
            <p14:nvContentPartPr>
              <p14:cNvPr id="29724" name="Ink 2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643313" y="1625600"/>
              <a:ext cx="241300" cy="241300"/>
            </p14:xfrm>
          </p:contentPart>
        </mc:Choice>
        <mc:Fallback>
          <p:pic>
            <p:nvPicPr>
              <p:cNvPr id="29724" name="Ink 2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6" cstate="print"/>
              <a:stretch>
                <a:fillRect/>
              </a:stretch>
            </p:blipFill>
            <p:spPr>
              <a:xfrm>
                <a:off x="3633963" y="1616250"/>
                <a:ext cx="260000" cy="2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="" Requires="p14">
          <p:contentPart p14:bwMode="auto" r:id="rId57">
            <p14:nvContentPartPr>
              <p14:cNvPr id="29725" name="Ink 2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276725" y="1670050"/>
              <a:ext cx="947738" cy="608013"/>
            </p14:xfrm>
          </p:contentPart>
        </mc:Choice>
        <mc:Fallback>
          <p:pic>
            <p:nvPicPr>
              <p:cNvPr id="29725" name="Ink 2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8" cstate="print"/>
              <a:stretch>
                <a:fillRect/>
              </a:stretch>
            </p:blipFill>
            <p:spPr>
              <a:xfrm>
                <a:off x="4267359" y="1660685"/>
                <a:ext cx="966469" cy="62674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="" Requires="p14">
          <p:contentPart p14:bwMode="auto" r:id="rId59">
            <p14:nvContentPartPr>
              <p14:cNvPr id="29726" name="Ink 3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438775" y="1625600"/>
              <a:ext cx="1946275" cy="615950"/>
            </p14:xfrm>
          </p:contentPart>
        </mc:Choice>
        <mc:Fallback>
          <p:pic>
            <p:nvPicPr>
              <p:cNvPr id="29726" name="Ink 3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0" cstate="print"/>
              <a:stretch>
                <a:fillRect/>
              </a:stretch>
            </p:blipFill>
            <p:spPr>
              <a:xfrm>
                <a:off x="5429418" y="1616251"/>
                <a:ext cx="1964989" cy="63464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="" Requires="p14">
          <p:contentPart p14:bwMode="auto" r:id="rId61">
            <p14:nvContentPartPr>
              <p14:cNvPr id="29727" name="Ink 3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018213" y="465138"/>
              <a:ext cx="519112" cy="473075"/>
            </p14:xfrm>
          </p:contentPart>
        </mc:Choice>
        <mc:Fallback>
          <p:pic>
            <p:nvPicPr>
              <p:cNvPr id="29727" name="Ink 3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2" cstate="print"/>
              <a:stretch>
                <a:fillRect/>
              </a:stretch>
            </p:blipFill>
            <p:spPr>
              <a:xfrm>
                <a:off x="6008840" y="455784"/>
                <a:ext cx="537858" cy="4917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="" Requires="p14">
          <p:contentPart p14:bwMode="auto" r:id="rId63">
            <p14:nvContentPartPr>
              <p14:cNvPr id="29728" name="Ink 3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438650" y="2973388"/>
              <a:ext cx="571500" cy="625475"/>
            </p14:xfrm>
          </p:contentPart>
        </mc:Choice>
        <mc:Fallback>
          <p:pic>
            <p:nvPicPr>
              <p:cNvPr id="29728" name="Ink 3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4" cstate="print"/>
              <a:stretch>
                <a:fillRect/>
              </a:stretch>
            </p:blipFill>
            <p:spPr>
              <a:xfrm>
                <a:off x="4429293" y="2964042"/>
                <a:ext cx="590214" cy="64416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="" Requires="p14">
          <p:contentPart p14:bwMode="auto" r:id="rId65">
            <p14:nvContentPartPr>
              <p14:cNvPr id="29729" name="Ink 3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348288" y="2928938"/>
              <a:ext cx="527050" cy="669925"/>
            </p14:xfrm>
          </p:contentPart>
        </mc:Choice>
        <mc:Fallback>
          <p:pic>
            <p:nvPicPr>
              <p:cNvPr id="29729" name="Ink 3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6" cstate="print"/>
              <a:stretch>
                <a:fillRect/>
              </a:stretch>
            </p:blipFill>
            <p:spPr>
              <a:xfrm>
                <a:off x="5338928" y="2919578"/>
                <a:ext cx="545770" cy="68864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="" Requires="p14">
          <p:contentPart p14:bwMode="auto" r:id="rId67">
            <p14:nvContentPartPr>
              <p14:cNvPr id="29730" name="Ink 3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82969100" y="43581638"/>
              <a:ext cx="0" cy="0"/>
            </p14:xfrm>
          </p:contentPart>
        </mc:Choice>
        <mc:Fallback>
          <p:pic>
            <p:nvPicPr>
              <p:cNvPr id="29730" name="Ink 3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82969100" y="43581638"/>
                <a:ext cx="0" cy="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xmlns="" val="1392171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Global Maximum or maximum point:</a:t>
            </a:r>
            <a:endParaRPr lang="en-US" sz="3600" dirty="0"/>
          </a:p>
        </p:txBody>
      </p:sp>
      <p:pic>
        <p:nvPicPr>
          <p:cNvPr id="4" name="Picture 10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295400"/>
            <a:ext cx="5582083" cy="4161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xmlns="" Requires="a14">
          <p:sp>
            <p:nvSpPr>
              <p:cNvPr id="5" name="Rectangle 4"/>
              <p:cNvSpPr/>
              <p:nvPr/>
            </p:nvSpPr>
            <p:spPr>
              <a:xfrm>
                <a:off x="533400" y="5562600"/>
                <a:ext cx="7696200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/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sz="2400" i="1"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400" dirty="0"/>
                  <a:t> is called (global)maximum point if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i="1">
                                <a:latin typeface="Cambria Math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sz="2400" i="1">
                        <a:latin typeface="Cambria Math"/>
                      </a:rPr>
                      <m:t>≥</m:t>
                    </m:r>
                    <m:r>
                      <a:rPr lang="en-US" sz="2400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sz="2400" i="1">
                        <a:latin typeface="Cambria Math"/>
                      </a:rPr>
                      <m:t>       ∀</m:t>
                    </m:r>
                    <m:r>
                      <a:rPr lang="en-US" sz="2400" i="1">
                        <a:latin typeface="Cambria Math"/>
                      </a:rPr>
                      <m:t>𝑥</m:t>
                    </m:r>
                    <m:r>
                      <a:rPr lang="en-US" sz="2400" i="1">
                        <a:latin typeface="Cambria Math"/>
                      </a:rPr>
                      <m:t>∈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/>
                          </a:rPr>
                          <m:t>𝑅</m:t>
                        </m:r>
                      </m:e>
                      <m:sup>
                        <m:r>
                          <a:rPr lang="en-US" sz="2400" i="1">
                            <a:latin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5562600"/>
                <a:ext cx="7696200" cy="830997"/>
              </a:xfrm>
              <a:prstGeom prst="rect">
                <a:avLst/>
              </a:prstGeom>
              <a:blipFill rotWithShape="1">
                <a:blip r:embed="rId3" cstate="print"/>
                <a:stretch>
                  <a:fillRect l="-238" t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/>
          <p:cNvCxnSpPr/>
          <p:nvPr/>
        </p:nvCxnSpPr>
        <p:spPr>
          <a:xfrm flipH="1">
            <a:off x="4038600" y="1295400"/>
            <a:ext cx="914400" cy="6858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8" name="TextBox 7"/>
              <p:cNvSpPr txBox="1"/>
              <p:nvPr/>
            </p:nvSpPr>
            <p:spPr>
              <a:xfrm>
                <a:off x="5029200" y="1066800"/>
                <a:ext cx="914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  <m:r>
                          <a:rPr lang="en-US" b="0" i="1" smtClean="0">
                            <a:latin typeface="Cambria Math"/>
                          </a:rPr>
                          <m:t>(</m:t>
                        </m:r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0" y="1066800"/>
                <a:ext cx="914400" cy="369332"/>
              </a:xfrm>
              <a:prstGeom prst="rect">
                <a:avLst/>
              </a:prstGeom>
              <a:blipFill rotWithShape="1">
                <a:blip r:embed="rId4" cstate="print"/>
                <a:stretch>
                  <a:fillRect l="-1333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/>
          <p:cNvCxnSpPr/>
          <p:nvPr/>
        </p:nvCxnSpPr>
        <p:spPr>
          <a:xfrm flipH="1" flipV="1">
            <a:off x="4038600" y="4267200"/>
            <a:ext cx="15240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13" name="TextBox 12"/>
              <p:cNvSpPr txBox="1"/>
              <p:nvPr/>
            </p:nvSpPr>
            <p:spPr>
              <a:xfrm>
                <a:off x="4038600" y="5105400"/>
                <a:ext cx="533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600" y="5105400"/>
                <a:ext cx="533400" cy="369332"/>
              </a:xfrm>
              <a:prstGeom prst="rect">
                <a:avLst/>
              </a:prstGeom>
              <a:blipFill rotWithShape="1">
                <a:blip r:embed="rId5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26488361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3600" b="1" dirty="0"/>
              <a:t>Global Minimum or minimum point:</a:t>
            </a:r>
            <a:endParaRPr lang="en-US" sz="3600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7620000" cy="5257800"/>
              </a:xfrm>
            </p:spPr>
            <p:txBody>
              <a:bodyPr>
                <a:normAutofit fontScale="77500" lnSpcReduction="20000"/>
              </a:bodyPr>
              <a:lstStyle/>
              <a:p>
                <a:endParaRPr lang="en-US" i="1" dirty="0">
                  <a:latin typeface="Cambria Math"/>
                </a:endParaRPr>
              </a:p>
              <a:p>
                <a:endParaRPr lang="en-US" i="1" dirty="0">
                  <a:latin typeface="Cambria Math"/>
                </a:endParaRPr>
              </a:p>
              <a:p>
                <a:endParaRPr lang="en-US" i="1" dirty="0">
                  <a:latin typeface="Cambria Math"/>
                </a:endParaRPr>
              </a:p>
              <a:p>
                <a:endParaRPr lang="en-US" i="1" dirty="0">
                  <a:latin typeface="Cambria Math"/>
                </a:endParaRPr>
              </a:p>
              <a:p>
                <a:endParaRPr lang="en-US" i="1" dirty="0">
                  <a:latin typeface="Cambria Math"/>
                </a:endParaRPr>
              </a:p>
              <a:p>
                <a:endParaRPr lang="en-US" i="1" dirty="0">
                  <a:latin typeface="Cambria Math"/>
                </a:endParaRPr>
              </a:p>
              <a:p>
                <a:endParaRPr lang="en-US" i="1" dirty="0">
                  <a:latin typeface="Cambria Math"/>
                </a:endParaRPr>
              </a:p>
              <a:p>
                <a:endParaRPr lang="en-US" i="1" dirty="0">
                  <a:latin typeface="Cambria Math"/>
                </a:endParaRPr>
              </a:p>
              <a:p>
                <a:endParaRPr lang="en-US" i="1" dirty="0">
                  <a:latin typeface="Cambria Math"/>
                </a:endParaRPr>
              </a:p>
              <a:p>
                <a:endParaRPr lang="en-US" i="1" dirty="0">
                  <a:latin typeface="Cambria Math"/>
                </a:endParaRPr>
              </a:p>
              <a:p>
                <a:endParaRPr lang="en-US" i="1" dirty="0">
                  <a:latin typeface="Cambria Math"/>
                </a:endParaRPr>
              </a:p>
              <a:p>
                <a:endParaRPr lang="en-US" i="1" dirty="0">
                  <a:latin typeface="Cambria Math"/>
                </a:endParaRPr>
              </a:p>
              <a:p>
                <a:endParaRPr lang="en-US" i="1" dirty="0">
                  <a:latin typeface="Cambria Math"/>
                </a:endParaRPr>
              </a:p>
              <a:p>
                <a:endParaRPr lang="en-US" i="1" dirty="0">
                  <a:latin typeface="Cambria Math"/>
                </a:endParaRPr>
              </a:p>
              <a:p>
                <a:endParaRPr lang="en-US" i="1" dirty="0">
                  <a:latin typeface="Cambria Math"/>
                </a:endParaRPr>
              </a:p>
              <a:p>
                <a:endParaRPr lang="en-US" i="1" dirty="0">
                  <a:latin typeface="Cambria Math"/>
                </a:endParaRPr>
              </a:p>
              <a:p>
                <a:endParaRPr lang="en-US" i="1" dirty="0">
                  <a:latin typeface="Cambria Math"/>
                </a:endParaRPr>
              </a:p>
              <a:p>
                <a:pPr marL="11430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sz="2800" i="1"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800" dirty="0"/>
                  <a:t> is called (global)minimum point if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800" i="1">
                                <a:latin typeface="Cambria Math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sz="2800" i="1">
                        <a:latin typeface="Cambria Math"/>
                      </a:rPr>
                      <m:t>≤</m:t>
                    </m:r>
                    <m:r>
                      <a:rPr lang="en-US" sz="2800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sz="2800" i="1">
                        <a:latin typeface="Cambria Math"/>
                      </a:rPr>
                      <m:t>       ∀</m:t>
                    </m:r>
                    <m:r>
                      <a:rPr lang="en-US" sz="2800" i="1">
                        <a:latin typeface="Cambria Math"/>
                      </a:rPr>
                      <m:t>𝑥</m:t>
                    </m:r>
                    <m:r>
                      <a:rPr lang="en-US" sz="2800" i="1">
                        <a:latin typeface="Cambria Math"/>
                      </a:rPr>
                      <m:t>∈</m:t>
                    </m:r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/>
                          </a:rPr>
                          <m:t>𝑅</m:t>
                        </m:r>
                      </m:e>
                      <m:sup>
                        <m:r>
                          <a:rPr lang="en-US" sz="2800" i="1">
                            <a:latin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800" dirty="0"/>
                  <a:t> </a:t>
                </a:r>
                <a:br>
                  <a:rPr lang="en-US" sz="2800" dirty="0"/>
                </a:br>
                <a:endParaRPr lang="en-US" sz="28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7620000" cy="5257800"/>
              </a:xfrm>
              <a:blipFill rotWithShape="1">
                <a:blip r:embed="rId2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1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524000"/>
            <a:ext cx="4343400" cy="3401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 flipH="1" flipV="1">
            <a:off x="3810000" y="4876800"/>
            <a:ext cx="990600" cy="381001"/>
          </a:xfrm>
          <a:prstGeom prst="straightConnector1">
            <a:avLst/>
          </a:prstGeom>
          <a:ln w="28575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9" name="TextBox 8"/>
              <p:cNvSpPr txBox="1"/>
              <p:nvPr/>
            </p:nvSpPr>
            <p:spPr>
              <a:xfrm>
                <a:off x="4724400" y="5029200"/>
                <a:ext cx="762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𝑓</m:t>
                      </m:r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∗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400" y="5029200"/>
                <a:ext cx="762000" cy="369332"/>
              </a:xfrm>
              <a:prstGeom prst="rect">
                <a:avLst/>
              </a:prstGeom>
              <a:blipFill rotWithShape="1">
                <a:blip r:embed="rId4" cstate="print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xmlns="" Requires="p14">
          <p:contentPart p14:bwMode="auto" r:id="rId6">
            <p14:nvContentPartPr>
              <p14:cNvPr id="30728" name="Ink 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8018463" y="2894013"/>
              <a:ext cx="53975" cy="34925"/>
            </p14:xfrm>
          </p:contentPart>
        </mc:Choice>
        <mc:Fallback>
          <p:pic>
            <p:nvPicPr>
              <p:cNvPr id="30728" name="Ink 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8009409" y="2885282"/>
                <a:ext cx="72083" cy="5238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xmlns="" val="744123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Relative Maximum &amp; minimum point:</a:t>
            </a:r>
            <a:endParaRPr lang="en-US" sz="3600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219200"/>
            <a:ext cx="4953000" cy="3200400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>
        <mc:Choice xmlns:a14="http://schemas.microsoft.com/office/drawing/2010/main" xmlns="" Requires="a14">
          <p:sp>
            <p:nvSpPr>
              <p:cNvPr id="5" name="Rectangle 4"/>
              <p:cNvSpPr/>
              <p:nvPr/>
            </p:nvSpPr>
            <p:spPr>
              <a:xfrm>
                <a:off x="152400" y="4800600"/>
                <a:ext cx="8229600" cy="16312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lvl="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sz="2000" i="1"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US" sz="2000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is called local maximum point if there exists an open ball centered 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sz="2000" i="1"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000" dirty="0"/>
                  <a:t> such that for all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𝑥</m:t>
                    </m:r>
                  </m:oMath>
                </a14:m>
                <a:r>
                  <a:rPr lang="en-US" sz="2000" dirty="0"/>
                  <a:t> in this open ball the condition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000" i="1">
                                <a:latin typeface="Cambria Math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sz="2000" i="1">
                        <a:latin typeface="Cambria Math"/>
                      </a:rPr>
                      <m:t>≥</m:t>
                    </m:r>
                    <m:r>
                      <a:rPr lang="en-US" sz="2000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000" dirty="0"/>
                  <a:t> is satisfied.</a:t>
                </a:r>
              </a:p>
              <a:p>
                <a:pPr marL="285750" lvl="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sz="2000" i="1"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US" sz="2000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is called local minimum point if  there exists an open ball centered 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sz="2000" i="1"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000" dirty="0"/>
                  <a:t> of such that for all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𝑥</m:t>
                    </m:r>
                  </m:oMath>
                </a14:m>
                <a:r>
                  <a:rPr lang="en-US" sz="2000" dirty="0"/>
                  <a:t> in this open ball the condition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000" i="1">
                                <a:latin typeface="Cambria Math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sz="2000" i="1">
                        <a:latin typeface="Cambria Math"/>
                      </a:rPr>
                      <m:t>≤</m:t>
                    </m:r>
                    <m:r>
                      <a:rPr lang="en-US" sz="2000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000" dirty="0"/>
                  <a:t> is satisfied.</a:t>
                </a:r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4800600"/>
                <a:ext cx="8229600" cy="1631216"/>
              </a:xfrm>
              <a:prstGeom prst="rect">
                <a:avLst/>
              </a:prstGeom>
              <a:blipFill rotWithShape="1">
                <a:blip r:embed="rId3" cstate="print"/>
                <a:stretch>
                  <a:fillRect l="-593" t="-1873" b="-56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11610976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Saddle point:</a:t>
            </a:r>
            <a:endParaRPr lang="en-US" sz="3600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lvl="0"/>
                <a:endParaRPr lang="en-US" dirty="0"/>
              </a:p>
              <a:p>
                <a:pPr lvl="0"/>
                <a:endParaRPr lang="en-US" dirty="0"/>
              </a:p>
              <a:p>
                <a:pPr lvl="0"/>
                <a:endParaRPr lang="en-US" dirty="0"/>
              </a:p>
              <a:p>
                <a:pPr lvl="0"/>
                <a:endParaRPr lang="en-US" dirty="0"/>
              </a:p>
              <a:p>
                <a:pPr lvl="0"/>
                <a:endParaRPr lang="en-US" dirty="0"/>
              </a:p>
              <a:p>
                <a:pPr lvl="0"/>
                <a:endParaRPr lang="en-US" dirty="0"/>
              </a:p>
              <a:p>
                <a:pPr lvl="0"/>
                <a:endParaRPr lang="en-US" dirty="0"/>
              </a:p>
              <a:p>
                <a:pPr lvl="0"/>
                <a:endParaRPr lang="en-US" dirty="0"/>
              </a:p>
              <a:p>
                <a:pPr lvl="0"/>
                <a:r>
                  <a:rPr lang="en-US" dirty="0"/>
                  <a:t>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 is neither (global/local)maximum nor (global/local)minimum is called a saddle point.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905000"/>
            <a:ext cx="3962400" cy="2590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" name="Straight Arrow Connector 5"/>
          <p:cNvCxnSpPr/>
          <p:nvPr/>
        </p:nvCxnSpPr>
        <p:spPr>
          <a:xfrm flipH="1">
            <a:off x="3962400" y="1828800"/>
            <a:ext cx="914400" cy="11430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953000" y="1524000"/>
            <a:ext cx="15785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Saddle point </a:t>
            </a:r>
          </a:p>
        </p:txBody>
      </p:sp>
    </p:spTree>
    <p:extLst>
      <p:ext uri="{BB962C8B-B14F-4D97-AF65-F5344CB8AC3E}">
        <p14:creationId xmlns:p14="http://schemas.microsoft.com/office/powerpoint/2010/main" xmlns="" val="3570281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BAA0E0E-9A2F-217E-82C0-72C8DCEEE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Illustration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F1E81E1-FD95-D415-1107-E0C3BFD08B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dirty="0">
                <a:latin typeface="Times New Roman" panose="02020603050405020304" pitchFamily="18" charset="0"/>
              </a:rPr>
              <a:t>The </a:t>
            </a:r>
            <a:r>
              <a:rPr lang="en-US" altLang="en-US" sz="2400" dirty="0" err="1">
                <a:latin typeface="Times New Roman" panose="02020603050405020304" pitchFamily="18" charset="0"/>
              </a:rPr>
              <a:t>Sureset</a:t>
            </a:r>
            <a:r>
              <a:rPr lang="en-US" altLang="en-US" sz="2400" dirty="0">
                <a:latin typeface="Times New Roman" panose="02020603050405020304" pitchFamily="18" charset="0"/>
              </a:rPr>
              <a:t> Concrete Company produces concrete.  Two ingredients in concrete are sand (costs $6 per ton) and gravel (costs $8 per ton).  Sand and gravel together must make up exactly 75% of the weight of the concrete.  Also, no more than 40% of the concrete can be sand and at least 30% of the concrete be gravel.  Each day 2000 tons of concrete are produced.  To minimize costs, how many tons of gravel and sand should be purchased each day?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52616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Optimization of function of one variable</a:t>
            </a: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7620000" cy="4800600"/>
              </a:xfrm>
            </p:spPr>
            <p:txBody>
              <a:bodyPr/>
              <a:lstStyle/>
              <a:p>
                <a:r>
                  <a:rPr lang="en-US" dirty="0"/>
                  <a:t>Problem: Minimize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       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𝑅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Solution:</a:t>
                </a:r>
              </a:p>
              <a:p>
                <a:pPr indent="55563">
                  <a:buFont typeface="Wingdings" panose="05000000000000000000" pitchFamily="2" charset="2"/>
                  <a:buChar char="Ø"/>
                </a:pPr>
                <a:r>
                  <a:rPr lang="en-US" dirty="0"/>
                  <a:t>Find stationary points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 by solving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=0</m:t>
                    </m:r>
                  </m:oMath>
                </a14:m>
                <a:endParaRPr lang="en-US" b="0" dirty="0"/>
              </a:p>
              <a:p>
                <a:pPr indent="55563">
                  <a:buFont typeface="Wingdings" panose="05000000000000000000" pitchFamily="2" charset="2"/>
                  <a:buChar char="Ø"/>
                </a:pPr>
                <a:r>
                  <a:rPr lang="en-US" dirty="0"/>
                  <a:t>At each stationary point evaluate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d>
                  </m:oMath>
                </a14:m>
                <a:endParaRPr lang="en-US" b="0" dirty="0"/>
              </a:p>
              <a:p>
                <a:pPr indent="55563">
                  <a:buFont typeface="Wingdings" panose="05000000000000000000" pitchFamily="2" charset="2"/>
                  <a:buChar char="Ø"/>
                </a:pPr>
                <a:r>
                  <a:rPr lang="en-US" b="0" dirty="0"/>
                  <a:t>Draw conclusion based on following table:</a:t>
                </a:r>
              </a:p>
              <a:p>
                <a:pPr indent="55563">
                  <a:buFont typeface="Wingdings" panose="05000000000000000000" pitchFamily="2" charset="2"/>
                  <a:buChar char="Ø"/>
                </a:pPr>
                <a:endParaRPr lang="en-US" dirty="0"/>
              </a:p>
              <a:p>
                <a:pPr indent="55563">
                  <a:buFont typeface="Wingdings" panose="05000000000000000000" pitchFamily="2" charset="2"/>
                  <a:buChar char="Ø"/>
                </a:pPr>
                <a:endParaRPr lang="en-US" b="0" dirty="0"/>
              </a:p>
              <a:p>
                <a:pPr indent="55563">
                  <a:buFont typeface="Wingdings" panose="05000000000000000000" pitchFamily="2" charset="2"/>
                  <a:buChar char="Ø"/>
                </a:pPr>
                <a:endParaRPr lang="en-US" dirty="0"/>
              </a:p>
              <a:p>
                <a:pPr indent="55563">
                  <a:buFont typeface="Wingdings" panose="05000000000000000000" pitchFamily="2" charset="2"/>
                  <a:buChar char="Ø"/>
                </a:pPr>
                <a:endParaRPr lang="en-US" b="0" dirty="0"/>
              </a:p>
              <a:p>
                <a:pPr indent="0">
                  <a:buNone/>
                </a:pPr>
                <a:endParaRPr lang="en-US" dirty="0"/>
              </a:p>
              <a:p>
                <a:pPr marL="404813" indent="-342900"/>
                <a:r>
                  <a:rPr lang="en-US" b="0" dirty="0"/>
                  <a:t>Example: Minimize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+3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+2</m:t>
                    </m:r>
                  </m:oMath>
                </a14:m>
                <a:endParaRPr lang="en-US" b="0" dirty="0"/>
              </a:p>
              <a:p>
                <a:pPr indent="55563">
                  <a:buFont typeface="Wingdings" panose="05000000000000000000" pitchFamily="2" charset="2"/>
                  <a:buChar char="Ø"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7620000" cy="4800600"/>
              </a:xfrm>
              <a:blipFill rotWithShape="1">
                <a:blip r:embed="rId2" cstate="print"/>
                <a:stretch>
                  <a:fillRect l="-80" t="-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47125024"/>
                  </p:ext>
                </p:extLst>
              </p:nvPr>
            </p:nvGraphicFramePr>
            <p:xfrm>
              <a:off x="1219200" y="3581400"/>
              <a:ext cx="6096000" cy="15849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048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0480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4724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aseline="0" dirty="0">
                              <a:solidFill>
                                <a:srgbClr val="7030A0"/>
                              </a:solidFill>
                            </a:rPr>
                            <a:t>   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 baseline="0" smtClean="0">
                                  <a:solidFill>
                                    <a:srgbClr val="7030A0"/>
                                  </a:solidFill>
                                  <a:latin typeface="Cambria Math"/>
                                </a:rPr>
                                <m:t>𝒇</m:t>
                              </m:r>
                              <m:r>
                                <a:rPr lang="en-US" b="1" i="1" baseline="0" smtClean="0">
                                  <a:solidFill>
                                    <a:srgbClr val="7030A0"/>
                                  </a:solidFill>
                                  <a:latin typeface="Cambria Math"/>
                                </a:rPr>
                                <m:t>′′(</m:t>
                              </m:r>
                              <m:sSup>
                                <m:sSupPr>
                                  <m:ctrlPr>
                                    <a:rPr lang="en-US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rgbClr val="7030A0"/>
                                      </a:solidFill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rgbClr val="7030A0"/>
                                      </a:solidFill>
                                      <a:latin typeface="Cambria Math"/>
                                    </a:rPr>
                                    <m:t>∗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dirty="0">
                              <a:solidFill>
                                <a:srgbClr val="7030A0"/>
                              </a:solidFill>
                            </a:rPr>
                            <a:t>)</a:t>
                          </a: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7030A0"/>
                              </a:solidFill>
                            </a:rPr>
                            <a:t>Conclusion</a:t>
                          </a: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7030A0"/>
                              </a:solidFill>
                            </a:rPr>
                            <a:t>&gt;0</a:t>
                          </a: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7030A0"/>
                              </a:solidFill>
                            </a:rPr>
                            <a:t>Minima</a:t>
                          </a: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7030A0"/>
                              </a:solidFill>
                            </a:rPr>
                            <a:t>&lt;0</a:t>
                          </a: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7030A0"/>
                              </a:solidFill>
                            </a:rPr>
                            <a:t>Maxima</a:t>
                          </a: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7030A0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7030A0"/>
                              </a:solidFill>
                            </a:rPr>
                            <a:t>Saddle point/inconclusive</a:t>
                          </a: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xmlns="" xmlns:a14="http://schemas.microsoft.com/office/drawing/2010/main" val="1947125024"/>
                  </p:ext>
                </p:extLst>
              </p:nvPr>
            </p:nvGraphicFramePr>
            <p:xfrm>
              <a:off x="1219200" y="3581400"/>
              <a:ext cx="6096000" cy="15849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048000"/>
                    <a:gridCol w="3048000"/>
                  </a:tblGrid>
                  <a:tr h="4724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t="-6410" r="-100000" b="-2525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rgbClr val="7030A0"/>
                              </a:solidFill>
                            </a:rPr>
                            <a:t>Conclusion</a:t>
                          </a:r>
                          <a:endParaRPr lang="en-US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rgbClr val="7030A0"/>
                              </a:solidFill>
                            </a:rPr>
                            <a:t>&gt;0</a:t>
                          </a:r>
                          <a:endParaRPr lang="en-US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rgbClr val="7030A0"/>
                              </a:solidFill>
                            </a:rPr>
                            <a:t>Minima</a:t>
                          </a:r>
                          <a:endParaRPr lang="en-US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rgbClr val="7030A0"/>
                              </a:solidFill>
                            </a:rPr>
                            <a:t>&lt;0</a:t>
                          </a:r>
                          <a:endParaRPr lang="en-US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rgbClr val="7030A0"/>
                              </a:solidFill>
                            </a:rPr>
                            <a:t>Maxima</a:t>
                          </a:r>
                          <a:endParaRPr lang="en-US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rgbClr val="7030A0"/>
                              </a:solidFill>
                            </a:rPr>
                            <a:t>0</a:t>
                          </a:r>
                          <a:endParaRPr lang="en-US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rgbClr val="7030A0"/>
                              </a:solidFill>
                            </a:rPr>
                            <a:t>Saddle point/inconclusive</a:t>
                          </a:r>
                          <a:endParaRPr lang="en-US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p14="http://schemas.microsoft.com/office/powerpoint/2010/main" xmlns="" Requires="p14">
          <p:contentPart p14:bwMode="auto" r:id="rId5">
            <p14:nvContentPartPr>
              <p14:cNvPr id="32770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010025" y="5688013"/>
              <a:ext cx="1544638" cy="36512"/>
            </p14:xfrm>
          </p:contentPart>
        </mc:Choice>
        <mc:Fallback>
          <p:pic>
            <p:nvPicPr>
              <p:cNvPr id="32770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4000666" y="5678706"/>
                <a:ext cx="1563357" cy="5512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="" Requires="p14">
          <p:contentPart p14:bwMode="auto" r:id="rId7">
            <p14:nvContentPartPr>
              <p14:cNvPr id="32771" name="Ink 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697663" y="5205413"/>
              <a:ext cx="785812" cy="385762"/>
            </p14:xfrm>
          </p:contentPart>
        </mc:Choice>
        <mc:Fallback>
          <p:pic>
            <p:nvPicPr>
              <p:cNvPr id="32771" name="Ink 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6688261" y="5196022"/>
                <a:ext cx="804617" cy="40454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="" Requires="p14">
          <p:contentPart p14:bwMode="auto" r:id="rId9">
            <p14:nvContentPartPr>
              <p14:cNvPr id="32772" name="Ink 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106863" y="6224588"/>
              <a:ext cx="1411287" cy="196850"/>
            </p14:xfrm>
          </p:contentPart>
        </mc:Choice>
        <mc:Fallback>
          <p:pic>
            <p:nvPicPr>
              <p:cNvPr id="32772" name="Ink 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4097502" y="6215299"/>
                <a:ext cx="1430008" cy="21542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="" Requires="p14">
          <p:contentPart p14:bwMode="auto" r:id="rId11">
            <p14:nvContentPartPr>
              <p14:cNvPr id="32773" name="Ink 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956300" y="5965825"/>
              <a:ext cx="866775" cy="214313"/>
            </p14:xfrm>
          </p:contentPart>
        </mc:Choice>
        <mc:Fallback>
          <p:pic>
            <p:nvPicPr>
              <p:cNvPr id="32773" name="Ink 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5946941" y="5956538"/>
                <a:ext cx="885493" cy="23288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="" Requires="p14">
          <p:contentPart p14:bwMode="auto" r:id="rId13">
            <p14:nvContentPartPr>
              <p14:cNvPr id="32774" name="Ink 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161088" y="6367463"/>
              <a:ext cx="331787" cy="142875"/>
            </p14:xfrm>
          </p:contentPart>
        </mc:Choice>
        <mc:Fallback>
          <p:pic>
            <p:nvPicPr>
              <p:cNvPr id="32774" name="Ink 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6151701" y="6358153"/>
                <a:ext cx="350561" cy="16149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="" Requires="p14">
          <p:contentPart p14:bwMode="auto" r:id="rId15">
            <p14:nvContentPartPr>
              <p14:cNvPr id="32775" name="Ink 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626225" y="6276975"/>
              <a:ext cx="534988" cy="268288"/>
            </p14:xfrm>
          </p:contentPart>
        </mc:Choice>
        <mc:Fallback>
          <p:pic>
            <p:nvPicPr>
              <p:cNvPr id="32775" name="Ink 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>
                <a:off x="6616883" y="6267612"/>
                <a:ext cx="553671" cy="28701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="" Requires="p14">
          <p:contentPart p14:bwMode="auto" r:id="rId17">
            <p14:nvContentPartPr>
              <p14:cNvPr id="32776" name="Ink 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14375" y="2116138"/>
              <a:ext cx="527050" cy="196850"/>
            </p14:xfrm>
          </p:contentPart>
        </mc:Choice>
        <mc:Fallback>
          <p:pic>
            <p:nvPicPr>
              <p:cNvPr id="32776" name="Ink 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8" cstate="print"/>
              <a:stretch>
                <a:fillRect/>
              </a:stretch>
            </p:blipFill>
            <p:spPr>
              <a:xfrm>
                <a:off x="705021" y="2106949"/>
                <a:ext cx="545758" cy="21522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="" Requires="p14">
          <p:contentPart p14:bwMode="auto" r:id="rId19">
            <p14:nvContentPartPr>
              <p14:cNvPr id="32777" name="Ink 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795838" y="2062163"/>
              <a:ext cx="1079500" cy="911225"/>
            </p14:xfrm>
          </p:contentPart>
        </mc:Choice>
        <mc:Fallback>
          <p:pic>
            <p:nvPicPr>
              <p:cNvPr id="32777" name="Ink 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0" cstate="print"/>
              <a:stretch>
                <a:fillRect/>
              </a:stretch>
            </p:blipFill>
            <p:spPr>
              <a:xfrm>
                <a:off x="4786529" y="2052828"/>
                <a:ext cx="1098118" cy="92989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="" Requires="p14">
          <p:contentPart p14:bwMode="auto" r:id="rId21">
            <p14:nvContentPartPr>
              <p14:cNvPr id="32778" name="Ink 1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23838" y="5875338"/>
              <a:ext cx="1901825" cy="598487"/>
            </p14:xfrm>
          </p:contentPart>
        </mc:Choice>
        <mc:Fallback>
          <p:pic>
            <p:nvPicPr>
              <p:cNvPr id="32778" name="Ink 1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2" cstate="print"/>
              <a:stretch>
                <a:fillRect/>
              </a:stretch>
            </p:blipFill>
            <p:spPr>
              <a:xfrm>
                <a:off x="214478" y="5865981"/>
                <a:ext cx="1920544" cy="61720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="" Requires="p14">
          <p:contentPart p14:bwMode="auto" r:id="rId23">
            <p14:nvContentPartPr>
              <p14:cNvPr id="32779" name="Ink 1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938463" y="5857875"/>
              <a:ext cx="1865312" cy="376238"/>
            </p14:xfrm>
          </p:contentPart>
        </mc:Choice>
        <mc:Fallback>
          <p:pic>
            <p:nvPicPr>
              <p:cNvPr id="32779" name="Ink 1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4" cstate="print"/>
              <a:stretch>
                <a:fillRect/>
              </a:stretch>
            </p:blipFill>
            <p:spPr>
              <a:xfrm>
                <a:off x="2929109" y="5848496"/>
                <a:ext cx="1884019" cy="39499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="" Requires="p14">
          <p:contentPart p14:bwMode="auto" r:id="rId25">
            <p14:nvContentPartPr>
              <p14:cNvPr id="32780" name="Ink 1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010275" y="1241425"/>
              <a:ext cx="892175" cy="285750"/>
            </p14:xfrm>
          </p:contentPart>
        </mc:Choice>
        <mc:Fallback>
          <p:pic>
            <p:nvPicPr>
              <p:cNvPr id="32780" name="Ink 1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6" cstate="print"/>
              <a:stretch>
                <a:fillRect/>
              </a:stretch>
            </p:blipFill>
            <p:spPr>
              <a:xfrm>
                <a:off x="6000974" y="1232080"/>
                <a:ext cx="910777" cy="30444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xmlns="" val="2809559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Optimization of function of more than two variables</a:t>
            </a: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Problem: Minimize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    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i="1">
                        <a:latin typeface="Cambria Math"/>
                      </a:rPr>
                      <m:t>   </m:t>
                    </m:r>
                    <m:r>
                      <a:rPr lang="en-US" i="1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=(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……..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)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Solution:</a:t>
                </a:r>
              </a:p>
              <a:p>
                <a:pPr indent="55563">
                  <a:buFont typeface="Wingdings" panose="05000000000000000000" pitchFamily="2" charset="2"/>
                  <a:buChar char="Ø"/>
                </a:pPr>
                <a:r>
                  <a:rPr lang="en-US" dirty="0"/>
                  <a:t>Find stationary points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 by solving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</a:rPr>
                      <m:t>   </m:t>
                    </m:r>
                    <m:r>
                      <a:rPr lang="en-US">
                        <a:latin typeface="Cambria Math"/>
                      </a:rPr>
                      <m:t>𝛻</m:t>
                    </m:r>
                    <m:r>
                      <a:rPr lang="en-US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=0</m:t>
                    </m:r>
                  </m:oMath>
                </a14:m>
                <a:endParaRPr lang="en-US" dirty="0"/>
              </a:p>
              <a:p>
                <a:pPr indent="55563">
                  <a:buFont typeface="Wingdings" panose="05000000000000000000" pitchFamily="2" charset="2"/>
                  <a:buChar char="Ø"/>
                </a:pPr>
                <a:r>
                  <a:rPr lang="en-US" dirty="0"/>
                  <a:t>At each stationary point evaluate Hessian matrix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𝐻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)</a:t>
                </a:r>
              </a:p>
              <a:p>
                <a:pPr indent="0">
                  <a:buNone/>
                </a:pPr>
                <a:r>
                  <a:rPr lang="en-US" dirty="0"/>
                  <a:t>    which is a matrix containing all second order partial    </a:t>
                </a:r>
              </a:p>
              <a:p>
                <a:pPr indent="0">
                  <a:buNone/>
                </a:pPr>
                <a:r>
                  <a:rPr lang="en-US" dirty="0"/>
                  <a:t>    derivatives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𝑓</m:t>
                    </m:r>
                  </m:oMath>
                </a14:m>
                <a:r>
                  <a:rPr lang="en-US" dirty="0"/>
                  <a:t> w.r.t.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……..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endParaRPr lang="en-US" dirty="0"/>
              </a:p>
              <a:p>
                <a:pPr indent="0">
                  <a:buNone/>
                </a:pPr>
                <a:r>
                  <a:rPr lang="en-US" dirty="0"/>
                  <a:t>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𝐻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2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a:rPr lang="en-US" i="1">
                                                  <a:latin typeface="Cambria Math"/>
                                                </a:rPr>
                                                <m:t>    </m:t>
                                              </m:r>
                                              <m:f>
                                                <m:fPr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fPr>
                                                <m:num>
                                                  <m:sSup>
                                                    <m:sSupPr>
                                                      <m:ctrlP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pPr>
                                                    <m:e>
                                                      <m:r>
                                                        <a:rPr lang="en-US" i="1">
                                                          <a:latin typeface="Cambria Math"/>
                                                        </a:rPr>
                                                        <m:t>𝜕</m:t>
                                                      </m:r>
                                                    </m:e>
                                                    <m:sup>
                                                      <m:r>
                                                        <a:rPr lang="en-US" i="1">
                                                          <a:latin typeface="Cambria Math"/>
                                                        </a:rPr>
                                                        <m:t>2</m:t>
                                                      </m:r>
                                                    </m:sup>
                                                  </m:sSup>
                                                  <m:r>
                                                    <a:rPr lang="en-US" i="1">
                                                      <a:latin typeface="Cambria Math"/>
                                                    </a:rPr>
                                                    <m:t>𝑓</m:t>
                                                  </m:r>
                                                </m:num>
                                                <m:den>
                                                  <m:r>
                                                    <a:rPr lang="en-US" i="1">
                                                      <a:latin typeface="Cambria Math"/>
                                                    </a:rPr>
                                                    <m:t>𝜕</m:t>
                                                  </m:r>
                                                  <m:sSubSup>
                                                    <m:sSubSupPr>
                                                      <m:ctrlP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SupPr>
                                                    <m:e>
                                                      <m:r>
                                                        <a:rPr lang="en-US" i="1">
                                                          <a:latin typeface="Cambria Math"/>
                                                        </a:rPr>
                                                        <m:t>𝑥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i="1">
                                                          <a:latin typeface="Cambria Math"/>
                                                        </a:rPr>
                                                        <m:t>1</m:t>
                                                      </m:r>
                                                    </m:sub>
                                                    <m:sup>
                                                      <m:r>
                                                        <a:rPr lang="en-US" i="1">
                                                          <a:latin typeface="Cambria Math"/>
                                                        </a:rPr>
                                                        <m:t>2</m:t>
                                                      </m:r>
                                                    </m:sup>
                                                  </m:sSubSup>
                                                </m:den>
                                              </m:f>
                                              <m:d>
                                                <m:dPr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p>
                                                    <m:sSupPr>
                                                      <m:ctrlP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pPr>
                                                    <m:e>
                                                      <m:r>
                                                        <a:rPr lang="en-US" i="1">
                                                          <a:latin typeface="Cambria Math"/>
                                                        </a:rPr>
                                                        <m:t>𝑥</m:t>
                                                      </m:r>
                                                    </m:e>
                                                    <m:sup>
                                                      <m:r>
                                                        <a:rPr lang="en-US" i="1">
                                                          <a:latin typeface="Cambria Math"/>
                                                        </a:rPr>
                                                        <m:t>∗</m:t>
                                                      </m:r>
                                                    </m:sup>
                                                  </m:sSup>
                                                </m:e>
                                              </m:d>
                                            </m:e>
                                            <m:e>
                                              <m:f>
                                                <m:fPr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fPr>
                                                <m:num>
                                                  <m:sSup>
                                                    <m:sSupPr>
                                                      <m:ctrlP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pPr>
                                                    <m:e>
                                                      <m:r>
                                                        <a:rPr lang="en-US" i="1">
                                                          <a:latin typeface="Cambria Math"/>
                                                        </a:rPr>
                                                        <m:t>𝜕</m:t>
                                                      </m:r>
                                                    </m:e>
                                                    <m:sup>
                                                      <m:r>
                                                        <a:rPr lang="en-US" i="1">
                                                          <a:latin typeface="Cambria Math"/>
                                                        </a:rPr>
                                                        <m:t>2</m:t>
                                                      </m:r>
                                                    </m:sup>
                                                  </m:sSup>
                                                  <m:r>
                                                    <a:rPr lang="en-US" i="1">
                                                      <a:latin typeface="Cambria Math"/>
                                                    </a:rPr>
                                                    <m:t>𝑓</m:t>
                                                  </m:r>
                                                </m:num>
                                                <m:den>
                                                  <m:r>
                                                    <a:rPr lang="en-US" i="1">
                                                      <a:latin typeface="Cambria Math"/>
                                                    </a:rPr>
                                                    <m:t>𝜕</m:t>
                                                  </m:r>
                                                  <m:sSub>
                                                    <m:sSubPr>
                                                      <m:ctrlP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i="1">
                                                          <a:latin typeface="Cambria Math"/>
                                                        </a:rPr>
                                                        <m:t>𝑥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i="1">
                                                          <a:latin typeface="Cambria Math"/>
                                                        </a:rPr>
                                                        <m:t>1</m:t>
                                                      </m:r>
                                                    </m:sub>
                                                  </m:sSub>
                                                  <m:sSub>
                                                    <m:sSubPr>
                                                      <m:ctrlP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i="1">
                                                          <a:latin typeface="Cambria Math"/>
                                                        </a:rPr>
                                                        <m:t>𝑥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i="1">
                                                          <a:latin typeface="Cambria Math"/>
                                                        </a:rPr>
                                                        <m:t>2</m:t>
                                                      </m:r>
                                                    </m:sub>
                                                  </m:sSub>
                                                </m:den>
                                              </m:f>
                                              <m:d>
                                                <m:dPr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p>
                                                    <m:sSupPr>
                                                      <m:ctrlP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pPr>
                                                    <m:e>
                                                      <m:r>
                                                        <a:rPr lang="en-US" i="1">
                                                          <a:latin typeface="Cambria Math"/>
                                                        </a:rPr>
                                                        <m:t>𝑥</m:t>
                                                      </m:r>
                                                    </m:e>
                                                    <m:sup>
                                                      <m:r>
                                                        <a:rPr lang="en-US" i="1">
                                                          <a:latin typeface="Cambria Math"/>
                                                        </a:rPr>
                                                        <m:t>∗</m:t>
                                                      </m:r>
                                                    </m:sup>
                                                  </m:sSup>
                                                </m:e>
                                              </m:d>
                                            </m:e>
                                          </m:mr>
                                        </m:m>
                                      </m:e>
                                    </m:mr>
                                    <m:m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2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f>
                                                <m:fPr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fPr>
                                                <m:num>
                                                  <m:sSup>
                                                    <m:sSupPr>
                                                      <m:ctrlP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pPr>
                                                    <m:e>
                                                      <m:r>
                                                        <a:rPr lang="en-US" i="1">
                                                          <a:latin typeface="Cambria Math"/>
                                                        </a:rPr>
                                                        <m:t>𝜕</m:t>
                                                      </m:r>
                                                    </m:e>
                                                    <m:sup>
                                                      <m:r>
                                                        <a:rPr lang="en-US" i="1">
                                                          <a:latin typeface="Cambria Math"/>
                                                        </a:rPr>
                                                        <m:t>2</m:t>
                                                      </m:r>
                                                    </m:sup>
                                                  </m:sSup>
                                                  <m:r>
                                                    <a:rPr lang="en-US" i="1">
                                                      <a:latin typeface="Cambria Math"/>
                                                    </a:rPr>
                                                    <m:t>𝑓</m:t>
                                                  </m:r>
                                                </m:num>
                                                <m:den>
                                                  <m:r>
                                                    <a:rPr lang="en-US" i="1">
                                                      <a:latin typeface="Cambria Math"/>
                                                    </a:rPr>
                                                    <m:t>𝜕</m:t>
                                                  </m:r>
                                                  <m:sSub>
                                                    <m:sSubPr>
                                                      <m:ctrlP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i="1">
                                                          <a:latin typeface="Cambria Math"/>
                                                        </a:rPr>
                                                        <m:t>𝑥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i="1">
                                                          <a:latin typeface="Cambria Math"/>
                                                        </a:rPr>
                                                        <m:t>2</m:t>
                                                      </m:r>
                                                    </m:sub>
                                                  </m:sSub>
                                                  <m:sSub>
                                                    <m:sSubPr>
                                                      <m:ctrlP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i="1">
                                                          <a:latin typeface="Cambria Math"/>
                                                        </a:rPr>
                                                        <m:t>𝑥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i="1">
                                                          <a:latin typeface="Cambria Math"/>
                                                        </a:rPr>
                                                        <m:t>1</m:t>
                                                      </m:r>
                                                    </m:sub>
                                                  </m:sSub>
                                                </m:den>
                                              </m:f>
                                              <m:d>
                                                <m:dPr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p>
                                                    <m:sSupPr>
                                                      <m:ctrlP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pPr>
                                                    <m:e>
                                                      <m:r>
                                                        <a:rPr lang="en-US" i="1">
                                                          <a:latin typeface="Cambria Math"/>
                                                        </a:rPr>
                                                        <m:t>𝑥</m:t>
                                                      </m:r>
                                                    </m:e>
                                                    <m:sup>
                                                      <m:r>
                                                        <a:rPr lang="en-US" i="1">
                                                          <a:latin typeface="Cambria Math"/>
                                                        </a:rPr>
                                                        <m:t>∗</m:t>
                                                      </m:r>
                                                    </m:sup>
                                                  </m:sSup>
                                                </m:e>
                                              </m:d>
                                            </m:e>
                                            <m:e>
                                              <m:f>
                                                <m:fPr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fPr>
                                                <m:num>
                                                  <m:sSup>
                                                    <m:sSupPr>
                                                      <m:ctrlP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pPr>
                                                    <m:e>
                                                      <m:r>
                                                        <a:rPr lang="en-US" i="1">
                                                          <a:latin typeface="Cambria Math"/>
                                                        </a:rPr>
                                                        <m:t>𝜕</m:t>
                                                      </m:r>
                                                    </m:e>
                                                    <m:sup>
                                                      <m:r>
                                                        <a:rPr lang="en-US" i="1">
                                                          <a:latin typeface="Cambria Math"/>
                                                        </a:rPr>
                                                        <m:t>2</m:t>
                                                      </m:r>
                                                    </m:sup>
                                                  </m:sSup>
                                                  <m:r>
                                                    <a:rPr lang="en-US" i="1">
                                                      <a:latin typeface="Cambria Math"/>
                                                    </a:rPr>
                                                    <m:t>𝑓</m:t>
                                                  </m:r>
                                                </m:num>
                                                <m:den>
                                                  <m:r>
                                                    <a:rPr lang="en-US" i="1">
                                                      <a:latin typeface="Cambria Math"/>
                                                    </a:rPr>
                                                    <m:t>𝜕</m:t>
                                                  </m:r>
                                                  <m:sSubSup>
                                                    <m:sSubSupPr>
                                                      <m:ctrlP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SupPr>
                                                    <m:e>
                                                      <m:r>
                                                        <a:rPr lang="en-US" i="1">
                                                          <a:latin typeface="Cambria Math"/>
                                                        </a:rPr>
                                                        <m:t>𝑥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i="1">
                                                          <a:latin typeface="Cambria Math"/>
                                                        </a:rPr>
                                                        <m:t>2</m:t>
                                                      </m:r>
                                                    </m:sub>
                                                    <m:sup>
                                                      <m:r>
                                                        <a:rPr lang="en-US" i="1">
                                                          <a:latin typeface="Cambria Math"/>
                                                        </a:rPr>
                                                        <m:t>2</m:t>
                                                      </m:r>
                                                    </m:sup>
                                                  </m:sSubSup>
                                                </m:den>
                                              </m:f>
                                              <m:d>
                                                <m:dPr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p>
                                                    <m:sSupPr>
                                                      <m:ctrlP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pPr>
                                                    <m:e>
                                                      <m:r>
                                                        <a:rPr lang="en-US" i="1">
                                                          <a:latin typeface="Cambria Math"/>
                                                        </a:rPr>
                                                        <m:t>𝑥</m:t>
                                                      </m:r>
                                                    </m:e>
                                                    <m:sup>
                                                      <m:r>
                                                        <a:rPr lang="en-US" i="1">
                                                          <a:latin typeface="Cambria Math"/>
                                                        </a:rPr>
                                                        <m:t>∗</m:t>
                                                      </m:r>
                                                    </m:sup>
                                                  </m:sSup>
                                                </m:e>
                                              </m:d>
                                            </m:e>
                                          </m:mr>
                                        </m:m>
                                      </m:e>
                                    </m:mr>
                                  </m:m>
                                </m:e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⋯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f>
                                          <m:f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sSup>
                                              <m:sSupPr>
                                                <m:ctrlP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i="1">
                                                    <a:latin typeface="Cambria Math"/>
                                                  </a:rPr>
                                                  <m:t>𝜕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i="1">
                                                    <a:latin typeface="Cambria Math"/>
                                                  </a:rPr>
                                                  <m:t>2</m:t>
                                                </m:r>
                                              </m:sup>
                                            </m:sSup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𝑓</m:t>
                                            </m:r>
                                          </m:num>
                                          <m:den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𝜕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i="1">
                                                    <a:latin typeface="Cambria Math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i="1">
                                                    <a:latin typeface="Cambria Math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</m:sSub>
                                            <m:sSub>
                                              <m:sSubPr>
                                                <m:ctrlP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i="1">
                                                    <a:latin typeface="Cambria Math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i="1">
                                                    <a:latin typeface="Cambria Math"/>
                                                  </a:rPr>
                                                  <m:t>𝑛</m:t>
                                                </m:r>
                                              </m:sub>
                                            </m:sSub>
                                          </m:den>
                                        </m:f>
                                        <m:d>
                                          <m:d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i="1">
                                                    <a:latin typeface="Cambria Math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i="1">
                                                    <a:latin typeface="Cambria Math"/>
                                                  </a:rPr>
                                                  <m:t>∗</m:t>
                                                </m:r>
                                              </m:sup>
                                            </m:sSup>
                                          </m:e>
                                        </m:d>
                                      </m:e>
                                    </m:mr>
                                    <m:mr>
                                      <m:e>
                                        <m:f>
                                          <m:f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sSup>
                                              <m:sSupPr>
                                                <m:ctrlP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i="1">
                                                    <a:latin typeface="Cambria Math"/>
                                                  </a:rPr>
                                                  <m:t>𝜕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i="1">
                                                    <a:latin typeface="Cambria Math"/>
                                                  </a:rPr>
                                                  <m:t>2</m:t>
                                                </m:r>
                                              </m:sup>
                                            </m:sSup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𝑓</m:t>
                                            </m:r>
                                          </m:num>
                                          <m:den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𝜕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i="1">
                                                    <a:latin typeface="Cambria Math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i="1">
                                                    <a:latin typeface="Cambria Math"/>
                                                  </a:rPr>
                                                  <m:t>2</m:t>
                                                </m:r>
                                              </m:sub>
                                            </m:sSub>
                                            <m:sSub>
                                              <m:sSubPr>
                                                <m:ctrlP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i="1">
                                                    <a:latin typeface="Cambria Math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i="1">
                                                    <a:latin typeface="Cambria Math"/>
                                                  </a:rPr>
                                                  <m:t>𝑛</m:t>
                                                </m:r>
                                              </m:sub>
                                            </m:sSub>
                                          </m:den>
                                        </m:f>
                                        <m:d>
                                          <m:d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i="1">
                                                    <a:latin typeface="Cambria Math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i="1">
                                                    <a:latin typeface="Cambria Math"/>
                                                  </a:rPr>
                                                  <m:t>∗</m:t>
                                                </m:r>
                                              </m:sup>
                                            </m:sSup>
                                          </m:e>
                                        </m:d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⋮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⋱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⋮</m:t>
                                  </m:r>
                                </m:e>
                              </m:m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f>
                                          <m:f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sSup>
                                              <m:sSupPr>
                                                <m:ctrlP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i="1">
                                                    <a:latin typeface="Cambria Math"/>
                                                  </a:rPr>
                                                  <m:t>𝜕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i="1">
                                                    <a:latin typeface="Cambria Math"/>
                                                  </a:rPr>
                                                  <m:t>2</m:t>
                                                </m:r>
                                              </m:sup>
                                            </m:sSup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𝑓</m:t>
                                            </m:r>
                                          </m:num>
                                          <m:den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𝜕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i="1">
                                                    <a:latin typeface="Cambria Math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i="1">
                                                    <a:latin typeface="Cambria Math"/>
                                                  </a:rPr>
                                                  <m:t>𝑛</m:t>
                                                </m:r>
                                              </m:sub>
                                            </m:sSub>
                                            <m:sSub>
                                              <m:sSubPr>
                                                <m:ctrlP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i="1">
                                                    <a:latin typeface="Cambria Math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i="1">
                                                    <a:latin typeface="Cambria Math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</m:sSub>
                                          </m:den>
                                        </m:f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(</m:t>
                                        </m:r>
                                        <m:sSup>
                                          <m:sSup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𝑥</m:t>
                                            </m:r>
                                          </m:e>
                                          <m:sup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∗</m:t>
                                            </m:r>
                                          </m:sup>
                                        </m:sSup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)</m:t>
                                        </m:r>
                                      </m:e>
                                      <m:e>
                                        <m:f>
                                          <m:f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sSup>
                                              <m:sSupPr>
                                                <m:ctrlP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i="1">
                                                    <a:latin typeface="Cambria Math"/>
                                                  </a:rPr>
                                                  <m:t>𝜕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i="1">
                                                    <a:latin typeface="Cambria Math"/>
                                                  </a:rPr>
                                                  <m:t>2</m:t>
                                                </m:r>
                                              </m:sup>
                                            </m:sSup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𝑓</m:t>
                                            </m:r>
                                          </m:num>
                                          <m:den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𝜕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i="1">
                                                    <a:latin typeface="Cambria Math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i="1">
                                                    <a:latin typeface="Cambria Math"/>
                                                  </a:rPr>
                                                  <m:t>𝑛</m:t>
                                                </m:r>
                                              </m:sub>
                                            </m:sSub>
                                            <m:sSub>
                                              <m:sSubPr>
                                                <m:ctrlP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i="1">
                                                    <a:latin typeface="Cambria Math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b="0" i="1" smtClean="0">
                                                    <a:latin typeface="Cambria Math"/>
                                                  </a:rPr>
                                                  <m:t>2</m:t>
                                                </m:r>
                                              </m:sub>
                                            </m:sSub>
                                          </m:den>
                                        </m:f>
                                        <m:d>
                                          <m:d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i="1">
                                                    <a:latin typeface="Cambria Math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i="1">
                                                    <a:latin typeface="Cambria Math"/>
                                                  </a:rPr>
                                                  <m:t>∗</m:t>
                                                </m:r>
                                              </m:sup>
                                            </m:sSup>
                                          </m:e>
                                        </m:d>
                                      </m:e>
                                    </m:mr>
                                  </m:m>
                                </m:e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⋯</m:t>
                                  </m:r>
                                </m:e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𝜕</m:t>
                                          </m:r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𝑓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𝜕</m:t>
                                      </m:r>
                                      <m:sSubSup>
                                        <m:sSub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𝑛</m:t>
                                          </m:r>
                                        </m:sub>
                                        <m:sup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den>
                                  </m:f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∗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mr>
                            </m:m>
                          </m:e>
                        </m:d>
                      </m:e>
                      <m:sub>
                        <m:r>
                          <a:rPr lang="en-US" i="1">
                            <a:latin typeface="Cambria Math"/>
                          </a:rPr>
                          <m:t>𝑛</m:t>
                        </m:r>
                        <m:r>
                          <a:rPr lang="en-US" i="1">
                            <a:latin typeface="Cambria Math"/>
                          </a:rPr>
                          <m:t>×</m:t>
                        </m:r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endParaRPr lang="en-US" dirty="0"/>
              </a:p>
              <a:p>
                <a:pPr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 cstate="print"/>
                <a:stretch>
                  <a:fillRect t="-13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xmlns="" Requires="p14">
          <p:contentPart p14:bwMode="auto" r:id="rId4">
            <p14:nvContentPartPr>
              <p14:cNvPr id="33794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705100" y="3813175"/>
              <a:ext cx="742950" cy="357188"/>
            </p14:xfrm>
          </p:contentPart>
        </mc:Choice>
        <mc:Fallback>
          <p:pic>
            <p:nvPicPr>
              <p:cNvPr id="33794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2695723" y="3803823"/>
                <a:ext cx="761704" cy="37589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="" Requires="p14">
          <p:contentPart p14:bwMode="auto" r:id="rId6">
            <p14:nvContentPartPr>
              <p14:cNvPr id="33795" name="Ink 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143250" y="4071938"/>
              <a:ext cx="9525" cy="1587"/>
            </p14:xfrm>
          </p:contentPart>
        </mc:Choice>
        <mc:Fallback>
          <p:pic>
            <p:nvPicPr>
              <p:cNvPr id="33795" name="Ink 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3133725" y="4030676"/>
                <a:ext cx="28575" cy="841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="" Requires="p14">
          <p:contentPart p14:bwMode="auto" r:id="rId8">
            <p14:nvContentPartPr>
              <p14:cNvPr id="33796" name="Ink 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626225" y="5572125"/>
              <a:ext cx="1347788" cy="822325"/>
            </p14:xfrm>
          </p:contentPart>
        </mc:Choice>
        <mc:Fallback>
          <p:pic>
            <p:nvPicPr>
              <p:cNvPr id="33796" name="Ink 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6616880" y="5562797"/>
                <a:ext cx="1366477" cy="8409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="" Requires="p14">
          <p:contentPart p14:bwMode="auto" r:id="rId10">
            <p14:nvContentPartPr>
              <p14:cNvPr id="33797" name="Ink 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303838" y="1330325"/>
              <a:ext cx="804862" cy="304800"/>
            </p14:xfrm>
          </p:contentPart>
        </mc:Choice>
        <mc:Fallback>
          <p:pic>
            <p:nvPicPr>
              <p:cNvPr id="33797" name="Ink 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5294467" y="1320935"/>
                <a:ext cx="823605" cy="32357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="" Requires="p14">
          <p:contentPart p14:bwMode="auto" r:id="rId12">
            <p14:nvContentPartPr>
              <p14:cNvPr id="33798" name="Ink 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732338" y="1982788"/>
              <a:ext cx="1876425" cy="53975"/>
            </p14:xfrm>
          </p:contentPart>
        </mc:Choice>
        <mc:Fallback>
          <p:pic>
            <p:nvPicPr>
              <p:cNvPr id="33798" name="Ink 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4722974" y="1974231"/>
                <a:ext cx="1895153" cy="7108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="" Requires="p14">
          <p:contentPart p14:bwMode="auto" r:id="rId14">
            <p14:nvContentPartPr>
              <p14:cNvPr id="33799" name="Ink 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010275" y="2000250"/>
              <a:ext cx="133350" cy="241300"/>
            </p14:xfrm>
          </p:contentPart>
        </mc:Choice>
        <mc:Fallback>
          <p:pic>
            <p:nvPicPr>
              <p:cNvPr id="33799" name="Ink 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6001103" y="1990900"/>
                <a:ext cx="151694" cy="2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="" Requires="p14">
          <p:contentPart p14:bwMode="auto" r:id="rId16">
            <p14:nvContentPartPr>
              <p14:cNvPr id="33800" name="Ink 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054725" y="2035175"/>
              <a:ext cx="71438" cy="107950"/>
            </p14:xfrm>
          </p:contentPart>
        </mc:Choice>
        <mc:Fallback>
          <p:pic>
            <p:nvPicPr>
              <p:cNvPr id="33800" name="Ink 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>
                <a:off x="6045438" y="2025430"/>
                <a:ext cx="90012" cy="12744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="" Requires="p14">
          <p:contentPart p14:bwMode="auto" r:id="rId18">
            <p14:nvContentPartPr>
              <p14:cNvPr id="33801" name="Ink 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562100" y="4249738"/>
              <a:ext cx="144463" cy="125412"/>
            </p14:xfrm>
          </p:contentPart>
        </mc:Choice>
        <mc:Fallback>
          <p:pic>
            <p:nvPicPr>
              <p:cNvPr id="33801" name="Ink 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9" cstate="print"/>
              <a:stretch>
                <a:fillRect/>
              </a:stretch>
            </p:blipFill>
            <p:spPr>
              <a:xfrm>
                <a:off x="1552663" y="4240368"/>
                <a:ext cx="163338" cy="14415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="" Requires="p14">
          <p:contentPart p14:bwMode="auto" r:id="rId20">
            <p14:nvContentPartPr>
              <p14:cNvPr id="33802" name="Ink 1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741488" y="4276725"/>
              <a:ext cx="1587" cy="188913"/>
            </p14:xfrm>
          </p:contentPart>
        </mc:Choice>
        <mc:Fallback>
          <p:pic>
            <p:nvPicPr>
              <p:cNvPr id="33802" name="Ink 1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1" cstate="print"/>
              <a:stretch>
                <a:fillRect/>
              </a:stretch>
            </p:blipFill>
            <p:spPr>
              <a:xfrm>
                <a:off x="1700226" y="4267316"/>
                <a:ext cx="84111" cy="20773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="" Requires="p14">
          <p:contentPart p14:bwMode="auto" r:id="rId22">
            <p14:nvContentPartPr>
              <p14:cNvPr id="33803" name="Ink 1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751013" y="4813300"/>
              <a:ext cx="160337" cy="115888"/>
            </p14:xfrm>
          </p:contentPart>
        </mc:Choice>
        <mc:Fallback>
          <p:pic>
            <p:nvPicPr>
              <p:cNvPr id="33803" name="Ink 1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3" cstate="print"/>
              <a:stretch>
                <a:fillRect/>
              </a:stretch>
            </p:blipFill>
            <p:spPr>
              <a:xfrm>
                <a:off x="1741687" y="4804057"/>
                <a:ext cx="178989" cy="13437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="" Requires="p14">
          <p:contentPart p14:bwMode="auto" r:id="rId24">
            <p14:nvContentPartPr>
              <p14:cNvPr id="33804" name="Ink 1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928813" y="4848225"/>
              <a:ext cx="142875" cy="107950"/>
            </p14:xfrm>
          </p:contentPart>
        </mc:Choice>
        <mc:Fallback>
          <p:pic>
            <p:nvPicPr>
              <p:cNvPr id="33804" name="Ink 1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5" cstate="print"/>
              <a:stretch>
                <a:fillRect/>
              </a:stretch>
            </p:blipFill>
            <p:spPr>
              <a:xfrm>
                <a:off x="1919479" y="4838838"/>
                <a:ext cx="161542" cy="12672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="" Requires="p14">
          <p:contentPart p14:bwMode="auto" r:id="rId26">
            <p14:nvContentPartPr>
              <p14:cNvPr id="33805" name="Ink 1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482725" y="5911850"/>
              <a:ext cx="169863" cy="142875"/>
            </p14:xfrm>
          </p:contentPart>
        </mc:Choice>
        <mc:Fallback>
          <p:pic>
            <p:nvPicPr>
              <p:cNvPr id="33805" name="Ink 1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7" cstate="print"/>
              <a:stretch>
                <a:fillRect/>
              </a:stretch>
            </p:blipFill>
            <p:spPr>
              <a:xfrm>
                <a:off x="1473368" y="5902678"/>
                <a:ext cx="188577" cy="16121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="" Requires="p14">
          <p:contentPart p14:bwMode="auto" r:id="rId28">
            <p14:nvContentPartPr>
              <p14:cNvPr id="33806" name="Ink 1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697038" y="5946775"/>
              <a:ext cx="115887" cy="134938"/>
            </p14:xfrm>
          </p:contentPart>
        </mc:Choice>
        <mc:Fallback>
          <p:pic>
            <p:nvPicPr>
              <p:cNvPr id="33806" name="Ink 1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9" cstate="print"/>
              <a:stretch>
                <a:fillRect/>
              </a:stretch>
            </p:blipFill>
            <p:spPr>
              <a:xfrm>
                <a:off x="1687710" y="5937369"/>
                <a:ext cx="134544" cy="1537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="" Requires="p14">
          <p:contentPart p14:bwMode="auto" r:id="rId30">
            <p14:nvContentPartPr>
              <p14:cNvPr id="33807" name="Ink 1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731963" y="5384800"/>
              <a:ext cx="117475" cy="133350"/>
            </p14:xfrm>
          </p:contentPart>
        </mc:Choice>
        <mc:Fallback>
          <p:pic>
            <p:nvPicPr>
              <p:cNvPr id="33807" name="Ink 1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1" cstate="print"/>
              <a:stretch>
                <a:fillRect/>
              </a:stretch>
            </p:blipFill>
            <p:spPr>
              <a:xfrm>
                <a:off x="1722536" y="5375088"/>
                <a:ext cx="136329" cy="15277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="" Requires="p14">
          <p:contentPart p14:bwMode="auto" r:id="rId32">
            <p14:nvContentPartPr>
              <p14:cNvPr id="33808" name="Ink 1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884363" y="5348288"/>
              <a:ext cx="53975" cy="169862"/>
            </p14:xfrm>
          </p:contentPart>
        </mc:Choice>
        <mc:Fallback>
          <p:pic>
            <p:nvPicPr>
              <p:cNvPr id="33808" name="Ink 1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3" cstate="print"/>
              <a:stretch>
                <a:fillRect/>
              </a:stretch>
            </p:blipFill>
            <p:spPr>
              <a:xfrm>
                <a:off x="1875007" y="5338931"/>
                <a:ext cx="72686" cy="18857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="" Requires="p14">
          <p:contentPart p14:bwMode="auto" r:id="rId34">
            <p14:nvContentPartPr>
              <p14:cNvPr id="33809" name="Ink 1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463800" y="5446713"/>
              <a:ext cx="179388" cy="36512"/>
            </p14:xfrm>
          </p:contentPart>
        </mc:Choice>
        <mc:Fallback>
          <p:pic>
            <p:nvPicPr>
              <p:cNvPr id="33809" name="Ink 1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5" cstate="print"/>
              <a:stretch>
                <a:fillRect/>
              </a:stretch>
            </p:blipFill>
            <p:spPr>
              <a:xfrm>
                <a:off x="2454378" y="5438161"/>
                <a:ext cx="198233" cy="5361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="" Requires="p14">
          <p:contentPart p14:bwMode="auto" r:id="rId36">
            <p14:nvContentPartPr>
              <p14:cNvPr id="33810" name="Ink 1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964113" y="3036888"/>
              <a:ext cx="1644650" cy="34925"/>
            </p14:xfrm>
          </p:contentPart>
        </mc:Choice>
        <mc:Fallback>
          <p:pic>
            <p:nvPicPr>
              <p:cNvPr id="33810" name="Ink 1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7" cstate="print"/>
              <a:stretch>
                <a:fillRect/>
              </a:stretch>
            </p:blipFill>
            <p:spPr>
              <a:xfrm>
                <a:off x="4954746" y="3028633"/>
                <a:ext cx="1663384" cy="5143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xmlns="" val="14106903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533400"/>
                <a:ext cx="7620000" cy="5715000"/>
              </a:xfrm>
            </p:spPr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dirty="0"/>
                  <a:t>Draw conclusion based on following table: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endParaRPr lang="en-US" dirty="0"/>
              </a:p>
              <a:p>
                <a:pPr>
                  <a:buFont typeface="Wingdings" panose="05000000000000000000" pitchFamily="2" charset="2"/>
                  <a:buChar char="Ø"/>
                </a:pPr>
                <a:endParaRPr lang="en-US" dirty="0"/>
              </a:p>
              <a:p>
                <a:pPr>
                  <a:buFont typeface="Wingdings" panose="05000000000000000000" pitchFamily="2" charset="2"/>
                  <a:buChar char="Ø"/>
                </a:pPr>
                <a:endParaRPr lang="en-US" dirty="0"/>
              </a:p>
              <a:p>
                <a:pPr>
                  <a:buFont typeface="Wingdings" panose="05000000000000000000" pitchFamily="2" charset="2"/>
                  <a:buChar char="Ø"/>
                </a:pPr>
                <a:endParaRPr lang="en-US" dirty="0"/>
              </a:p>
              <a:p>
                <a:pPr>
                  <a:buFont typeface="Wingdings" panose="05000000000000000000" pitchFamily="2" charset="2"/>
                  <a:buChar char="Ø"/>
                </a:pPr>
                <a:endParaRPr lang="en-US" dirty="0"/>
              </a:p>
              <a:p>
                <a:pPr>
                  <a:buFont typeface="Wingdings" panose="05000000000000000000" pitchFamily="2" charset="2"/>
                  <a:buChar char="Ø"/>
                </a:pPr>
                <a:endParaRPr lang="en-US" dirty="0"/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Recall: </a:t>
                </a:r>
              </a:p>
              <a:p>
                <a:pPr marL="114300" indent="0">
                  <a:buNone/>
                </a:pPr>
                <a:r>
                  <a:rPr lang="en-US" dirty="0"/>
                  <a:t>A square matrix is said to be 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/>
                  <a:t>positive definite if all its </a:t>
                </a:r>
                <a:r>
                  <a:rPr lang="en-US" dirty="0" err="1"/>
                  <a:t>eigen</a:t>
                </a:r>
                <a:r>
                  <a:rPr lang="en-US" dirty="0"/>
                  <a:t> values are positive(&gt;0) , 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/>
                  <a:t>negative definite if all its </a:t>
                </a:r>
                <a:r>
                  <a:rPr lang="en-US" dirty="0" err="1"/>
                  <a:t>eigen</a:t>
                </a:r>
                <a:r>
                  <a:rPr lang="en-US" dirty="0"/>
                  <a:t> values are negative(&lt;0)  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/>
                  <a:t>Positive semidefinite if all its </a:t>
                </a:r>
                <a:r>
                  <a:rPr lang="en-US" dirty="0" err="1"/>
                  <a:t>eigen</a:t>
                </a:r>
                <a:r>
                  <a:rPr lang="en-US" dirty="0"/>
                  <a:t> values are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≥0</m:t>
                    </m:r>
                  </m:oMath>
                </a14:m>
                <a:endParaRPr lang="en-US" b="0" dirty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/>
                  <a:t>Negative semidefinite if all its </a:t>
                </a:r>
                <a:r>
                  <a:rPr lang="en-US" dirty="0" err="1"/>
                  <a:t>eigen</a:t>
                </a:r>
                <a:r>
                  <a:rPr lang="en-US" dirty="0"/>
                  <a:t> values are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≤</m:t>
                    </m:r>
                    <m:r>
                      <a:rPr lang="en-US" i="1">
                        <a:latin typeface="Cambria Math"/>
                      </a:rPr>
                      <m:t>0</m:t>
                    </m:r>
                  </m:oMath>
                </a14:m>
                <a:endParaRPr lang="en-US" dirty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/>
                  <a:t>indefinite if it has  both positive &amp; negative </a:t>
                </a:r>
                <a:r>
                  <a:rPr lang="en-US" dirty="0" err="1"/>
                  <a:t>eigen</a:t>
                </a:r>
                <a:r>
                  <a:rPr lang="en-US" dirty="0"/>
                  <a:t> values.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533400"/>
                <a:ext cx="7620000" cy="5715000"/>
              </a:xfrm>
              <a:blipFill rotWithShape="1">
                <a:blip r:embed="rId2" cstate="print"/>
                <a:stretch>
                  <a:fillRect t="-640" b="-10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01513175"/>
                  </p:ext>
                </p:extLst>
              </p:nvPr>
            </p:nvGraphicFramePr>
            <p:xfrm>
              <a:off x="914400" y="1143000"/>
              <a:ext cx="6096000" cy="18491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048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0480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1524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kern="1200" smtClean="0">
                                    <a:solidFill>
                                      <a:schemeClr val="lt1"/>
                                    </a:solidFill>
                                    <a:effectLst/>
                                    <a:latin typeface="Cambria Math"/>
                                    <a:ea typeface="+mn-ea"/>
                                    <a:cs typeface="+mn-cs"/>
                                  </a:rPr>
                                  <m:t>𝐻</m:t>
                                </m:r>
                                <m:d>
                                  <m:dPr>
                                    <m:ctrlPr>
                                      <a:rPr lang="en-US" sz="1800" b="1" i="1" kern="1200">
                                        <a:solidFill>
                                          <a:schemeClr val="lt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sz="1800" b="1" i="1" kern="1200">
                                            <a:solidFill>
                                              <a:schemeClr val="lt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800" b="1" i="1" kern="1200">
                                            <a:solidFill>
                                              <a:schemeClr val="lt1"/>
                                            </a:solidFill>
                                            <a:effectLst/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sz="1800" b="1" i="1" kern="1200">
                                            <a:solidFill>
                                              <a:schemeClr val="lt1"/>
                                            </a:solidFill>
                                            <a:effectLst/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  <m:t>∗</m:t>
                                        </m:r>
                                      </m:sup>
                                    </m:sSup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Conclusion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Positive definite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Minimum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Negative definite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Maximum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indefinite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Saddle point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Semidefinite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No conclusion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xmlns="" xmlns:a14="http://schemas.microsoft.com/office/drawing/2010/main" val="3801513175"/>
                  </p:ext>
                </p:extLst>
              </p:nvPr>
            </p:nvGraphicFramePr>
            <p:xfrm>
              <a:off x="914400" y="1143000"/>
              <a:ext cx="6096000" cy="18491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048000"/>
                    <a:gridCol w="3048000"/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t="-8333" r="-100000" b="-4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Conclusion 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Positive definite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Minimum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Negative definite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Maximum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indefinite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Saddle point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Semidefinite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No conclusion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xmlns="" val="23931224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381000"/>
                <a:ext cx="7620000" cy="6019800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Example: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r>
                          <a:rPr lang="en-US" i="1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3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𝑦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3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+3</m:t>
                    </m:r>
                    <m:r>
                      <a:rPr lang="en-US" i="1">
                        <a:latin typeface="Cambria Math"/>
                      </a:rPr>
                      <m:t>𝑥𝑦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Solution: </a:t>
                </a:r>
                <a14:m>
                  <m:oMath xmlns:m="http://schemas.openxmlformats.org/officeDocument/2006/math">
                    <m:r>
                      <a:rPr lang="en-US">
                        <a:latin typeface="Cambria Math"/>
                      </a:rPr>
                      <m:t>𝛻</m:t>
                    </m:r>
                    <m:r>
                      <a:rPr lang="en-US" i="1">
                        <a:latin typeface="Cambria Math"/>
                      </a:rPr>
                      <m:t>𝑓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/>
                                    </a:rPr>
                                    <m:t>𝜕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𝑓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/>
                                    </a:rPr>
                                    <m:t>𝜕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𝑥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/>
                                    </a:rPr>
                                    <m:t>𝜕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𝑓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/>
                                    </a:rPr>
                                    <m:t>𝜕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𝑦</m:t>
                                  </m:r>
                                </m:den>
                              </m:f>
                            </m:e>
                          </m:mr>
                        </m:m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/>
                                </a:rPr>
                                <m:t>3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/>
                                </a:rPr>
                                <m:t>+3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𝑦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/>
                                </a:rPr>
                                <m:t>3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/>
                                </a:rPr>
                                <m:t>+3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  &amp;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𝐻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𝜕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i="1">
                                      <a:latin typeface="Cambria Math"/>
                                    </a:rPr>
                                    <m:t>𝑓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/>
                                    </a:rPr>
                                    <m:t>𝜕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𝜕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i="1">
                                      <a:latin typeface="Cambria Math"/>
                                    </a:rPr>
                                    <m:t>𝑓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/>
                                    </a:rPr>
                                    <m:t>𝜕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𝑥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𝜕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𝑦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𝜕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i="1">
                                      <a:latin typeface="Cambria Math"/>
                                    </a:rPr>
                                    <m:t>𝑓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/>
                                    </a:rPr>
                                    <m:t>𝜕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𝑦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𝜕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𝑥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𝜕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i="1">
                                      <a:latin typeface="Cambria Math"/>
                                    </a:rPr>
                                    <m:t>𝑓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/>
                                    </a:rPr>
                                    <m:t>𝜕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mr>
                        </m:m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/>
                                </a:rPr>
                                <m:t>6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6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𝑦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pPr marL="114300" indent="0">
                  <a:buNone/>
                </a:pPr>
                <a:r>
                  <a:rPr lang="en-US" dirty="0"/>
                  <a:t>Apply first derivative test to find stationary points:</a:t>
                </a:r>
              </a:p>
              <a:p>
                <a:pPr marL="114300" indent="0">
                  <a:buNone/>
                </a:pPr>
                <a14:m>
                  <m:oMath xmlns:m="http://schemas.openxmlformats.org/officeDocument/2006/math">
                    <m:r>
                      <a:rPr lang="en-US">
                        <a:latin typeface="Cambria Math"/>
                      </a:rPr>
                      <m:t>𝛻</m:t>
                    </m:r>
                    <m:r>
                      <a:rPr lang="en-US" i="1">
                        <a:latin typeface="Cambria Math"/>
                      </a:rPr>
                      <m:t>𝑓</m:t>
                    </m:r>
                    <m:r>
                      <a:rPr lang="en-US" i="1">
                        <a:latin typeface="Cambria Math"/>
                      </a:rPr>
                      <m:t>=0</m:t>
                    </m:r>
                  </m:oMath>
                </a14:m>
                <a:r>
                  <a:rPr lang="en-US" dirty="0"/>
                  <a:t>     =&gt;    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/>
                                </a:rPr>
                                <m:t>3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/>
                                </a:rPr>
                                <m:t>+3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𝑦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/>
                                </a:rPr>
                                <m:t>3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/>
                                </a:rPr>
                                <m:t>+3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</m:mr>
                        </m:m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      =&gt;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=−</m:t>
                    </m:r>
                    <m:r>
                      <a:rPr lang="en-US" i="1">
                        <a:latin typeface="Cambria Math"/>
                      </a:rPr>
                      <m:t>𝑦</m:t>
                    </m:r>
                    <m:r>
                      <a:rPr lang="en-US" i="1">
                        <a:latin typeface="Cambria Math"/>
                      </a:rPr>
                      <m:t>   &amp;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𝑦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=−</m:t>
                    </m:r>
                    <m:r>
                      <a:rPr lang="en-US" i="1">
                        <a:latin typeface="Cambria Math"/>
                      </a:rPr>
                      <m:t>𝑥</m:t>
                    </m:r>
                  </m:oMath>
                </a14:m>
                <a:endParaRPr lang="en-US" dirty="0"/>
              </a:p>
              <a:p>
                <a:pPr marL="114300" indent="0">
                  <a:buNone/>
                </a:pPr>
                <a:r>
                  <a:rPr lang="en-US" dirty="0"/>
                  <a:t>Solving simultaneously we get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0,0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 &amp; (−1,−1)</m:t>
                    </m:r>
                  </m:oMath>
                </a14:m>
                <a:r>
                  <a:rPr lang="en-US" dirty="0"/>
                  <a:t> as stationary points.</a:t>
                </a:r>
              </a:p>
              <a:p>
                <a:pPr marL="114300" indent="0">
                  <a:buNone/>
                </a:pPr>
                <a:r>
                  <a:rPr lang="en-US" dirty="0"/>
                  <a:t>Now to check maxima and minima we evaluate Hessian matrix at these points</a:t>
                </a:r>
              </a:p>
              <a:p>
                <a:pPr marL="11430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𝐻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0,0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 Eigen values of these matrix are 3 &amp; -3(Check) </a:t>
                </a:r>
                <a:r>
                  <a:rPr lang="en-US" dirty="0" err="1"/>
                  <a:t>i.e</a:t>
                </a:r>
                <a:r>
                  <a:rPr lang="en-US" dirty="0"/>
                  <a:t> H is indefinite which implies that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(0,0)</m:t>
                    </m:r>
                  </m:oMath>
                </a14:m>
                <a:r>
                  <a:rPr lang="en-US" dirty="0"/>
                  <a:t> is saddle point</a:t>
                </a:r>
              </a:p>
              <a:p>
                <a:pPr marL="114300" indent="0"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</a:rPr>
                      <m:t>𝐻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−1,−1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/>
                                </a:rPr>
                                <m:t>−6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−6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Eigen values of these matrix are -9 &amp; -3(Check) </a:t>
                </a:r>
                <a:r>
                  <a:rPr lang="en-US" dirty="0" err="1"/>
                  <a:t>i.e</a:t>
                </a:r>
                <a:r>
                  <a:rPr lang="en-US" dirty="0"/>
                  <a:t> H is negative definite which implies that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(−1,−1)</m:t>
                    </m:r>
                  </m:oMath>
                </a14:m>
                <a:r>
                  <a:rPr lang="en-US" dirty="0"/>
                  <a:t> is a point of maxima.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381000"/>
                <a:ext cx="7620000" cy="6019800"/>
              </a:xfrm>
              <a:blipFill rotWithShape="1">
                <a:blip r:embed="rId2" cstate="print"/>
                <a:stretch>
                  <a:fillRect t="-1418"/>
                </a:stretch>
              </a:blipFill>
            </p:spPr>
            <p:txBody>
              <a:bodyPr/>
              <a:lstStyle/>
              <a:p>
                <a:r>
                  <a:rPr lang="en-US" dirty="0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16354477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for practice:</a:t>
            </a: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5715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+3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−15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−15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+72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</m:oMath>
                </a14:m>
                <a:endParaRPr lang="en-US" b="0" dirty="0"/>
              </a:p>
              <a:p>
                <a:pPr marL="5715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=3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+5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+5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+4</m:t>
                    </m:r>
                    <m:r>
                      <a:rPr lang="en-US" b="0" i="1" smtClean="0">
                        <a:latin typeface="Cambria Math"/>
                      </a:rPr>
                      <m:t>𝑦</m:t>
                    </m:r>
                    <m:r>
                      <a:rPr lang="en-US" b="0" i="1" smtClean="0">
                        <a:latin typeface="Cambria Math"/>
                      </a:rPr>
                      <m:t>+5</m:t>
                    </m:r>
                  </m:oMath>
                </a14:m>
                <a:endParaRPr lang="en-US" b="0" dirty="0"/>
              </a:p>
              <a:p>
                <a:pPr marL="5715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𝑧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=−9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+6</m:t>
                    </m:r>
                    <m:r>
                      <a:rPr lang="en-US" b="0" i="1" smtClean="0">
                        <a:latin typeface="Cambria Math"/>
                      </a:rPr>
                      <m:t>𝑥𝑦</m:t>
                    </m:r>
                    <m:r>
                      <a:rPr lang="en-US" b="0" i="1" smtClean="0">
                        <a:latin typeface="Cambria Math"/>
                      </a:rPr>
                      <m:t>−2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−2</m:t>
                    </m:r>
                    <m:r>
                      <a:rPr lang="en-US" b="0" i="1" smtClean="0">
                        <a:latin typeface="Cambria Math"/>
                      </a:rPr>
                      <m:t>𝑥𝑧</m:t>
                    </m:r>
                    <m:r>
                      <a:rPr lang="en-US" b="0" i="1" smtClean="0">
                        <a:latin typeface="Cambria Math"/>
                      </a:rPr>
                      <m:t>−2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𝑧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endParaRPr lang="en-US" b="0" dirty="0"/>
              </a:p>
              <a:p>
                <a:pPr marL="5715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𝑧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=3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+</m:t>
                    </m:r>
                    <m:r>
                      <a:rPr lang="en-US" b="0" i="1" smtClean="0">
                        <a:latin typeface="Cambria Math"/>
                      </a:rPr>
                      <m:t>𝑥𝑧</m:t>
                    </m:r>
                    <m:r>
                      <a:rPr lang="en-US" b="0" i="1" smtClean="0">
                        <a:latin typeface="Cambria Math"/>
                      </a:rPr>
                      <m:t>+2</m:t>
                    </m:r>
                    <m:r>
                      <a:rPr lang="en-US" b="0" i="1" smtClean="0">
                        <a:latin typeface="Cambria Math"/>
                      </a:rPr>
                      <m:t>𝑧𝑦</m:t>
                    </m:r>
                    <m:r>
                      <a:rPr lang="en-US" b="0" i="1" smtClean="0">
                        <a:latin typeface="Cambria Math"/>
                      </a:rPr>
                      <m:t>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𝑧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 cstate="print"/>
                <a:stretch>
                  <a:fillRect t="-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344891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4">
            <a:extLst>
              <a:ext uri="{FF2B5EF4-FFF2-40B4-BE49-F238E27FC236}">
                <a16:creationId xmlns:a16="http://schemas.microsoft.com/office/drawing/2014/main" xmlns="" id="{6FA8BB87-F8D3-4F9F-5157-E7F41821BB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3150" y="1657350"/>
            <a:ext cx="3905250" cy="2971800"/>
          </a:xfrm>
          <a:prstGeom prst="rect">
            <a:avLst/>
          </a:prstGeom>
          <a:gradFill rotWithShape="0">
            <a:gsLst>
              <a:gs pos="0">
                <a:schemeClr val="bg1">
                  <a:gamma/>
                  <a:shade val="46275"/>
                  <a:invGamma/>
                </a:schemeClr>
              </a:gs>
              <a:gs pos="50000">
                <a:schemeClr val="bg1"/>
              </a:gs>
              <a:gs pos="100000">
                <a:schemeClr val="bg1">
                  <a:gamma/>
                  <a:shade val="46275"/>
                  <a:invGamma/>
                </a:schemeClr>
              </a:gs>
            </a:gsLst>
            <a:lin ang="5400000" scaled="1"/>
          </a:gradFill>
          <a:ln w="12700">
            <a:solidFill>
              <a:srgbClr val="FFFFFF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FCFEB9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24578" name="Rectangle 2">
            <a:extLst>
              <a:ext uri="{FF2B5EF4-FFF2-40B4-BE49-F238E27FC236}">
                <a16:creationId xmlns:a16="http://schemas.microsoft.com/office/drawing/2014/main" xmlns="" id="{ACD633E0-BBFC-CA35-93FB-33B9F33ADB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 dirty="0"/>
              <a:t>Optimization:  A Maximization Problem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xmlns="" id="{664301E2-2EA8-80EA-6CC7-EF8E44A77C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en-US" dirty="0">
                <a:solidFill>
                  <a:srgbClr val="66FFFF"/>
                </a:solidFill>
              </a:rPr>
              <a:t> </a:t>
            </a:r>
          </a:p>
          <a:p>
            <a:pPr>
              <a:buFont typeface="Monotype Sorts" pitchFamily="2" charset="2"/>
              <a:buNone/>
            </a:pPr>
            <a:r>
              <a:rPr lang="en-US" altLang="en-US" sz="1800" dirty="0"/>
              <a:t>                         </a:t>
            </a:r>
          </a:p>
          <a:p>
            <a:pPr>
              <a:buFont typeface="Monotype Sorts" pitchFamily="2" charset="2"/>
              <a:buNone/>
            </a:pPr>
            <a:r>
              <a:rPr lang="en-US" altLang="en-US" dirty="0"/>
              <a:t>			    Max       5</a:t>
            </a:r>
            <a:r>
              <a:rPr lang="en-US" altLang="en-US" i="1" dirty="0"/>
              <a:t>x</a:t>
            </a:r>
            <a:r>
              <a:rPr lang="en-US" altLang="en-US" baseline="-25000" dirty="0"/>
              <a:t>1</a:t>
            </a:r>
            <a:r>
              <a:rPr lang="en-US" altLang="en-US" dirty="0"/>
              <a:t> + 7</a:t>
            </a:r>
            <a:r>
              <a:rPr lang="en-US" altLang="en-US" i="1" dirty="0"/>
              <a:t>x</a:t>
            </a:r>
            <a:r>
              <a:rPr lang="en-US" altLang="en-US" baseline="-25000" dirty="0"/>
              <a:t>2</a:t>
            </a:r>
            <a:endParaRPr lang="en-US" altLang="en-US" dirty="0"/>
          </a:p>
          <a:p>
            <a:pPr>
              <a:buFont typeface="Monotype Sorts" pitchFamily="2" charset="2"/>
              <a:buNone/>
            </a:pPr>
            <a:endParaRPr lang="en-US" altLang="en-US" sz="1000" dirty="0"/>
          </a:p>
          <a:p>
            <a:pPr>
              <a:buFont typeface="Monotype Sorts" pitchFamily="2" charset="2"/>
              <a:buNone/>
            </a:pPr>
            <a:r>
              <a:rPr lang="en-US" altLang="en-US" dirty="0"/>
              <a:t>                            </a:t>
            </a:r>
            <a:r>
              <a:rPr lang="en-US" altLang="en-US" dirty="0" err="1"/>
              <a:t>s.t.</a:t>
            </a:r>
            <a:r>
              <a:rPr lang="en-US" altLang="en-US" dirty="0"/>
              <a:t>            </a:t>
            </a:r>
            <a:r>
              <a:rPr lang="en-US" altLang="en-US" i="1" dirty="0"/>
              <a:t>x</a:t>
            </a:r>
            <a:r>
              <a:rPr lang="en-US" altLang="en-US" baseline="-25000" dirty="0"/>
              <a:t>1</a:t>
            </a:r>
            <a:r>
              <a:rPr lang="en-US" altLang="en-US" dirty="0"/>
              <a:t>            </a:t>
            </a:r>
            <a:r>
              <a:rPr lang="en-US" altLang="en-US" u="sng" dirty="0"/>
              <a:t>&lt;</a:t>
            </a:r>
            <a:r>
              <a:rPr lang="en-US" altLang="en-US" dirty="0"/>
              <a:t>   6</a:t>
            </a:r>
          </a:p>
          <a:p>
            <a:pPr>
              <a:buFont typeface="Monotype Sorts" pitchFamily="2" charset="2"/>
              <a:buNone/>
            </a:pPr>
            <a:r>
              <a:rPr lang="en-US" altLang="en-US" dirty="0"/>
              <a:t>                                           2</a:t>
            </a:r>
            <a:r>
              <a:rPr lang="en-US" altLang="en-US" i="1" dirty="0"/>
              <a:t>x</a:t>
            </a:r>
            <a:r>
              <a:rPr lang="en-US" altLang="en-US" baseline="-25000" dirty="0"/>
              <a:t>1</a:t>
            </a:r>
            <a:r>
              <a:rPr lang="en-US" altLang="en-US" dirty="0"/>
              <a:t> + 3</a:t>
            </a:r>
            <a:r>
              <a:rPr lang="en-US" altLang="en-US" i="1" dirty="0"/>
              <a:t>x</a:t>
            </a:r>
            <a:r>
              <a:rPr lang="en-US" altLang="en-US" baseline="-25000" dirty="0"/>
              <a:t>2</a:t>
            </a:r>
            <a:r>
              <a:rPr lang="en-US" altLang="en-US" dirty="0"/>
              <a:t>  </a:t>
            </a:r>
            <a:r>
              <a:rPr lang="en-US" altLang="en-US" u="sng" dirty="0"/>
              <a:t>&lt;</a:t>
            </a:r>
            <a:r>
              <a:rPr lang="en-US" altLang="en-US" dirty="0"/>
              <a:t>  19</a:t>
            </a:r>
          </a:p>
          <a:p>
            <a:pPr>
              <a:buFont typeface="Monotype Sorts" pitchFamily="2" charset="2"/>
              <a:buNone/>
            </a:pPr>
            <a:r>
              <a:rPr lang="en-US" altLang="en-US" dirty="0"/>
              <a:t>                                             </a:t>
            </a:r>
            <a:r>
              <a:rPr lang="en-US" altLang="en-US" i="1" dirty="0"/>
              <a:t>x</a:t>
            </a:r>
            <a:r>
              <a:rPr lang="en-US" altLang="en-US" baseline="-25000" dirty="0"/>
              <a:t>1</a:t>
            </a:r>
            <a:r>
              <a:rPr lang="en-US" altLang="en-US" dirty="0"/>
              <a:t> +   </a:t>
            </a:r>
            <a:r>
              <a:rPr lang="en-US" altLang="en-US" i="1" dirty="0"/>
              <a:t>x</a:t>
            </a:r>
            <a:r>
              <a:rPr lang="en-US" altLang="en-US" baseline="-25000" dirty="0"/>
              <a:t>2</a:t>
            </a:r>
            <a:r>
              <a:rPr lang="en-US" altLang="en-US" dirty="0"/>
              <a:t>  </a:t>
            </a:r>
            <a:r>
              <a:rPr lang="en-US" altLang="en-US" u="sng" dirty="0"/>
              <a:t>&lt;</a:t>
            </a:r>
            <a:r>
              <a:rPr lang="en-US" altLang="en-US" dirty="0"/>
              <a:t>   8</a:t>
            </a:r>
          </a:p>
          <a:p>
            <a:pPr>
              <a:buFont typeface="Monotype Sorts" pitchFamily="2" charset="2"/>
              <a:buNone/>
            </a:pPr>
            <a:endParaRPr lang="en-US" altLang="en-US" sz="1000" dirty="0"/>
          </a:p>
          <a:p>
            <a:pPr>
              <a:buFont typeface="Monotype Sorts" pitchFamily="2" charset="2"/>
              <a:buNone/>
            </a:pPr>
            <a:r>
              <a:rPr lang="en-US" altLang="en-US" dirty="0"/>
              <a:t>                                     	  </a:t>
            </a:r>
            <a:r>
              <a:rPr lang="en-US" altLang="en-US" i="1" dirty="0"/>
              <a:t>x</a:t>
            </a:r>
            <a:r>
              <a:rPr lang="en-US" altLang="en-US" baseline="-25000" dirty="0"/>
              <a:t>1</a:t>
            </a:r>
            <a:r>
              <a:rPr lang="en-US" altLang="en-US" dirty="0"/>
              <a:t>, </a:t>
            </a:r>
            <a:r>
              <a:rPr lang="en-US" altLang="en-US" i="1" dirty="0"/>
              <a:t>x</a:t>
            </a:r>
            <a:r>
              <a:rPr lang="en-US" altLang="en-US" baseline="-25000" dirty="0"/>
              <a:t>2</a:t>
            </a:r>
            <a:r>
              <a:rPr lang="en-US" altLang="en-US" dirty="0"/>
              <a:t> </a:t>
            </a:r>
            <a:r>
              <a:rPr lang="en-US" altLang="en-US" u="sng" dirty="0"/>
              <a:t>&gt;</a:t>
            </a:r>
            <a:r>
              <a:rPr lang="en-US" altLang="en-US" dirty="0"/>
              <a:t> 0</a:t>
            </a:r>
          </a:p>
        </p:txBody>
      </p:sp>
    </p:spTree>
  </p:cSld>
  <p:clrMapOvr>
    <a:masterClrMapping/>
  </p:clrMapOvr>
  <p:transition>
    <p:zo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4">
            <a:extLst>
              <a:ext uri="{FF2B5EF4-FFF2-40B4-BE49-F238E27FC236}">
                <a16:creationId xmlns:a16="http://schemas.microsoft.com/office/drawing/2014/main" xmlns="" id="{D5FCA888-3E3C-78AA-647E-206D11A653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4500" y="2082800"/>
            <a:ext cx="53340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>
            <a:lvl1pPr marL="2857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6858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43050" indent="-1714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00250" indent="-1714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457450" indent="-171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371850" indent="-171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29050" indent="-171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285750" marR="0" lvl="0" indent="-28575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FCFEB9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8</a:t>
            </a:r>
          </a:p>
          <a:p>
            <a:pPr marL="285750" marR="0" lvl="0" indent="-28575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7</a:t>
            </a:r>
          </a:p>
          <a:p>
            <a:pPr marL="285750" marR="0" lvl="0" indent="-28575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6</a:t>
            </a:r>
          </a:p>
          <a:p>
            <a:pPr marL="285750" marR="0" lvl="0" indent="-28575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5</a:t>
            </a:r>
          </a:p>
          <a:p>
            <a:pPr marL="285750" marR="0" lvl="0" indent="-28575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4</a:t>
            </a:r>
          </a:p>
          <a:p>
            <a:pPr marL="285750" marR="0" lvl="0" indent="-28575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3</a:t>
            </a:r>
          </a:p>
          <a:p>
            <a:pPr marL="285750" marR="0" lvl="0" indent="-28575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2</a:t>
            </a:r>
          </a:p>
          <a:p>
            <a:pPr marL="285750" marR="0" lvl="0" indent="-28575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1</a:t>
            </a:r>
          </a:p>
          <a:p>
            <a:pPr marL="285750" marR="0" lvl="0" indent="-28575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FCFEB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          </a:t>
            </a: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1        2         3         4         5         6         7         8         9         10</a:t>
            </a: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FCFEB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 </a:t>
            </a:r>
          </a:p>
        </p:txBody>
      </p:sp>
      <p:sp>
        <p:nvSpPr>
          <p:cNvPr id="25602" name="Rectangle 2">
            <a:extLst>
              <a:ext uri="{FF2B5EF4-FFF2-40B4-BE49-F238E27FC236}">
                <a16:creationId xmlns:a16="http://schemas.microsoft.com/office/drawing/2014/main" xmlns="" id="{EBCAC1D9-672E-7960-A598-623DB5DAAB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90563" y="163513"/>
            <a:ext cx="7772400" cy="585787"/>
          </a:xfrm>
          <a:noFill/>
          <a:ln/>
        </p:spPr>
        <p:txBody>
          <a:bodyPr/>
          <a:lstStyle/>
          <a:p>
            <a:r>
              <a:rPr lang="en-US" altLang="en-US" dirty="0"/>
              <a:t>Graphical Solution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xmlns="" id="{FA342D84-1BB7-E5F7-07AC-DE4B4E5848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12763" y="1058863"/>
            <a:ext cx="7772400" cy="4381500"/>
          </a:xfrm>
          <a:noFill/>
          <a:ln/>
        </p:spPr>
        <p:txBody>
          <a:bodyPr/>
          <a:lstStyle/>
          <a:p>
            <a:r>
              <a:rPr lang="en-US" altLang="en-US">
                <a:solidFill>
                  <a:srgbClr val="66FFFF"/>
                </a:solidFill>
              </a:rPr>
              <a:t>Constraint #1 Graphed</a:t>
            </a:r>
          </a:p>
        </p:txBody>
      </p:sp>
      <p:sp>
        <p:nvSpPr>
          <p:cNvPr id="25608" name="Rectangle 8">
            <a:extLst>
              <a:ext uri="{FF2B5EF4-FFF2-40B4-BE49-F238E27FC236}">
                <a16:creationId xmlns:a16="http://schemas.microsoft.com/office/drawing/2014/main" xmlns="" id="{58F9D2C2-BCB5-E8D7-9037-FB31EB4073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5913" y="1447800"/>
            <a:ext cx="58737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Book Antiqua" panose="02040602050305030304" pitchFamily="18" charset="0"/>
                <a:ea typeface="+mn-ea"/>
                <a:cs typeface="+mn-cs"/>
              </a:rPr>
              <a:t>  </a:t>
            </a:r>
            <a:r>
              <a:rPr kumimoji="0" lang="en-US" altLang="en-US" sz="2400" b="0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Book Antiqua" panose="02040602050305030304" pitchFamily="18" charset="0"/>
                <a:ea typeface="+mn-ea"/>
                <a:cs typeface="+mn-cs"/>
              </a:rPr>
              <a:t>x</a:t>
            </a:r>
            <a:r>
              <a:rPr kumimoji="0" lang="en-US" altLang="en-US" sz="2400" b="0" i="0" u="none" strike="noStrike" kern="1200" cap="none" spc="0" normalizeH="0" baseline="-2500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Book Antiqua" panose="02040602050305030304" pitchFamily="18" charset="0"/>
                <a:ea typeface="+mn-ea"/>
                <a:cs typeface="+mn-cs"/>
              </a:rPr>
              <a:t>2</a:t>
            </a:r>
          </a:p>
        </p:txBody>
      </p:sp>
      <p:sp>
        <p:nvSpPr>
          <p:cNvPr id="25609" name="Rectangle 9">
            <a:extLst>
              <a:ext uri="{FF2B5EF4-FFF2-40B4-BE49-F238E27FC236}">
                <a16:creationId xmlns:a16="http://schemas.microsoft.com/office/drawing/2014/main" xmlns="" id="{4493BD5D-817C-D3D7-0C2B-340FEFD0A2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6113" y="5624513"/>
            <a:ext cx="43497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Book Antiqua" panose="02040602050305030304" pitchFamily="18" charset="0"/>
                <a:ea typeface="+mn-ea"/>
                <a:cs typeface="+mn-cs"/>
              </a:rPr>
              <a:t>x</a:t>
            </a:r>
            <a:r>
              <a:rPr kumimoji="0" lang="en-US" altLang="en-US" sz="2400" b="0" i="0" u="none" strike="noStrike" kern="1200" cap="none" spc="0" normalizeH="0" baseline="-2500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Book Antiqua" panose="02040602050305030304" pitchFamily="18" charset="0"/>
                <a:ea typeface="+mn-ea"/>
                <a:cs typeface="+mn-cs"/>
              </a:rPr>
              <a:t>1</a:t>
            </a:r>
          </a:p>
        </p:txBody>
      </p:sp>
      <p:sp>
        <p:nvSpPr>
          <p:cNvPr id="25610" name="Line 10">
            <a:extLst>
              <a:ext uri="{FF2B5EF4-FFF2-40B4-BE49-F238E27FC236}">
                <a16:creationId xmlns:a16="http://schemas.microsoft.com/office/drawing/2014/main" xmlns="" id="{69F6A69D-6834-37F3-5661-51B90ACAC37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667250" y="1898650"/>
            <a:ext cx="0" cy="3975100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FCFEB9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25612" name="Line 12">
            <a:extLst>
              <a:ext uri="{FF2B5EF4-FFF2-40B4-BE49-F238E27FC236}">
                <a16:creationId xmlns:a16="http://schemas.microsoft.com/office/drawing/2014/main" xmlns="" id="{E2A655A8-7067-1DF7-D4BA-C0E43A11625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06950" y="3200400"/>
            <a:ext cx="622300" cy="0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 type="triangle" w="med" len="med"/>
          </a:ln>
          <a:effectLst>
            <a:outerShdw dist="1796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FCFEB9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25616" name="Line 16">
            <a:extLst>
              <a:ext uri="{FF2B5EF4-FFF2-40B4-BE49-F238E27FC236}">
                <a16:creationId xmlns:a16="http://schemas.microsoft.com/office/drawing/2014/main" xmlns="" id="{BBA0DF4B-3B6D-8E94-E737-99775EC97B5A}"/>
              </a:ext>
            </a:extLst>
          </p:cNvPr>
          <p:cNvSpPr>
            <a:spLocks noChangeShapeType="1"/>
          </p:cNvSpPr>
          <p:nvPr/>
        </p:nvSpPr>
        <p:spPr bwMode="auto">
          <a:xfrm>
            <a:off x="2063750" y="5867400"/>
            <a:ext cx="4864100" cy="0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FCFEB9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25617" name="Line 17">
            <a:extLst>
              <a:ext uri="{FF2B5EF4-FFF2-40B4-BE49-F238E27FC236}">
                <a16:creationId xmlns:a16="http://schemas.microsoft.com/office/drawing/2014/main" xmlns="" id="{EF2918E1-208B-2AC4-068D-BB974DB104C7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1200" y="1987550"/>
            <a:ext cx="0" cy="3873500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FCFEB9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25618" name="Line 18">
            <a:extLst>
              <a:ext uri="{FF2B5EF4-FFF2-40B4-BE49-F238E27FC236}">
                <a16:creationId xmlns:a16="http://schemas.microsoft.com/office/drawing/2014/main" xmlns="" id="{688ECB45-C807-C2D0-9DA4-07033F9D28A1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7550" y="5867400"/>
            <a:ext cx="63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FCFEB9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25626" name="Rectangle 26">
            <a:extLst>
              <a:ext uri="{FF2B5EF4-FFF2-40B4-BE49-F238E27FC236}">
                <a16:creationId xmlns:a16="http://schemas.microsoft.com/office/drawing/2014/main" xmlns="" id="{58B35CCD-D7CC-B7CE-5878-1E21992A1B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8313" y="2957513"/>
            <a:ext cx="100012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Book Antiqua" panose="02040602050305030304" pitchFamily="18" charset="0"/>
                <a:ea typeface="+mn-ea"/>
                <a:cs typeface="+mn-cs"/>
              </a:rPr>
              <a:t>x</a:t>
            </a:r>
            <a:r>
              <a:rPr kumimoji="0" lang="en-US" altLang="en-US" sz="2400" b="0" i="0" u="none" strike="noStrike" kern="1200" cap="none" spc="0" normalizeH="0" baseline="-2500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Book Antiqua" panose="02040602050305030304" pitchFamily="18" charset="0"/>
                <a:ea typeface="+mn-ea"/>
                <a:cs typeface="+mn-cs"/>
              </a:rPr>
              <a:t>1</a:t>
            </a: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Book Antiqua" panose="02040602050305030304" pitchFamily="18" charset="0"/>
                <a:ea typeface="+mn-ea"/>
                <a:cs typeface="+mn-cs"/>
              </a:rPr>
              <a:t> </a:t>
            </a:r>
            <a:r>
              <a:rPr kumimoji="0" lang="en-US" altLang="en-US" sz="2400" b="0" i="0" u="sng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Book Antiqua" panose="02040602050305030304" pitchFamily="18" charset="0"/>
                <a:ea typeface="+mn-ea"/>
                <a:cs typeface="+mn-cs"/>
              </a:rPr>
              <a:t>&lt;</a:t>
            </a: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Book Antiqua" panose="02040602050305030304" pitchFamily="18" charset="0"/>
                <a:ea typeface="+mn-ea"/>
                <a:cs typeface="+mn-cs"/>
              </a:rPr>
              <a:t>  6</a:t>
            </a: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FCFEB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Book Antiqua" panose="02040602050305030304" pitchFamily="18" charset="0"/>
              <a:ea typeface="+mn-ea"/>
              <a:cs typeface="+mn-cs"/>
            </a:endParaRPr>
          </a:p>
        </p:txBody>
      </p:sp>
      <p:sp>
        <p:nvSpPr>
          <p:cNvPr id="25628" name="Text Box 28">
            <a:extLst>
              <a:ext uri="{FF2B5EF4-FFF2-40B4-BE49-F238E27FC236}">
                <a16:creationId xmlns:a16="http://schemas.microsoft.com/office/drawing/2014/main" xmlns="" id="{3FE419E0-95A8-93C0-898D-3F7FF764FA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0325" y="4954588"/>
            <a:ext cx="844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Book Antiqua" panose="02040602050305030304" pitchFamily="18" charset="0"/>
                <a:ea typeface="+mn-ea"/>
                <a:cs typeface="+mn-cs"/>
              </a:rPr>
              <a:t>(6, 0)</a:t>
            </a: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ook Antiqua" panose="02040602050305030304" pitchFamily="18" charset="0"/>
              <a:ea typeface="+mn-ea"/>
              <a:cs typeface="+mn-cs"/>
            </a:endParaRPr>
          </a:p>
        </p:txBody>
      </p:sp>
      <p:sp>
        <p:nvSpPr>
          <p:cNvPr id="25629" name="Line 29">
            <a:extLst>
              <a:ext uri="{FF2B5EF4-FFF2-40B4-BE49-F238E27FC236}">
                <a16:creationId xmlns:a16="http://schemas.microsoft.com/office/drawing/2014/main" xmlns="" id="{D905CFD6-3D1F-FF5C-8332-6E2D802F83A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768850" y="5410200"/>
            <a:ext cx="361950" cy="361950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 type="triangle" w="med" len="med"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FCFEB9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ransition>
    <p:zo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75" name="Rectangle 35">
            <a:extLst>
              <a:ext uri="{FF2B5EF4-FFF2-40B4-BE49-F238E27FC236}">
                <a16:creationId xmlns:a16="http://schemas.microsoft.com/office/drawing/2014/main" xmlns="" id="{CDDBA0DB-9D71-4697-505D-6719EEB970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4500" y="2082800"/>
            <a:ext cx="53340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>
            <a:lvl1pPr marL="2857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6858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43050" indent="-1714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00250" indent="-1714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457450" indent="-171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371850" indent="-171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29050" indent="-171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285750" marR="0" lvl="0" indent="-28575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FCFEB9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8</a:t>
            </a:r>
          </a:p>
          <a:p>
            <a:pPr marL="285750" marR="0" lvl="0" indent="-28575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7</a:t>
            </a:r>
          </a:p>
          <a:p>
            <a:pPr marL="285750" marR="0" lvl="0" indent="-28575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6</a:t>
            </a:r>
          </a:p>
          <a:p>
            <a:pPr marL="285750" marR="0" lvl="0" indent="-28575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5</a:t>
            </a:r>
          </a:p>
          <a:p>
            <a:pPr marL="285750" marR="0" lvl="0" indent="-28575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4</a:t>
            </a:r>
          </a:p>
          <a:p>
            <a:pPr marL="285750" marR="0" lvl="0" indent="-28575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3</a:t>
            </a:r>
          </a:p>
          <a:p>
            <a:pPr marL="285750" marR="0" lvl="0" indent="-28575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2</a:t>
            </a:r>
          </a:p>
          <a:p>
            <a:pPr marL="285750" marR="0" lvl="0" indent="-28575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1</a:t>
            </a:r>
          </a:p>
          <a:p>
            <a:pPr marL="285750" marR="0" lvl="0" indent="-28575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FCFEB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          </a:t>
            </a: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1        2         3         4         5         6         7         8         9         10</a:t>
            </a: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FCFEB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 </a:t>
            </a:r>
          </a:p>
        </p:txBody>
      </p:sp>
      <p:sp>
        <p:nvSpPr>
          <p:cNvPr id="138244" name="Rectangle 4">
            <a:extLst>
              <a:ext uri="{FF2B5EF4-FFF2-40B4-BE49-F238E27FC236}">
                <a16:creationId xmlns:a16="http://schemas.microsoft.com/office/drawing/2014/main" xmlns="" id="{CE6F244E-AD89-BCA5-22FC-19C822A6C0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90563" y="163513"/>
            <a:ext cx="7772400" cy="585787"/>
          </a:xfrm>
          <a:noFill/>
          <a:ln/>
        </p:spPr>
        <p:txBody>
          <a:bodyPr/>
          <a:lstStyle/>
          <a:p>
            <a:r>
              <a:rPr lang="en-US" altLang="en-US" dirty="0"/>
              <a:t>Graphical Solution</a:t>
            </a:r>
          </a:p>
        </p:txBody>
      </p:sp>
      <p:sp>
        <p:nvSpPr>
          <p:cNvPr id="138245" name="Rectangle 5">
            <a:extLst>
              <a:ext uri="{FF2B5EF4-FFF2-40B4-BE49-F238E27FC236}">
                <a16:creationId xmlns:a16="http://schemas.microsoft.com/office/drawing/2014/main" xmlns="" id="{79405585-3BBD-134D-FADE-3C0776D16E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12763" y="1058863"/>
            <a:ext cx="7772400" cy="4381500"/>
          </a:xfrm>
          <a:noFill/>
          <a:ln/>
        </p:spPr>
        <p:txBody>
          <a:bodyPr/>
          <a:lstStyle/>
          <a:p>
            <a:r>
              <a:rPr lang="en-US" altLang="en-US">
                <a:solidFill>
                  <a:srgbClr val="66FFFF"/>
                </a:solidFill>
              </a:rPr>
              <a:t>Constraint #2 Graphed</a:t>
            </a:r>
          </a:p>
        </p:txBody>
      </p:sp>
      <p:sp>
        <p:nvSpPr>
          <p:cNvPr id="138248" name="Line 8">
            <a:extLst>
              <a:ext uri="{FF2B5EF4-FFF2-40B4-BE49-F238E27FC236}">
                <a16:creationId xmlns:a16="http://schemas.microsoft.com/office/drawing/2014/main" xmlns="" id="{A53D4827-0494-DDFA-042C-995DB2A2F6C1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7550" y="3225800"/>
            <a:ext cx="4318000" cy="2635250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FCFEB9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138249" name="Rectangle 9">
            <a:extLst>
              <a:ext uri="{FF2B5EF4-FFF2-40B4-BE49-F238E27FC236}">
                <a16:creationId xmlns:a16="http://schemas.microsoft.com/office/drawing/2014/main" xmlns="" id="{94C5D15C-604C-20B0-E4E8-43F9A3FBBE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3388" y="3887788"/>
            <a:ext cx="258762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Book Antiqua" panose="02040602050305030304" pitchFamily="18" charset="0"/>
                <a:ea typeface="+mn-ea"/>
                <a:cs typeface="+mn-cs"/>
              </a:rPr>
              <a:t>2</a:t>
            </a:r>
            <a:r>
              <a:rPr kumimoji="0" lang="en-US" altLang="en-US" sz="2400" b="0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Book Antiqua" panose="02040602050305030304" pitchFamily="18" charset="0"/>
                <a:ea typeface="+mn-ea"/>
                <a:cs typeface="+mn-cs"/>
              </a:rPr>
              <a:t>x</a:t>
            </a:r>
            <a:r>
              <a:rPr kumimoji="0" lang="en-US" altLang="en-US" sz="2400" b="0" i="0" u="none" strike="noStrike" kern="1200" cap="none" spc="0" normalizeH="0" baseline="-2500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Book Antiqua" panose="02040602050305030304" pitchFamily="18" charset="0"/>
                <a:ea typeface="+mn-ea"/>
                <a:cs typeface="+mn-cs"/>
              </a:rPr>
              <a:t>1</a:t>
            </a: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Book Antiqua" panose="02040602050305030304" pitchFamily="18" charset="0"/>
                <a:ea typeface="+mn-ea"/>
                <a:cs typeface="+mn-cs"/>
              </a:rPr>
              <a:t> + 3</a:t>
            </a:r>
            <a:r>
              <a:rPr kumimoji="0" lang="en-US" altLang="en-US" sz="2400" b="0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Book Antiqua" panose="02040602050305030304" pitchFamily="18" charset="0"/>
                <a:ea typeface="+mn-ea"/>
                <a:cs typeface="+mn-cs"/>
              </a:rPr>
              <a:t>x</a:t>
            </a:r>
            <a:r>
              <a:rPr kumimoji="0" lang="en-US" altLang="en-US" sz="2400" b="0" i="0" u="none" strike="noStrike" kern="1200" cap="none" spc="0" normalizeH="0" baseline="-2500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Book Antiqua" panose="02040602050305030304" pitchFamily="18" charset="0"/>
                <a:ea typeface="+mn-ea"/>
                <a:cs typeface="+mn-cs"/>
              </a:rPr>
              <a:t>2</a:t>
            </a: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Book Antiqua" panose="02040602050305030304" pitchFamily="18" charset="0"/>
                <a:ea typeface="+mn-ea"/>
                <a:cs typeface="+mn-cs"/>
              </a:rPr>
              <a:t>  </a:t>
            </a:r>
            <a:r>
              <a:rPr kumimoji="0" lang="en-US" altLang="en-US" sz="2400" b="0" i="0" u="sng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Book Antiqua" panose="02040602050305030304" pitchFamily="18" charset="0"/>
                <a:ea typeface="+mn-ea"/>
                <a:cs typeface="+mn-cs"/>
              </a:rPr>
              <a:t>&lt;</a:t>
            </a: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Book Antiqua" panose="02040602050305030304" pitchFamily="18" charset="0"/>
                <a:ea typeface="+mn-ea"/>
                <a:cs typeface="+mn-cs"/>
              </a:rPr>
              <a:t> 19</a:t>
            </a: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CFEB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Book Antiqua" panose="02040602050305030304" pitchFamily="18" charset="0"/>
                <a:ea typeface="+mn-ea"/>
                <a:cs typeface="+mn-cs"/>
              </a:rPr>
              <a:t> </a:t>
            </a:r>
          </a:p>
        </p:txBody>
      </p:sp>
      <p:sp>
        <p:nvSpPr>
          <p:cNvPr id="138250" name="Rectangle 10">
            <a:extLst>
              <a:ext uri="{FF2B5EF4-FFF2-40B4-BE49-F238E27FC236}">
                <a16:creationId xmlns:a16="http://schemas.microsoft.com/office/drawing/2014/main" xmlns="" id="{2C743BD9-0DAE-FE21-68BB-68EF6DF503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5913" y="1447800"/>
            <a:ext cx="58737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Book Antiqua" panose="02040602050305030304" pitchFamily="18" charset="0"/>
                <a:ea typeface="+mn-ea"/>
                <a:cs typeface="+mn-cs"/>
              </a:rPr>
              <a:t>  </a:t>
            </a:r>
            <a:r>
              <a:rPr kumimoji="0" lang="en-US" altLang="en-US" sz="2400" b="0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Book Antiqua" panose="02040602050305030304" pitchFamily="18" charset="0"/>
                <a:ea typeface="+mn-ea"/>
                <a:cs typeface="+mn-cs"/>
              </a:rPr>
              <a:t>x</a:t>
            </a:r>
            <a:r>
              <a:rPr kumimoji="0" lang="en-US" altLang="en-US" sz="2400" b="0" i="0" u="none" strike="noStrike" kern="1200" cap="none" spc="0" normalizeH="0" baseline="-2500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Book Antiqua" panose="02040602050305030304" pitchFamily="18" charset="0"/>
                <a:ea typeface="+mn-ea"/>
                <a:cs typeface="+mn-cs"/>
              </a:rPr>
              <a:t>2</a:t>
            </a:r>
          </a:p>
        </p:txBody>
      </p:sp>
      <p:sp>
        <p:nvSpPr>
          <p:cNvPr id="138251" name="Rectangle 11">
            <a:extLst>
              <a:ext uri="{FF2B5EF4-FFF2-40B4-BE49-F238E27FC236}">
                <a16:creationId xmlns:a16="http://schemas.microsoft.com/office/drawing/2014/main" xmlns="" id="{C09F4E31-828A-B679-BA96-8937600B2C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6113" y="5624513"/>
            <a:ext cx="43497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Book Antiqua" panose="02040602050305030304" pitchFamily="18" charset="0"/>
                <a:ea typeface="+mn-ea"/>
                <a:cs typeface="+mn-cs"/>
              </a:rPr>
              <a:t>x</a:t>
            </a:r>
            <a:r>
              <a:rPr kumimoji="0" lang="en-US" altLang="en-US" sz="2400" b="0" i="0" u="none" strike="noStrike" kern="1200" cap="none" spc="0" normalizeH="0" baseline="-2500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Book Antiqua" panose="02040602050305030304" pitchFamily="18" charset="0"/>
                <a:ea typeface="+mn-ea"/>
                <a:cs typeface="+mn-cs"/>
              </a:rPr>
              <a:t>1</a:t>
            </a:r>
          </a:p>
        </p:txBody>
      </p:sp>
      <p:sp>
        <p:nvSpPr>
          <p:cNvPr id="138255" name="Line 15">
            <a:extLst>
              <a:ext uri="{FF2B5EF4-FFF2-40B4-BE49-F238E27FC236}">
                <a16:creationId xmlns:a16="http://schemas.microsoft.com/office/drawing/2014/main" xmlns="" id="{33E755F9-5238-58C2-0345-6BF34E39332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089150" y="2749550"/>
            <a:ext cx="431800" cy="406400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 type="triangle" w="med" len="med"/>
          </a:ln>
          <a:effectLst>
            <a:outerShdw dist="1796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FCFEB9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138258" name="Line 18">
            <a:extLst>
              <a:ext uri="{FF2B5EF4-FFF2-40B4-BE49-F238E27FC236}">
                <a16:creationId xmlns:a16="http://schemas.microsoft.com/office/drawing/2014/main" xmlns="" id="{6489F196-EDCC-88A2-A511-4A19F95992AF}"/>
              </a:ext>
            </a:extLst>
          </p:cNvPr>
          <p:cNvSpPr>
            <a:spLocks noChangeShapeType="1"/>
          </p:cNvSpPr>
          <p:nvPr/>
        </p:nvSpPr>
        <p:spPr bwMode="auto">
          <a:xfrm>
            <a:off x="2063750" y="5867400"/>
            <a:ext cx="4864100" cy="0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FCFEB9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138259" name="Line 19">
            <a:extLst>
              <a:ext uri="{FF2B5EF4-FFF2-40B4-BE49-F238E27FC236}">
                <a16:creationId xmlns:a16="http://schemas.microsoft.com/office/drawing/2014/main" xmlns="" id="{DE9FD8E2-9871-D252-E9C2-54A270430445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1200" y="1987550"/>
            <a:ext cx="0" cy="3873500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FCFEB9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138260" name="Line 20">
            <a:extLst>
              <a:ext uri="{FF2B5EF4-FFF2-40B4-BE49-F238E27FC236}">
                <a16:creationId xmlns:a16="http://schemas.microsoft.com/office/drawing/2014/main" xmlns="" id="{F4407802-D6EF-E324-5CE4-83598D703E6A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7550" y="5867400"/>
            <a:ext cx="63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FCFEB9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138270" name="Text Box 30">
            <a:extLst>
              <a:ext uri="{FF2B5EF4-FFF2-40B4-BE49-F238E27FC236}">
                <a16:creationId xmlns:a16="http://schemas.microsoft.com/office/drawing/2014/main" xmlns="" id="{82E2D571-30F9-2B9D-F10F-01FE10B2C7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2525" y="2281238"/>
            <a:ext cx="12874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Book Antiqua" panose="02040602050305030304" pitchFamily="18" charset="0"/>
                <a:ea typeface="+mn-ea"/>
                <a:cs typeface="+mn-cs"/>
              </a:rPr>
              <a:t>(0, 6 </a:t>
            </a: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Book Antiqua" panose="02040602050305030304" pitchFamily="18" charset="0"/>
                <a:ea typeface="+mn-ea"/>
                <a:cs typeface="+mn-cs"/>
              </a:rPr>
              <a:t>1/3</a:t>
            </a: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Book Antiqua" panose="02040602050305030304" pitchFamily="18" charset="0"/>
                <a:ea typeface="+mn-ea"/>
                <a:cs typeface="+mn-cs"/>
              </a:rPr>
              <a:t>)</a:t>
            </a: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ook Antiqua" panose="02040602050305030304" pitchFamily="18" charset="0"/>
              <a:ea typeface="+mn-ea"/>
              <a:cs typeface="+mn-cs"/>
            </a:endParaRPr>
          </a:p>
        </p:txBody>
      </p:sp>
      <p:sp>
        <p:nvSpPr>
          <p:cNvPr id="138271" name="Line 31">
            <a:extLst>
              <a:ext uri="{FF2B5EF4-FFF2-40B4-BE49-F238E27FC236}">
                <a16:creationId xmlns:a16="http://schemas.microsoft.com/office/drawing/2014/main" xmlns="" id="{E3859E54-83B5-C501-7D99-C1582F55241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035550" y="4311650"/>
            <a:ext cx="520700" cy="584200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 type="triangle" w="med" len="med"/>
          </a:ln>
          <a:effectLst>
            <a:outerShdw dist="1796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FCFEB9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138272" name="Line 32">
            <a:extLst>
              <a:ext uri="{FF2B5EF4-FFF2-40B4-BE49-F238E27FC236}">
                <a16:creationId xmlns:a16="http://schemas.microsoft.com/office/drawing/2014/main" xmlns="" id="{FAD2CCAB-78C5-4A51-DCE9-690FB21EC20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375400" y="5359400"/>
            <a:ext cx="431800" cy="406400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 type="triangle" w="med" len="med"/>
          </a:ln>
          <a:effectLst>
            <a:outerShdw dist="1796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FCFEB9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138273" name="Text Box 33">
            <a:extLst>
              <a:ext uri="{FF2B5EF4-FFF2-40B4-BE49-F238E27FC236}">
                <a16:creationId xmlns:a16="http://schemas.microsoft.com/office/drawing/2014/main" xmlns="" id="{FF097B1A-F102-A99C-2F67-5A7DCE78DC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89725" y="4852988"/>
            <a:ext cx="12874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Book Antiqua" panose="02040602050305030304" pitchFamily="18" charset="0"/>
                <a:ea typeface="+mn-ea"/>
                <a:cs typeface="+mn-cs"/>
              </a:rPr>
              <a:t>(9 </a:t>
            </a: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Book Antiqua" panose="02040602050305030304" pitchFamily="18" charset="0"/>
                <a:ea typeface="+mn-ea"/>
                <a:cs typeface="+mn-cs"/>
              </a:rPr>
              <a:t>1/2</a:t>
            </a: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Book Antiqua" panose="02040602050305030304" pitchFamily="18" charset="0"/>
                <a:ea typeface="+mn-ea"/>
                <a:cs typeface="+mn-cs"/>
              </a:rPr>
              <a:t>, 0)</a:t>
            </a: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ook Antiqua" panose="02040602050305030304" pitchFamily="18" charset="0"/>
              <a:ea typeface="+mn-ea"/>
              <a:cs typeface="+mn-cs"/>
            </a:endParaRPr>
          </a:p>
        </p:txBody>
      </p:sp>
    </p:spTree>
  </p:cSld>
  <p:clrMapOvr>
    <a:masterClrMapping/>
  </p:clrMapOvr>
  <p:transition>
    <p:zo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8" name="Rectangle 4">
            <a:extLst>
              <a:ext uri="{FF2B5EF4-FFF2-40B4-BE49-F238E27FC236}">
                <a16:creationId xmlns:a16="http://schemas.microsoft.com/office/drawing/2014/main" xmlns="" id="{DB7615F6-034C-A62A-3E6B-DAE8A3A2F2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90563" y="163513"/>
            <a:ext cx="7772400" cy="585787"/>
          </a:xfrm>
          <a:noFill/>
          <a:ln/>
        </p:spPr>
        <p:txBody>
          <a:bodyPr/>
          <a:lstStyle/>
          <a:p>
            <a:r>
              <a:rPr lang="en-US" altLang="en-US" dirty="0"/>
              <a:t>Graphical Solution</a:t>
            </a:r>
          </a:p>
        </p:txBody>
      </p:sp>
      <p:sp>
        <p:nvSpPr>
          <p:cNvPr id="139269" name="Rectangle 5">
            <a:extLst>
              <a:ext uri="{FF2B5EF4-FFF2-40B4-BE49-F238E27FC236}">
                <a16:creationId xmlns:a16="http://schemas.microsoft.com/office/drawing/2014/main" xmlns="" id="{CB861377-CC8F-9A8B-DCF6-EC5AA5C779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12763" y="1058863"/>
            <a:ext cx="7772400" cy="4381500"/>
          </a:xfrm>
          <a:noFill/>
          <a:ln/>
        </p:spPr>
        <p:txBody>
          <a:bodyPr/>
          <a:lstStyle/>
          <a:p>
            <a:r>
              <a:rPr lang="en-US" altLang="en-US">
                <a:solidFill>
                  <a:srgbClr val="66FFFF"/>
                </a:solidFill>
              </a:rPr>
              <a:t>Constraint #3 Graphed</a:t>
            </a:r>
          </a:p>
        </p:txBody>
      </p:sp>
      <p:sp>
        <p:nvSpPr>
          <p:cNvPr id="139270" name="Rectangle 6">
            <a:extLst>
              <a:ext uri="{FF2B5EF4-FFF2-40B4-BE49-F238E27FC236}">
                <a16:creationId xmlns:a16="http://schemas.microsoft.com/office/drawing/2014/main" xmlns="" id="{D71893D0-B340-9969-86DB-9CCA2C1C73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4500" y="2082800"/>
            <a:ext cx="53340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>
            <a:lvl1pPr marL="2857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6858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43050" indent="-1714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00250" indent="-1714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457450" indent="-171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371850" indent="-171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29050" indent="-171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285750" marR="0" lvl="0" indent="-28575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FCFEB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8</a:t>
            </a:r>
          </a:p>
          <a:p>
            <a:pPr marL="285750" marR="0" lvl="0" indent="-28575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7</a:t>
            </a:r>
          </a:p>
          <a:p>
            <a:pPr marL="285750" marR="0" lvl="0" indent="-28575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6</a:t>
            </a:r>
          </a:p>
          <a:p>
            <a:pPr marL="285750" marR="0" lvl="0" indent="-28575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5</a:t>
            </a:r>
          </a:p>
          <a:p>
            <a:pPr marL="285750" marR="0" lvl="0" indent="-28575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4</a:t>
            </a:r>
          </a:p>
          <a:p>
            <a:pPr marL="285750" marR="0" lvl="0" indent="-28575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3</a:t>
            </a:r>
          </a:p>
          <a:p>
            <a:pPr marL="285750" marR="0" lvl="0" indent="-28575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2</a:t>
            </a:r>
          </a:p>
          <a:p>
            <a:pPr marL="285750" marR="0" lvl="0" indent="-28575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1</a:t>
            </a:r>
          </a:p>
          <a:p>
            <a:pPr marL="285750" marR="0" lvl="0" indent="-28575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FCFEB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          </a:t>
            </a: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1        2         3         4         5         6         7         8         9         10</a:t>
            </a: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FCFEB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 </a:t>
            </a:r>
          </a:p>
        </p:txBody>
      </p:sp>
      <p:sp>
        <p:nvSpPr>
          <p:cNvPr id="139271" name="Line 7">
            <a:extLst>
              <a:ext uri="{FF2B5EF4-FFF2-40B4-BE49-F238E27FC236}">
                <a16:creationId xmlns:a16="http://schemas.microsoft.com/office/drawing/2014/main" xmlns="" id="{7C1BAFCC-FD97-3E12-FDCE-CDD6CED518EA}"/>
              </a:ext>
            </a:extLst>
          </p:cNvPr>
          <p:cNvSpPr>
            <a:spLocks noChangeShapeType="1"/>
          </p:cNvSpPr>
          <p:nvPr/>
        </p:nvSpPr>
        <p:spPr bwMode="auto">
          <a:xfrm>
            <a:off x="1974850" y="2463800"/>
            <a:ext cx="3632200" cy="3403600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FCFEB9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139274" name="Rectangle 10">
            <a:extLst>
              <a:ext uri="{FF2B5EF4-FFF2-40B4-BE49-F238E27FC236}">
                <a16:creationId xmlns:a16="http://schemas.microsoft.com/office/drawing/2014/main" xmlns="" id="{2AE26311-2508-4A33-46DA-05CE12D42A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5913" y="1447800"/>
            <a:ext cx="58737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Book Antiqua" panose="02040602050305030304" pitchFamily="18" charset="0"/>
                <a:ea typeface="+mn-ea"/>
                <a:cs typeface="+mn-cs"/>
              </a:rPr>
              <a:t>  </a:t>
            </a:r>
            <a:r>
              <a:rPr kumimoji="0" lang="en-US" altLang="en-US" sz="2400" b="0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Book Antiqua" panose="02040602050305030304" pitchFamily="18" charset="0"/>
                <a:ea typeface="+mn-ea"/>
                <a:cs typeface="+mn-cs"/>
              </a:rPr>
              <a:t>x</a:t>
            </a:r>
            <a:r>
              <a:rPr kumimoji="0" lang="en-US" altLang="en-US" sz="2400" b="0" i="0" u="none" strike="noStrike" kern="1200" cap="none" spc="0" normalizeH="0" baseline="-2500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Book Antiqua" panose="02040602050305030304" pitchFamily="18" charset="0"/>
                <a:ea typeface="+mn-ea"/>
                <a:cs typeface="+mn-cs"/>
              </a:rPr>
              <a:t>2</a:t>
            </a:r>
          </a:p>
        </p:txBody>
      </p:sp>
      <p:sp>
        <p:nvSpPr>
          <p:cNvPr id="139275" name="Rectangle 11">
            <a:extLst>
              <a:ext uri="{FF2B5EF4-FFF2-40B4-BE49-F238E27FC236}">
                <a16:creationId xmlns:a16="http://schemas.microsoft.com/office/drawing/2014/main" xmlns="" id="{CA138E2D-1DF2-85C7-8170-3A8F082EA4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6113" y="5624513"/>
            <a:ext cx="43497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Book Antiqua" panose="02040602050305030304" pitchFamily="18" charset="0"/>
                <a:ea typeface="+mn-ea"/>
                <a:cs typeface="+mn-cs"/>
              </a:rPr>
              <a:t>x</a:t>
            </a:r>
            <a:r>
              <a:rPr kumimoji="0" lang="en-US" altLang="en-US" sz="2400" b="0" i="0" u="none" strike="noStrike" kern="1200" cap="none" spc="0" normalizeH="0" baseline="-2500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Book Antiqua" panose="02040602050305030304" pitchFamily="18" charset="0"/>
                <a:ea typeface="+mn-ea"/>
                <a:cs typeface="+mn-cs"/>
              </a:rPr>
              <a:t>1</a:t>
            </a:r>
          </a:p>
        </p:txBody>
      </p:sp>
      <p:sp>
        <p:nvSpPr>
          <p:cNvPr id="139277" name="Line 13">
            <a:extLst>
              <a:ext uri="{FF2B5EF4-FFF2-40B4-BE49-F238E27FC236}">
                <a16:creationId xmlns:a16="http://schemas.microsoft.com/office/drawing/2014/main" xmlns="" id="{B1171479-35E4-5DC2-195F-17DCAB50B59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641725" y="3263900"/>
            <a:ext cx="393700" cy="444500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 type="triangle" w="med" len="med"/>
          </a:ln>
          <a:effectLst>
            <a:outerShdw dist="1796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FCFEB9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139279" name="Line 15">
            <a:extLst>
              <a:ext uri="{FF2B5EF4-FFF2-40B4-BE49-F238E27FC236}">
                <a16:creationId xmlns:a16="http://schemas.microsoft.com/office/drawing/2014/main" xmlns="" id="{47AB889F-AC5C-C952-53C9-8F477C7F8B7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683250" y="5475288"/>
            <a:ext cx="317500" cy="292100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 type="triangle" w="med" len="med"/>
          </a:ln>
          <a:effectLst>
            <a:outerShdw dist="1796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FCFEB9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139282" name="Line 18">
            <a:extLst>
              <a:ext uri="{FF2B5EF4-FFF2-40B4-BE49-F238E27FC236}">
                <a16:creationId xmlns:a16="http://schemas.microsoft.com/office/drawing/2014/main" xmlns="" id="{95AF4610-6F76-C721-D190-2FDAFC5B2D08}"/>
              </a:ext>
            </a:extLst>
          </p:cNvPr>
          <p:cNvSpPr>
            <a:spLocks noChangeShapeType="1"/>
          </p:cNvSpPr>
          <p:nvPr/>
        </p:nvSpPr>
        <p:spPr bwMode="auto">
          <a:xfrm>
            <a:off x="2063750" y="5867400"/>
            <a:ext cx="4864100" cy="0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FCFEB9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139283" name="Line 19">
            <a:extLst>
              <a:ext uri="{FF2B5EF4-FFF2-40B4-BE49-F238E27FC236}">
                <a16:creationId xmlns:a16="http://schemas.microsoft.com/office/drawing/2014/main" xmlns="" id="{A7E09B65-3953-27AC-EA5A-3EADF84C3244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1200" y="1987550"/>
            <a:ext cx="0" cy="3873500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FCFEB9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139284" name="Line 20">
            <a:extLst>
              <a:ext uri="{FF2B5EF4-FFF2-40B4-BE49-F238E27FC236}">
                <a16:creationId xmlns:a16="http://schemas.microsoft.com/office/drawing/2014/main" xmlns="" id="{B3C7FDD6-6720-0670-03F9-52D7153CB085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7550" y="5867400"/>
            <a:ext cx="63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FCFEB9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139290" name="Rectangle 26">
            <a:extLst>
              <a:ext uri="{FF2B5EF4-FFF2-40B4-BE49-F238E27FC236}">
                <a16:creationId xmlns:a16="http://schemas.microsoft.com/office/drawing/2014/main" xmlns="" id="{15A49D79-54AE-F21C-2EAA-B072ADE156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8763" y="2743200"/>
            <a:ext cx="166687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Book Antiqua" panose="02040602050305030304" pitchFamily="18" charset="0"/>
                <a:ea typeface="+mn-ea"/>
                <a:cs typeface="+mn-cs"/>
              </a:rPr>
              <a:t>x</a:t>
            </a:r>
            <a:r>
              <a:rPr kumimoji="0" lang="en-US" altLang="en-US" sz="2400" b="0" i="0" u="none" strike="noStrike" kern="1200" cap="none" spc="0" normalizeH="0" baseline="-2500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Book Antiqua" panose="02040602050305030304" pitchFamily="18" charset="0"/>
                <a:ea typeface="+mn-ea"/>
                <a:cs typeface="+mn-cs"/>
              </a:rPr>
              <a:t>1</a:t>
            </a: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Book Antiqua" panose="02040602050305030304" pitchFamily="18" charset="0"/>
                <a:ea typeface="+mn-ea"/>
                <a:cs typeface="+mn-cs"/>
              </a:rPr>
              <a:t> + </a:t>
            </a:r>
            <a:r>
              <a:rPr kumimoji="0" lang="en-US" altLang="en-US" sz="2400" b="0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Book Antiqua" panose="02040602050305030304" pitchFamily="18" charset="0"/>
                <a:ea typeface="+mn-ea"/>
                <a:cs typeface="+mn-cs"/>
              </a:rPr>
              <a:t>x</a:t>
            </a:r>
            <a:r>
              <a:rPr kumimoji="0" lang="en-US" altLang="en-US" sz="2400" b="0" i="0" u="none" strike="noStrike" kern="1200" cap="none" spc="0" normalizeH="0" baseline="-2500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Book Antiqua" panose="02040602050305030304" pitchFamily="18" charset="0"/>
                <a:ea typeface="+mn-ea"/>
                <a:cs typeface="+mn-cs"/>
              </a:rPr>
              <a:t>2</a:t>
            </a: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Book Antiqua" panose="02040602050305030304" pitchFamily="18" charset="0"/>
                <a:ea typeface="+mn-ea"/>
                <a:cs typeface="+mn-cs"/>
              </a:rPr>
              <a:t>  </a:t>
            </a:r>
            <a:r>
              <a:rPr kumimoji="0" lang="en-US" altLang="en-US" sz="2400" b="0" i="0" u="sng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Book Antiqua" panose="02040602050305030304" pitchFamily="18" charset="0"/>
                <a:ea typeface="+mn-ea"/>
                <a:cs typeface="+mn-cs"/>
              </a:rPr>
              <a:t>&lt;</a:t>
            </a: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Book Antiqua" panose="02040602050305030304" pitchFamily="18" charset="0"/>
                <a:ea typeface="+mn-ea"/>
                <a:cs typeface="+mn-cs"/>
              </a:rPr>
              <a:t>  8</a:t>
            </a:r>
          </a:p>
        </p:txBody>
      </p:sp>
      <p:sp>
        <p:nvSpPr>
          <p:cNvPr id="139294" name="Line 30">
            <a:extLst>
              <a:ext uri="{FF2B5EF4-FFF2-40B4-BE49-F238E27FC236}">
                <a16:creationId xmlns:a16="http://schemas.microsoft.com/office/drawing/2014/main" xmlns="" id="{4C7B8C98-FA4A-B566-ACA4-55C4C5DC6B4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058988" y="2081213"/>
            <a:ext cx="317500" cy="292100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 type="triangle" w="med" len="med"/>
          </a:ln>
          <a:effectLst>
            <a:outerShdw dist="1796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FCFEB9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139295" name="Text Box 31">
            <a:extLst>
              <a:ext uri="{FF2B5EF4-FFF2-40B4-BE49-F238E27FC236}">
                <a16:creationId xmlns:a16="http://schemas.microsoft.com/office/drawing/2014/main" xmlns="" id="{F6AACF26-79CE-27BC-CF96-98989A8E3C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2038" y="1735138"/>
            <a:ext cx="844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Book Antiqua" panose="02040602050305030304" pitchFamily="18" charset="0"/>
                <a:ea typeface="+mn-ea"/>
                <a:cs typeface="+mn-cs"/>
              </a:rPr>
              <a:t>(0, 8)</a:t>
            </a:r>
          </a:p>
        </p:txBody>
      </p:sp>
      <p:sp>
        <p:nvSpPr>
          <p:cNvPr id="139296" name="Text Box 32">
            <a:extLst>
              <a:ext uri="{FF2B5EF4-FFF2-40B4-BE49-F238E27FC236}">
                <a16:creationId xmlns:a16="http://schemas.microsoft.com/office/drawing/2014/main" xmlns="" id="{60634A09-8FEA-9655-06C0-7F46C34F2F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89638" y="5132388"/>
            <a:ext cx="844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Book Antiqua" panose="02040602050305030304" pitchFamily="18" charset="0"/>
                <a:ea typeface="+mn-ea"/>
                <a:cs typeface="+mn-cs"/>
              </a:rPr>
              <a:t>(8, 0)</a:t>
            </a:r>
          </a:p>
        </p:txBody>
      </p:sp>
    </p:spTree>
  </p:cSld>
  <p:clrMapOvr>
    <a:masterClrMapping/>
  </p:clrMapOvr>
  <p:transition>
    <p:zo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2" name="Rectangle 4">
            <a:extLst>
              <a:ext uri="{FF2B5EF4-FFF2-40B4-BE49-F238E27FC236}">
                <a16:creationId xmlns:a16="http://schemas.microsoft.com/office/drawing/2014/main" xmlns="" id="{39028E99-0F21-663B-7FD6-82688EBF9E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90563" y="163513"/>
            <a:ext cx="7772400" cy="585787"/>
          </a:xfrm>
          <a:noFill/>
          <a:ln/>
        </p:spPr>
        <p:txBody>
          <a:bodyPr/>
          <a:lstStyle/>
          <a:p>
            <a:r>
              <a:rPr lang="en-US" altLang="en-US" dirty="0"/>
              <a:t>Graphical Solution</a:t>
            </a:r>
          </a:p>
        </p:txBody>
      </p:sp>
      <p:sp>
        <p:nvSpPr>
          <p:cNvPr id="140293" name="Rectangle 5">
            <a:extLst>
              <a:ext uri="{FF2B5EF4-FFF2-40B4-BE49-F238E27FC236}">
                <a16:creationId xmlns:a16="http://schemas.microsoft.com/office/drawing/2014/main" xmlns="" id="{C4A4D5E7-C1CA-6CBC-C46E-63759A4A4A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12763" y="1058863"/>
            <a:ext cx="7772400" cy="4381500"/>
          </a:xfrm>
          <a:noFill/>
          <a:ln/>
        </p:spPr>
        <p:txBody>
          <a:bodyPr/>
          <a:lstStyle/>
          <a:p>
            <a:r>
              <a:rPr lang="en-US" altLang="en-US">
                <a:solidFill>
                  <a:srgbClr val="66FFFF"/>
                </a:solidFill>
              </a:rPr>
              <a:t>Combined-Constraint Graph</a:t>
            </a:r>
          </a:p>
        </p:txBody>
      </p:sp>
      <p:sp>
        <p:nvSpPr>
          <p:cNvPr id="140294" name="Rectangle 6">
            <a:extLst>
              <a:ext uri="{FF2B5EF4-FFF2-40B4-BE49-F238E27FC236}">
                <a16:creationId xmlns:a16="http://schemas.microsoft.com/office/drawing/2014/main" xmlns="" id="{7F883063-A98E-C397-FBE1-D93E22E41D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4500" y="2078038"/>
            <a:ext cx="53340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>
            <a:lvl1pPr marL="2857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6858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43050" indent="-1714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00250" indent="-1714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457450" indent="-171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371850" indent="-171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29050" indent="-171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285750" marR="0" lvl="0" indent="-28575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FCFEB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8</a:t>
            </a:r>
          </a:p>
          <a:p>
            <a:pPr marL="285750" marR="0" lvl="0" indent="-28575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7</a:t>
            </a:r>
          </a:p>
          <a:p>
            <a:pPr marL="285750" marR="0" lvl="0" indent="-28575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6</a:t>
            </a:r>
          </a:p>
          <a:p>
            <a:pPr marL="285750" marR="0" lvl="0" indent="-28575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5</a:t>
            </a:r>
          </a:p>
          <a:p>
            <a:pPr marL="285750" marR="0" lvl="0" indent="-28575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4</a:t>
            </a:r>
          </a:p>
          <a:p>
            <a:pPr marL="285750" marR="0" lvl="0" indent="-28575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3</a:t>
            </a:r>
          </a:p>
          <a:p>
            <a:pPr marL="285750" marR="0" lvl="0" indent="-28575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2</a:t>
            </a:r>
          </a:p>
          <a:p>
            <a:pPr marL="285750" marR="0" lvl="0" indent="-28575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1</a:t>
            </a:r>
          </a:p>
          <a:p>
            <a:pPr marL="285750" marR="0" lvl="0" indent="-28575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FCFEB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          </a:t>
            </a: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1        2         3         4         5         6         7         8         9         10</a:t>
            </a: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FCFEB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 </a:t>
            </a:r>
          </a:p>
        </p:txBody>
      </p:sp>
      <p:sp>
        <p:nvSpPr>
          <p:cNvPr id="140297" name="Rectangle 9">
            <a:extLst>
              <a:ext uri="{FF2B5EF4-FFF2-40B4-BE49-F238E27FC236}">
                <a16:creationId xmlns:a16="http://schemas.microsoft.com/office/drawing/2014/main" xmlns="" id="{A93BFE0A-6734-CD89-F92F-A10DDA229A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73738" y="4459288"/>
            <a:ext cx="258762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Book Antiqua" panose="02040602050305030304" pitchFamily="18" charset="0"/>
                <a:ea typeface="+mn-ea"/>
                <a:cs typeface="+mn-cs"/>
              </a:rPr>
              <a:t>2</a:t>
            </a:r>
            <a:r>
              <a:rPr kumimoji="0" lang="en-US" altLang="en-US" sz="2400" b="0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Book Antiqua" panose="02040602050305030304" pitchFamily="18" charset="0"/>
                <a:ea typeface="+mn-ea"/>
                <a:cs typeface="+mn-cs"/>
              </a:rPr>
              <a:t>x</a:t>
            </a:r>
            <a:r>
              <a:rPr kumimoji="0" lang="en-US" altLang="en-US" sz="2400" b="0" i="0" u="none" strike="noStrike" kern="1200" cap="none" spc="0" normalizeH="0" baseline="-2500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Book Antiqua" panose="02040602050305030304" pitchFamily="18" charset="0"/>
                <a:ea typeface="+mn-ea"/>
                <a:cs typeface="+mn-cs"/>
              </a:rPr>
              <a:t>1</a:t>
            </a: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Book Antiqua" panose="02040602050305030304" pitchFamily="18" charset="0"/>
                <a:ea typeface="+mn-ea"/>
                <a:cs typeface="+mn-cs"/>
              </a:rPr>
              <a:t> + 3</a:t>
            </a:r>
            <a:r>
              <a:rPr kumimoji="0" lang="en-US" altLang="en-US" sz="2400" b="0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Book Antiqua" panose="02040602050305030304" pitchFamily="18" charset="0"/>
                <a:ea typeface="+mn-ea"/>
                <a:cs typeface="+mn-cs"/>
              </a:rPr>
              <a:t>x</a:t>
            </a:r>
            <a:r>
              <a:rPr kumimoji="0" lang="en-US" altLang="en-US" sz="2400" b="0" i="0" u="none" strike="noStrike" kern="1200" cap="none" spc="0" normalizeH="0" baseline="-2500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Book Antiqua" panose="02040602050305030304" pitchFamily="18" charset="0"/>
                <a:ea typeface="+mn-ea"/>
                <a:cs typeface="+mn-cs"/>
              </a:rPr>
              <a:t>2</a:t>
            </a: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Book Antiqua" panose="02040602050305030304" pitchFamily="18" charset="0"/>
                <a:ea typeface="+mn-ea"/>
                <a:cs typeface="+mn-cs"/>
              </a:rPr>
              <a:t>  </a:t>
            </a:r>
            <a:r>
              <a:rPr kumimoji="0" lang="en-US" altLang="en-US" sz="2400" b="0" i="0" u="sng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Book Antiqua" panose="02040602050305030304" pitchFamily="18" charset="0"/>
                <a:ea typeface="+mn-ea"/>
                <a:cs typeface="+mn-cs"/>
              </a:rPr>
              <a:t>&lt;</a:t>
            </a: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Book Antiqua" panose="02040602050305030304" pitchFamily="18" charset="0"/>
                <a:ea typeface="+mn-ea"/>
                <a:cs typeface="+mn-cs"/>
              </a:rPr>
              <a:t> 19</a:t>
            </a: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CFEB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Book Antiqua" panose="02040602050305030304" pitchFamily="18" charset="0"/>
                <a:ea typeface="+mn-ea"/>
                <a:cs typeface="+mn-cs"/>
              </a:rPr>
              <a:t> </a:t>
            </a:r>
          </a:p>
        </p:txBody>
      </p:sp>
      <p:sp>
        <p:nvSpPr>
          <p:cNvPr id="140298" name="Rectangle 10">
            <a:extLst>
              <a:ext uri="{FF2B5EF4-FFF2-40B4-BE49-F238E27FC236}">
                <a16:creationId xmlns:a16="http://schemas.microsoft.com/office/drawing/2014/main" xmlns="" id="{BC63ACF3-CD2D-E7DD-D008-30C2902AA5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5913" y="1447800"/>
            <a:ext cx="58737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Book Antiqua" panose="02040602050305030304" pitchFamily="18" charset="0"/>
                <a:ea typeface="+mn-ea"/>
                <a:cs typeface="+mn-cs"/>
              </a:rPr>
              <a:t>  </a:t>
            </a:r>
            <a:r>
              <a:rPr kumimoji="0" lang="en-US" altLang="en-US" sz="2400" b="0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Book Antiqua" panose="02040602050305030304" pitchFamily="18" charset="0"/>
                <a:ea typeface="+mn-ea"/>
                <a:cs typeface="+mn-cs"/>
              </a:rPr>
              <a:t>x</a:t>
            </a:r>
            <a:r>
              <a:rPr kumimoji="0" lang="en-US" altLang="en-US" sz="2400" b="0" i="0" u="none" strike="noStrike" kern="1200" cap="none" spc="0" normalizeH="0" baseline="-2500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Book Antiqua" panose="02040602050305030304" pitchFamily="18" charset="0"/>
                <a:ea typeface="+mn-ea"/>
                <a:cs typeface="+mn-cs"/>
              </a:rPr>
              <a:t>2</a:t>
            </a:r>
          </a:p>
        </p:txBody>
      </p:sp>
      <p:sp>
        <p:nvSpPr>
          <p:cNvPr id="140299" name="Rectangle 11">
            <a:extLst>
              <a:ext uri="{FF2B5EF4-FFF2-40B4-BE49-F238E27FC236}">
                <a16:creationId xmlns:a16="http://schemas.microsoft.com/office/drawing/2014/main" xmlns="" id="{E9AB3E11-3633-3A4E-EBD9-46AF9D2BB6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6113" y="5624513"/>
            <a:ext cx="43497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Book Antiqua" panose="02040602050305030304" pitchFamily="18" charset="0"/>
                <a:ea typeface="+mn-ea"/>
                <a:cs typeface="+mn-cs"/>
              </a:rPr>
              <a:t>x</a:t>
            </a:r>
            <a:r>
              <a:rPr kumimoji="0" lang="en-US" altLang="en-US" sz="2400" b="0" i="0" u="none" strike="noStrike" kern="1200" cap="none" spc="0" normalizeH="0" baseline="-2500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Book Antiqua" panose="02040602050305030304" pitchFamily="18" charset="0"/>
                <a:ea typeface="+mn-ea"/>
                <a:cs typeface="+mn-cs"/>
              </a:rPr>
              <a:t>1</a:t>
            </a:r>
          </a:p>
        </p:txBody>
      </p:sp>
      <p:sp>
        <p:nvSpPr>
          <p:cNvPr id="140300" name="Line 12">
            <a:extLst>
              <a:ext uri="{FF2B5EF4-FFF2-40B4-BE49-F238E27FC236}">
                <a16:creationId xmlns:a16="http://schemas.microsoft.com/office/drawing/2014/main" xmlns="" id="{8270391E-2F96-5D1E-220A-1F90D03CA31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667250" y="1879600"/>
            <a:ext cx="0" cy="3975100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FCFEB9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140301" name="Line 13">
            <a:extLst>
              <a:ext uri="{FF2B5EF4-FFF2-40B4-BE49-F238E27FC236}">
                <a16:creationId xmlns:a16="http://schemas.microsoft.com/office/drawing/2014/main" xmlns="" id="{47207AB0-1332-ABF7-EDD7-BB8B2AE4BA6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32050" y="2387600"/>
            <a:ext cx="279400" cy="311150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 type="triangle" w="med" len="med"/>
          </a:ln>
          <a:effectLst>
            <a:outerShdw dist="1796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FCFEB9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140302" name="Line 14">
            <a:extLst>
              <a:ext uri="{FF2B5EF4-FFF2-40B4-BE49-F238E27FC236}">
                <a16:creationId xmlns:a16="http://schemas.microsoft.com/office/drawing/2014/main" xmlns="" id="{E3DAB0A9-BC8A-12AB-DE8A-3B502D0CAFD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32350" y="3200400"/>
            <a:ext cx="622300" cy="0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 type="triangle" w="med" len="med"/>
          </a:ln>
          <a:effectLst>
            <a:outerShdw dist="1796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FCFEB9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140303" name="Line 15">
            <a:extLst>
              <a:ext uri="{FF2B5EF4-FFF2-40B4-BE49-F238E27FC236}">
                <a16:creationId xmlns:a16="http://schemas.microsoft.com/office/drawing/2014/main" xmlns="" id="{4557219F-490B-0E19-5742-A005E8B0BB1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480050" y="4902200"/>
            <a:ext cx="317500" cy="273050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 type="triangle" w="med" len="med"/>
          </a:ln>
          <a:effectLst>
            <a:outerShdw dist="1796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FCFEB9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140306" name="Line 18">
            <a:extLst>
              <a:ext uri="{FF2B5EF4-FFF2-40B4-BE49-F238E27FC236}">
                <a16:creationId xmlns:a16="http://schemas.microsoft.com/office/drawing/2014/main" xmlns="" id="{DB296099-EA27-807A-BDEC-C5E3941630CD}"/>
              </a:ext>
            </a:extLst>
          </p:cNvPr>
          <p:cNvSpPr>
            <a:spLocks noChangeShapeType="1"/>
          </p:cNvSpPr>
          <p:nvPr/>
        </p:nvSpPr>
        <p:spPr bwMode="auto">
          <a:xfrm>
            <a:off x="2063750" y="5867400"/>
            <a:ext cx="4864100" cy="0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FCFEB9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140307" name="Line 19">
            <a:extLst>
              <a:ext uri="{FF2B5EF4-FFF2-40B4-BE49-F238E27FC236}">
                <a16:creationId xmlns:a16="http://schemas.microsoft.com/office/drawing/2014/main" xmlns="" id="{8318D002-D2ED-C5D6-02C9-05687B7C0343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1200" y="1987550"/>
            <a:ext cx="0" cy="3873500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FCFEB9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140308" name="Line 20">
            <a:extLst>
              <a:ext uri="{FF2B5EF4-FFF2-40B4-BE49-F238E27FC236}">
                <a16:creationId xmlns:a16="http://schemas.microsoft.com/office/drawing/2014/main" xmlns="" id="{3F2CDD5F-D58D-B6C4-D428-4F07D1B08B69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7550" y="5867400"/>
            <a:ext cx="63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FCFEB9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140314" name="Rectangle 26">
            <a:extLst>
              <a:ext uri="{FF2B5EF4-FFF2-40B4-BE49-F238E27FC236}">
                <a16:creationId xmlns:a16="http://schemas.microsoft.com/office/drawing/2014/main" xmlns="" id="{5D733F66-BE83-24FD-E94B-404082E368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8913" y="1947863"/>
            <a:ext cx="166687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Book Antiqua" panose="02040602050305030304" pitchFamily="18" charset="0"/>
                <a:ea typeface="+mn-ea"/>
                <a:cs typeface="+mn-cs"/>
              </a:rPr>
              <a:t>x</a:t>
            </a:r>
            <a:r>
              <a:rPr kumimoji="0" lang="en-US" altLang="en-US" sz="2400" b="0" i="0" u="none" strike="noStrike" kern="1200" cap="none" spc="0" normalizeH="0" baseline="-2500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Book Antiqua" panose="02040602050305030304" pitchFamily="18" charset="0"/>
                <a:ea typeface="+mn-ea"/>
                <a:cs typeface="+mn-cs"/>
              </a:rPr>
              <a:t>1</a:t>
            </a: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Book Antiqua" panose="02040602050305030304" pitchFamily="18" charset="0"/>
                <a:ea typeface="+mn-ea"/>
                <a:cs typeface="+mn-cs"/>
              </a:rPr>
              <a:t> + </a:t>
            </a:r>
            <a:r>
              <a:rPr kumimoji="0" lang="en-US" altLang="en-US" sz="2400" b="0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Book Antiqua" panose="02040602050305030304" pitchFamily="18" charset="0"/>
                <a:ea typeface="+mn-ea"/>
                <a:cs typeface="+mn-cs"/>
              </a:rPr>
              <a:t>x</a:t>
            </a:r>
            <a:r>
              <a:rPr kumimoji="0" lang="en-US" altLang="en-US" sz="2400" b="0" i="0" u="none" strike="noStrike" kern="1200" cap="none" spc="0" normalizeH="0" baseline="-2500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Book Antiqua" panose="02040602050305030304" pitchFamily="18" charset="0"/>
                <a:ea typeface="+mn-ea"/>
                <a:cs typeface="+mn-cs"/>
              </a:rPr>
              <a:t>2</a:t>
            </a: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Book Antiqua" panose="02040602050305030304" pitchFamily="18" charset="0"/>
                <a:ea typeface="+mn-ea"/>
                <a:cs typeface="+mn-cs"/>
              </a:rPr>
              <a:t>  </a:t>
            </a:r>
            <a:r>
              <a:rPr kumimoji="0" lang="en-US" altLang="en-US" sz="2400" b="0" i="0" u="sng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Book Antiqua" panose="02040602050305030304" pitchFamily="18" charset="0"/>
                <a:ea typeface="+mn-ea"/>
                <a:cs typeface="+mn-cs"/>
              </a:rPr>
              <a:t>&lt;</a:t>
            </a: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Book Antiqua" panose="02040602050305030304" pitchFamily="18" charset="0"/>
                <a:ea typeface="+mn-ea"/>
                <a:cs typeface="+mn-cs"/>
              </a:rPr>
              <a:t>  8</a:t>
            </a:r>
          </a:p>
        </p:txBody>
      </p:sp>
      <p:sp>
        <p:nvSpPr>
          <p:cNvPr id="140316" name="Rectangle 28">
            <a:extLst>
              <a:ext uri="{FF2B5EF4-FFF2-40B4-BE49-F238E27FC236}">
                <a16:creationId xmlns:a16="http://schemas.microsoft.com/office/drawing/2014/main" xmlns="" id="{34DD09BA-5844-37E7-D382-44BD2A813C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8313" y="2957513"/>
            <a:ext cx="100012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Book Antiqua" panose="02040602050305030304" pitchFamily="18" charset="0"/>
                <a:ea typeface="+mn-ea"/>
                <a:cs typeface="+mn-cs"/>
              </a:rPr>
              <a:t>x</a:t>
            </a:r>
            <a:r>
              <a:rPr kumimoji="0" lang="en-US" altLang="en-US" sz="2400" b="0" i="0" u="none" strike="noStrike" kern="1200" cap="none" spc="0" normalizeH="0" baseline="-2500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Book Antiqua" panose="02040602050305030304" pitchFamily="18" charset="0"/>
                <a:ea typeface="+mn-ea"/>
                <a:cs typeface="+mn-cs"/>
              </a:rPr>
              <a:t>1</a:t>
            </a: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Book Antiqua" panose="02040602050305030304" pitchFamily="18" charset="0"/>
                <a:ea typeface="+mn-ea"/>
                <a:cs typeface="+mn-cs"/>
              </a:rPr>
              <a:t> </a:t>
            </a:r>
            <a:r>
              <a:rPr kumimoji="0" lang="en-US" altLang="en-US" sz="2400" b="0" i="0" u="sng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Book Antiqua" panose="02040602050305030304" pitchFamily="18" charset="0"/>
                <a:ea typeface="+mn-ea"/>
                <a:cs typeface="+mn-cs"/>
              </a:rPr>
              <a:t>&lt;</a:t>
            </a: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Book Antiqua" panose="02040602050305030304" pitchFamily="18" charset="0"/>
                <a:ea typeface="+mn-ea"/>
                <a:cs typeface="+mn-cs"/>
              </a:rPr>
              <a:t>  6</a:t>
            </a: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FCFEB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Book Antiqua" panose="02040602050305030304" pitchFamily="18" charset="0"/>
              <a:ea typeface="+mn-ea"/>
              <a:cs typeface="+mn-cs"/>
            </a:endParaRPr>
          </a:p>
        </p:txBody>
      </p:sp>
      <p:sp>
        <p:nvSpPr>
          <p:cNvPr id="140318" name="Line 30">
            <a:extLst>
              <a:ext uri="{FF2B5EF4-FFF2-40B4-BE49-F238E27FC236}">
                <a16:creationId xmlns:a16="http://schemas.microsoft.com/office/drawing/2014/main" xmlns="" id="{2C3E0E3B-52BD-AE8C-587D-544CE4388228}"/>
              </a:ext>
            </a:extLst>
          </p:cNvPr>
          <p:cNvSpPr>
            <a:spLocks noChangeShapeType="1"/>
          </p:cNvSpPr>
          <p:nvPr/>
        </p:nvSpPr>
        <p:spPr bwMode="auto">
          <a:xfrm>
            <a:off x="1974850" y="2463800"/>
            <a:ext cx="3606800" cy="3378200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FCFEB9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140319" name="Line 31">
            <a:extLst>
              <a:ext uri="{FF2B5EF4-FFF2-40B4-BE49-F238E27FC236}">
                <a16:creationId xmlns:a16="http://schemas.microsoft.com/office/drawing/2014/main" xmlns="" id="{33DBC3D2-A8FD-BBB8-0B07-3B183C4F1CF9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7550" y="3225800"/>
            <a:ext cx="4292600" cy="2622550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FCFEB9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ransition>
    <p:zo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>
            <a:extLst>
              <a:ext uri="{FF2B5EF4-FFF2-40B4-BE49-F238E27FC236}">
                <a16:creationId xmlns:a16="http://schemas.microsoft.com/office/drawing/2014/main" xmlns="" id="{1A2F82BC-A234-D037-20E8-0CE76A1888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Graphical Solution</a:t>
            </a:r>
          </a:p>
        </p:txBody>
      </p:sp>
      <p:sp>
        <p:nvSpPr>
          <p:cNvPr id="142339" name="Rectangle 3">
            <a:extLst>
              <a:ext uri="{FF2B5EF4-FFF2-40B4-BE49-F238E27FC236}">
                <a16:creationId xmlns:a16="http://schemas.microsoft.com/office/drawing/2014/main" xmlns="" id="{5BC49102-A9A6-5132-C835-64709A52D1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>
                <a:solidFill>
                  <a:srgbClr val="66FFFF"/>
                </a:solidFill>
              </a:rPr>
              <a:t>Feasible Solution Region</a:t>
            </a:r>
          </a:p>
        </p:txBody>
      </p:sp>
      <p:sp>
        <p:nvSpPr>
          <p:cNvPr id="142340" name="Rectangle 4">
            <a:extLst>
              <a:ext uri="{FF2B5EF4-FFF2-40B4-BE49-F238E27FC236}">
                <a16:creationId xmlns:a16="http://schemas.microsoft.com/office/drawing/2014/main" xmlns="" id="{3D482C0C-98FD-FEB6-2D9B-DFFC245153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4500" y="2082800"/>
            <a:ext cx="53340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>
            <a:lvl1pPr marL="2857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6858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43050" indent="-1714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00250" indent="-1714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457450" indent="-171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371850" indent="-171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29050" indent="-171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285750" marR="0" lvl="0" indent="-28575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FCFEB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8</a:t>
            </a:r>
          </a:p>
          <a:p>
            <a:pPr marL="285750" marR="0" lvl="0" indent="-28575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7</a:t>
            </a:r>
          </a:p>
          <a:p>
            <a:pPr marL="285750" marR="0" lvl="0" indent="-28575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6</a:t>
            </a:r>
          </a:p>
          <a:p>
            <a:pPr marL="285750" marR="0" lvl="0" indent="-28575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5</a:t>
            </a:r>
          </a:p>
          <a:p>
            <a:pPr marL="285750" marR="0" lvl="0" indent="-28575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4</a:t>
            </a:r>
          </a:p>
          <a:p>
            <a:pPr marL="285750" marR="0" lvl="0" indent="-28575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3</a:t>
            </a:r>
          </a:p>
          <a:p>
            <a:pPr marL="285750" marR="0" lvl="0" indent="-28575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2</a:t>
            </a:r>
          </a:p>
          <a:p>
            <a:pPr marL="285750" marR="0" lvl="0" indent="-28575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1</a:t>
            </a:r>
          </a:p>
          <a:p>
            <a:pPr marL="285750" marR="0" lvl="0" indent="-28575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FCFEB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          </a:t>
            </a: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1        2         3         4         5         6         7         8         9         10</a:t>
            </a: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FCFEB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 </a:t>
            </a:r>
          </a:p>
        </p:txBody>
      </p:sp>
      <p:sp>
        <p:nvSpPr>
          <p:cNvPr id="142344" name="Rectangle 8">
            <a:extLst>
              <a:ext uri="{FF2B5EF4-FFF2-40B4-BE49-F238E27FC236}">
                <a16:creationId xmlns:a16="http://schemas.microsoft.com/office/drawing/2014/main" xmlns="" id="{FF76EEB9-4B02-D9AD-5B83-16396D68FA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6113" y="5624513"/>
            <a:ext cx="43497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Book Antiqua" panose="02040602050305030304" pitchFamily="18" charset="0"/>
                <a:ea typeface="+mn-ea"/>
                <a:cs typeface="+mn-cs"/>
              </a:rPr>
              <a:t>x</a:t>
            </a:r>
            <a:r>
              <a:rPr kumimoji="0" lang="en-US" altLang="en-US" sz="2400" b="0" i="0" u="none" strike="noStrike" kern="1200" cap="none" spc="0" normalizeH="0" baseline="-2500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Book Antiqua" panose="02040602050305030304" pitchFamily="18" charset="0"/>
                <a:ea typeface="+mn-ea"/>
                <a:cs typeface="+mn-cs"/>
              </a:rPr>
              <a:t>1</a:t>
            </a:r>
          </a:p>
        </p:txBody>
      </p:sp>
      <p:sp>
        <p:nvSpPr>
          <p:cNvPr id="142351" name="Line 15">
            <a:extLst>
              <a:ext uri="{FF2B5EF4-FFF2-40B4-BE49-F238E27FC236}">
                <a16:creationId xmlns:a16="http://schemas.microsoft.com/office/drawing/2014/main" xmlns="" id="{BA703FC2-746F-AE62-CC6D-380076A0419A}"/>
              </a:ext>
            </a:extLst>
          </p:cNvPr>
          <p:cNvSpPr>
            <a:spLocks noChangeShapeType="1"/>
          </p:cNvSpPr>
          <p:nvPr/>
        </p:nvSpPr>
        <p:spPr bwMode="auto">
          <a:xfrm>
            <a:off x="2063750" y="5867400"/>
            <a:ext cx="4864100" cy="0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FCFEB9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142352" name="Line 16">
            <a:extLst>
              <a:ext uri="{FF2B5EF4-FFF2-40B4-BE49-F238E27FC236}">
                <a16:creationId xmlns:a16="http://schemas.microsoft.com/office/drawing/2014/main" xmlns="" id="{61556B4D-A22F-4B90-D86F-079097130A1B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1200" y="1987550"/>
            <a:ext cx="0" cy="3873500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FCFEB9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142353" name="Line 17">
            <a:extLst>
              <a:ext uri="{FF2B5EF4-FFF2-40B4-BE49-F238E27FC236}">
                <a16:creationId xmlns:a16="http://schemas.microsoft.com/office/drawing/2014/main" xmlns="" id="{D6898D35-F35E-4049-017F-41259029D085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7550" y="5867400"/>
            <a:ext cx="63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FCFEB9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142363" name="Text Box 27">
            <a:extLst>
              <a:ext uri="{FF2B5EF4-FFF2-40B4-BE49-F238E27FC236}">
                <a16:creationId xmlns:a16="http://schemas.microsoft.com/office/drawing/2014/main" xmlns="" id="{D29B9740-87C2-7C24-B0A4-95A5D6CE9A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76513" y="4564063"/>
            <a:ext cx="1338262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Feasible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Region</a:t>
            </a:r>
          </a:p>
        </p:txBody>
      </p:sp>
      <p:sp>
        <p:nvSpPr>
          <p:cNvPr id="142364" name="Rectangle 28">
            <a:extLst>
              <a:ext uri="{FF2B5EF4-FFF2-40B4-BE49-F238E27FC236}">
                <a16:creationId xmlns:a16="http://schemas.microsoft.com/office/drawing/2014/main" xmlns="" id="{3CAF40C9-413E-EA07-D710-67255C8ACC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5913" y="1447800"/>
            <a:ext cx="58737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Book Antiqua" panose="02040602050305030304" pitchFamily="18" charset="0"/>
                <a:ea typeface="+mn-ea"/>
                <a:cs typeface="+mn-cs"/>
              </a:rPr>
              <a:t>  </a:t>
            </a:r>
            <a:r>
              <a:rPr kumimoji="0" lang="en-US" altLang="en-US" sz="2400" b="0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Book Antiqua" panose="02040602050305030304" pitchFamily="18" charset="0"/>
                <a:ea typeface="+mn-ea"/>
                <a:cs typeface="+mn-cs"/>
              </a:rPr>
              <a:t>x</a:t>
            </a:r>
            <a:r>
              <a:rPr kumimoji="0" lang="en-US" altLang="en-US" sz="2400" b="0" i="0" u="none" strike="noStrike" kern="1200" cap="none" spc="0" normalizeH="0" baseline="-2500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Book Antiqua" panose="02040602050305030304" pitchFamily="18" charset="0"/>
                <a:ea typeface="+mn-ea"/>
                <a:cs typeface="+mn-cs"/>
              </a:rPr>
              <a:t>2</a:t>
            </a:r>
          </a:p>
        </p:txBody>
      </p:sp>
      <p:sp>
        <p:nvSpPr>
          <p:cNvPr id="142365" name="Line 29">
            <a:extLst>
              <a:ext uri="{FF2B5EF4-FFF2-40B4-BE49-F238E27FC236}">
                <a16:creationId xmlns:a16="http://schemas.microsoft.com/office/drawing/2014/main" xmlns="" id="{C89EA832-17DE-A4A5-EAF6-ACED24BD130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667250" y="1879600"/>
            <a:ext cx="0" cy="3975100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FCFEB9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142366" name="Line 30">
            <a:extLst>
              <a:ext uri="{FF2B5EF4-FFF2-40B4-BE49-F238E27FC236}">
                <a16:creationId xmlns:a16="http://schemas.microsoft.com/office/drawing/2014/main" xmlns="" id="{0CA4C160-9272-574C-7C56-935A98B82D07}"/>
              </a:ext>
            </a:extLst>
          </p:cNvPr>
          <p:cNvSpPr>
            <a:spLocks noChangeShapeType="1"/>
          </p:cNvSpPr>
          <p:nvPr/>
        </p:nvSpPr>
        <p:spPr bwMode="auto">
          <a:xfrm>
            <a:off x="1974850" y="2463800"/>
            <a:ext cx="3606800" cy="3378200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FCFEB9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142367" name="Line 31">
            <a:extLst>
              <a:ext uri="{FF2B5EF4-FFF2-40B4-BE49-F238E27FC236}">
                <a16:creationId xmlns:a16="http://schemas.microsoft.com/office/drawing/2014/main" xmlns="" id="{B8E88A7E-A8CB-215B-AFBB-585A60AE791B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7550" y="3225800"/>
            <a:ext cx="4292600" cy="2622550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FCFEB9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142368" name="Freeform 32">
            <a:extLst>
              <a:ext uri="{FF2B5EF4-FFF2-40B4-BE49-F238E27FC236}">
                <a16:creationId xmlns:a16="http://schemas.microsoft.com/office/drawing/2014/main" xmlns="" id="{9F1B8F13-5D3F-0045-FE32-FDAEB2F300C3}"/>
              </a:ext>
            </a:extLst>
          </p:cNvPr>
          <p:cNvSpPr>
            <a:spLocks/>
          </p:cNvSpPr>
          <p:nvPr/>
        </p:nvSpPr>
        <p:spPr bwMode="auto">
          <a:xfrm>
            <a:off x="1981200" y="3200400"/>
            <a:ext cx="2692400" cy="2667000"/>
          </a:xfrm>
          <a:custGeom>
            <a:avLst/>
            <a:gdLst>
              <a:gd name="T0" fmla="*/ 0 w 1696"/>
              <a:gd name="T1" fmla="*/ 8 h 1680"/>
              <a:gd name="T2" fmla="*/ 1448 w 1696"/>
              <a:gd name="T3" fmla="*/ 888 h 1680"/>
              <a:gd name="T4" fmla="*/ 1696 w 1696"/>
              <a:gd name="T5" fmla="*/ 1128 h 1680"/>
              <a:gd name="T6" fmla="*/ 1696 w 1696"/>
              <a:gd name="T7" fmla="*/ 1680 h 1680"/>
              <a:gd name="T8" fmla="*/ 0 w 1696"/>
              <a:gd name="T9" fmla="*/ 1680 h 1680"/>
              <a:gd name="T10" fmla="*/ 0 w 1696"/>
              <a:gd name="T11" fmla="*/ 0 h 16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96" h="1680">
                <a:moveTo>
                  <a:pt x="0" y="8"/>
                </a:moveTo>
                <a:lnTo>
                  <a:pt x="1448" y="888"/>
                </a:lnTo>
                <a:lnTo>
                  <a:pt x="1696" y="1128"/>
                </a:lnTo>
                <a:lnTo>
                  <a:pt x="1696" y="1680"/>
                </a:lnTo>
                <a:lnTo>
                  <a:pt x="0" y="1680"/>
                </a:lnTo>
                <a:lnTo>
                  <a:pt x="0" y="0"/>
                </a:lnTo>
              </a:path>
            </a:pathLst>
          </a:custGeom>
          <a:gradFill rotWithShape="0">
            <a:gsLst>
              <a:gs pos="0">
                <a:schemeClr val="bg1">
                  <a:gamma/>
                  <a:shade val="46275"/>
                  <a:invGamma/>
                </a:schemeClr>
              </a:gs>
              <a:gs pos="50000">
                <a:schemeClr val="bg1"/>
              </a:gs>
              <a:gs pos="100000">
                <a:schemeClr val="bg1">
                  <a:gamma/>
                  <a:shade val="46275"/>
                  <a:invGamma/>
                </a:schemeClr>
              </a:gs>
            </a:gsLst>
            <a:lin ang="5400000" scaled="1"/>
          </a:gradFill>
          <a:ln w="12700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FCFEB9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ransition>
    <p:zoom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QMB8ch01">
  <a:themeElements>
    <a:clrScheme name="">
      <a:dk1>
        <a:srgbClr val="000000"/>
      </a:dk1>
      <a:lt1>
        <a:srgbClr val="FCFEB9"/>
      </a:lt1>
      <a:dk2>
        <a:srgbClr val="A00050"/>
      </a:dk2>
      <a:lt2>
        <a:srgbClr val="FAFD00"/>
      </a:lt2>
      <a:accent1>
        <a:srgbClr val="618FFD"/>
      </a:accent1>
      <a:accent2>
        <a:srgbClr val="B760F9"/>
      </a:accent2>
      <a:accent3>
        <a:srgbClr val="CDAAB3"/>
      </a:accent3>
      <a:accent4>
        <a:srgbClr val="D7D99E"/>
      </a:accent4>
      <a:accent5>
        <a:srgbClr val="B7C6FE"/>
      </a:accent5>
      <a:accent6>
        <a:srgbClr val="A656E2"/>
      </a:accent6>
      <a:hlink>
        <a:srgbClr val="919191"/>
      </a:hlink>
      <a:folHlink>
        <a:srgbClr val="B50069"/>
      </a:folHlink>
    </a:clrScheme>
    <a:fontScheme name="QMB8ch01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anose="020B060602020203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anose="020B0606020202030204" pitchFamily="34" charset="0"/>
          </a:defRPr>
        </a:defPPr>
      </a:lstStyle>
    </a:lnDef>
  </a:objectDefaults>
  <a:extraClrSchemeLst>
    <a:extraClrScheme>
      <a:clrScheme name="QMB8ch0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MB8ch0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MB8ch0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MB8ch0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MB8ch0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MB8ch0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MB8ch0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5571</TotalTime>
  <Words>1178</Words>
  <Application>Microsoft Office PowerPoint</Application>
  <PresentationFormat>On-screen Show (4:3)</PresentationFormat>
  <Paragraphs>304</Paragraphs>
  <Slides>34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34</vt:i4>
      </vt:variant>
    </vt:vector>
  </HeadingPairs>
  <TitlesOfParts>
    <vt:vector size="36" baseType="lpstr">
      <vt:lpstr>Adjacency</vt:lpstr>
      <vt:lpstr>QMB8ch01</vt:lpstr>
      <vt:lpstr>Optimization</vt:lpstr>
      <vt:lpstr>Optimization Illustration 1</vt:lpstr>
      <vt:lpstr>Optimization Illustration 2</vt:lpstr>
      <vt:lpstr>Optimization:  A Maximization Problem</vt:lpstr>
      <vt:lpstr>Graphical Solution</vt:lpstr>
      <vt:lpstr>Graphical Solution</vt:lpstr>
      <vt:lpstr>Graphical Solution</vt:lpstr>
      <vt:lpstr>Graphical Solution</vt:lpstr>
      <vt:lpstr>Graphical Solution</vt:lpstr>
      <vt:lpstr>Graphical Solution</vt:lpstr>
      <vt:lpstr>Graphical Solution</vt:lpstr>
      <vt:lpstr>Optimization</vt:lpstr>
      <vt:lpstr>Optimization</vt:lpstr>
      <vt:lpstr>Mathematical formulation of optimization problem:</vt:lpstr>
      <vt:lpstr>Types of Optimization: </vt:lpstr>
      <vt:lpstr>Types of Optimization: </vt:lpstr>
      <vt:lpstr>Types of Optimization </vt:lpstr>
      <vt:lpstr>Constrained Optimization</vt:lpstr>
      <vt:lpstr>Unconstrained Optimization</vt:lpstr>
      <vt:lpstr>Convex Sets &amp; Convex Functions</vt:lpstr>
      <vt:lpstr>Convex Sets &amp; Convex Functions</vt:lpstr>
      <vt:lpstr>Convex Set - Illustrations</vt:lpstr>
      <vt:lpstr>Gradient Vector, Jacobian Matrix &amp; Hessian Matrix</vt:lpstr>
      <vt:lpstr>Gradient Vector, Jacobian Matrix &amp; Hessian Matrix</vt:lpstr>
      <vt:lpstr>Stationary point</vt:lpstr>
      <vt:lpstr>Global Maximum or maximum point:</vt:lpstr>
      <vt:lpstr>Global Minimum or minimum point:</vt:lpstr>
      <vt:lpstr>Relative Maximum &amp; minimum point:</vt:lpstr>
      <vt:lpstr>Saddle point:</vt:lpstr>
      <vt:lpstr>Optimization of function of one variable</vt:lpstr>
      <vt:lpstr>Optimization of function of more than two variables</vt:lpstr>
      <vt:lpstr>Slide 32</vt:lpstr>
      <vt:lpstr>Slide 33</vt:lpstr>
      <vt:lpstr>Examples for practice: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Norm</dc:title>
  <dc:creator>Administrator</dc:creator>
  <cp:lastModifiedBy>1321a-3</cp:lastModifiedBy>
  <cp:revision>142</cp:revision>
  <dcterms:created xsi:type="dcterms:W3CDTF">2020-09-19T12:43:46Z</dcterms:created>
  <dcterms:modified xsi:type="dcterms:W3CDTF">2023-03-10T07:43:14Z</dcterms:modified>
</cp:coreProperties>
</file>