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ink/ink18.xml" ContentType="application/inkml+xml"/>
  <Override PartName="/ppt/ink/ink27.xml" ContentType="application/inkml+xml"/>
  <Override PartName="/ppt/ink/ink29.xml" ContentType="application/inkml+xml"/>
  <Override PartName="/ppt/ink/ink3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ink/ink6.xml" ContentType="application/inkml+xml"/>
  <Override PartName="/ppt/ink/ink16.xml" ContentType="application/inkml+xml"/>
  <Override PartName="/ppt/ink/ink25.xml" ContentType="application/inkml+xml"/>
  <Override PartName="/ppt/ink/ink36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ink/ink4.xml" ContentType="application/inkml+xml"/>
  <Override PartName="/ppt/ink/ink14.xml" ContentType="application/inkml+xml"/>
  <Override PartName="/ppt/ink/ink23.xml" ContentType="application/inkml+xml"/>
  <Override PartName="/ppt/ink/ink34.xml" ContentType="application/inkml+xml"/>
  <Override PartName="/ppt/ink/ink43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ink/ink21.xml" ContentType="application/inkml+xml"/>
  <Override PartName="/ppt/ink/ink32.xml" ContentType="application/inkml+xml"/>
  <Override PartName="/ppt/ink/ink41.xml" ContentType="application/inkml+xml"/>
  <Override PartName="/ppt/ink/ink30.xml" ContentType="application/inkml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ink/ink39.xml" ContentType="application/inkml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9.xml" ContentType="application/inkml+xml"/>
  <Override PartName="/ppt/ink/ink28.xml" ContentType="application/inkml+xml"/>
  <Override PartName="/ppt/ink/ink37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ink/ink17.xml" ContentType="application/inkml+xml"/>
  <Override PartName="/ppt/ink/ink26.xml" ContentType="application/inkml+xml"/>
  <Override PartName="/ppt/ink/ink35.xml" ContentType="application/inkml+xml"/>
  <Override PartName="/ppt/ink/ink44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ink/ink15.xml" ContentType="application/inkml+xml"/>
  <Override PartName="/ppt/ink/ink24.xml" ContentType="application/inkml+xml"/>
  <Override PartName="/ppt/ink/ink33.xml" ContentType="application/inkml+xml"/>
  <Override PartName="/ppt/ink/ink42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ink/ink22.xml" ContentType="application/inkml+xml"/>
  <Override PartName="/ppt/ink/ink31.xml" ContentType="application/inkml+xml"/>
  <Override PartName="/ppt/ink/ink40.xml" ContentType="application/inkml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ink/ink20.xml" ContentType="application/inkml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0"/>
  </p:notesMasterIdLst>
  <p:sldIdLst>
    <p:sldId id="429" r:id="rId3"/>
    <p:sldId id="449" r:id="rId4"/>
    <p:sldId id="379" r:id="rId5"/>
    <p:sldId id="430" r:id="rId6"/>
    <p:sldId id="431" r:id="rId7"/>
    <p:sldId id="432" r:id="rId8"/>
    <p:sldId id="381" r:id="rId9"/>
    <p:sldId id="391" r:id="rId10"/>
    <p:sldId id="383" r:id="rId11"/>
    <p:sldId id="384" r:id="rId12"/>
    <p:sldId id="386" r:id="rId13"/>
    <p:sldId id="433" r:id="rId14"/>
    <p:sldId id="365" r:id="rId15"/>
    <p:sldId id="393" r:id="rId16"/>
    <p:sldId id="434" r:id="rId17"/>
    <p:sldId id="394" r:id="rId18"/>
    <p:sldId id="395" r:id="rId19"/>
    <p:sldId id="396" r:id="rId20"/>
    <p:sldId id="448" r:id="rId21"/>
    <p:sldId id="446" r:id="rId22"/>
    <p:sldId id="447" r:id="rId23"/>
    <p:sldId id="397" r:id="rId24"/>
    <p:sldId id="435" r:id="rId25"/>
    <p:sldId id="437" r:id="rId26"/>
    <p:sldId id="438" r:id="rId27"/>
    <p:sldId id="401" r:id="rId28"/>
    <p:sldId id="294" r:id="rId29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B5ED7"/>
    <a:srgbClr val="A50021"/>
    <a:srgbClr val="CC3300"/>
    <a:srgbClr val="073C8B"/>
    <a:srgbClr val="EBEBBD"/>
    <a:srgbClr val="FF66FF"/>
    <a:srgbClr val="FFFFFF"/>
    <a:srgbClr val="FFFF99"/>
    <a:srgbClr val="9966FF"/>
    <a:srgbClr val="24A5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94624" autoAdjust="0"/>
  </p:normalViewPr>
  <p:slideViewPr>
    <p:cSldViewPr snapToGrid="0">
      <p:cViewPr>
        <p:scale>
          <a:sx n="75" d="100"/>
          <a:sy n="75" d="100"/>
        </p:scale>
        <p:origin x="-1344" y="-138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1:01.3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0 525,'0'0,"0"0,0 0,0-25,0 25,25-25,-25-24,0 24,25-25,-25 1,0-1,25 25,-25-24,25 24,-25 0,0-24,0 49,0-25,0 25,0-25,25 0,-25 25,0 0,24 0,-24 0,25 25,-25 0,0-25,25 25,-25-1,25 1,0-25,-25 50,0-50,24 25,1-1,-25 1,0-25,0 25,25-25,-25 25,0-25,0 25,0-25,25 0,-25 24,0-24,0 25,0 0,0-25,0 0,0 25,25-25,-25 25,24-25,-24 24,0 1,0-25,0 0</inkml:trace>
  <inkml:trace contextRef="#ctx0" brushRef="#br0" timeOffset="1714">50 351,'0'0,"25"0,-25 0,50 0,-50 0,24 0,-24 0,25 0,0 0,-25 0,25 0,-25 0,25 0,-25 0,24 0,1 0,-25 0,25 0,-25 0,25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1:04.3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275 74,'0'-25,"0"25,0 0,-24 0,24-25,0 25,-25 0,0-25,25 25,-25 0,-24 0,49 0,-50 25,25-25,0 50,25-50,-25 24,25-24,0 25,0 0,0-25,0 25,0-25,0 25,0-1,0-24,0 0,50 0,-25 0,25 0,-1 25,-24-25,-25 25,50-25,-50 0,24 0,-24 0,25 0,-25 0,0 0,-25 0,25 0,-24 0,-1 0,25 0,-25 25,25-25,-25 0,25 0,-25 0,1 0,24 25,-25-1,25-24,-25 0,25 25,0-25,0 0,0 25,-25-25,25 0,0 25,0 0,0-1,0-24,0 50,0-50,0 25,25-25,-25 0,25 0,-25 0,25 0,-25 0,24 0,-24 0,25 0,-25 0,25 0,-25 0,25 0,0 0,-25 0,24 0,-24 0,25 0,0 0,-25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1:06.8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74,'0'-25,"25"25,-1 0,1 0,50 0,-26 0,1 0,-1 0,-24 0,50 0,-50 0,-1 0,1 0,-25 0,25 0,0 0,-25 0,0 0</inkml:trace>
  <inkml:trace contextRef="#ctx0" brushRef="#br0" timeOffset="463">322 74,'0'0,"0"25,0-25,0 25,0-25,0 49,0 1,0-25,0 24,0 1,0-1,0-24,0 0,0 0,0-25,0 25,0-25</inkml:trace>
  <inkml:trace contextRef="#ctx0" brushRef="#br0" timeOffset="1113">719 496,'0'0,"0"0,0 0,0-25,0 0,0 0,0 0,-25-24,25 24,0 0,0 0,0 25,0-24,0 24,0-50,0 50,0-25,0 25,0-25,0 1,0 24,0-25,0 25,0 0,0 0,0-25,25 25,-25 0,0-25,25 25,-25 0,25 0,0 0,-25 0,24 0,-24 0,25 0,0 25,-25-25,0 0,0 25,0-25,0 25,0-1,0-24,0 25,0-25,0 25,0-25,0 50,-50-50,50 24,-24 1,24-25,-25 0,25 0,-25 0,0 0,25 0</inkml:trace>
  <inkml:trace contextRef="#ctx0" brushRef="#br0" timeOffset="2335">1017 421,'0'0,"0"-25,0 1,0 24,0-25,0 25,0-25,0 0,0 25,0-25,0-24,0 24,0 0,0 0,0 1,0-1,0 0,0 0,0 25,0 0,0-25,0 25,0 0,25 0,-1 0,-24-24,0 24,25 0,-25 0,25 0,-25 0,25 24,0-24,-25 0,0 0,0 25,0 0,0-25,0 25,0-25,0 49,0-49,0 25,0-25,-25 25,25 0,0-25,-25 0,25 0,-25 25,25-25,-25 0,1 0,24 0,0 0,0 0,24 0,1 0,0 24,0-24,0 25,-25-25,0 0,24 0,1 25,-25-25,25 0,-25 25,25-25,0 0,-25 0,24 0,-24 25,25-1,-25-24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1:10.7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0 178,'25'0,"-25"-24,0 24,25-25,0 25,-1 0,51 0,-26-25,1 25,0 0,-25 0,24-25,-49 25,25 0,0 0,-25 0</inkml:trace>
  <inkml:trace contextRef="#ctx0" brushRef="#br0" timeOffset="473">298 79,'0'0,"0"25,0 0,0 24,0 1,0 24,0 1,0-26,0-24,0 25,0-50,0 25,0-25</inkml:trace>
  <inkml:trace contextRef="#ctx0" brushRef="#br0" timeOffset="1172">645 476,'0'0,"0"-25,0 0,0 1,0-1,0 0,0 0,0 0,0 25,0-24,0 24,0-25,0 0,0 25,0-25,0 25,0-25,0 25,0 0,0 0,25 25,25 0,-50 0,24 0,-24-25,25 24,0-24,-25 25,0 0,25-25,-25 25,0-25,0 0,0 25,25-25,-25 24,0-24,0 0,0 25,24-25,-24 0,0 0,0-49,0 49,0-50,0 0,0 26,0-1,0 0,0 0,0 0,0 25,0-24,0 24,0-25,0 0,25 25</inkml:trace>
  <inkml:trace contextRef="#ctx0" brushRef="#br0" timeOffset="2935">1092 451,'0'0,"-25"0,25 0,0-25,0 1,0-1,0 0,0 0,0 0,0 1,0-1,-25 0,25 0,0 0,0 25,0-49,0 49,0-25,0 0,0 0,0 25,0-24,0 24,0 0,25-25,0 25,-25 0,24 0,-24 0,0 25,0-25,25 24,-25 1,0-25,0 25,0 0,0 0,0-25,0 24,0-24,0 0,0 25,-25-25,25 0,-24 0,-1 0,25 0,-25 0,25 0,0 25,50-25,-26 25,1 0,25 24,-50-49,49 50,-49-50,25 25,0-1,-25 1,25-25,-25 0,25 25,-25-25,25 0,-25 25,0-25,0 0,0 0</inkml:trace>
  <inkml:trace contextRef="#ctx0" brushRef="#br0" timeOffset="4945">323 1543,'0'-25,"0"0,0 0,0 0,0 1,0-26,0 0,0 26,0-26,0 0,0 26,0-1,0 0,0 25,0-25,0 0,0 25,0 0,25 0,-1 0,1 0,0 0,-25 0,25 0,0 0,-25 0,24 0,-24 0,25 0</inkml:trace>
  <inkml:trace contextRef="#ctx0" brushRef="#br0" timeOffset="5733">372 1270,'0'0,"0"0,25 0,-25 0,50 0,-25 0,-25 0,49 0,-24 0,0 25,0-25,-1 0,-24 0,25 0,-25 24</inkml:trace>
  <inkml:trace contextRef="#ctx0" brushRef="#br0" timeOffset="6364">695 1567,'0'0,"0"0,0-24,0 24,0-50,0 50,0-25,0-24,0 24,0 0,0-25,0 26,0-1,0-25,0 50,25-25,-25 1,0-1,0 25,0-25,0 0,0 0,0 25,0-24,0-1,24 0,-24 25,25 0,0 0,-25 0,25 0,-25 0,0 0,0 25,0-25,0 25,25 24,-25-24,0 0,0 0,0-1,0 1,0-25,0 25,0-25,0 25,-25-25,25 25,0-25,-25 0,25 0,-25 0</inkml:trace>
  <inkml:trace contextRef="#ctx0" brushRef="#br0" timeOffset="7536">1017 1493,'0'0,"0"0,0-25,0-24,0-1,0 25,0-24,0 24,0 0,0 0,0 25,0-49,0 24,0 0,0 0,0 25,0-49,0 49,0-25,25 25,-25-25,25 25,-25 0,25 0,-1 0,-24 0,0 0,0 25,0-25,0 25,0-1,0-24,0 25,0 0,0-25,0 50,0-50,-24 24,24-24,-25 0,25 25,-25-25,25 0,0 25,0-25,0 0,50 25,-50 0,49-1,-24 1,0 25,-25-50,49 25,-49-1,0-24,25 25,-25-25,0 0,25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1:20.0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0 546,'0'0,"0"0,0 0,0-50,0 50,0-25,0 0,0 1,0-26,0 25,0 0,0 1,0 24,0-25,0 0,0 25,0-25,0 25,0-25,0 25,0-24,0-1,0 25,0-25,0 25,0-25,0 25,0 0,0 0,49 0,-49 0,25 0,0 0,0 0,-25 0,25 0,-25 0,0-25,24 25,-24 0,0 25</inkml:trace>
  <inkml:trace contextRef="#ctx0" brushRef="#br0" timeOffset="827">49 322,'0'0,"25"0,-25 0,25 0,25 0,-50 0,49 0,-49 0,25 0,-25 0,25 0,0 0,-25 0,0 0,0 25</inkml:trace>
  <inkml:trace contextRef="#ctx0" brushRef="#br0" timeOffset="1458">347 595,'0'0,"0"0,0 0,0-49,0 49,0-50,0 25,0 0,0 1,0-1,0 0,0 0,0 0,0 1,0-1,0 25,0-50,0 50,0-25,0 1,0 24,0-25,0 25,0 0,25 25,-25-1,49 26,-24-25,0 24,0-24,-25 0,25 0,-25 0,0-25,0 0,24 24,1-24,-25 25,25-25,-25 25,0-25,0 25,25-25,-25 0,0 0,25 0,-25-25,0 0,0 0,0 1,0 24,0-25,0 0,0 0,0 0,0 1,0-1,0 0,0 0,0 25,0-25,0 25,0-24,0 24,0-25,0 0,0 25,0-25</inkml:trace>
  <inkml:trace contextRef="#ctx0" brushRef="#br0" timeOffset="3153">793 446,'0'0,"0"0,0-24,0-1,0 0,0 25,0-50,0 26,0-26,0 0,0 26,0-1,0 0,0 0,0 0,0 25,0-24,0 24,0-25,0 25,0-25,0 25,0 0,25 0,0 0,0 0,-25 0,25 0,-25 0,24 0,-24 25,0-25,0 0,25 0,-25 25,0-25,0 49,0-49,0 25,0 25,-25-50,25 24,-24 1,24-25,-25 0,25 0,-25 0,0 0,25 0,25 0,-25 0,25 25,0 0,24 0,-24-1,0 1,0 0,24 0,-49 0,25-1,-25 1,25-25,0 0,-25 25,0-25</inkml:trace>
  <inkml:trace contextRef="#ctx0" brushRef="#br0" timeOffset="5458">297 1587,'0'0,"0"-24,0-1,0 25,0-25,0 0,0 0,0 1,0-1,0 0,0-25,0 26,0-1,0-25,0 1,0 24,0 0,0 0,0 0,0 25,0-24,0 24,0 0,0-25,0 25,25 0,-25 0,25-25,25 25,-26 0,1 0,0 0,0 0,-25 0,25 0,-25 0,0 0</inkml:trace>
  <inkml:trace contextRef="#ctx0" brushRef="#br0" timeOffset="6394">372 1240,'0'25,"0"-25,0 0,25 0,-1 0,1 0,-25 0,25 0,0 0,0 0,-25 0,24 0,-24 0,0 0,25 0,0 0,-25 0,25 0</inkml:trace>
  <inkml:trace contextRef="#ctx0" brushRef="#br0" timeOffset="7370">744 1067,'0'0,"0"24,0 1,0 25,0-25,0 49,0-49,0 0,0 24,0-49,0 25,0 0,0-25,0 25,0-1,0-24,0 25,0-25,0 25,0 0,0-25,0 25,0-25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6:14.18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160 151,'0'0,"0"0,0 0,0 0,-49 0,49 0,-50 25,50 0,-50-1,50 1,0 25,0-50,0 25,0-25,0 24,0-24,0 0,0 25,0-25,25 0,0 25,0-25,-25 0,50 0,-26 0,-24 0,50 0,-50 0,50 0,-50 0,24-25,-24 25,25 0,-25 0,0 0,0-25,0 25,25 0,-25-24,0 24,0-25,0 0,0 25,0-25,0 0,-25 1,0 24,1-25,-1 0,-25 25,25 0,1-25,-1 0,25 25,-25 0,0 0</inkml:trace>
  <inkml:trace contextRef="#ctx0" brushRef="#br0" timeOffset="1550">483 275,'0'25,"0"-25,0 25,0-25,0 0,0 0,0 0</inkml:trace>
  <inkml:trace contextRef="#ctx0" brushRef="#br0" timeOffset="2927">830 27,'0'0,"0"0,-25 0,25 0,-25 0,1 0,-1 50,25-50,-25 49,25-49,0 25,0-25,0 25,0 0,0-25,25 0,-25 0,25 0,-25 0,24 0,1 0,-25 0,25 0,-25-25,25 25,-25-25,0 25,0-25,0 0,0 25,0-24,0 24,0 0,0 24,25 1,-25-25,24 25,-24 0,25 0,-25-1,0 1,0-25,0 25,0-25,0 25,0-25,0 25,0-1,-25-24,1 25,24-25,-25 0,25 25,-25-25,25 0,-25 0,0 0,25 0,0 0</inkml:trace>
  <inkml:trace contextRef="#ctx0" brushRef="#br0" timeOffset="4336">1028 77,'0'-25,"0"25,0 0,25 0,25 0,-25-25,24 25,-24 0,25 0,-25 0,-1 0,-24 0,25 0,-25 0,0 0,0 25,-25 0,1-1,24-24,-25 50,25-50,0 50,-25-50,25 24,-25-24,25 25,0-25,0 0,0 25</inkml:trace>
  <inkml:trace contextRef="#ctx0" brushRef="#br0" timeOffset="5399">1673 27,'0'-25,"0"25,-24 0,24 0,-25 0,0 0,0 0,25 0,-25 0,25 25,-24-25,-1 0,25 0,0 25,0 0,0-25,0 24,0-24,0 25,0-25,0 25,0 0,0-25,0 0,0 0,25 0,-25 0,24 0,-24 0,25 0,-25-25,25 25,-25 0,0 0,25 0,-25 0,25 0,-25 0,24 0,1 0,-25 0,0 0,0 0,25 25,-25-25,0 25,0-25,0 24,0 1,0-25,-25 25,0-25,1 0,-1 0,0 25,25-25,-25 0,25 0,-25 0,25 0</inkml:trace>
  <inkml:trace contextRef="#ctx0" brushRef="#br0" timeOffset="6926">1971 2,'0'0,"0"0,-25 0,0 0,1 0,-1 0,-25 0,50 0,-25 0,1 0,24 0,0 0,0 0,0 0,0 0,0 0,24 25,-24 0,0-25,0 25,0-25,25 24,-25 1,0-25,0 25,0-25,0 0,25 0,0 0,-25 0,0 0,0 0,25 0,-25 0,0 0,24-25,-24 25,25 0,0 0,-25 0,25 0,-25 0,25 0,0 0,-25 0,0 0,0 25,0-25,0 25,0-25,0 25,0-25,0 24,0-24,0 0,0 25,-25-25,25 0,0 25,-25-25,25 0,-25 0,0 0,0 25,1-25,-1 0,-25 25,25-25,1 0,24 0,-25 0,25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6:23.67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52 74,'0'0,"0"0,-25 25,25-25,0 25,0-25,-25 25,25-1,0-24,0 25,0 0,0 0,0-25,0 25,0-25,0 0,25 0,-25 0,25 0,0 0,-25 0,24 0,1 0,0 0,-25 0,25 0,-25 0,25 0,-1 0,-24-25,0 0,0 25,0-25,0 25,0-25,0 25,0-24,0-1,0 25,-24 0,24 0,-25-25,25 25,-25 0,0 0,25-25,-25 25,25 0,0-25,-24 25,24 0,0-24</inkml:trace>
  <inkml:trace contextRef="#ctx0" brushRef="#br0" timeOffset="1350">449 173,'0'25,"0"-25,0 25,0-25,0 25,0-25,0 0,0 0,0 0,0 0</inkml:trace>
  <inkml:trace contextRef="#ctx0" brushRef="#br0" timeOffset="3093">622 99,'0'0,"0"-25,0 25,0-25,0 25,0 0,-25 0,1 0,24 0,0 25,0-25,0 25,0 0,0-25,0 25,0-1,0 1,0 0,0-25,0 25,0-25,24 0,-24 0,25 0,-25 25,25-25,0 0,-25 0,25 0,-25 0,24 0,-24 0,25 0,-25 0,25 0,-25 0,0 0,0-25,0 25,0-25,0 25,0-25,0 0,0 25,-25 0,25-24,-25 24,25 0,-24 0</inkml:trace>
  <inkml:trace contextRef="#ctx0" brushRef="#br0" timeOffset="4169">1019 99,'0'-25,"0"25,0-25,25 25,-25 0,25 0,-25 0,25 0,-1 0,-24 0,0 0,0 25,0 0,0-25,0 25,0 0,-24-1,24 1,0-25,-25 25,25 0,0-25,0 0,49 0,-49 0,25 0,25 0,-50 0,49 0,-49 0,25 0,-25 0,25 0,0 0</inkml:trace>
  <inkml:trace contextRef="#ctx0" brushRef="#br0" timeOffset="5072">1490 0,'0'0,"-24"25,-1-1,0 26,-25-25,50 0,0-25,-24 24,24-24,0 25,0-25,0 0,24 0,1 0,0 0,0 0,0 0,-1 0,26 0,-25 0,0 0,-1 0,1 0,0 0,-25 0,25 0,-25 0</inkml:trace>
  <inkml:trace contextRef="#ctx0" brushRef="#br0" timeOffset="5744">1515 49,'0'0,"0"25,0-25,0 25,0 0,0 0,0-1,0 1,0-25,0 25,0-25,0 25,0 0,0-25,0 24,0-24,0 0,25 0,-25 25,0 0,0-25,0 25,0-25,0 0</inkml:trace>
  <inkml:trace contextRef="#ctx0" brushRef="#br0" timeOffset="6600">1912 99,'-25'0,"0"0,1 0,-1 0,25 0,-25 0,0 0,25-25,-25 25,25 0,0-25,0 25,0 25,0-25,0 25,0-25,0 25,0-25,0 49,0-49,0 25,0-25,0 25,0 0,0-25,0 0,25 0,-25 0,25 0,-25 0,25-25,-25 25,49 0,-49-25,25 25,0 0,-25 0,25 0,0 0,-25 0,0 25,25 0,-25-25,0 25,0-25,0 24,0 1,0-25,0 25,0-25,0 0,-25 25,0-25,25 0,-25 25,25-1,-25-24,0 0,1 0,-26 0,50 0</inkml:trace>
  <inkml:trace contextRef="#ctx0" brushRef="#br0" timeOffset="8374">449 198,'0'0,"0"0,0 0,0 0,0 0,0 0,-25 0,25 0,0 0,0 0,0-25,0 25,0 0,0 0,25 0,-25 0,0 25,0-25,0 0,-25 0,25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6:36.10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99 35,'0'-25,"0"25,-25 0,0 0,25 0,0 0,-24 0,24 25,0-25,-25 49,25-49,0 25,0-25,0 25,0 0,0-25,25 24,-25-24,24 0,1 25,-25-25,25 0,-25 0,25 25,-25-25,25 0,-1 0,-24 0,25 0,-25 0,25 0,0 0,-25 0,25 0,-25 0,0 0,24 0,-24 0,0-25,0 25,0 0,0-25,0 25,0-24,0-1,0 25,-24 0,24 0,-25-25,0 25,25 0,-25 0,25-25,0 25,-25-25,1 25,24 0,-25 0,25 0,-25 0</inkml:trace>
  <inkml:trace contextRef="#ctx0" brushRef="#br0" timeOffset="1537">496 109,'0'0,"0"0,0 0,0 0,-25 0,25 0,-25 0,25 0,-25 0,25 25,0 0,0-25,0 24,0-24,0 0,25 0,-25 0,25 0,0 0,-25 0,25 0,-25 0,0 0,0-24,0 24,0 0,-25 0,25 0,-25 0,25 0,0 24</inkml:trace>
  <inkml:trace contextRef="#ctx0" brushRef="#br0" timeOffset="3142">818 10,'-25'0,"25"0,-24 0,-1 0,25 25,0-25,-25 24,25 1,0-25,0 25,-25 0,25 0,0-25,0 24,0-24,0 0,0 25,0-25,25 0,-25 0,25 0,0 0,-25 0,24 0,-24 0,25 0,-25 0,0-25,0 1,0-1,0 25,0-25,0 25,0-25,0 25,0 0,25 25,0 25,-25-26,25 1,-1 0,-24 0,0 0,0-1,0-24,0 25,0-25,0 25,-24 0,-1-25,25 25,-50-25,50 0,-25 0,25 0,-24 0,-1 0,25 0,-25 0</inkml:trace>
  <inkml:trace contextRef="#ctx0" brushRef="#br0" timeOffset="4335">1116 59,'0'0,"-50"0,26 0,-1 25,0-25,0 25,0-25,0 25,25 0,0-25,25 0,0 0,-25 0,50 0,-50 0,49 0,-49 24,25-24,0 0,0 0,-25 0,0 0,0 0,0-24,0-1,0 25,0-25,0 25,0 0,0 0,0 0,0 25,0 0,0-1,0-24,25 50,-25-25,0 0,0-1,0 1,0 0,0-25,0 25,0 0,0-25,-25 0,0 25,25-25,-25 0,25 0,-25 0,25 0,-24 0</inkml:trace>
  <inkml:trace contextRef="#ctx0" brushRef="#br0" timeOffset="5506">1488 35,'0'0,"0"0,-25 0,0 0,1 0,-1 0,0 0,0 0,0 0,1 0,24 0,-25 0,25 0,0 0,0 24,0 1,0 0,0-25,0 25,0 0,0-25,25 0,-25 0,0 0,24 0,-24-25,25 25,0 0,-25 0,25-25,0 25,-1 0,-24 0,25 0,0 25,0 0,0-25,-1 49,-24-49,25 50,-25-50,0 25,0-1,0 1,0 0,0-25,0 25,-25-25,1 25,-1-25,25 0,-25 0,0 0,0 0,1 0,-1 0,25 0,-25 0,25 0,-25 0</inkml:trace>
  <inkml:trace contextRef="#ctx0" brushRef="#br0" timeOffset="7116">1810 10,'0'0,"0"0,0 0,0 0,-49 0,49 0,-25 25,0-1,25 1,-25 0,25-25,0 25,0-25,25 0,-25 0,25 0,0 0,0 0,-1 0,1 0,0 0,0 0,0 0,0 25,-25-25,49 24,-49 1,25 0,0 0,-25-25,0 25,25-25,-25 24,0-24,0 25,0-25,0 25,-25 0,0 0,0-25,25 0,-25 25,25-25,-24 0,24 0,-25 0,0 0,25 0,0 0,0 0,0-25,0 0,0 0,0-25,0 26,0 24,0-50,0 50,25-25,-25 25,0-25,0 1,25 24,-25 0,0-25,0 25,0-25,0 25,0 0,0 0,-50 0,50 0,-25 0,0 0,0 0,25 0,-24 0,24 0,0 0,-25-25,0 25,25-25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6:45.90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52 99,'0'0,"0"0,-24 0,24 25,-25-1,25 1,0 0,0-25,0 50,0-50,0 24,0-24,0 25,0 0,0-25,0 0,0 25,0-25,25 0,-1 0,1 0,0 0,-25 0,50 0,-50 0,24 0,1-25,0 0,-25 25,25-25,-25 25,25-24,-25-1,0 25,0-25,0 0,0 0,0 25,-50 0,25 0,0 0,1 0,-1 0,0 0,25 0,-25 0</inkml:trace>
  <inkml:trace contextRef="#ctx0" brushRef="#br0" timeOffset="1388">474 223,'0'0,"0"0,0 0,25 0,-25 0,25 0,-1-25,-24 25,0-25,0 25,-24 0,24 0,-25 0,25 25,-25-25,25 25,0-25,0 0,0 0</inkml:trace>
  <inkml:trace contextRef="#ctx0" brushRef="#br0" timeOffset="2166">821 24,'0'0,"0"0,-49 0,24 75,0-26,0-24,25 25,0-50,0 25,0-25,25 0,25 0,-1 0,1 0,0 0,-1 0,-24 0,0 0,0 0,-25 24,0-24,0 25,0-25,0 25,0-25,0 0,0 25,-25 0,0-25,25 0,-25 0,0 0,1 0,-1 0,25 0,-25 0,25 0,-25-25,25 25,0-25,0 25,0-50,0 26,0-1,25 0,-25 0,0-24,0 49,0-25,0 25,0 0,0 0,0 0,0-25,-25 25,0 0,25 0,0 0</inkml:trace>
  <inkml:trace contextRef="#ctx0" brushRef="#br0" timeOffset="3171">1268 0,'0'24,"0"-24,-25 25,0 25,0-25,1-1,24 1,0 0,-25-25,25 25,-25 0,25-25,25 0,-25 0,25-25,-1 25,1-25,25 0,-25 25,-1 0,1 0,0 0,0 0,-25 0,25 0,-1 0,-24 0,25 0,-25 0</inkml:trace>
  <inkml:trace contextRef="#ctx0" brushRef="#br0" timeOffset="3851">1342 74,'-25'0,"25"-25,0 25,0 0,0 25,0-25,0 25,0 0,0-1,0 26,0-25,0 0,0-1,0 1,0-25,0 25,0-25,0 0,25 0,-25 0</inkml:trace>
  <inkml:trace contextRef="#ctx0" brushRef="#br0" timeOffset="4445">1665 74,'0'0,"0"0,0 25,0-25,-25 25,25-25,0 49,0-24,0 0,0 24,0-49,0 50,0-50,0 25,0-25</inkml:trace>
  <inkml:trace contextRef="#ctx0" brushRef="#br0" timeOffset="5112">2136 99,'0'0,"-25"0,-24 0,-1 0,25 0,-24 0,24 0,0 0,0 0,25 0,0 0,0 0,0 25,0-25,0 24,0 1,0 0,0-25,0 25,0-25,0 25,25-25,-25 0,0 0,25 0,-25 0,25 0,-25 0,49 0,-49 0,25 0,0 0,0 0,-25 0,24 0,-24 0,25 24,0 1,-25 0,0-25,0 25,0 0,0-25,0 24,0-24,0 0,0 25,0-25,-25 25,0-25,25 25,-49-25,-1 25,25-25,-24 0,24 0,0 0,0 0,1 0,-1 0,25 0,-25 0,25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6:55.21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99 99,'0'0,"-25"0,0 0,25 0,0 25,0 0,-24-25,24 24,0 1,0-25,0 25,0-25,0 25,0-25,0 25,24-1,1-24,-25 0,50 25,-50-25,25 25,24-25,-49 0,25 0,0 0,0 0,-25-25,0 25,0 0,24-49,-24 49,0-25,0 0,0 25,0-25,0 0,-24 25,-26 0,25-24,0 24,-24 0,49 0,-25 0,0 0,0 0,25 0,-24 0,-1-25,25 25</inkml:trace>
  <inkml:trace contextRef="#ctx0" brushRef="#br0" timeOffset="1033">446 223,'0'0,"0"0,0 25,0-25,0 0,0 0,0-25,0 25,0 0,25 0,-25 0,0 0,0 0,0 50,-25-26,25 1,-25-25,25 0,-24 0,24 0,0 0,0-49,0 49,0-25,0 25</inkml:trace>
  <inkml:trace contextRef="#ctx0" brushRef="#br0" timeOffset="1832">719 49,'0'0,"0"25,0-25,0 25,0 0,0 0,0-1,0-24,0 50,0-50,0 25,0-25,0 25,0-1,0-24,0 25,0-25,0 25,0-25</inkml:trace>
  <inkml:trace contextRef="#ctx0" brushRef="#br0" timeOffset="2714">1042 49,'0'-24,"0"24,0 0,-25 0,25 0,-25 0,25 0,-25 0,25 0,-25 0,25 0,-24 0,24 24,0-24,0 25,0 0,0-25,0 25,0-25,0 25,0-25,0 24,0 1,0-25,0 25,0-25,24 0,-24 0,0 0,25 0,-25-25,0 25,25-25,-25 25,25 0,0 0,-25 0,0 25,24-25,-24 25,0-25,0 25,0 0,0-25,0 24,0-24,0 25,0-25,-24 0,-1 25,25-25,-25 0,25 0,-25 0,25 0</inkml:trace>
  <inkml:trace contextRef="#ctx0" brushRef="#br0" timeOffset="4019">1389 25,'-25'0,"0"0,0 0,25 0,-49 0,49 0,-25 24,25-24,-25 0,25 25,0-25,0 25,0 0,0-25,25 0,-25 25,50-25,-26 24,1 1,0-25,-25 0,25 0,-25 0,25 0,-1 0,-24 25,0-25,25 0,-25 25,0 0,0-25,0 24,0-24,0 25,0 0,0-25,0 25,0-25,-25 0,1 0,24 0,-25 0,25 0,-25 0,25 0,0-25,0 0,0 0,0 25,0-24,0-1,0 25,0-25,0 25,0-25,25 25,-25-25,0 25,0-24,0 24,0-25,0 25,0-25,0 0,0 25,-25 0,0 0,25 0,-25-25</inkml:trace>
  <inkml:trace contextRef="#ctx0" brushRef="#br0" timeOffset="5230">1612 0,'0'0,"0"0,0 25,-25 24,0-49,25 50,-49-25,49-1,0 1,-25-25,25 25,0-25,0 0,0 0,25 0,-25-25,49 25,-24 0,0-25,25 25,-1 0,1 0,0 25,-26-25,1 0,25 0,-50 0,25 0,-25 0</inkml:trace>
  <inkml:trace contextRef="#ctx0" brushRef="#br0" timeOffset="5969">1587 0,'25'25,"-25"-25,0 24,0 1,25 0,-25 49,0 1,25-1,-25 1,0-26,0 26,0-26,0-24,0 0,0 0,0-25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03.65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27 24,'0'0,"-25"0,25 0,0 0,0 25,0 0,0-25,0 25,0-25,0 25,0-25,0 24,0-24,0 25,25-25,-25 25,25-25,-25 0,24 25,1-25,0 0,-25 0,25 0,-25 0,25 0,-1 0,-24 0,25 0,-25 0,25 0,-25 0,0 0,25 0,0 0,-25-25,0 25,0-25,0 0,0 25,0-24,0 24,0-25,0 25,0-25,0 0,-25 25,25-25,-25 25,-25 0,50 0,-24 0,-1 0,0 0,25 0,-25 0,25 0,-25 0,1 0,24-24,0 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04.92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49 0,'0'0,"-25"0,25 25,0-25,-24 0,24 25,0-25,0 0,0 25,0-1,0-24,0 0,0 0,0 0,24 0,1 0,-25 0,25-24,-25 24,0-25,0 25,0-25,0 25,0 0,0 0,-25 0,0 0,25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06.80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28 0,'0'0,"0"0,0 25,0-25,0 25,0-25,-25 25,25-25,0 25,0-1,0-24,0 25,0-25,0 25,0 0,0-25,25 0,-25 0,50 25,-50-25,24 0,1 0,0 0,0 0,-25 0,25 0,-1 0,-24 0,0 0,25-25,-25 0,0 0,0 25,0-49,0 49,0-25,-25 25,1-25,24 25,-50-25,50 25,-25 0,25 0,-25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07.88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150 0,'0'0,"-25"0,25 0,-24 0,-1 25,0-25,25 25,-25 0,0-1,25 1,0-25,0 25,0 0,0-25,0 25,0-25,0 0,25 0,-25 0,25 0,-25 0,25 0,-25 0,25 0,-1 0,-24 0,25 0,-25 0,25 0,0 0,-25 0,0 0,25 0,-25-25,0 0,0 25,0-25,0 0,0 1,0 24,0-25,0 25,0-25,0 25,-25 0,0 0,25 0,-25 0,25 0,-25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08.82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74 0,'0'0,"0"0,0 50,-25-50,25 25,-25 24,1-49,24 25,0 0,0-25,0 0,0 0,24 0,-24-25,25 25,25 0,-25 0,0-25,-1 25,1 0,0 0,-25 0,25 0,0 0,-25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09.55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0,'0'0,"0"0,0 25,0 0,0 25,0-26,0 26,0-25,0 24,0-24,0 25,0-50,0 25,0-25,0 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10.56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33 0,'0'0,"0"25,0-25,0 50,0-50,0 24,0 26,-25-25,25 0,0-1,0 1,0 25,0-50,0 25,0-25,0 24,0-24,0 25,0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13.62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177 2,'0'0,"0"0,0 0,-25 0,25 0,-25 0,0 0,25 0,-24 0,24 0,-50 25,50 0,0 0,-25-25,25 25,0-1,0 1,0-25,0 25,0 0,0-25,0 25,0-25,25 0,0 24,-25-24,25 0,-1 0,1 25,-25-25,25 25,-25-25,25 0,-25 0,25 0,-1 0,-24 0,25 0,-25 0,25 0,0 0,-25-25,0 25,0-25,0 25,0-24,0-1,0 0,0 25,-25-25,25 25,-25-25,25 25,-25-24,25 24,-24 0,24-25,0 25,-25 0,25 0,0 0,-25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14.97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 0,'0'0,"0"0,0 24,0-24,0 25,0-25,0 25,0 0,0-25,0 0,25 0,-25 0,0 0,24 0,-24-25,0 25,0-25,0 25,0 0,0 0,-24 0,24 0,0 0,0 0,0 25,0-25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17.59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99 0,'-25'0,"25"0,-24 0,24 0,-25 0,25 25,0-25,-25 25,25-1,0 1,0 0,0-25,0 25,0 0,0-25,0 24,0-24,0 0,25 0,-25 0,25 0,-25 0,24 0,1 0,-25 0,25 0,-25-24,0-1,0 25,0-25,0 25,0-25,0 0,0 25,0 25,0 0,25 0,-25 24,25-24,-25 0,0 0,0-25,24 25,-24-1,0-24,0 25,0-25,0 0,0 0,0 25,-24-25,24 0,-25 25,0-25,25 0,-25 25,25-25,-25 0,25 0,-24 0,-1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18.98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124 74,'0'-25,"0"25,0-24,0-1,0 25,0 0,-25 0,0 25,0-1,1 1,-1 0,25 0,0-25,0 25,0-25,0 0,25 0,-25 0,24 0,1 0,0 24,0-24,0 0,-1 0,1 25,0-25,-25 0,0 25,0 0,0-25,0 25,0-25,0 24,0-24,0 25,0 0,-25-25,25 0,-25 0,25 0,-24 0,-1 0,25 0,0 0,0-25,0 25,0-25,0 25,0-49,0 49,0-25,25 25,-25-50,0 50,24-24,-24 24,0-25,0 25,0-25,0 0,0 25,0 0,0-25,0 25,0 0,-24 0,24 0,-25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20.48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174 27,'0'0,"0"0,0-25,-25 25,25 0,-25 0,1 25,-1-1,0-24,0 50,25-50,0 25,-25-25,25 25,0-1,0-24,0 25,0-25,0 25,0 0,25-25,0 0,-25 0,25 0,-25 25,25-25,-1 0,1 0,-25 24,50-24,-50 0,25 0,-25 0,25 0,-1 0,-24 0,0 0,0-24,0 24,0-25,0 0,-24 25,24 0,-25 0,0 0,0 0,0 0,25 0,-25 0,1 0,24 25,-25-25,25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2T10:07:21.60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99 50,'0'0,"0"-25,0 25,-25 0,25 0,-25 0,25 0,-25 0,25 0,-24 0,24 0,0 25,0 0,0 0,0-25,0 25,0-1,0-24,0 25,24-25,-24 0,25 0,-25 25,0-25,25 25,0-25,-25 0,25 0,-25 0,24 0,-24 0,25 0,0 0,-25 0,25 0,-25 0,0 0,25-25,-25 25,24-25,-24 25,0-25,0 1,0 24,0-25,0 25,0-25,0 25,0-25,-24 0,24 25,0 0,-25 0,25 0,0-24,-25 24,0 0,25 0,-25 0,25 0,-24 0,24 0,-25 0,0 0,25 0,0 0,-25 0,25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1-04T06:10:55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10964 4440 0,'0'0'109,"25"0"-109,-25-25 16,24 25-1,1-25-15,0 25 16,0-24 0,0 24-16,-1 0 15,-24 0-15,25-25 16,-25 25-1,25 0 1,-25-25 0,25 25-16,-25 0 46</inkml:trace>
  <inkml:trace contextRef="#ctx0" brushRef="#br0" timeOffset="614.03">11187 4366 0,'0'0'62,"0"24"-46,0-24-1,0 25-15,0 0 16,0 0-16,0-25 15,0 49 1,0-49-16,0 50 16,0-50-1,0 25-15,0-25 16,0 25-1,0-25-15,0 24 16,0 1 15,0-25 16</inkml:trace>
  <inkml:trace contextRef="#ctx0" brushRef="#br0" timeOffset="1857.1">11460 4688 0,'0'0'47,"0"0"-16,0 0-15,-25 0-1,25 0-15,0-25 16,-25 0-16,25 1 15,0 24 1,0-25-16,0 0 16,0 0-1,0 25-15,0-49 16,0 49-1,0-25-15,0 0 16,0 0-16,0 0 16,0 25-1,0-24-15,0-1 16,0 25-1,0-25-15,25 25 16,-25 0-16,25 0 16,-25-25-1,0 25-15,25-25 16,-25 25-1,24 0-15,1 0 16,-25 0-16,25 0 31,-25 0-15,0 0-1,25 0 1,-25 25 0,0-25-1,0 25-15,0-25 16,0 0-1,0 25-15,0 0 16,0-25 0,0 24-1,0-24-15,0 25 31,0-25-31,0 25 16,0 0 0,0-25-16,0 25 15,0-25-15,0 24 16,-25 1-1,25-25-15,0 25 16,-25-25 0,0 0-16,25 25 15,0-25 1,-24 0-1,24 0 17</inkml:trace>
  <inkml:trace contextRef="#ctx0" brushRef="#br0" timeOffset="2957.16">11137 4316 0,'0'0'0,"25"0"15,0 0-15,-25 0 16,0-25-1,25 25-15,0-25 16,-1 25 0,-24 0-16,25 0 15,-25 0 1,25 0-16,-25-24 15,25 24-15,-25 0 16,0 0 0,25-25-16,-25 25 31,0 0-16,24 0 17,-24-25-32</inkml:trace>
  <inkml:trace contextRef="#ctx0" brushRef="#br0" timeOffset="4396.25">11410 4564 0,'0'0'0,"0"0"16,0 25-1,0 0-15,0-1 16,0-24-1,0 25-15,0 0 16,0-25-16,0 25 16,0 0-1,0-1-15,0-24 16,0 25-1,0-25 1,0 25-16,0-25 31,0 25-15,0 0-1,0-25 1,0 25 15,0-25 16</inkml:trace>
  <inkml:trace contextRef="#ctx0" brushRef="#br0" timeOffset="12563.71">19571 4663 0,'0'0'125,"0"0"-109,0 0-1,0-25 1,0 25-16,0-49 16,0 49-16,0-25 15,0-25 1,0 26-16,0-26 15,0 0 1,0 50-16,0-24 16,-25-1-16,25 0 15,0 25 1,0-25-16,0 25 15,0-25 1,0 1 0,0 24-1,0-25 16,0 25 16,0 0-31,25 0-16,0 0 15,0 0 1,0-25-16,-1 25 16,1 0-1,0 0-15,0 0 16,-25 0-16,0 0 140</inkml:trace>
  <inkml:trace contextRef="#ctx0" brushRef="#br0" timeOffset="13550.77">19621 4465 0,'25'0'16,"-25"0"-1,24 0-15,-24 0 16,0 0-16,25 0 31,-25 0-31,25 0 16,0 0-1,-25 0 1,25 0 15,-25 0 32,0-25-1,24 25 32,-24 0-79</inkml:trace>
  <inkml:trace contextRef="#ctx0" brushRef="#br0" timeOffset="14199.81">19918 4192 0,'0'0'16,"0"0"-1,0 25 1,0 0-16,0-25 15,0 24 1,0-24-16,0 50 16,0-25-1,0 0-15,0-1 16,0 26-1,0-50-15,0 50 16,0-26-16,0 1 16,0-25-1,0 25-15,0-25 16,0 25-1,0-25-15,0 0 16,0 25 15</inkml:trace>
  <inkml:trace contextRef="#ctx0" brushRef="#br0" timeOffset="15364.87">19894 4266 0,'0'0'16,"0"0"-16,0 0 15,0 0 1,24 25-16,1-25 15,-25 25 1,50 0-16,-50 0 16,25-25-16,-25 24 15,24-24 1,1 25-16,-25 0 15,25-25 1,-25 25-16,0-25 16,25 25-1,-25-25-15,25 24 16,-25-24-16,0 25 15,25-25 1,-25 25 0,24-25 15,-24 0-31,0 0 15,25 25 1,0-25 15,-25 25-31,0-25 31,25 0 16,-25 0 0,0-25-47,0 25 16,0-25-1,0-25-15,0 50 16,0-49-1,0 24-15,0 25 16,0-50-16,0 50 16,0-24-1,0 24-15,0-50 16,0 50-1,0-50-15,0 50 16,0-24-16,-25-1 16,25 0-1,0 0-15,0 25 16,0-25-1,0 1-15,0 24 16,0-25 0</inkml:trace>
  <inkml:trace contextRef="#ctx0" brushRef="#br0" timeOffset="24373.39">11137 5779 0,'0'0'110,"0"0"-110,0-24 15,0-26 1,0 25-16,0 0 15,0-24-15,0 24 16,0 0 0,0 25-16,0-25 15,-24 1 1,24 24-16,0-25 15,0 25-15,0 0 16,0-25 0,0 25-1,0-25 1,0 0 15,0 25-15,0-24-1,0 24 1,0-25-1,0 0 1,0 25 0,0 0-1,24 0 1,-24-25-1,25 25 1,-25 0-16,25 0 16,0 0-1,-25 0-15,0-25 16,25 25-16,-25 0 31,24 0-15,-24 0-1,0 0-15,25 0 31,0 0-15,-25 0 15,0 0 16,0 0-31</inkml:trace>
  <inkml:trace contextRef="#ctx0" brushRef="#br0" timeOffset="25366.45">11137 5606 0,'0'0'0,"0"0"16,0 0-1,25-25 1,-25 25-16,25-25 16,-25 25-1,25-25-15,0 25 16,-25-24-16,24 24 15,-24 0 1,25-25-16,-25 25 31,0-25-31,25 25 16,0 0-1,-25 0 1,25 0 15,-25 0-15,24 0 15,1 0 16</inkml:trace>
  <inkml:trace contextRef="#ctx0" brushRef="#br0" timeOffset="26736.52">11534 5779 0,'0'0'16,"0"-24"-1,-25 24 1,25-25-1,0 0 1,0 0-16,-24 0 16,24-24-1,-25 49-15,25-25 16,0 0-1,0 0-15,-25 1 16,25 24-16,0-25 16,0 0-1,0 0-15,0 25 16,0-25-1,0 1-15,0 24 16,0-25 0,25 25-1,-25 0 16,25 0-15,-25-25 0,24 25-16,-24-25 15,0 25-15,25 0 16,-25 0-1,50 0-15,-50 0 16,25 0 0,0 0-16,-1 0 15,-24 0 1,25 0-16,-25 0 15,25 0 1,-25 0 0,0 25-1,0-25 1,0 25-1,0-25-15,0 25 16,0-1 0,0-24-16,-25 25 15,25 0 1,-49 0-16,49-25 15,-25 25 1,0-25-16,0 24 16,25 1-16,0-25 15,-25 0 1,0 25-16,25-25 15,-24 0 1,24 0 0,-25 0 15</inkml:trace>
  <inkml:trace contextRef="#ctx0" brushRef="#br0" timeOffset="32716.87">19745 5407 0,'0'0'15,"0"0"1,49-24-16,-49 24 16,50 0-1,-25 0-15,0-25 16,24 25-16,-49 0 15,25 0 1,0 0-16,0 0 16,-25-25-1,24 25-15,-24 0 16,25 0-1,-25 0-15,25 0 16,0 0 15,-25 0 16,0 0 47</inkml:trace>
  <inkml:trace contextRef="#ctx0" brushRef="#br0" timeOffset="33268.9">19943 5333 0,'0'0'15,"0"25"1,0-25 0,0 25-16,0-1 15,0 26 1,0-50-16,0 25 15,0 24 1,0-24-16,0 0 16,0 0-16,0-25 15,0 25 1,0-1-1,0-24 1,0 25 15,0-25 16</inkml:trace>
  <inkml:trace contextRef="#ctx0" brushRef="#br0" timeOffset="35082">20266 5631 0,'0'-25'16,"0"0"-1,0 25 1,0-50-16,0 26 16,0-1-1,0 0-15,0 25 16,0-50-1,0 50 1,0-24-16,25-1 0,-25 0 16,0 0-1,0 25 1,24 0 46,-24 0-62,0 0 16,0 25-1,0 0-15,25-25 16,0 25-16,-25 24 16,25-24-1,0 0-15,-25 0 16,24-1-1,-24 1-15,25 0 16,0 0 0,-25-25-16,0 25 15,25-25-15,-25 24 31,0-24-15,25 0 109,-25 0-94,24-24-15,-24-26-16,0 50 15,0-25 1,0-24-16,0 24 15,0 0 1,0 0-16,0 25 16,0-49-16,0 49 15,0-25 1,0 25-16,0-25 15,0 0 1,0 25-16,0-25 16,0 25-1,0-24 1,0 24 15</inkml:trace>
  <inkml:trace contextRef="#ctx0" brushRef="#br0" timeOffset="-154738.02">17587 7243 0,'0'0'109,"0"25"-109,0 24 16,0 1 0,0-25-16,0 0 15,0 49-15,0-49 16,0 0-1,0 24-15,0-24 16,0-25 0,0 50-16,0-50 15,0 24-15,0-24 16,0 25-1,0 0 1,25-25 0</inkml:trace>
  <inkml:trace contextRef="#ctx0" brushRef="#br0" timeOffset="-153543.95">17810 7367 0,'0'0'31,"0"-25"-15,0 0-1,0 25 1,25-24-1,-25-1-15,49 0 16,-49 25-16,25-25 16,0 0-1,0 25-15,-25 0 16,25 0-1,-25 25-15,0-25 16,0 50-16,0-25 16,0-1-1,0 26-15,0-50 16,-50 25-1,50 24-15,-25-24 16,0 25 0,25-50-16,-24 49 15,-1-49-15,25 25 16,-25-25-1,25 0-15,0 0 16,0 25 0,0-25 62,0 0-78,0 0 15,25 0 1,0 0-16,-1 0 15,-24-25-15,25 25 16,0 0 0,0 0-16,0 0 15,-1 0 1,-24 0-16,25 0 15,-25 0 1,25 0 0,0 0-16,-25 0 31,25 0 0,-25 0 16</inkml:trace>
  <inkml:trace contextRef="#ctx0" brushRef="#br0" timeOffset="-152716.9">18356 7392 0,'0'-25'0,"-25"25"16,0 0-1,25 0-15,-25 0 16,-24 0-16,49 50 16,-25-50-1,0 24-15,25-24 16,0 25-1,0 0-15,0-25 16,0 25 0,0-25-16,0 25 15,25-1 1,-25-24-1,0 25-15,25-25 16,-25 0 0,25 25-1,-25-25-15,24 0 16,1 0-1,-25 0-15,25 0 16,-25 0 0,0 0-16,25 0 15,0-25 1,-25 25-16,0 0 15,24-25-15,-24 1 32,0-1-32,0 25 15,0-25 1,0 0-16,0 25 15,0-25-15,-24 25 16,-1 0 0,25-24-16,-25-1 15,0 25 1,25 0 15</inkml:trace>
  <inkml:trace contextRef="#ctx0" brushRef="#br0" timeOffset="-151042.81">18505 7268 0,'0'-25'0,"24"0"31,-24 25-31,0-25 16,25 25-1,0 0-15,0-24 16,0-1-16,24 25 15,-49 0 1,25 0-16,0 0 16,-25 25-1,0-1-15,0 1 16,0 0-16,0 0 15,0 0 1,0-1-16,-25 1 16,25-25-1,-25 25-15,25 0 16,-25 0-1,25-25-15,-24 24 16,24-24-16,0 25 16,-25-25-1,25 25 1,0-25 46,25 0-62,-25 0 16,24 0-1,-24 0-15,25 0 16,0 0 0,0 0-16,0 0 15,-1 0-15,1 0 16,-25 0-1,25 0-15,0 0 16,-25 0 0,25 0-1</inkml:trace>
  <inkml:trace contextRef="#ctx0" brushRef="#br0" timeOffset="-150076.75">19150 7342 0,'0'0'63,"24"-25"-48,26 25-15,24-24 16,1 24-1,49-25-15,-50 25 16,-24 0 0,-50 0-16,25 0 15,-1 0 1</inkml:trace>
  <inkml:trace contextRef="#ctx0" brushRef="#br0" timeOffset="-149513.72">19422 7119 0,'0'-25'15,"0"25"32,0 25-47,0 0 16,0 0-1,25-1-15,-25 26 16,0 0-16,0-1 16,0-24-1,0 25-15,0-26 16,0 1-1,0 0-15,0-25 16,0 25 0,0 0-1,0-25 32</inkml:trace>
  <inkml:trace contextRef="#ctx0" brushRef="#br0" timeOffset="-148795.68">19968 7045 0,'0'0'0,"0"0"63,0 0-63,0 24 15,0 26 1,0-25-16,0 0 16,0-1-16,0 26 15,-25 0 1,25-26-16,0 1 15,0 0 1,0 0-16,0 0 16,0-1-1,0-24 1,0 25-16,0-25 31</inkml:trace>
  <inkml:trace contextRef="#ctx0" brushRef="#br0" timeOffset="-147500.61">20415 7144 0,'-25'0'16,"0"0"-1,25 0 1,-25 0-16,-24 0 15,49 0-15,-25 0 16,25 0 0,-25 0-16,0 0 31,25 0-16,0 0 17,0 0-1,0 0 0,0 25-15,0-1-16,0-24 15,0 25 1,0-25-16,0 25 15,0-25 1,0 25-16,0 0 16,0-25-16,0 24 31,0-24-16,0 25 1,0 0 31,0-25-47,25 0 78,-25 0-63,0-25 1,25 25-16,-25-25 31,25 25-31,-1 0 31,-24 0-31,25 0 16,-25 0-16,25 0 16,-25 0-1,25 25-15,0 0 16,-25-25-1,24 25-15,-24 0 16,0-1-16,25-24 16,-25 0-1,0 25-15,0-25 16,0 25-1,0 0-15,-25 0 16,25-25 0,-24 0-16,-1 24 15,25-24-15,-25 0 16,25 0-1,-25 0-15,25 0 32</inkml:trace>
  <inkml:trace contextRef="#ctx0" brushRef="#br0" timeOffset="-146693.56">20811 7119 0,'-24'50'15,"24"-26"1,-50 51-16,25-26 15,0-24 1,1 25-16,24-50 16,-25 25-1,25-25 1,0 0 46,0 0-46,25 0-1,-25 0-15,24 0 16,1 0-16,0 0 16,25 0-1,-26 0-15,1 0 16,25 0-1,-25 0-15,-1 0 16,26 0-16,-50 0 16,25 0-1,-25 0-15,25 0 16,0 0-1,-25 0 1,24 0 15</inkml:trace>
  <inkml:trace contextRef="#ctx0" brushRef="#br0" timeOffset="-146013.52">20886 7169 0,'0'24'0,"0"1"16,0 0-16,0 25 15,0-26 1,0 1-16,0 0 15,0 25 1,0-26-16,0 1 16,0 0-1,0 0-15,0 0 16,0-25-16,0 24 15,0 1 1,0-25 15</inkml:trace>
  <inkml:trace contextRef="#ctx0" brushRef="#br0" timeOffset="-144538.45">16818 8210 0,'49'0'15,"1"0"1,0 0-16,24-24 15,0 24 1,51 0-16,48 0 16,26 0-1,49 0-15,-25 0 16,25 0-16,25 0 15,-25 0 1,-25 0-16,-49 0 16,24 0-1,-24 0-15,-1-25 16,-73 25-16,-1-25 15,-25 25 1,26 0-16,-1 0 16,50-25-1,-50 25-15,0 0 16,-25 0-1,1 0-15,-1 0 16,25 0-16,-49 0 16,-50 0-1,99 0 235,25 0-250,50 0 15,49 0-15,-74 0 16,-25 0 0,-50 0-16,-24 0 15,-25 0 1,25 0-16,-50 0 15,24 0-15,-24 0 16,25 0 0,-25 0-1,25 0 1</inkml:trace>
  <inkml:trace contextRef="#ctx0" brushRef="#br0" timeOffset="-143248.36">17091 8607 0,'0'0'31,"0"0"-31,0 25 15,0 0 1,0 49-16,0-49 16,0 25-1,0-26-15,0 1 16,0 0-16,0 0 15,0-25 1,0 25 0,24-1 15</inkml:trace>
  <inkml:trace contextRef="#ctx0" brushRef="#br0" timeOffset="-142381.31">17388 8682 0,'0'-25'0,"0"25"32,0-25-17,0 25 1,25 0-1,-25-25 1,25 25 0,-25 0-16,25 0 15,0 0 1,-25 25-1,0-25-15,0 50 16,0-26 0,0 1-16,0 25 15,-25-25 1,25-1-16,-25-24 15,0 25-15,25 0 16,-25-25 0,25 0-1,0 25 1,0-25 46,0 0-46,0 0-1,50 0 1,-50 0-16,50 0 16,-26 0-1,26 0-15,-25 0 16,0 0-16,-1 0 15,1 0 1,-25 0-16,25 0 16,-25 0-1</inkml:trace>
  <inkml:trace contextRef="#ctx0" brushRef="#br0" timeOffset="-141570.27">17959 8657 0,'0'0'15,"0"0"-15,-25 0 31,25 0-31,-25 0 16,0 0 0,25 0-16,-24 25 15,-1 24-15,25-49 16,0 50-1,0-50-15,0 25 16,0-1 0,0 1-1,0-25 1,0 25-16,0-25 15,25 0-15,-25 0 16,0 0 0,24 0-16,1 0 15,0 0 1,0 0-16,-25 0 15,25 0-15,-1 0 16,-24 0 0,25 0-1,-25 0 1,0 0-1,0-25-15,0 0 16,0 25 0,0-24-16,0 24 15,0-25 1,0 0-16,0 25 15,0-25 1,0 25-16,0 0 16,-25-25-16,1 25 31,24 0-16,-25 0 17</inkml:trace>
  <inkml:trace contextRef="#ctx0" brushRef="#br0" timeOffset="-140527.21">18207 8682 0,'0'-25'15,"0"25"1,0-25-1,25 25 17,-25 0-17,25 0-15,-1 0 16,-24 0-1,25 0-15,-25 0 16,25 25 0,-25 0-16,0-25 15,0 24 1,0 26-16,0-25 15,0 0-15,0-1 16,0 1 0,-25 0-16,0-25 15,25 25 1,0 0-16,0-25 15,-24 0 1,24 0 93,0 0-93,24 0-16,1 0 15,0 0 1,0 0-16,0 0 16,-1 0-16,1 0 15,25 0 1,-50 0-16,25 0 15,-25 0 1,24 0 0,-24 0 15</inkml:trace>
  <inkml:trace contextRef="#ctx0" brushRef="#br0" timeOffset="-139403.14">18653 8806 0,'0'-25'15,"25"25"-15,-25 0 16,50 0-1,-25 0-15,-1-25 16,51 25-16,-50-25 16,-1 25-1,26 0-15,-50 0 16</inkml:trace>
  <inkml:trace contextRef="#ctx0" brushRef="#br0" timeOffset="-138751.11">18827 8582 0,'0'-24'16,"0"24"62,0 0-78,0 49 15,0-24 1,0 0-16,0 24 15,0 1 1,0-25-16,0 0 16,0-1-16,0-24 15,0 25 1,0 0-16,0-25 31,0 25-15,0-25-1,0 25 16,0-25 1,0 24-1,0 1 0,0-25 0</inkml:trace>
  <inkml:trace contextRef="#ctx0" brushRef="#br0" timeOffset="-137295.02">19323 8558 0,'0'-25'32,"0"25"-1,0 0-16,0 0-15,-49 0 16,49 0 0,-50 0-16,50 0 15,-25 0 1,25 0-1,0 25 79,0-25-78,0 49-1,0-49 1,0 25-16,0 0 15,0 0 1,0-1-16,0-24 16,0 25-1,0 0 1,0-25-16,0 25 31,0-25 0,0 0 0,0 0 32,0 0-32,25 0-15,-25 0-1,25 0-15,-25-25 16,25 25-1,-25-25-15,24 25 16,-24 0-16,25 0 31,0 0-31,-25 25 16,25-25-1,-25 25-15,0-25 16,0 25 0,25-1-16,-25 1 15,0-25 1,0 25-16,0 0 15,0-25-15,0 25 32,0-25-17,0 24-15,0 1 31,0-25-31,0 0 16,0 0 0,0 25-16,-25-25 15,25 0 1,-25 0-16,25 0 15,-25 0-15,0 0 16</inkml:trace>
  <inkml:trace contextRef="#ctx0" brushRef="#br0" timeOffset="-136147.96">19621 8806 0,'25'0'78,"-25"0"-62,49 0-16,-24 0 15,25 0 1,-1 0-16,-24 0 16,0 0-16,0 0 15,-1 0 1,1 0-16,-25 0 15</inkml:trace>
  <inkml:trace contextRef="#ctx0" brushRef="#br0" timeOffset="-135597.92">19720 8706 0,'0'0'0,"0"50"16,0-25-1,0 0-15,0 24 16,0-24-1,0 0-15,0 0 16,0-1 0,0 1-16,0 0 15,0 0-15,0-25 31</inkml:trace>
  <inkml:trace contextRef="#ctx0" brushRef="#br0" timeOffset="-134364.85">20117 8632 0,'0'-25'0,"0"25"16,0-25 0,0 1-16,0-1 15,25 25-15,-25 0 16,49 0-1,-49 0-15,25 0 16,-25 25 0,25-25-1,-25 24-15,25 26 16,-25-50-16,0 50 15,0-1-15,-25-49 16,25 50 0,-25-50-16,0 49 15,25-49 1,-24 0-16,24 25 15,0-25-15,0 0 94,0 0-78,0 0-16,49 0 15,-24 0 1,0 0-16,24 0 15,-49 0 1,25 0-16,25 0 16,-25 0-16,-1 0 15,-24 0 1,25 0-16,-25 0 15,25 0 1,0 0-16</inkml:trace>
  <inkml:trace contextRef="#ctx0" brushRef="#br0" timeOffset="-133253.79">20687 8533 0,'0'0'15,"-24"0"-15,-1 0 16,25 0 0,-25 0-16,0 0 15,0 25-15,25-25 16,-24 24-1,24 1-15,0 0 16,0 0 0,0 0-16,0-1 15,0-24-15,0 25 16,0-25-1,0 0 1,0 0 0,24 0-1,1 0-15,-25 0 16,25 0-1,-25 0-15,0 0 16,25 0 0,-25-25-16,0 25 15,25-24 1,-25-1-16,24 25 15,-24-25-15,0 0 16,0 0 0,0 25-16,0-24 15,0 24 1,0-25-1,0 25 1,0-25-16,0 25 16,0 0 62,0 0-63,0 25-15,0 24 16,0-24-16,0 0 15,0 25 1,0-26-16,0 1 16,0 25-1,0-25-15,0-1 16,0 26-16,25-50 15,-25 25 1,0 0-16,25-1 16,-25-24-1,0 25 1,0-25-1,0 25 1,0-25-16,-25 0 16,25 25-1,-25-25-15,25 25 16,-49-25-1,49 0-15,-25 0 16,25 0 0</inkml:trace>
  <inkml:trace contextRef="#ctx0" brushRef="#br0" timeOffset="-132066.72">20911 8806 0,'0'0'31,"24"0"-15,1-25-1,0 25-15,50 0 16,-26 0-1,-24-25-15,25 25 16,-26 0 0,-24 0-1</inkml:trace>
  <inkml:trace contextRef="#ctx0" brushRef="#br0" timeOffset="-131519.7">21109 8607 0,'0'0'16,"0"0"31,0 25-47,0 0 15,0 24 1,0 1-16,0-25 16,0 0-1,0 24-15,0-24 16,0 0-16,0-25 15,0 25 1,0-25-16,0 24 31,0 1-15</inkml:trace>
  <inkml:trace contextRef="#ctx0" brushRef="#br0" timeOffset="-130896.66">21605 8533 0,'-25'0'16,"25"25"-1,0-25-15,0 24 16,0 26 0,0-25-16,0 24 15,-24 1 1,24-25-16,-25 24 15,25 1-15,0 0 16,-25-26 0,25 1-16,0-25 15,0 25 1,0-25-16</inkml:trace>
  <inkml:trace contextRef="#ctx0" brushRef="#br0" timeOffset="-129627.58">22002 8558 0,'0'0'0,"-25"0"16,25 0-1,-25 0-15,1 0 16,-1 0 0,25 0-16,-25 0 15,25 0-15,-25 0 16,0 0-1,25 0 1,-24 0 0,24 0-1,0 0 16,0 24-31,0 1 16,0 0 0,0 0-16,0 0 15,0-1 1,0 1-16,0 0 15,0 0 1,0 0-16,0-25 16,0 24-1,0-24 16,0 0 32,0 0-32,0 0-31,0 0 16,24-24-16,1-1 15,-25 25 1,25 0-16,-25-25 15,25 25 1,0 0 0,-25 0-1,0 0 1,24 0-16,-24 0 15,25 25 1,-25 0-16,0-1 16,25 1-1,0 0-15,-25 0 16,0-25-16,0 25 15,0-1 1,0 1-16,0 0 16,-25 0-1,25-25-15,-25 25 16,0-25-16,1 0 15,24 0 1,-25 0-16,25 0 16,-25 0-1,25 0-15,-25 0 16,25 0-1</inkml:trace>
  <inkml:trace contextRef="#ctx0" brushRef="#br0" timeOffset="-128632.53">22225 8607 0,'0'0'31,"0"0"-15,0 25-16,-24 25 15,-26 24 1,50-49-16,-25 24 16,25-24-1,-25 0-15,25 0 16,0-25-16,0 25 31,0-25 16,0 0-32,25 0 1,-25 0-16,25 0 16,-25 0-1,50 0-15,-50-25 16,24 25-16,26 0 15,-25 0 1,0 0-16,-1 0 16,1 0-1,0 0-15,25 0 16,-50 0-1,24 0-15,-24 0 16,25 0 15,0 0 0</inkml:trace>
  <inkml:trace contextRef="#ctx0" brushRef="#br0" timeOffset="-127913.49">22325 8682 0,'0'24'16,"0"-24"-16,0 50 15,0-25 1,0 0-16,0-1 16,0 1-16,0 0 15,0 25 1,0-26-16,0 1 15,0 0 1,0 0-16,0 0 16,0-25-16,0 25 15,0-1 1,0 1-1,0-25 1</inkml:trace>
  <inkml:trace contextRef="#ctx0" brushRef="#br0" timeOffset="-126632.41">22647 8012 0,'0'0'47,"0"0"-47,25 0 16,0 0-1,-25 0-15,24 0 16,1 0 0,0 0-16,0 0 15,-25 0-15,25 0 16,-1 0-1,-24 0 17</inkml:trace>
  <inkml:trace contextRef="#ctx0" brushRef="#br0" timeOffset="-125950.37">22672 8235 0,'25'0'16,"-25"0"-16,24 0 31,-24 0-31,25 0 16,0 0-1,-25 0 1,25 0-16,-25 0 16,25 0-1,-1 0-15,-24 0 16,25 0-1,-25 0-15,25 0 16,-25 0 15,0 25-31</inkml:trace>
  <inkml:trace contextRef="#ctx0" brushRef="#br0" timeOffset="-83864.97">6970 7888 0,'0'25'31,"0"-25"16,0 0-47,50 0 15,-1 0 1,1 0-16,24-25 15,1 25 1,-1-25-16,1 25 16,24-25-16,0 25 15,50-25 1,0 25-16,0 0 15,74 0 1,-50 0-16,-24 0 16,0 0-16,-50 0 15,-24 0 1,-1 0-16,25 0 15,1-24 1,-1 24-16,0 0 16,50-25-1,-25 25-15,25 0 16,49 0-16,-24 25 15,-25-25 1,-1 24-16,-48-24 16,-1 0-1,0 0-15,25 0 16,-49 0-1,-1 0-15,-24-24 16,-1-1-16,1 25 16,-25-25-1,-1 25-15,1 0 16,0 0-1,-25 0-15,25-25 16,-25 25-16,25 0 16,-25 0-1,0 0 1,24 0-1,1 0 17,-25-25-17,25 25-15,-25 0 16,25-24-1,-25-1 1,0 25 0,25-25-1,-25 0-15,0 0 16,0-49-1,0 0-15,0-26 16,0 26 0,0 0-16,0-1 15,0 26 1,0-1-16,0 0 15,-25 26-15,0-1 16,25 0 0,0 25-16,-25-25 15,25 25 1,-25 0-1,25 0 17,-24 0-1,-1 0-16,25 0 1,-25 0 0,25 0-16,-50 0 15,50 25 1,-24-25-16,-51 25 15,26 0 1,-1-25-16,0 24 16,-24-24-1,-25 0-15,24 0 16,1 0-16,-25 0 15,24 0 1,1 0-16,-25 0 16,-1 0-1,-24 25-15,50-25 16,-25 0-16,24 0 15,-24 0 1,0 0-16,-25 0 16,25 0-1,-1 0-15,1 0 16,-25 0-16,25-25 31,25 25-31,-26 0 0,26 0 16,-50-24-1,49-1-15,-24 0 16,-25 25-1,50 0-15,-1 0 16,1 0-16,0 0 16,-1 0-1,1 0-15,-1 0 16,26 0-1,-26 0-15,26 0 16,-1 0-16,0 0 16,1 25-1,-1-25 1,25 0-16,-24 0 15,-1 0-15,1 25 16,-1-25 0,0 24-1,-49-24 1,74 0-16,1 0 15,24 0-15,-50 0 344,50 0-344,-25 0 15,0 0 1,1 0-16,24 0 15,-25 0 1,25 0 0,-25 0-1,0 0-15,25 25 16,-25-25-16,25 0 15,-24 0 1,24 25 15,0 0-15,0-25 15,0 25 0,0-25-15,24 24-1,-24 1 1,25-25-16,-25 0 16,0 25-1,0 0-15,25 0 16,-25-1-1,0 1-15,0 0 16,25 25-16,-25-26 16,0 1-1,0 50-15,0-51 16,0 1-1,0 0-15,0 0 16,0 0-16,0-25 16,0 24-1,0-24-15,0 25 16,0 0-1,0-25-15,0 25 16,0-25 0,25 25-1,-25-25 1,0 24-1,0 1 1,0-25 0,0 25-1,0-25 16,0 25 1,0 0 14,0-25-14,0 24-1,0-24 0,0 25-15,0-25-1,0 25 1,0 0-1,0-25 1,0 25 0,0-25-1,0 24 1,0 1 15,0-25 0,0 0 16</inkml:trace>
  <inkml:trace contextRef="#ctx0" brushRef="#br0" timeOffset="-44533.72">6474 7144 0,'0'0'31,"0"0"-15,0 25 15,0-25-31,0 24 16,0-24-1,25 25 1,0-25 0,-25 25-16,24 0 15,-24-25-15,0 0 16,0 25-1,25-25-15,0 0 32,-25 0-17,25 0 16,-25 0 1,25 0-32,-25 0 15,49-25 1,-24-25-16,25-24 15,24-1-15,25 1 16,-24 0 0,24-1-16,0 1 15,-24 24 1,-26 25-16,26-24 15,-51 49 1,1 0-16,0-25 16,0 25 15</inkml:trace>
  <inkml:trace contextRef="#ctx0" brushRef="#br0" timeOffset="-32864.05">18033 10542 0,'0'-25'16,"0"25"-1,0 0 1,50 0-16,-25-25 15,-1 25 1,1 0-16,0 0 16,0 0-1,0 0-15,0 0 16,-1 0-1,-24 0-15,0 25 16,0 0-16,0 0 16,0 24-1,0-24-15,0 25 16,-24-25-1,-26 24-15,50-49 16,-50 25 0,50-25-16,-25 25 15,25-25-15,0 25 16,0-25 77,0 0-93,25 0 16,0 0 0,0 0-16,0 0 15,0 0-15,49 0 16,-49 0-1,0 0-15,24 0 16,-24 0 0,0 0-16,0 0 15,-1 0 1,1 0-16,-25 0 15,25 0 1,-25 0 15,0 0-15</inkml:trace>
  <inkml:trace contextRef="#ctx0" brushRef="#br0" timeOffset="-31653.98">18802 10443 0,'0'0'16,"-25"0"-1,25 0-15,-24 0 16,-1 0-1,0 0-15,0 25 16,0 24-16,1-24 16,24 25-1,-25-50-15,25 24 16,0 1-1,0 0-15,0-25 16,0 25-16,25 0 16,-25-1-1,49-24-15,-49 0 16,25 0-1,0 0-15,-25 0 16,25 0 0,-25-24-16,24 24 15,1-25-15,-25-25 16,0 50-1,0-49-15,0 24 16,0 0 0,0-25-16,0 50 15,0-24 1,0 24-16,0-25 15,0 25-15,0 0 78,0 0-78,0 0 16,0 25 0,0-25-16,0 49 15,0-24 1,0 0-16,25 24 15,0-24 1,0 25-16,-1-25 16,-24-1-16,50 1 15,-50 25 1,0-50-16,0 25 15,25-25 1,-25 24-16,0-24 16,0 25-16,0 0 15,-25-25 1,0 25-16,0 0 15,-24-25 1,24 0-16,0 0 16,0 0-1,25 24-15,-24-24 16,-1 0-16,25 0 31,-25 0 0</inkml:trace>
  <inkml:trace contextRef="#ctx0" brushRef="#br0" timeOffset="-31092.95">19323 10641 0,'0'0'0,"-25"0"46,25 0-14,0 0-17,0 0 1,50 0-16,0 0 15,24 0-15,25 0 16,50-25 0,-50 1-16,25-1 15,-74 25 1,-25 0-16,24 0 15,-49 0 17</inkml:trace>
  <inkml:trace contextRef="#ctx0" brushRef="#br0" timeOffset="-30570.92">19670 10319 0,'0'0'47,"0"0"-32,0 25-15,0-1 16,0 26-16,0-25 15,0 24 1,0 1-16,0 24 16,0 1-1,0-26-15,0-24 16,0 0-1,0 0-15,0 0 16,0-25 0</inkml:trace>
  <inkml:trace contextRef="#ctx0" brushRef="#br0" timeOffset="-29170.84">20390 10220 0,'0'-25'63,"-99"0"-63,49 25 15,25 0-15,0 0 16,25 0-16,-24 0 31,24 0 0,0 0 0,0 25-15,0-25 0,0 25-1,0-25-15,0 24 16,0 1-1,0-25-15,0 25 16,24 0 0,-24 0-16,0-1 15,0-24-15,0 25 16,0 0-1,0-25-15,0 25 16,25-25 62,-25 0-62,0 0-1,25-25-15,-25 25 16,0-25-1,25 25-15,0 0 16,-25 0 0,24 0-16,1 0 15,0 0-15,25 25 16,-50-25-1,49 50-15,-49-26 16,0 26 0,25-50-16,0 25 15,-25 0 1,0-1-16,0-24 15,0 25-15,0-25 16,0 25 0,0-25-16,-25 25 15,0 0 1,0-25-16,-49 24 15,49-24-15,25 0 16,-49 0 0,49 0-16,-50 0 15,50 0 1,-25 0-1</inkml:trace>
  <inkml:trace contextRef="#ctx0" brushRef="#br0" timeOffset="-28413.79">17339 11385 0,'25'-24'15,"49"-1"-15,0 0 16,1 25 0,98-25-16,75-24 15,50 49-15,25 0 16,49 24-1,49 1-15,-49 0 16,-24 0 0,-75-25-16,-75 0 15,-24 0-15,-1 0 16,-98 0-1,-1 0-15,-49-25 16,25 0 0,-26 0-16,1 25 31,-25 0 16,0 0-47,-25 25 15,25-25 1,-24 0-16</inkml:trace>
  <inkml:trace contextRef="#ctx0" brushRef="#br0" timeOffset="-27160.72">16892 9103 0,'0'0'15,"0"-24"-15,-25 24 16,25 0-1,-24 0-15,24 0 16,-25-25-16,0 25 16,-3820 0-1,7616 0-15,-3821 0 16,0 0-1,1 25-15,24-1 16,-49 26-16,49 24 16,-25-24-1,1 24-15,-1 50 16,0-49-1,50-1-15,-49 1 16,24-1 0,0 50-16,25 0 15,-25 0 1,25 0-16,0-25 15,0 50-15,0-74 16,0 24 0,25 50-16,25-25 15,24-25 1,-24 25-16,-1-25 15,26 0-15,-26 1 16,1-51 0,49 26-16,-49-51 15,-1 1 1,26 0-16,-26 0 15,1 0-15,49 24 16,-24-49 0,-1 25-16,1 0 15,24-25 1,0 0-16,0 0 15,25 0 1,-25 0-16,1 0 16,-26 0-16,25 0 15,-49 0 1,-1 0-16,-24 0 15,25 0 1,0 0-16,-26 0 16,1 0-16,25 0 15,-1 0 1,-49 0-16,25 0 15,0 0 1</inkml:trace>
  <inkml:trace contextRef="#ctx0" brushRef="#br0" timeOffset="-26462.68">18108 11584 0,'0'0'47,"0"0"-47,0 0 16,49 0-1,-24 25-15,0-25 16,49 24-1,-24 1-15,24 0 16,-24 0 0,24-25-16,-24 25 15,-25-1-15,0-24 16,-25 0-1,24 25 1,-24-25 15,0 0-15,0 25-1,-24 0-15,-1 24 16,-25-49 0,25 50-16,1-25 15,-1-25-15,0 25 16,25-25-1,0 0-15,-25 0 16,25 0 0,-25 0-1,25 0 1</inkml:trace>
  <inkml:trace contextRef="#ctx0" brushRef="#br0" timeOffset="270.85">7020 9128 0,'49'0'203,"51"25"-203,-26-25 15,25 25 1,-24 0-16,49-1 16,-50 1-1,0-25-15,-24 0 16,25 0-16,24 25 15,-50-25 1,1 25-16,0-25 16,-1 25-1,50-1-15,-49-24 16,24 0-16,-24 0 15,24 0 1,-24 0-16,0 0 16,-1 0-1,-24 0-15,25 0 16,24 0-1,-24 0-15,24 0 16,1 0-16,-1 0 16,-24 0-1,24 0-15,25 0 16,25 0-1,-25 0-15,1 0 16,-26 0 0,25 0-16,-24 0 15,24 0-15,25 0 16,-25-24-1,-24 24-15,-1 0 16,0 0 0,-49 0-16,25 0 15,-25-25-15,24 25 16,-24 0-1,0 0-15,25 0 16,-50 0 0,49 0-16,-49 0 15,25 0 1,25 0-16,-50 0 15,24 0-15,1-25 16,0 25 0,25 0-16,-26 0 15,1 0 1,25 0-16,-25 0 15,-1 0-15,26 0 16,24 0 0,1 0-16,-26 0 15,1-25 1,-25 25-16,49 0 15,-49 0 1,-25-25-16,25 25 16,0 0-16,-25 0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0T08:29:05.39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0 128,'0'0,"25"0,-25 0,50 0,-26 0,1 0,25 0,-1 0,-24 0,0 0,25 0,-50-25,24 25,1 0,-25 0,25 0</inkml:trace>
  <inkml:trace contextRef="#ctx0" brushRef="#br0" timeOffset="533">223 152,'0'0,"0"25,0-25,0 25,0 0,0 24,0 1,0 0,0-26,0 26,0-50,0 25</inkml:trace>
  <inkml:trace contextRef="#ctx0" brushRef="#br0" timeOffset="1163">471 351,'0'0,"0"-25,0 0,0 25,0-25,0 1,0-1,0 0,0 0,0 0,0-24,25 49,-25-50,0 50,0-25,0 25,0-24,25 24,-25 0,25 0,0 0,-25 0,25 0,-1 0,1 24,-25-24,0 0,0 25,0 0,0-25,0 25,0-25,0 25,0-1,0-24,0 25,0-25,-25 25,1-25,24 25,0-25,-25 25,25-25,-25 0,25 24,-25-24</inkml:trace>
  <inkml:trace contextRef="#ctx0" brushRef="#br0" timeOffset="9941">124 1591,'0'0,"0"0,0-25,0 0,0 1,0-1,0 0,0 0,0 25,0-49,0 49,0-25,-25 25,25-25,0 0,0 25,-24-25,24 25,-25-24,25 24,0-25,0 0,0 25,0-25,0 25,0 0,25 0,-25 0,24-25,-24 25,25 0,-25-24,25 24,-25 0</inkml:trace>
  <inkml:trace contextRef="#ctx0" brushRef="#br0" timeOffset="10797">99 1368,'0'0,"25"0,-25 0,25 0,-25 0,25 0,0 0,-25 0,24 0,-24 0,25 0,0 0,-25 0</inkml:trace>
  <inkml:trace contextRef="#ctx0" brushRef="#br0" timeOffset="11348">496 1591,'0'0,"0"0,0-25,0 25,0-25,0 1,0 24,0-25,0 0,0 0,-25 0,25 1,0-1,0 0,0 0,0 0,0 25,0-24,0-1,0 25,0-25,0 25,0-25,25 0,-25 25,25 0,-25 0,25 0,0 0,-25 0,25 0,-25 0,24 0,-24 25,0-25,25 0,-25 25,25-25,-25 25,0 0,0-1,0-24,0 25,0-25,0 25,-25 0,25-25,0 0,-25 25,25-25,-24 0,24 24,-25-24,0 0,25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0T08:29:08.10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1464,'0'-25,"0"25,25 0,0-50,24 26,26 24,-26-50,26 50,-26-25,1 25,-25 0,-1 0,1 0,-25 0,0 0</inkml:trace>
  <inkml:trace contextRef="#ctx0" brushRef="#br0" timeOffset="471">322 1340,'0'25,"0"-1,0-24,0 25,0-25,0 25,0 0,0 0,0-1,0 1,0-25,0 25,0-25,0 25,0-25,0 25,0-1</inkml:trace>
  <inkml:trace contextRef="#ctx0" brushRef="#br0" timeOffset="1114">546 1389,'0'0,"0"25,0 25,0-1,0 1,0 0,0-1,0-24,0-25,0 25,0 0</inkml:trace>
  <inkml:trace contextRef="#ctx0" brushRef="#br0" timeOffset="1673">546 1489,'0'0,"24"0,-24 0,25 0,25 24,-50 1,49 0,-24 0,0-25,-25 0,25 25,0-25,-25 0</inkml:trace>
  <inkml:trace contextRef="#ctx0" brushRef="#br0" timeOffset="2264">744 1315,'0'0,"0"0,0 25,0-25,0 25,0-1,0 1,0-25,0 25,0-25,0 25,0 0,0-25,0 24,0-24,0 25,0-25,0 25,0 0,0-25,0 25,0-25,0 24,0 1,0-25,0 25,0-25,0 25,0-25</inkml:trace>
  <inkml:trace contextRef="#ctx0" brushRef="#br0" timeOffset="3841">149 422,'0'-25,"0"25,0-49,0 24,0 0,0-25,0 1,-25-1,25 25,0 0,0 1,0-1,0 25,0-25,0 0,0 25,0 0,25 0,-25 0,25 0,-25 0,24 0,-24 0,25 0,0 0,-25 0,25 0,-25 0,0 0,0 25,0-25,0 25</inkml:trace>
  <inkml:trace contextRef="#ctx0" brushRef="#br0" timeOffset="4777">149 248,'0'0,"25"0,-25 0,24 0,-24 0,0 0,50 0,-50 0,25 0,-25 0,25 0,-25 0,24 0,1 0</inkml:trace>
  <inkml:trace contextRef="#ctx0" brushRef="#br0" timeOffset="5280">397 546,'0'0,"0"0,0 0,0-25,0 25,0-25,0 1,0-1,0 0,0 0,0 0,0 25,0-49,0 49,0-25,0 25,0-25,0 0,0 25,0 0,0-24,0 24,0-25,0 25,0 0,25 0,-1 0,26 49,-25-24,0 0,-1 25,1-50,-25 0,0 24,25-24,-25 0,0 0,0-24,0 24,0-25,0 0,0 0,0-24,0 24,0 0,0-50,0 51,0 24,0-50,0 50,0-25,0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1-04T05:57:14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11956 12378 0,'0'0'156,"50"0"-141,-26 0-15,51 0 16,-26-25-16,-24 25 15,25 0 1,-1 0-16,1 0 16,-25 0-1,24 0-15,1 0 16,-25 0-16,0 0 15,24 0 1,1 0-16,-25-25 16,0 25-1,24 0-15,1 0 16,-25 0-16,24 0 15,1 0 1,-1 0-16,1 0 16,24 0-1,-24 0-15,24 0 16,1 0-1,-26 0-15,-24 0 16,25 25-16,0-25 16,-1 0-1,1 0-15,-1 0 16,26 0-1,-1 0-15,1 0 16,-26 0-16,-24 0 16,25 0-1,-1 0-15,1 0 16,-25 0-1,24 25-15,26-25 16,-26 0-16,26 0 16,-26 0-1,1 0-15,0 0 16,-1 0-1,1 0-15,-25 0 16,24 0 0,-24 0-16,25 0 15,-26 0-15,51 24 16,-26-24-1,1 0 1,0 0-16,-1 0 16,26 0-16,-51 25 15,1-25 1,0 0-16,-25 0 15,25 25-15,49-25 297,50 0-282,-24 0 1,24-25-16,-25 0 16,25 1-1,-25 24-15,-25 0 16,1 0-16,-1 0 15,-24 0 1,24-25-16,1 25 16,-26 0-1,1 0-15,-25 0 16,24 0-1,26 0-15,-50 0 16,24 0-16,1-25 16,-25 25-1,-1 0-15,26 0 16,0 0-1,-26 0-15,26 0 16,24 0-16,-24 0 16,-25 0-1,24 0-15,1 0 16,-25 0-1,0 0-15,24 0 16,-24 0-16,0 0 16,0 0-1,24 0-15,-24 0 16,0 0-1,49 0-15,-49 0 16,0 0 0,25 0-16,-26 0 15,1 0-15,0 0 16,-25 0-1,50 0-15,-50 0 16,24 0 0,-24 0-16,25 0 15,-25 0-15,25 0 16,0 0-1,-25 0-15,25 0 32,-25 0-17,24 0 16</inkml:trace>
  <inkml:trace contextRef="#ctx0" brushRef="#br0" timeOffset="4373.25">11758 13816 0,'0'0'78,"0"0"-63,24 0-15,1 0 16,0 0-16,49 0 16,1 0-1,74 0-15,24 0 16,26 0-1,-75 0-15,25 0 16,24 0 0,1 25-16,-50-25 15,0 0 1,-50 0-16,1 0 15,-26 0-15,-24 0 16,25 0 0,-50 0-16,25 0 15,-25 0 1,24 0 15,-24 0 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0T08:28:32.36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55,'0'0,"25"0,0 0,24 0,-24 0,0 0,25 0,-26 0,1-25,0 25,0 0,0 0,-1 0,1 0,0 0,0 0,0 0,-1-25,1 25,0 0,-25 0,50 0,-50 0,25 0,49 0,-49 0,24 0,1 0,0 0,-1 0,-24 0,0 0,0 0,-1 0,26 25,-25-25,0 0,49 0,-49 0,24 25,1-25,24 25,1-25,-26 0,-24 0,25 24,0-24,-26 0,1 0,25 0,-1 0,1 0,24 0,1 0,-1 0,1 0,-26 0,50 0,-24 0,-1 25,-24-25,24 0,-24 0,24 0,1 25,-26-25,1 0,-25 0,24 0,-49 0,25 0,25 0,123-25,1 25,49-25,-49 1,0-1,-1 25,-49 0,25 0,-50 0,1 0,-1 0,0 0,-25 0,-24 0,24 0,-24 0,-25 0,49 0,-49 0,25 0,-1 0,1 0,-1 0,-24 0,25 0,-25 0,-25 0,25 0,-1 0,-24 0,25 0,-25 0,25 0,0 0,-25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07:43.6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4589 28,'0'-25,"0"25,24 0,-24 0,0 0,0 0,0 25,0-25,0 0,0 0</inkml:trace>
  <inkml:trace contextRef="#ctx0" brushRef="#br0" timeOffset="87358">0 4021</inkml:trace>
  <inkml:trace contextRef="#ctx0" brushRef="#br0" timeOffset="87822">248 4319,'25'0,"-25"25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0T08:31:05.70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75,'0'0,"25"0,-25 0,25 0,24 0,-24 0,25 24,49 26,-50 0,51 24,-76-74,1 50,0-50,0 0</inkml:trace>
  <inkml:trace contextRef="#ctx0" brushRef="#br0" timeOffset="434">397 0,'-25'0,"25"0,0 25,0 0,0-25,-25 49,0 26,25-1,0 1,-24-1,-1-49,25 24,0-49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04:47.6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2-21T06:05:35.5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5-10T08:27:30.57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0 136,'25'0,"24"-24,-24-1,25 25,24-25,-24 25,-1 0,1 0,-1 0,1 0,0 0,-25 0,24 0,1 0,-25 0,-1 0,26 0,-25 0,0 0,24 0,-24 0,0 0,0 0,-1 0,26 0,24 0,-24 0,0 0,-26 0,26-25,24 25,-24 0,0 0,-26-25,51 25,-1 0,-24 0,24 0,-24 0,0 0,24 0,0 0,-49 0,25 0,-1 0,1 0,24 0,1 0,-1 0,-24 0,0 0,24 0,-24 0,49 25,-50-25,26 0,-26 0,26 0,-26 0,1 0,24 0,-24 0,0 0,24 0,0 0,26 0,-1 0,50 0,0 0,-50 0,50 25,-25-25,25 25,-1-25,-24 25,0-1,-24-24,-26 0,-24 25,24-25,0 0,-24 0,-25 0,0 0,24 0,-49 0,0 25,25-25,-25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663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2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880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134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0847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377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049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0800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956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2161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25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271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3023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19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1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30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4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05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6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04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64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4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7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2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73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7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484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8.emf"/><Relationship Id="rId3" Type="http://schemas.openxmlformats.org/officeDocument/2006/relationships/image" Target="../media/image20.emf"/><Relationship Id="rId21" Type="http://schemas.openxmlformats.org/officeDocument/2006/relationships/image" Target="../media/image29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2.emf"/><Relationship Id="rId7" Type="http://schemas.openxmlformats.org/officeDocument/2006/relationships/image" Target="../media/image22.emf"/><Relationship Id="rId12" Type="http://schemas.openxmlformats.org/officeDocument/2006/relationships/customXml" Target="../ink/ink19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33.emf"/><Relationship Id="rId41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4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7.emf"/><Relationship Id="rId40" Type="http://schemas.openxmlformats.org/officeDocument/2006/relationships/customXml" Target="../ink/ink33.xml"/><Relationship Id="rId45" Type="http://schemas.openxmlformats.org/officeDocument/2006/relationships/image" Target="../media/image41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3.emf"/><Relationship Id="rId10" Type="http://schemas.openxmlformats.org/officeDocument/2006/relationships/customXml" Target="../ink/ink18.xml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4" Type="http://schemas.openxmlformats.org/officeDocument/2006/relationships/customXml" Target="../ink/ink35.xml"/><Relationship Id="rId4" Type="http://schemas.openxmlformats.org/officeDocument/2006/relationships/customXml" Target="../ink/ink15.xml"/><Relationship Id="rId9" Type="http://schemas.openxmlformats.org/officeDocument/2006/relationships/image" Target="../media/image23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2.emf"/><Relationship Id="rId30" Type="http://schemas.openxmlformats.org/officeDocument/2006/relationships/customXml" Target="../ink/ink28.xml"/><Relationship Id="rId35" Type="http://schemas.openxmlformats.org/officeDocument/2006/relationships/image" Target="../media/image36.emf"/><Relationship Id="rId43" Type="http://schemas.openxmlformats.org/officeDocument/2006/relationships/image" Target="../media/image40.emf"/><Relationship Id="rId48" Type="http://schemas.openxmlformats.org/officeDocument/2006/relationships/customXml" Target="../ink/ink37.xml"/><Relationship Id="rId8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44.png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customXml" Target="../ink/ink39.xml"/><Relationship Id="rId5" Type="http://schemas.openxmlformats.org/officeDocument/2006/relationships/image" Target="../media/image45.emf"/><Relationship Id="rId4" Type="http://schemas.openxmlformats.org/officeDocument/2006/relationships/customXml" Target="../ink/ink38.xml"/><Relationship Id="rId9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customXml" Target="../ink/ink42.xml"/><Relationship Id="rId5" Type="http://schemas.openxmlformats.org/officeDocument/2006/relationships/image" Target="../media/image50.emf"/><Relationship Id="rId4" Type="http://schemas.openxmlformats.org/officeDocument/2006/relationships/customXml" Target="../ink/ink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customXml" Target="../ink/ink44.xml"/><Relationship Id="rId5" Type="http://schemas.openxmlformats.org/officeDocument/2006/relationships/image" Target="../media/image53.emf"/><Relationship Id="rId4" Type="http://schemas.openxmlformats.org/officeDocument/2006/relationships/customXml" Target="../ink/ink4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1979" y="2913979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Performance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02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65" y="1093893"/>
            <a:ext cx="8501751" cy="504444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In case of multiclass classification, sometimes one class is important enough to be regarded as positive with all other classes combined </a:t>
            </a:r>
            <a:r>
              <a:rPr lang="en-US" sz="2000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togather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as negative. 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Thus a large confusion matrix of m*m can be </a:t>
            </a:r>
            <a:r>
              <a:rPr lang="en-US" sz="2000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concised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into 2*2 matrix.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b="1" i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m×m</a:t>
            </a: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CM to 2×2 CM</a:t>
            </a:r>
          </a:p>
          <a:p>
            <a:pPr lvl="8"/>
            <a:endParaRPr lang="en-US" sz="6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For example, consider CM of size 2×2</a:t>
            </a:r>
          </a:p>
          <a:p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How we can calculate the predictive accuracy of the classifier model in this case?</a:t>
            </a:r>
          </a:p>
          <a:p>
            <a:pPr marL="393192" lvl="1" indent="0">
              <a:buNone/>
            </a:pPr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1579" y="2301300"/>
            <a:ext cx="4168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04198"/>
              </p:ext>
            </p:extLst>
          </p:nvPr>
        </p:nvGraphicFramePr>
        <p:xfrm>
          <a:off x="1091354" y="3926769"/>
          <a:ext cx="62543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7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0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0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000" y="279397"/>
            <a:ext cx="8923867" cy="68410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Classifier</a:t>
            </a:r>
            <a:endParaRPr lang="en-IN" sz="4000" dirty="0"/>
          </a:p>
        </p:txBody>
      </p:sp>
    </p:spTree>
    <p:extLst>
      <p:ext uri="{BB962C8B-B14F-4D97-AF65-F5344CB8AC3E}">
        <p14:creationId xmlns="" xmlns:p14="http://schemas.microsoft.com/office/powerpoint/2010/main" val="24020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137160"/>
            <a:ext cx="8425339" cy="68410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 </a:t>
            </a:r>
            <a:endParaRPr lang="en-IN" sz="3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891539"/>
                <a:ext cx="8425339" cy="567859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We now define a number of metrics for the measurement of a classifier.</a:t>
                </a:r>
              </a:p>
              <a:p>
                <a:pPr lvl="8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In our discussion, we shall make the assumptions that there are only two classes: + (positive) and – (negative) </a:t>
                </a:r>
              </a:p>
              <a:p>
                <a:pPr lvl="8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Nevertheless, the metrics can easily be extended to multi-class classifiers (with some modifications)</a:t>
                </a:r>
              </a:p>
              <a:p>
                <a:pPr marL="0" indent="0">
                  <a:buNone/>
                </a:pPr>
                <a:r>
                  <a:rPr lang="en-US" sz="900" b="1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</a:p>
              <a:p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Positive Rate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predicted correctly by the classifier.</a:t>
                </a:r>
              </a:p>
              <a:p>
                <a:pPr lvl="8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𝑇𝑃𝑅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IN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+−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metrics is also known as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, 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Sensitivity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 or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Hit rate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Positive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as positive class by the classifier.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b="0" i="1" smtClean="0">
                          <a:latin typeface="Cambria Math"/>
                        </a:rPr>
                        <m:t>𝐹𝑃𝑅</m:t>
                      </m:r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700" b="0" i="1" baseline="-25000" smtClean="0">
                              <a:latin typeface="Cambria Math"/>
                            </a:rPr>
                            <m:t>−+</m:t>
                          </m:r>
                        </m:num>
                        <m:den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7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7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This metric is also known as </a:t>
                </a:r>
                <a:r>
                  <a:rPr lang="en-US" sz="16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False Alarm Rate</a:t>
                </a:r>
                <a:r>
                  <a:rPr lang="en-US" sz="16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891539"/>
                <a:ext cx="8425339" cy="5678594"/>
              </a:xfrm>
              <a:blipFill rotWithShape="1">
                <a:blip r:embed="rId3" cstate="print"/>
                <a:stretch>
                  <a:fillRect l="-507" t="-1073" r="-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2152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64160"/>
            <a:ext cx="8425339" cy="68410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185332"/>
                <a:ext cx="8425339" cy="513926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positive examples classified as a negative class by the classifier.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𝐹𝑁𝑅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correctly by the classifier</a:t>
                </a:r>
              </a:p>
              <a:p>
                <a:pPr lvl="8"/>
                <a:endParaRPr lang="en-US" sz="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/>
                        </a:rPr>
                        <m:t>𝑇𝑁𝑅</m:t>
                      </m:r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 is also known as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Specificity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185332"/>
                <a:ext cx="8425339" cy="5139267"/>
              </a:xfrm>
              <a:blipFill rotWithShape="1">
                <a:blip r:embed="rId3" cstate="print"/>
                <a:stretch>
                  <a:fillRect l="-507" t="-593" r="-1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2378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</p:spPr>
            <p:txBody>
              <a:bodyPr vert="horz">
                <a:normAutofit fontScale="550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BD0D9"/>
                  </a:buClr>
                </a:pP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Positive Predictive Value 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PPV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classified as positive that are really positive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/>
                        </a:rPr>
                        <m:t>𝑃𝑃𝑉</m:t>
                      </m:r>
                      <m:r>
                        <a:rPr lang="en-IN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4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40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4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4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endParaRPr lang="en-US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It is also known as </a:t>
                </a:r>
                <a:r>
                  <a:rPr lang="en-US" sz="2900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rgbClr val="0BD0D9"/>
                  </a:buClr>
                </a:pP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Score 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): 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Recall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and Precision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 are two widely used metrics employed in analysis, where detection of one of the classes is considered more significant than the others.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It is defined in terms of 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TPR) and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PPV) as follows.   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:endParaRPr lang="en-IN" b="0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8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</a:p>
              <a:p>
                <a:pPr lvl="8">
                  <a:buClr>
                    <a:srgbClr val="0BD0D9"/>
                  </a:buClr>
                </a:pPr>
                <a:endParaRPr lang="en-US" sz="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900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represents the harmonic mean between recall and precision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High value of F</a:t>
                </a:r>
                <a:r>
                  <a:rPr lang="en-US" sz="29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score ensures that both Precision and Recall are reasonably high.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IN" sz="2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58" t="-1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39900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341966"/>
                <a:ext cx="8425339" cy="4881034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More 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score can be used to determine the trade-off between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as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𝑟𝑝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Both,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are special cases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,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r>
                        <a:rPr lang="en-IN" sz="2000" b="0" i="1" smtClean="0">
                          <a:latin typeface="Cambria Math"/>
                        </a:rPr>
                        <m:t>𝑃𝑟𝑒𝑐𝑖𝑠𝑖𝑜𝑛</m:t>
                      </m:r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r>
                        <a:rPr lang="en-IN" sz="2000" b="0" i="1" smtClean="0">
                          <a:latin typeface="Cambria Math"/>
                        </a:rPr>
                        <m:t>𝑅𝑒𝑐𝑎𝑙𝑙</m:t>
                      </m:r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/>
              </a:p>
              <a:p>
                <a:pPr marL="0" indent="0" algn="ctr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341966"/>
                <a:ext cx="8425339" cy="4881034"/>
              </a:xfrm>
              <a:blipFill rotWithShape="0">
                <a:blip r:embed="rId2" cstate="print"/>
                <a:stretch>
                  <a:fillRect l="-507" t="-6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11597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144" y="1354664"/>
                <a:ext cx="8425339" cy="4876803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 more general metric that captures Recall, Precision as well as  is defined in the following.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</a:p>
              <a:p>
                <a:pPr lvl="1"/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In fact, given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, we can derive all others measures. 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That is, these are the universal metrics.</a:t>
                </a:r>
              </a:p>
              <a:p>
                <a:pPr marL="0" indent="0" algn="ctr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144" y="1354664"/>
                <a:ext cx="8425339" cy="4876803"/>
              </a:xfrm>
              <a:blipFill rotWithShape="1">
                <a:blip r:embed="rId2" cstate="print"/>
                <a:stretch>
                  <a:fillRect l="-724" t="-625" b="-1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172993"/>
                  </p:ext>
                </p:extLst>
              </p:nvPr>
            </p:nvGraphicFramePr>
            <p:xfrm>
              <a:off x="1752617" y="3191007"/>
              <a:ext cx="5647270" cy="150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4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9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95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90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Precision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smtClean="0"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sz="1800" b="1" i="1" smtClean="0">
                                        <a:latin typeface="Cambria Math"/>
                                        <a:ea typeface="Cambria Math"/>
                                      </a:rPr>
                                      <m:t>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IN" sz="18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IN" dirty="0"/>
                            <a:t>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947172993"/>
                  </p:ext>
                </p:extLst>
              </p:nvPr>
            </p:nvGraphicFramePr>
            <p:xfrm>
              <a:off x="1752617" y="3191007"/>
              <a:ext cx="5647270" cy="150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50"/>
                    <a:gridCol w="1004450"/>
                    <a:gridCol w="1179550"/>
                    <a:gridCol w="1179550"/>
                    <a:gridCol w="9290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Metric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52" t="-8197" r="-32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36" t="-8197" r="-17927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485" t="-8197" r="-783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9868" t="-8197" b="-324590"/>
                          </a:stretch>
                        </a:blipFill>
                      </a:tcPr>
                    </a:tc>
                  </a:tr>
                  <a:tr h="368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Recall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Precision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05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3750" r="-31711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52" t="-293750" r="-32666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36" t="-293750" r="-17927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8590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3860"/>
            <a:ext cx="8425339" cy="73152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 (</a:t>
            </a:r>
            <a:r>
              <a:rPr lang="el-GR" sz="4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4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44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348740"/>
                <a:ext cx="8425339" cy="4975860"/>
              </a:xfrm>
            </p:spPr>
            <p:txBody>
              <a:bodyPr/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It is  defined as the fraction of the number of examples that are correctly classified by the classifier  to the total number of instances.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</a:rPr>
                        <m:t>ε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This accuracy is equivalent to </a:t>
                </a:r>
                <a:r>
                  <a:rPr lang="en-IN" sz="2000" i="1" dirty="0" err="1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with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348740"/>
                <a:ext cx="8425339" cy="4975860"/>
              </a:xfrm>
              <a:blipFill rotWithShape="1">
                <a:blip r:embed="rId3" cstate="print"/>
                <a:stretch>
                  <a:fillRect l="-507" t="-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431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68078" y="515620"/>
                <a:ext cx="8425339" cy="78486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54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Error Rate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66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5400" dirty="0">
                            <a:solidFill>
                              <a:srgbClr val="A5002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sz="54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8078" y="515620"/>
                <a:ext cx="8425339" cy="784860"/>
              </a:xfrm>
              <a:blipFill rotWithShape="1">
                <a:blip r:embed="rId3" cstate="print"/>
                <a:stretch>
                  <a:fillRect l="-4486" t="-21094" b="-46094"/>
                </a:stretch>
              </a:blipFill>
            </p:spPr>
            <p:txBody>
              <a:bodyPr>
                <a:normAutofit fontScale="90000"/>
              </a:bodyPr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39240"/>
                <a:ext cx="8425339" cy="478536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/>
                  <a:t>The error rate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0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IN" sz="2000" dirty="0"/>
                  <a:t> is defined as the fraction of the examples that are incorrectly classified.</a:t>
                </a:r>
              </a:p>
              <a:p>
                <a:endParaRPr lang="en-I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sz="20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ε</m:t>
                          </m:r>
                        </m:e>
                      </m:acc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−+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− 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0B5ED7"/>
                    </a:solidFill>
                  </a:rPr>
                  <a:t>Note 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0B5ED7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IN" sz="105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sz="2000" dirty="0">
                                <a:solidFill>
                                  <a:srgbClr val="0B5ED7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ε</m:t>
                            </m:r>
                          </m:e>
                        </m:acc>
                      </m:e>
                    </m:acc>
                    <m:r>
                      <a:rPr lang="en-IN" sz="2000" b="0" i="1" smtClean="0">
                        <a:solidFill>
                          <a:srgbClr val="0B5ED7"/>
                        </a:solidFill>
                        <a:latin typeface="Cambria Math"/>
                      </a:rPr>
                      <m:t>=1−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B5ED7"/>
                        </a:solidFill>
                        <a:latin typeface="Cambria Math"/>
                      </a:rPr>
                      <m:t>ε</m:t>
                    </m:r>
                  </m:oMath>
                </a14:m>
                <a:r>
                  <a:rPr lang="en-IN" sz="2000" dirty="0">
                    <a:solidFill>
                      <a:srgbClr val="0B5ED7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39240"/>
                <a:ext cx="8425339" cy="4785360"/>
              </a:xfrm>
              <a:blipFill rotWithShape="1">
                <a:blip r:embed="rId4" cstate="print"/>
                <a:stretch>
                  <a:fillRect l="-796" t="-6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7614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07066"/>
                <a:ext cx="8425339" cy="470746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Predictive accuracy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</a:rPr>
                      <m:t>ε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 can be expressed in terms of sensitivity and specificity.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𝐹𝑁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IN" sz="2000" i="1">
                          <a:latin typeface="Cambria Math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Thus,                                   </a:t>
                </a:r>
                <a:r>
                  <a:rPr lang="en-IN" sz="20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A50021"/>
                        </a:solidFill>
                        <a:latin typeface="Cambria Math"/>
                      </a:rPr>
                      <m:t>ε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Sensitivity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Specificity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000" b="0" dirty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b="0" dirty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800" b="0" dirty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endParaRPr lang="en-US" sz="2000" b="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800" b="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000" b="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b="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000" b="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07066"/>
                <a:ext cx="8425339" cy="4707467"/>
              </a:xfrm>
              <a:blipFill rotWithShape="1">
                <a:blip r:embed="rId3" cstate="print"/>
                <a:stretch>
                  <a:fillRect l="-724" t="-6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8078" y="403860"/>
            <a:ext cx="8425339" cy="7315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Accuracy, Sensitivity and Specificity</a:t>
            </a:r>
            <a:endParaRPr lang="en-IN" sz="4000" dirty="0"/>
          </a:p>
        </p:txBody>
      </p:sp>
    </p:spTree>
    <p:extLst>
      <p:ext uri="{BB962C8B-B14F-4D97-AF65-F5344CB8AC3E}">
        <p14:creationId xmlns="" xmlns:p14="http://schemas.microsoft.com/office/powerpoint/2010/main" val="19409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228600"/>
            <a:ext cx="8121650" cy="1143000"/>
          </a:xfrm>
          <a:ln/>
        </p:spPr>
        <p:txBody>
          <a:bodyPr/>
          <a:lstStyle/>
          <a:p>
            <a:r>
              <a:rPr lang="en-US"/>
              <a:t>Two Types of Error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33600" y="4705350"/>
            <a:ext cx="6934200" cy="10096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 negative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(“miss”), FN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alarm doesn’t sound but person is carrying metal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33600" y="2133600"/>
            <a:ext cx="66294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9688"/>
              </a:buClr>
              <a:buSzPct val="65000"/>
              <a:buFont typeface="Monotype Sorts" charset="2"/>
              <a:buNone/>
            </a:pPr>
            <a:r>
              <a:rPr lang="en-US" sz="3200" b="1">
                <a:latin typeface="Helvetica" pitchFamily="34" charset="0"/>
                <a:cs typeface="Times New Roman" pitchFamily="18" charset="0"/>
              </a:rPr>
              <a:t>False positive</a:t>
            </a:r>
            <a:r>
              <a:rPr lang="en-US" sz="3200">
                <a:latin typeface="Helvetica" pitchFamily="34" charset="0"/>
                <a:cs typeface="Times New Roman" pitchFamily="18" charset="0"/>
              </a:rPr>
              <a:t> (“false alarm”), FP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9688"/>
              </a:buClr>
              <a:buSzPct val="65000"/>
              <a:buFont typeface="Monotype Sorts" charset="2"/>
              <a:buNone/>
            </a:pPr>
            <a:r>
              <a:rPr lang="en-US" sz="2400">
                <a:latin typeface="Helvetica" pitchFamily="34" charset="0"/>
                <a:cs typeface="Times New Roman" pitchFamily="18" charset="0"/>
              </a:rPr>
              <a:t>alarm sounds but person is not carrying metal</a:t>
            </a:r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57200" y="1219200"/>
            <a:ext cx="1227138" cy="2514600"/>
            <a:chOff x="288" y="768"/>
            <a:chExt cx="773" cy="1584"/>
          </a:xfrm>
        </p:grpSpPr>
        <p:pic>
          <p:nvPicPr>
            <p:cNvPr id="9" name="Picture 9" descr="ms3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" y="1006"/>
              <a:ext cx="773" cy="1339"/>
            </a:xfrm>
            <a:prstGeom prst="rect">
              <a:avLst/>
            </a:prstGeom>
            <a:noFill/>
          </p:spPr>
        </p:pic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06" y="1287"/>
              <a:ext cx="356" cy="1065"/>
              <a:chOff x="519" y="1287"/>
              <a:chExt cx="356" cy="1065"/>
            </a:xfrm>
          </p:grpSpPr>
          <p:pic>
            <p:nvPicPr>
              <p:cNvPr id="12" name="Picture 10" descr="Wo1b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33089" t="2544" r="62502"/>
              <a:stretch>
                <a:fillRect/>
              </a:stretch>
            </p:blipFill>
            <p:spPr bwMode="auto">
              <a:xfrm>
                <a:off x="519" y="1287"/>
                <a:ext cx="38" cy="1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537" y="1462"/>
                <a:ext cx="338" cy="885"/>
                <a:chOff x="650" y="1467"/>
                <a:chExt cx="338" cy="885"/>
              </a:xfrm>
            </p:grpSpPr>
            <p:pic>
              <p:nvPicPr>
                <p:cNvPr id="14" name="Picture 12" descr="Wo1b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36766" t="19073" r="32681"/>
                <a:stretch>
                  <a:fillRect/>
                </a:stretch>
              </p:blipFill>
              <p:spPr bwMode="auto">
                <a:xfrm>
                  <a:off x="650" y="1467"/>
                  <a:ext cx="260" cy="8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" name="Picture 15" descr="Wo1b5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64954" t="38145" r="24510"/>
                <a:stretch>
                  <a:fillRect/>
                </a:stretch>
              </p:blipFill>
              <p:spPr bwMode="auto">
                <a:xfrm>
                  <a:off x="898" y="1676"/>
                  <a:ext cx="90" cy="6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1" name="AutoShape 11"/>
            <p:cNvSpPr>
              <a:spLocks noChangeAspect="1" noChangeArrowheads="1"/>
            </p:cNvSpPr>
            <p:nvPr/>
          </p:nvSpPr>
          <p:spPr bwMode="auto">
            <a:xfrm>
              <a:off x="384" y="768"/>
              <a:ext cx="676" cy="676"/>
            </a:xfrm>
            <a:prstGeom prst="sun">
              <a:avLst>
                <a:gd name="adj" fmla="val 2500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457200" y="3886200"/>
            <a:ext cx="1447800" cy="2362200"/>
            <a:chOff x="384" y="2448"/>
            <a:chExt cx="912" cy="1488"/>
          </a:xfrm>
        </p:grpSpPr>
        <p:pic>
          <p:nvPicPr>
            <p:cNvPr id="17" name="Picture 4" descr="ms3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2544"/>
              <a:ext cx="912" cy="1392"/>
            </a:xfrm>
            <a:prstGeom prst="rect">
              <a:avLst/>
            </a:prstGeom>
            <a:noFill/>
          </p:spPr>
        </p:pic>
        <p:pic>
          <p:nvPicPr>
            <p:cNvPr id="18" name="Picture 5" descr="h025"/>
            <p:cNvPicPr>
              <a:picLocks noChangeAspect="1" noChangeArrowheads="1"/>
            </p:cNvPicPr>
            <p:nvPr/>
          </p:nvPicPr>
          <p:blipFill>
            <a:blip r:embed="rId5" cstate="print"/>
            <a:srcRect l="27226" r="23596"/>
            <a:stretch>
              <a:fillRect/>
            </a:stretch>
          </p:blipFill>
          <p:spPr bwMode="auto">
            <a:xfrm>
              <a:off x="650" y="3042"/>
              <a:ext cx="349" cy="702"/>
            </a:xfrm>
            <a:prstGeom prst="rect">
              <a:avLst/>
            </a:prstGeom>
            <a:noFill/>
          </p:spPr>
        </p:pic>
        <p:pic>
          <p:nvPicPr>
            <p:cNvPr id="19" name="Picture 17" descr="MCj010478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8" y="2448"/>
              <a:ext cx="704" cy="47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992" y="0"/>
            <a:ext cx="8425339" cy="6531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3" y="861423"/>
            <a:ext cx="8719464" cy="438912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Science – Types of Data,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Statistics – Descriptive &amp; Inferential (Estimation &amp; Hypothesis Testing)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Vector Norms, Gradient Descent, </a:t>
            </a:r>
            <a:r>
              <a:rPr lang="en-US" dirty="0" err="1" smtClean="0"/>
              <a:t>Jacobian</a:t>
            </a:r>
            <a:r>
              <a:rPr lang="en-US" dirty="0" smtClean="0"/>
              <a:t> Matrix, Hessian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Regression  (Establish Relationships Between Variables) – Linear &amp; Non-linear, Simple &amp; Multiple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Clustering (Formation of Groups Having Similar Characteristics)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Classification (Allotting an unknown parameter to a given class)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Performance Estimation – R</a:t>
            </a:r>
            <a:r>
              <a:rPr lang="en-US" b="1" baseline="30000" dirty="0" smtClean="0"/>
              <a:t>2</a:t>
            </a:r>
            <a:r>
              <a:rPr lang="en-US" b="1" dirty="0" smtClean="0"/>
              <a:t>, Confusion Matrix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04198"/>
              </p:ext>
            </p:extLst>
          </p:nvPr>
        </p:nvGraphicFramePr>
        <p:xfrm>
          <a:off x="1613868" y="1066004"/>
          <a:ext cx="62543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7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0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0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870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4763" y="2598738"/>
              <a:ext cx="142875" cy="187325"/>
            </p14:xfrm>
          </p:contentPart>
        </mc:Choice>
        <mc:Fallback>
          <p:pic>
            <p:nvPicPr>
              <p:cNvPr id="870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35429" y="2589479"/>
                <a:ext cx="161542" cy="205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870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4763" y="3009900"/>
              <a:ext cx="117475" cy="196850"/>
            </p14:xfrm>
          </p:contentPart>
        </mc:Choice>
        <mc:Fallback>
          <p:pic>
            <p:nvPicPr>
              <p:cNvPr id="870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35394" y="3000526"/>
                <a:ext cx="136213" cy="215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">
            <p14:nvContentPartPr>
              <p14:cNvPr id="870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8400" y="3446463"/>
              <a:ext cx="482600" cy="179387"/>
            </p14:xfrm>
          </p:contentPart>
        </mc:Choice>
        <mc:Fallback>
          <p:pic>
            <p:nvPicPr>
              <p:cNvPr id="870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29036" y="3437079"/>
                <a:ext cx="501328" cy="198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">
            <p14:nvContentPartPr>
              <p14:cNvPr id="870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3800" y="3803650"/>
              <a:ext cx="492125" cy="563563"/>
            </p14:xfrm>
          </p:contentPart>
        </mc:Choice>
        <mc:Fallback>
          <p:pic>
            <p:nvPicPr>
              <p:cNvPr id="870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454433" y="3794305"/>
                <a:ext cx="510859" cy="58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">
            <p14:nvContentPartPr>
              <p14:cNvPr id="870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1275" y="4527550"/>
              <a:ext cx="411163" cy="571500"/>
            </p14:xfrm>
          </p:contentPart>
        </mc:Choice>
        <mc:Fallback>
          <p:pic>
            <p:nvPicPr>
              <p:cNvPr id="870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71914" y="4518193"/>
                <a:ext cx="429885" cy="590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">
            <p14:nvContentPartPr>
              <p14:cNvPr id="870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32150" y="2554288"/>
              <a:ext cx="733425" cy="142875"/>
            </p14:xfrm>
          </p:contentPart>
        </mc:Choice>
        <mc:Fallback>
          <p:pic>
            <p:nvPicPr>
              <p:cNvPr id="870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225701" y="2547875"/>
                <a:ext cx="745607" cy="15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">
            <p14:nvContentPartPr>
              <p14:cNvPr id="8705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1200" y="3027363"/>
              <a:ext cx="714375" cy="152400"/>
            </p14:xfrm>
          </p:contentPart>
        </mc:Choice>
        <mc:Fallback>
          <p:pic>
            <p:nvPicPr>
              <p:cNvPr id="8705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244742" y="3020893"/>
                <a:ext cx="726574" cy="164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">
            <p14:nvContentPartPr>
              <p14:cNvPr id="8705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68663" y="3482975"/>
              <a:ext cx="741362" cy="152400"/>
            </p14:xfrm>
          </p:contentPart>
        </mc:Choice>
        <mc:Fallback>
          <p:pic>
            <p:nvPicPr>
              <p:cNvPr id="8705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262185" y="3476640"/>
                <a:ext cx="753598" cy="164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">
            <p14:nvContentPartPr>
              <p14:cNvPr id="8705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3113" y="3813175"/>
              <a:ext cx="768350" cy="179388"/>
            </p14:xfrm>
          </p:contentPart>
        </mc:Choice>
        <mc:Fallback>
          <p:pic>
            <p:nvPicPr>
              <p:cNvPr id="8705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306644" y="3806704"/>
                <a:ext cx="780569" cy="191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0">
            <p14:nvContentPartPr>
              <p14:cNvPr id="8705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3113" y="4214813"/>
              <a:ext cx="696912" cy="233362"/>
            </p14:xfrm>
          </p:contentPart>
        </mc:Choice>
        <mc:Fallback>
          <p:pic>
            <p:nvPicPr>
              <p:cNvPr id="8705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306633" y="4208311"/>
                <a:ext cx="709151" cy="245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2">
            <p14:nvContentPartPr>
              <p14:cNvPr id="8705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4075" y="4589463"/>
              <a:ext cx="106363" cy="80962"/>
            </p14:xfrm>
          </p:contentPart>
        </mc:Choice>
        <mc:Fallback>
          <p:pic>
            <p:nvPicPr>
              <p:cNvPr id="8705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387714" y="4583043"/>
                <a:ext cx="118377" cy="9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4">
            <p14:nvContentPartPr>
              <p14:cNvPr id="8705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4888" y="4606925"/>
              <a:ext cx="26987" cy="36513"/>
            </p14:xfrm>
          </p:contentPart>
        </mc:Choice>
        <mc:Fallback>
          <p:pic>
            <p:nvPicPr>
              <p:cNvPr id="8705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538496" y="4600353"/>
                <a:ext cx="39060" cy="4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6">
            <p14:nvContentPartPr>
              <p14:cNvPr id="8705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0775" y="4598988"/>
              <a:ext cx="90488" cy="80962"/>
            </p14:xfrm>
          </p:contentPart>
        </mc:Choice>
        <mc:Fallback>
          <p:pic>
            <p:nvPicPr>
              <p:cNvPr id="8705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3654534" y="4592568"/>
                <a:ext cx="102276" cy="9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8">
            <p14:nvContentPartPr>
              <p14:cNvPr id="8705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86188" y="4606925"/>
              <a:ext cx="80962" cy="73025"/>
            </p14:xfrm>
          </p:contentPart>
        </mc:Choice>
        <mc:Fallback>
          <p:pic>
            <p:nvPicPr>
              <p:cNvPr id="8705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779740" y="4600353"/>
                <a:ext cx="93142" cy="85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0">
            <p14:nvContentPartPr>
              <p14:cNvPr id="8706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11600" y="4606925"/>
              <a:ext cx="98425" cy="63500"/>
            </p14:xfrm>
          </p:contentPart>
        </mc:Choice>
        <mc:Fallback>
          <p:pic>
            <p:nvPicPr>
              <p:cNvPr id="8706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3905134" y="4600394"/>
                <a:ext cx="110638" cy="75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2">
            <p14:nvContentPartPr>
              <p14:cNvPr id="8706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6525" y="4598988"/>
              <a:ext cx="1588" cy="133350"/>
            </p14:xfrm>
          </p:contentPart>
        </mc:Choice>
        <mc:Fallback>
          <p:pic>
            <p:nvPicPr>
              <p:cNvPr id="8706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3917941" y="4592553"/>
                <a:ext cx="55580" cy="145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4">
            <p14:nvContentPartPr>
              <p14:cNvPr id="8706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2413" y="4606925"/>
              <a:ext cx="9525" cy="144463"/>
            </p14:xfrm>
          </p:contentPart>
        </mc:Choice>
        <mc:Fallback>
          <p:pic>
            <p:nvPicPr>
              <p:cNvPr id="8706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4057370" y="4600391"/>
                <a:ext cx="19050" cy="156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6">
            <p14:nvContentPartPr>
              <p14:cNvPr id="8706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4550" y="5010150"/>
              <a:ext cx="107950" cy="106363"/>
            </p14:xfrm>
          </p:contentPart>
        </mc:Choice>
        <mc:Fallback>
          <p:pic>
            <p:nvPicPr>
              <p:cNvPr id="8706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3378158" y="5003934"/>
                <a:ext cx="120023" cy="118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8">
            <p14:nvContentPartPr>
              <p14:cNvPr id="8706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36950" y="5045075"/>
              <a:ext cx="17463" cy="36513"/>
            </p14:xfrm>
          </p:contentPart>
        </mc:Choice>
        <mc:Fallback>
          <p:pic>
            <p:nvPicPr>
              <p:cNvPr id="8706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3531337" y="5038568"/>
                <a:ext cx="28066" cy="48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0">
            <p14:nvContentPartPr>
              <p14:cNvPr id="8706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25850" y="4983163"/>
              <a:ext cx="71438" cy="152400"/>
            </p14:xfrm>
          </p:contentPart>
        </mc:Choice>
        <mc:Fallback>
          <p:pic>
            <p:nvPicPr>
              <p:cNvPr id="8706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3619421" y="4976678"/>
                <a:ext cx="83582" cy="164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2">
            <p14:nvContentPartPr>
              <p14:cNvPr id="8706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24275" y="4991100"/>
              <a:ext cx="80963" cy="125413"/>
            </p14:xfrm>
          </p:contentPart>
        </mc:Choice>
        <mc:Fallback>
          <p:pic>
            <p:nvPicPr>
              <p:cNvPr id="8706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3717827" y="4984669"/>
                <a:ext cx="93143" cy="137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4">
            <p14:nvContentPartPr>
              <p14:cNvPr id="8706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5088" y="4991100"/>
              <a:ext cx="98425" cy="107950"/>
            </p14:xfrm>
          </p:contentPart>
        </mc:Choice>
        <mc:Fallback>
          <p:pic>
            <p:nvPicPr>
              <p:cNvPr id="8706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3868692" y="4984708"/>
                <a:ext cx="110506" cy="120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6">
            <p14:nvContentPartPr>
              <p14:cNvPr id="8706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0025" y="5000625"/>
              <a:ext cx="98425" cy="80963"/>
            </p14:xfrm>
          </p:contentPart>
        </mc:Choice>
        <mc:Fallback>
          <p:pic>
            <p:nvPicPr>
              <p:cNvPr id="8706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4003559" y="4994397"/>
                <a:ext cx="110638" cy="92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04EE78-80D5-49D9-86BC-3B0284A72D3A}"/>
                  </a:ext>
                </a:extLst>
              </p14:cNvPr>
              <p14:cNvContentPartPr/>
              <p14:nvPr/>
            </p14:nvContentPartPr>
            <p14:xfrm>
              <a:off x="2330640" y="1473480"/>
              <a:ext cx="5911920" cy="284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="" xmlns:a16="http://schemas.microsoft.com/office/drawing/2014/main" id="{0904EE78-80D5-49D9-86BC-3B0284A72D3A}"/>
                  </a:ext>
                </a:extLst>
              </p:cNvPr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2321280" y="1464120"/>
                <a:ext cx="5930640" cy="28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22575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7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6400800" y="1537058"/>
          <a:ext cx="2286000" cy="15849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Predicted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3"/>
          <p:cNvGraphicFramePr>
            <a:graphicFrameLocks noGrp="1"/>
          </p:cNvGraphicFramePr>
          <p:nvPr/>
        </p:nvGraphicFramePr>
        <p:xfrm>
          <a:off x="3657600" y="1537058"/>
          <a:ext cx="2286000" cy="15849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Predicted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3"/>
          <p:cNvGraphicFramePr>
            <a:graphicFrameLocks noGrp="1"/>
          </p:cNvGraphicFramePr>
          <p:nvPr/>
        </p:nvGraphicFramePr>
        <p:xfrm>
          <a:off x="914400" y="1537058"/>
          <a:ext cx="2286000" cy="158496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Predicted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1337" y="3526971"/>
            <a:ext cx="783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Classifier I 		        Classifier II 		         Classifier III</a:t>
            </a:r>
          </a:p>
        </p:txBody>
      </p:sp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1203325" y="4154488"/>
            <a:ext cx="1770063" cy="1263650"/>
          </a:xfrm>
          <a:prstGeom prst="rect">
            <a:avLst/>
          </a:prstGeom>
          <a:noFill/>
          <a:ln w="76200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 dirty="0">
                <a:cs typeface="Times New Roman" pitchFamily="18" charset="0"/>
              </a:rPr>
              <a:t>Classifier 1</a:t>
            </a:r>
          </a:p>
          <a:p>
            <a:r>
              <a:rPr lang="en-US" sz="2400" dirty="0">
                <a:cs typeface="Times New Roman" pitchFamily="18" charset="0"/>
              </a:rPr>
              <a:t>TP = 0.4</a:t>
            </a:r>
          </a:p>
          <a:p>
            <a:r>
              <a:rPr lang="en-US" sz="2400" dirty="0">
                <a:cs typeface="Times New Roman" pitchFamily="18" charset="0"/>
              </a:rPr>
              <a:t>FP = 0.3</a:t>
            </a:r>
          </a:p>
        </p:txBody>
      </p:sp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3962400" y="4154488"/>
            <a:ext cx="1770063" cy="1263650"/>
          </a:xfrm>
          <a:prstGeom prst="rect">
            <a:avLst/>
          </a:prstGeom>
          <a:noFill/>
          <a:ln w="7620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>
                <a:cs typeface="Times New Roman" pitchFamily="18" charset="0"/>
              </a:rPr>
              <a:t>Classifier 2</a:t>
            </a:r>
          </a:p>
          <a:p>
            <a:r>
              <a:rPr lang="en-US" sz="2400">
                <a:cs typeface="Times New Roman" pitchFamily="18" charset="0"/>
              </a:rPr>
              <a:t>TP = 0.7</a:t>
            </a:r>
          </a:p>
          <a:p>
            <a:r>
              <a:rPr lang="en-US" sz="2400">
                <a:cs typeface="Times New Roman" pitchFamily="18" charset="0"/>
              </a:rPr>
              <a:t>FP = 0.5</a:t>
            </a: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6781800" y="4154488"/>
            <a:ext cx="1770063" cy="1263650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sng">
                <a:cs typeface="Times New Roman" pitchFamily="18" charset="0"/>
              </a:rPr>
              <a:t>Classifier 3</a:t>
            </a:r>
          </a:p>
          <a:p>
            <a:r>
              <a:rPr lang="en-US" sz="2400">
                <a:cs typeface="Times New Roman" pitchFamily="18" charset="0"/>
              </a:rPr>
              <a:t>TP = 0.6</a:t>
            </a:r>
          </a:p>
          <a:p>
            <a:r>
              <a:rPr lang="en-US" sz="2400">
                <a:cs typeface="Times New Roman" pitchFamily="18" charset="0"/>
              </a:rPr>
              <a:t>FP =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8933" y="3589867"/>
            <a:ext cx="2794000" cy="2683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Based on the various performance metrics, we can characterize a classifier.</a:t>
                </a:r>
              </a:p>
              <a:p>
                <a:pPr lvl="7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do it in terms of TPR, FPR, Precision and Recall  and Accuracy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1: Perfect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correctly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perfect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P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N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2×1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1+1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3" cstate="print"/>
                <a:stretch>
                  <a:fillRect l="-507" t="-1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051624"/>
              </p:ext>
            </p:extLst>
          </p:nvPr>
        </p:nvGraphicFramePr>
        <p:xfrm>
          <a:off x="4459552" y="4041021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10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4100" y="4776788"/>
              <a:ext cx="242888" cy="573087"/>
            </p14:xfrm>
          </p:contentPart>
        </mc:Choice>
        <mc:Fallback>
          <p:pic>
            <p:nvPicPr>
              <p:cNvPr id="10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27613" y="4770308"/>
                <a:ext cx="255141" cy="585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">
            <p14:nvContentPartPr>
              <p14:cNvPr id="10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62788" y="4697413"/>
              <a:ext cx="287337" cy="625475"/>
            </p14:xfrm>
          </p:contentPart>
        </mc:Choice>
        <mc:Fallback>
          <p:pic>
            <p:nvPicPr>
              <p:cNvPr id="10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56282" y="4690935"/>
                <a:ext cx="299626" cy="637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">
            <p14:nvContentPartPr>
              <p14:cNvPr id="10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87513" y="2554288"/>
              <a:ext cx="1992312" cy="53975"/>
            </p14:xfrm>
          </p:contentPart>
        </mc:Choice>
        <mc:Fallback>
          <p:pic>
            <p:nvPicPr>
              <p:cNvPr id="10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81032" y="2548216"/>
                <a:ext cx="2004555" cy="654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3977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5067" y="2912533"/>
            <a:ext cx="3115733" cy="3090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2: Worst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wrongly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worst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0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0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Not applicable </a:t>
                </a:r>
              </a:p>
              <a:p>
                <a:pPr marL="393192" lvl="1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as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3" cstate="print"/>
                <a:stretch>
                  <a:fillRect l="-507" r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1829267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948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467" y="2971800"/>
            <a:ext cx="2463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3: Ultra-Liberal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The classifier always predicts the + class correctly. Here, the False Negative (FN) and True Negative (TN) are zero.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3" cstate="print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60825638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38963" y="3071813"/>
              <a:ext cx="1660525" cy="1563687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929606" y="3062456"/>
                <a:ext cx="1679239" cy="1582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1750" y="2874963"/>
              <a:ext cx="187325" cy="169862"/>
            </p14:xfrm>
          </p:contentPart>
        </mc:Choice>
        <mc:Fallback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565291" y="2868485"/>
                <a:ext cx="199526" cy="1820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5225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467" y="2971800"/>
            <a:ext cx="2971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4: Ultra-Conservative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This classifier always predicts the - class correctly. Here, the False Negative (FN) and True Negative (TN) are zero.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Not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applicable</m:t>
                    </m:r>
                  </m:oMath>
                </a14:m>
                <a:endParaRPr lang="en-US" sz="1800" b="0" i="0" dirty="0">
                  <a:latin typeface="Cambria Math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                    (as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TP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FP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= 0)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3" cstate="print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2849489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516038" y="45332650"/>
              <a:ext cx="0" cy="0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16038" y="453326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">
            <p14:nvContentPartPr>
              <p14:cNvPr id="41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88900" y="58835925"/>
              <a:ext cx="0" cy="0"/>
            </p14:xfrm>
          </p:contentPart>
        </mc:Choice>
        <mc:Fallback>
          <p:pic>
            <p:nvPicPr>
              <p:cNvPr id="41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88900" y="58835925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30321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8" y="302260"/>
            <a:ext cx="8847666" cy="7162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 versus TPR and FPR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46200"/>
            <a:ext cx="8425339" cy="49784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One strength of characterizing a classifier by its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that they do not depend on the relative size of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same is also applicable for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TNR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and others measures from CM.</a:t>
            </a:r>
          </a:p>
          <a:p>
            <a:pPr lvl="5"/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contrast, the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Predictive Accuracy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Rate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000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Score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etc. are affected by the relative size of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TNR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are calculated from the different rows of the CM.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On the other hand Predictive Accuracy, etc. are derived from the values in both rows.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suggests that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TNR are more effective than </a:t>
            </a:r>
            <a:r>
              <a:rPr lang="en-I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Predictive Accuracy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etc.</a:t>
            </a:r>
          </a:p>
        </p:txBody>
      </p:sp>
    </p:spTree>
    <p:extLst>
      <p:ext uri="{BB962C8B-B14F-4D97-AF65-F5344CB8AC3E}">
        <p14:creationId xmlns="" xmlns:p14="http://schemas.microsoft.com/office/powerpoint/2010/main" val="34409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Thank You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5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8315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44" y="1217507"/>
            <a:ext cx="8501751" cy="527642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Predictive accuracy works fine, when the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classes are balanced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is, every class in the data set are equally important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fact, data sets with imbalanced class distributions are quite common in many real life applications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the classifier classified a test data set with imbalanced class distributions then, predictive accuracy on its own is not a reliable indicator of a classifier’s effectiveness.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: Effectiveness of Predictive Accuracy</a:t>
            </a: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Given a data set of stock markets, we are to classify them as “good” and “worst”. Suppose, in the data set, out of 100 entries, 98 belong to “good” class and only 2 are in “worst” class.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With this data set, if classifier’s predictive accuracy is 0.98, a very high value!</a:t>
            </a:r>
          </a:p>
          <a:p>
            <a:pPr lvl="3"/>
            <a:r>
              <a:rPr lang="en-US" sz="14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Here, there is a high chance that 2 “worst” stock markets may incorrectly be classified as “good”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On the other hand, if  the predictive accuracy is 0.02, then none of the stock markets may be classified as “good”</a:t>
            </a:r>
          </a:p>
        </p:txBody>
      </p:sp>
    </p:spTree>
    <p:extLst>
      <p:ext uri="{BB962C8B-B14F-4D97-AF65-F5344CB8AC3E}">
        <p14:creationId xmlns="" xmlns:p14="http://schemas.microsoft.com/office/powerpoint/2010/main" val="27605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133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11" y="1454573"/>
            <a:ext cx="8501751" cy="353229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Thus, when the classifier classified a test data set with imbalanced class distributions,  then predictive accuracy on its own is not a reliable indicator of a classifier’s effectiveness.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necessitates an alternative metrics to judge the classifier.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Before exploring them, we introduce the concept of </a:t>
            </a:r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4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3"/>
            <a:ext cx="8501751" cy="502158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confusion matrix for a two classes (+, -) is shown below.</a:t>
            </a:r>
          </a:p>
          <a:p>
            <a:pPr lvl="5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four quadrants in the confusion matrix, which are symbolized as below.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Positive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: The number of instances that were positive (+) and correctly classified as positive (+v).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(FN: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The number of instances that were positive (+) and incorrectly classified as negative (-). It is also known as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Type 2 Error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False Positive (FP: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number of instances that were negative (-) and incorrectly classified as (+). This also known as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Type 1 Error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F6FC6"/>
              </a:buClr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True Negative (TN: f</a:t>
            </a:r>
            <a:r>
              <a:rPr lang="en-US" sz="18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): The number of instances that were negative (-) and correctly classified as (-).</a:t>
            </a: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45" y="1720312"/>
            <a:ext cx="44100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347" y="1720311"/>
            <a:ext cx="1895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257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3"/>
            <a:ext cx="8501751" cy="5021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TP 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FN 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=  is the total number of positive instances.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FP(f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TN(f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=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the total number of negative instances.</a:t>
            </a:r>
          </a:p>
          <a:p>
            <a:pPr marL="0" indent="0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=  is the total number of instances.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(TP + TN) denotes the number of correct classification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(FP + FN) denotes the number of errors in classification.</a:t>
            </a:r>
          </a:p>
          <a:p>
            <a:pPr lvl="4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perfect classifier FP = FN = 0, that is, there would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be no Type 1 or Type 2 errors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D0F6BD-716D-4C49-9A5E-CA3BF7CDFBBD}"/>
                  </a:ext>
                </a:extLst>
              </p14:cNvPr>
              <p14:cNvContentPartPr/>
              <p14:nvPr/>
            </p14:nvContentPartPr>
            <p14:xfrm>
              <a:off x="4232880" y="4438080"/>
              <a:ext cx="2205720" cy="54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="" xmlns:a16="http://schemas.microsoft.com/office/drawing/2014/main" id="{16D0F6BD-716D-4C49-9A5E-CA3BF7CDFBBD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23520" y="4428720"/>
                <a:ext cx="2224440" cy="5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326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296338"/>
            <a:ext cx="8501751" cy="4425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: Confusion matrix</a:t>
            </a:r>
          </a:p>
          <a:p>
            <a:pPr marL="0" indent="0">
              <a:buNone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classifier is built on a dataset regarding Good and Worst classes of stock markets. The model is then tested with a test set of 10000 unseen instances. The result is shown in the form of a confusion matrix. The result is self explanatory.</a:t>
            </a:r>
          </a:p>
          <a:p>
            <a:pPr marL="0" indent="0">
              <a:buNone/>
            </a:pPr>
            <a:endParaRPr lang="en-US" sz="16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648335"/>
              </p:ext>
            </p:extLst>
          </p:nvPr>
        </p:nvGraphicFramePr>
        <p:xfrm>
          <a:off x="1294395" y="2981889"/>
          <a:ext cx="62409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81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81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81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81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Rate(%)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99.34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86.27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7366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2634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95.52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8753" y="4751399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Predictive accuracy?</a:t>
            </a:r>
            <a:endParaRPr lang="en-IN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4801" y="2598058"/>
            <a:ext cx="182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Values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14" y="3476172"/>
            <a:ext cx="12409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Actual Values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53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21732"/>
            <a:ext cx="8923867" cy="68410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Classifier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92" y="1246293"/>
            <a:ext cx="7780021" cy="406146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classes, confusion matrix is a table of size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m×m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, where, element at 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indicates the number of instances of class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but classified as class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have good accuracy for a classifier, ideally most diagonal entries should have large values with the rest of entries being close to zero.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Confusion matrix may have additional rows or columns to provide total or recognition rates per class.</a:t>
            </a:r>
          </a:p>
        </p:txBody>
      </p:sp>
    </p:spTree>
    <p:extLst>
      <p:ext uri="{BB962C8B-B14F-4D97-AF65-F5344CB8AC3E}">
        <p14:creationId xmlns="" xmlns:p14="http://schemas.microsoft.com/office/powerpoint/2010/main" val="18331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74" y="1150620"/>
            <a:ext cx="8501751" cy="4785360"/>
          </a:xfrm>
        </p:spPr>
        <p:txBody>
          <a:bodyPr>
            <a:noAutofit/>
          </a:bodyPr>
          <a:lstStyle/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: Confusion matrix with multiple class</a:t>
            </a:r>
          </a:p>
          <a:p>
            <a:pPr lvl="8"/>
            <a:endParaRPr lang="en-US" sz="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Following table shows the confusion matrix of  a classification problem with six classes labeled as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C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0144069"/>
              </p:ext>
            </p:extLst>
          </p:nvPr>
        </p:nvGraphicFramePr>
        <p:xfrm>
          <a:off x="1287780" y="2689860"/>
          <a:ext cx="62467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23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23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23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23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23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239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582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  <a:r>
                        <a:rPr lang="en-IN" baseline="-250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IN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000" y="321732"/>
            <a:ext cx="8923867" cy="68410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Classifier</a:t>
            </a:r>
            <a:endParaRPr lang="en-IN" sz="4000" dirty="0"/>
          </a:p>
        </p:txBody>
      </p:sp>
      <p:sp>
        <p:nvSpPr>
          <p:cNvPr id="8" name="Rectangle 7"/>
          <p:cNvSpPr/>
          <p:nvPr/>
        </p:nvSpPr>
        <p:spPr>
          <a:xfrm>
            <a:off x="1283755" y="5488001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Predictive accuracy?</a:t>
            </a:r>
            <a:endParaRPr lang="en-IN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6759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4975" y="1677988"/>
              <a:ext cx="1911350" cy="63500"/>
            </p14:xfrm>
          </p:contentPart>
        </mc:Choice>
        <mc:Fallback>
          <p:pic>
            <p:nvPicPr>
              <p:cNvPr id="6759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98495" y="1671876"/>
                <a:ext cx="1923591" cy="750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39243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</TotalTime>
  <Words>1241</Words>
  <Application>Microsoft Office PowerPoint</Application>
  <PresentationFormat>Custom</PresentationFormat>
  <Paragraphs>349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1_Flow</vt:lpstr>
      <vt:lpstr>2_Flow</vt:lpstr>
      <vt:lpstr>Slide 1</vt:lpstr>
      <vt:lpstr>Topics Covered</vt:lpstr>
      <vt:lpstr>Performance Estimation of a Classifier</vt:lpstr>
      <vt:lpstr>Performance Estimation of a Classifier</vt:lpstr>
      <vt:lpstr>Confusion Matrix</vt:lpstr>
      <vt:lpstr>Confusion Matrix</vt:lpstr>
      <vt:lpstr>Confusion Matrix</vt:lpstr>
      <vt:lpstr>Confusion Matrix for Multiclass Classifier</vt:lpstr>
      <vt:lpstr>Confusion Matrix for Multiclass Classifier</vt:lpstr>
      <vt:lpstr>Confusion Matrix for Multiclass Classifier</vt:lpstr>
      <vt:lpstr>Performance Evaluation Metrics </vt:lpstr>
      <vt:lpstr>Performance Evaluation Metrics</vt:lpstr>
      <vt:lpstr>Performance Evaluation Metrics</vt:lpstr>
      <vt:lpstr>Performance Evaluation Metrics</vt:lpstr>
      <vt:lpstr>Performance Evaluation Metrics</vt:lpstr>
      <vt:lpstr>Predictive Accuracy (ε)</vt:lpstr>
      <vt:lpstr> </vt:lpstr>
      <vt:lpstr>Accuracy, Sensitivity and Specificity</vt:lpstr>
      <vt:lpstr>Two Types of Error</vt:lpstr>
      <vt:lpstr>Slide 20</vt:lpstr>
      <vt:lpstr>Slide 21</vt:lpstr>
      <vt:lpstr>Analysis with Performance Measurement Metrics</vt:lpstr>
      <vt:lpstr>Analysis with Performance Measurement Metrics</vt:lpstr>
      <vt:lpstr>Analysis with Performance Measurement Metrics</vt:lpstr>
      <vt:lpstr>Analysis with Performance Measurement Metrics</vt:lpstr>
      <vt:lpstr>Predictive Accuracy versus TPR and FPR</vt:lpstr>
      <vt:lpstr>Slide 27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1321a-3</cp:lastModifiedBy>
  <cp:revision>1003</cp:revision>
  <dcterms:created xsi:type="dcterms:W3CDTF">2016-07-28T11:27:44Z</dcterms:created>
  <dcterms:modified xsi:type="dcterms:W3CDTF">2023-04-17T13:07:45Z</dcterms:modified>
</cp:coreProperties>
</file>