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8"/>
  </p:notesMasterIdLst>
  <p:sldIdLst>
    <p:sldId id="429" r:id="rId3"/>
    <p:sldId id="439" r:id="rId4"/>
    <p:sldId id="402" r:id="rId5"/>
    <p:sldId id="403" r:id="rId6"/>
    <p:sldId id="440" r:id="rId7"/>
    <p:sldId id="441" r:id="rId8"/>
    <p:sldId id="442" r:id="rId9"/>
    <p:sldId id="443" r:id="rId10"/>
    <p:sldId id="409" r:id="rId11"/>
    <p:sldId id="410" r:id="rId12"/>
    <p:sldId id="411" r:id="rId13"/>
    <p:sldId id="412" r:id="rId14"/>
    <p:sldId id="444" r:id="rId15"/>
    <p:sldId id="445" r:id="rId16"/>
    <p:sldId id="294" r:id="rId17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ED7"/>
    <a:srgbClr val="A50021"/>
    <a:srgbClr val="CC3300"/>
    <a:srgbClr val="073C8B"/>
    <a:srgbClr val="EBEBBD"/>
    <a:srgbClr val="FF66FF"/>
    <a:srgbClr val="FFFFFF"/>
    <a:srgbClr val="FFFF99"/>
    <a:srgbClr val="9966FF"/>
    <a:srgbClr val="24A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30" y="66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00:01.5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14188 0,'0'0,"0"0,25 0,-25 0,50 0,-50 0,24 0,-24 0,25 0,0 0,25 0,-26 0,26 25,0-25,24 25,-24-25,-1 0,1 0,-1 0,26 0,-50 25,24-25,-24 0,49 0,-49 0,0 0,25 0,-25 0,24 0,-24 0,49 0,-24 0,-25 0,24 0,1 0,0 0,-1 0,1 0,-25 0,49 0,-49 0,24 0,1 0,24 0,-24 0,-25 0,24 0,26-25,-25 25,-26 0,26 0,0 0,-26 0,1 0,25 0,-25 0,-1 0,26-25,-25 25,-25 0,49 0,-49 0,25 0,-25 0,25 0,0 0,-25 0,25 0,-25 0,24 0,1 0,-25 0,25 0,-25 0,25 0,-25 0,25 0,-1 0,-24 0,25 0,-25 0,25 0,0 0,-25 0,25 0</inkml:trace>
  <inkml:trace contextRef="#ctx0" brushRef="#br0" timeOffset="6956">0 819,'0'0,"24"0,1 0,25 0,24-25,25 25,1 0,48 0,-24 0,25 0,-49 0,24 0,-25 0,0 0,0 0,0 0,1 0,-26 0,0 0,26 0,-1 0,50 0,0 0,-1 0,1 0,-50 0,1 0,-26 0,25 0,-24 0,-1 0,1 0,-26 0,50 0,-24 0,-26 0,26 25,-26-25,1 0,0 0,24 0,-49 0,0 0,24 0,-49 0,25 0,0 0,0 0,-25 0,25 0,-25 0,0 0,24 0,1 0,-25 0,25 0,-25 0,25 0,-25 0,25 0,-1 0,-24 0,25 0,-25 0,50 25,-50-25,25 0,-25 0,24 0,1 0,-25 0,25 0,-25 0,25 0,0 0,-1 0,26 0,-25 0,0 0,24 0,-49 0,25 0,0 0,0 0,-25 0,24 0,-24 0,25 0,0 0,0 0,-25 0,49 0,-49 0,25 0,0 0,0 0,74 0,75 0,24 0,1 0,-26 0,1 0,-25 0,-50 0,0 0,0 0,25 0,-49 0,-1 0,1 0,-1 25,-24-25,24 0,-24 0,24 0,-24 0,24 0,-24 0,-25 0,24 0,1 0,-25 0,-1 0,26 0,-25 0,24 0,26 0,-26 0,1 0,0 0,-1 0,26-25,-1 25,1 0,-1 0,0 0,26 0,-26 0,25 0,-24 0,-1 25,0-25,1 24,-1-24,-24 0,0 0,-1 25,26-25,-51 0,1 0,25 0,-50 0,25 0,-1 0,1 0,-25 0,25 0,0 0,0 0,-25 0,24 0,1 0,0 0,0 0,-25 0,49 0,-49 0,25 0,25 0,-50 0,49 0,-24 0,0 0,0 0,25 0,-26 25,1-25,25 0,-50 0,49 0,-24 0,0 0,25 0,-26 0,1 0,-25 0,25 0,-25 0,25 0,-25 0,0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21:28.6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0 279,'0'-25,"0"25,0-25,0 25,0-25,0 25,0-24,0 24,0-25,0 25,0-25,0 25,0-25,0 0,0 25,0-24,25 24,0 0,-25 0,25 0,-25 0,24 0,-24 0,25 0</inkml:trace>
  <inkml:trace contextRef="#ctx0" brushRef="#br0" timeOffset="1332">25 204,'0'0,"0"0,0 0,25 0,-25 0,25 0,-25 0,0 0,24 0,-24 0,25 0</inkml:trace>
  <inkml:trace contextRef="#ctx0" brushRef="#br0" timeOffset="2563">323 80,'0'-24,"24"24,1-25,25 25,-25-25,-1 25,26 0,-25 0,0 0,-25 0,24 0</inkml:trace>
  <inkml:trace contextRef="#ctx0" brushRef="#br0" timeOffset="3144">447 56,'0'0,"0"24,0-24,0 25,0 0,0-25,0 25,0 0,0-1,0-24,0 25,0-25,0 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1-05T05:51:53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19844 7962 0,'0'0'16,"0"-25"-1,0 1-15,0-1 16,0 25 0,-25-50-16,25 50 15,0-49-15,0 24 16,-25 0-1,25 0-15,-24 0 16,24 1 0,0-26-16,0 25 15,0 0-15,0-24 16,0 49-1,0-50-15,0 50 16,0-25 0,0 25-16,0-24 15,0-1 1,0 25-16,0-25 15,0 25-15,0-25 32,0 25-32,0 0 31,49-25-31,-24 25 15,25 0-15,24 0 16,-24 0 0,-1 0-16,-24 0 15,25 0 1,-50 0-16,25 0 15</inkml:trace>
  <inkml:trace contextRef="#ctx0" brushRef="#br0" timeOffset="552.03">19745 7714 0,'0'0'16,"25"0"-1,-25-25-15,24 25 16,1 0-1,0 0-15,25-24 16,-26 24-16,26-25 16,24 25-1,1 0-15,-25 0 16,-1 0-1,-24 0-15,0 0 16,0 0 0</inkml:trace>
  <inkml:trace contextRef="#ctx0" brushRef="#br0" timeOffset="1428.08">20514 7937 0,'0'0'16,"0"-24"-1,0 24-15,0-25 16,-25 0 0,25-25-16,0 26 15,0-1 1,-25-50-16,0 51 15,25-26 1,0 0-16,-24 1 16,24-26-16,0 26 15,-25-1 1,25 1-16,0-26 15,0 50 1,0-24-16,25-1 16,-25 50-1,24-25-15,-24 25 16,50 0-16,-50 0 15,25 0 1,0 0-16,-1 0 16,-24 0-1,25 0-15,-25 25 16,0 0-1,25-25-15,-25 25 16,0 0-16,0-1 16,0 26-1,0-25-15,0 0 16,0-1-1,-25-24-15,0 25 16,25 0-16,-24-25 16,24 25-1,-25-25-15,25 25 16,-25-25-1,25 0-15,0 24 16,-25-24 0</inkml:trace>
  <inkml:trace contextRef="#ctx0" brushRef="#br0" timeOffset="2618.14">20911 7764 0,'0'0'31,"0"0"-15,0-25 0,0 0-16,0 0 15,0-24 1,0-1-16,0-24 15,0 24 1,0 1-16,0-1 16,0-24-1,0 24-15,0 0 16,0 1-16,0-1 15,0-24 1,0 49-16,0 0 16,49-24-1,-49 49-15,25 0 16,-25 0-16,25 0 15,0 0 1,-25 0-16,25 24 16,-25 1-1,0 0-15,0 25 16,0-1-16,0-24 15,0 0 1,0 0-16,0-1 16,-25 26-1,0-50-15,25 50 16,-50-26-1,50 1-15,-25-25 16,1 0-16,24 25 16,0-25 46,0 0-46,0 25-1,0-25-15,24 25 16,1-25-1,0 49-15,25-49 16,-1 50 0,-24-25-16,50 24 15,-51-49-15,26 50 16,0-25-1,-26-25-15,1 24 16,0 1 0,0 0-16,-25-25 15,0 25 1,25-25-16</inkml:trace>
  <inkml:trace contextRef="#ctx0" brushRef="#br0" timeOffset="3498.2">19794 8905 0,'0'-25'15,"0"25"-15,0-25 16,25 0-1,0 25-15,25-24 16,24-1 0,-24 0-16,24 25 15,1 0-15,-26 0 16,1-25-1,-1 25-15,-49 0 16,25 0 0,0 0-1</inkml:trace>
  <inkml:trace contextRef="#ctx0" brushRef="#br0" timeOffset="3943.22">20167 8756 0,'-25'0'31,"25"25"-15,0-25-16,0 25 16,0-1-16,0 1 15,0 0 1,25 25-16,-1 24 15,1-49 1,-25 0-16,0 24 16,0-24-16,0 0 15,0-25 1,0 25-16,0-25 15</inkml:trace>
  <inkml:trace contextRef="#ctx0" brushRef="#br0" timeOffset="4908.28">20588 9203 0,'0'0'15,"0"-25"1,0 0-16,0 0 15,0 0-15,0 25 16,0-49 0,0 24-16,0 0 15,0-25 1,0 26-16,0-1 15,-25-25-15,25 1 16,0-1 0,0 25-16,0-24 15,0 24 1,0 0-16,25 0 15,-25 25 1,25-25-16,-25 1 16,25 24-16,0-25 15,-25 25 1,24 0-16,1 0 16,0 0-1,-25 0-15,25 25 16,-25-1-16,0-24 15,25 25 1,-25 0-16,0 0 16,0 0-1,0-1-15,0 1 16,0 0-16,0 0 15,0 24 1,-25-24-16,-25 0 16,50 0-1,-25 0-15,25-25 16,-24 0-16,24 24 15,-25-24 1</inkml:trace>
  <inkml:trace contextRef="#ctx0" brushRef="#br0" timeOffset="6344.36">21184 9128 0,'0'0'156,"0"0"-141,0-25 1,0 1-16,0-26 16,-25 25-1,25 0-15,0-24 16,0 24-16,0-25 15,0 1 1,0-1-16,0 25 16,0-24-1,0-26-15,0 26 16,0 24-16,25-25 15,-25 25 1,0 25-16,24 0 16,-24 0-1,25 0-15,0 0 16,-25 0-1,25 0 1,-25 0-16,0 0 16,25 25-1,-25-25-15,0 25 16,0 0-1,0 0-15,0-25 16,0 24-16,0 1 16,0-25-1,0 25-15,0 0 16,-25 0-1,0-1-15,0 26 16,0-25 0,1 0-16,-1-25 15,0 24-15,25-24 16,0 0-1,-25 0 1,25 0 78,0 25-79,0-25 1,50 0-16,-50 25 15,49-25-15,-24 25 16,25 0 0,-1 24-16,-24-24 15,25 0 1,-25 0-16,-1 0 15,26-1-15,-50 1 16,25-25 0,0 0-16,-25 25 31</inkml:trace>
  <inkml:trace contextRef="#ctx0" brushRef="#br0" timeOffset="11103.63">22325 6995 0,'0'-25'0,"0"25"32,0 0-17,-25-25 1,25 25-1,-25 0-15,0 0 16,0 0 0,1 50-16,-1-25 15,0 24-15,25 1 16,-25-25-1,25 0-15,0-1 16,0 1 0,0 0-16,0 0 15,25 0 1,0-1-16,24 1 15,-49 0-15,50 0 16,-25-25 0,0 0-16,-1 25 15,1-25 1,-25 0-16,25 0 15,-25 0 1,25-25-16,-25 25 16,0-25-16,0 0 15,0 0 1,25 25-16,-25-24 31,0-1-31,0 25 16,0-25-1,0 25 1,-25-25-16,25 25 15,-25 0 1,0-25-16,0 25 16,25-24-1,-49 24-15,49 0 16</inkml:trace>
  <inkml:trace contextRef="#ctx0" brushRef="#br0" timeOffset="12012.68">22225 6995 0,'25'0'32,"-25"-25"-32,25 25 31,-25 0-16,0 0 1,25 0 0,-25 0 15,25 0-31,-1 0 15,-24 0 1,25 0-16,0 50 16,0-50-16,-25 25 15,25-1 1,-1 1-16,-24-25 15,0 25 1,25-25-16,-25 25 16,0-25-16,0 25 31,0-1-16,0-24 1</inkml:trace>
  <inkml:trace contextRef="#ctx0" brushRef="#br0" timeOffset="13413.76">22300 8434 0,'0'0'47,"-25"0"-31,25 0-1,-25 0 1,0 0 0,25 0-16,-24 24 15,-1 1 1,0 0-16,0 25 15,0-1 1,1 1-16,24-1 16,0-24-16,-25 25 15,25-25 1,0-1-16,0 1 15,0 0 1,0 0-16,0-25 16,25 25-1,-25-25-15,0 24 16,24-24-16,-24 0 15,25 25 1,-25-25-16,25 0 16,0 0-1,0 0-15,-25 0 16,24-25-1,1 1-15,-25 24 16,25-25-16,0 0 16,0-25-1,-25 50-15,0-49 16,0 24-1,24 0-15,-24-24 16,0 49-16,0-25 16,0 25-1,0-25-15,0 0 16,0 25-1,0-25-15,0 25 16,0-24 0,0 24-16,-24 0 15,24-25-15,0 0 16,-25 25-1,25 0 1</inkml:trace>
  <inkml:trace contextRef="#ctx0" brushRef="#br0" timeOffset="40016.28">19249 14734 0,'0'0'31,"0"0"-31,0 0 47,25 0-16,-25 0-15,24 0-16,1 0 15,-25 0 1,25 0-16,-25 0 15,50 0 1,-26 0-16,1 0 16,25 0-1,-50 0-15,25 0 16,-1 0-16,1 0 15,0 0 1,-25 0-16,25 0 16,0 0-1,-25 0-15,24 0 16,-24 0-16,25 0 31,-25 0-31,25 0 31,0 0-15,-25 0-1,0 0 32</inkml:trace>
  <inkml:trace contextRef="#ctx0" brushRef="#br0" timeOffset="40656.32">19571 14759 0,'0'0'63,"0"0"-48,0 0-15,0 25 16,0-1 0,0 26-16,0 0 15,0-26 1,0 26-16,0 0 15,0 24-15,0-49 16,0 0 0,0-1-16,-25-24 15,25 25 1</inkml:trace>
  <inkml:trace contextRef="#ctx0" brushRef="#br0" timeOffset="42024.4">19968 15131 0,'0'0'31,"-25"0"1,25-25-17,0 0-15,0 25 16,0-25-1,0 1-15,0-1 16,0 0 0,0 0-16,0 0 15,0 25 1,0-49-16,0 24 15,0 0-15,0 25 16,0-25 0,0 25-16,0-24 15,0 24 1,0-25-16,0 0 15,0 25 1,0-25 0,0 25-1,25-25 1,-25 25 15,0-24-31,25 24 16,0 0-1,-25 0 1,24 0-1,-24 0 1,25 24 15,-25-24-15,0 25-1,25-25 1,-25 25 0,25 0-1,-25-25 1,0 25-1,0-25 1,0 24 0,0-24-1,0 25 1,0 0-1,0-25-15,0 25 16,0-25-16,0 25 16,-25-25-1,25 24 1,0-24-1,0 25-15,-25-25 16,25 0-16,0 0 16,0 25-1,-25-25-15,25 0 16,0 0-1,-24 0-15,-1 0 16,25 0 15</inkml:trace>
  <inkml:trace contextRef="#ctx0" brushRef="#br0" timeOffset="43461.48">21531 15205 0,'0'-25'15,"-25"25"1,25-24 0,0-1-16,0 0 15,0-25 1,0 50-16,0-24 15,0-26-15,0 25 16,0 0 0,0 1-16,0-1 15,0 0 1,0 0-16,0 0 15,0 1 1,0 24-16,0-50 16,0 50-16,25-25 15,-25 25 1,25-25-16,-1 1 15,1 24 1,0 0-16,0-25 16,0 0-16,-1 25 15,1 0 1,-25 0-16,25 0 15,-25 0 1,25 0-16,0 0 16</inkml:trace>
  <inkml:trace contextRef="#ctx0" brushRef="#br0" timeOffset="44055.51">21481 14982 0,'25'0'0,"0"0"15,-25 0-15,49-25 16,-49 25-1,25-25-15,-25 25 16,50 0 0,-50 0-16,49 0 15,-49 0-15,25 0 16,-25 0-1,25 0-15,-25 0 16,25 0 0,0 0-1,-25-24 1,0 24-1,24 0 17</inkml:trace>
  <inkml:trace contextRef="#ctx0" brushRef="#br0" timeOffset="44491.54">22077 14660 0,'0'0'31,"0"24"-31,0 1 16,0 0-16,0 49 15,0 1 1,0-1-16,0 1 16,0 24-1,0-25-15,0-24 16,0-25-1,0-1-15,0 1 16</inkml:trace>
  <inkml:trace contextRef="#ctx0" brushRef="#br0" timeOffset="45462.6">22027 14833 0,'0'0'46,"25"0"-30,-25 0-16,0 0 16,25 0-1,-1 25-15,26 0 16,-25 0-1,24-1 1,1 1-16,0 25 16,-26-50-16,1 25 15,0-1 1,-25-24-16,25 25 15,0-25 1,-25 0-16,0 25 16,0-25-16,0 25 31,0-25 78,0-25-93,0 25-1,0-25-15,0 0 16,0 1-16,0-1 15,0-25 1,0 1-16,0-26 16,24 1-1,-24 24-15,0 1 16,0 24-1,0-25-15,0 25 16,0 1-16,0 24 16,0-25-1</inkml:trace>
  <inkml:trace contextRef="#ctx0" brushRef="#br0" timeOffset="47732.73">19422 15925 0,'0'24'15,"0"1"1,0-25-16,0 50 16,25 24-1,-25 1-15,25-26 16,-25 26-16,0-51 15,0 26 1,0-25-16,0 0 16,0-25 77,0-25-93,0 25 16,0-25-1,0 0-15,0 0 16,0 1 0,0-1-16,0-25 15,0 1-15,0 24 16,0-25-1,0 25-15,-25-24 16,25 24 0,0 0-16,-25 0 15,25 1-15,0 24 16,0-25-1,0 25-15,0-25 16,0 0 0,0 25-16,0-25 15,0 1 1,0-1-16,0 25 15,25 0-15,-25-25 16,25 25 0,0 0-16,0 0 15,-1 0 1,-24 0-16,25 0 15,0 0 17</inkml:trace>
  <inkml:trace contextRef="#ctx0" brushRef="#br0" timeOffset="48225.75">19472 16073 0,'0'0'16,"0"0"-1,25 0-15,0 0 16,-25 0-16,24 0 15,1 0 1,-25 0-16,25 0 16,-25 0-1,25 0 1,-25 0-1,25 0 17,-1 0 14</inkml:trace>
  <inkml:trace contextRef="#ctx0" brushRef="#br0" timeOffset="49404.82">19869 16396 0,'0'0'78,"0"-25"-62,0 0-1,0 25 1,0-49-16,0 49 16,0-25-1,0-25-15,0 25 16,0 1-16,0-26 15,0 50 1,0-50-16,0 50 16,0-24-1,0-1-15,0 0 16,0 0-16,0 0 15,0 1 1,0-26-16,0 50 16,0-50-1,0 50-15,0-24 16,25 24-1,-1 0-15,-24 0 16,25-25-16,-25 25 16,50 0-1,-50 0-15,25 0 16,-25 0-1,0 0 1,24 0-16,-24 25 16,0-1-1,0 1-15,0 25 16,0-25-1,0-1-15,0 1 16,-24 0-16,24 0 16,-25-25-1,25 0-15,0 25 16,-25-25-1,25 24-15,-25-24 32,0 0-17,25 25 1,-24-25-1</inkml:trace>
  <inkml:trace contextRef="#ctx0" brushRef="#br0" timeOffset="50413.88">21332 15875 0,'0'0'0,"25"0"16,0 0 0,0 0-16,0-25 15,24 25-15,50-25 16,-24 25-1,-26-49-15,26 24 16,-26 25 0,1-25-16,-50 0 15,25 25 1,0 0-1</inkml:trace>
  <inkml:trace contextRef="#ctx0" brushRef="#br0" timeOffset="50857.9">21729 15825 0,'0'0'16,"0"25"46,0-25-46,0 50-16,0-25 16,0-1-16,0 26 15,0-25 1,0 0-16,0 24 15,0-24 1,0-25-16,0 25 31,0 0-15</inkml:trace>
  <inkml:trace contextRef="#ctx0" brushRef="#br0" timeOffset="51526.94">22077 15850 0,'0'-25'32,"0"1"-1,0 24 16,0 24-32,0-24 1,0 50-16,0-25 15,0 49-15,0-24 16,0-1 0,0 1-16,0 0 15,0-26 1,0-24-16,0 25 15,0 0-15</inkml:trace>
  <inkml:trace contextRef="#ctx0" brushRef="#br0" timeOffset="52107.98">22077 15850 0,'0'-25'31,"0"25"-15,0 0 0,0 0-1,24 0 1,1 0-1,25 25-15,-25 0 16,24 0-16,1 24 16,-1-49-1,1 25-15,-25 0 16,-25-25-1,49 0-15,-49 25 16,25-25 0</inkml:trace>
  <inkml:trace contextRef="#ctx0" brushRef="#br0" timeOffset="53229.04">22473 15627 0,'0'0'31,"0"25"-31,0-25 16,0 25-16,0-25 15,0 24 1,0 1-16,0 0 16,0 0-1,0 0-15,0-1 16,0 1-16,0 0 15,0 0 1,0-25-16,0 25 16,0-1-1,0-24 16,0 25-15,0-25 0,0 25 15,0 0 0,0-25 16,0 25 0,0-25-16,0 24 16,0-24-16,0 25 16,0 0-16</inkml:trace>
  <inkml:trace contextRef="#ctx0" brushRef="#br0" timeOffset="61440.51">13271 15925 0,'0'0'15,"0"49"16,0-24-31,0 0 16,0 24-16,0 1 16,0-25-1,0 0-15,0 24 16,0-49-1,0 25-15,0-25 16,0 25 0,0 0-16</inkml:trace>
  <inkml:trace contextRef="#ctx0" brushRef="#br0" timeOffset="62551.57">14114 16024 0,'0'0'0,"0"-25"16,-25 0-16,25 25 16,-25 0-1,25 0-15,-24 0 16,-1 0-1,25 0 1,-25 0-16,25 25 16,0 0-1,0-25-15,0 49 16,0-24-1,0 0-15,0-25 16,0 25-16,0 0 16,0-25-1,0 24-15,0-24 16,0 25-1,25-25-15,0 25 16,-1-25-16,1 25 16,0-25-1,-25 0-15,25 0 16,-25 0-1,25 0-15,-1 0 16,-24-25-16,25 25 16,-25 0-1,25-25-15,0 25 16,-25-25-1,0 25-15,0-24 16,0-1 0,0 0-16,0 25 15,0-25-15,0 0 16,0 25-1,0-24 1,0 24 0,0 0-16,0 0 15,0-25-15,-25 25 16,25-25-1,-25 25 1,0 0 0,1 0-16,24 0 15,-25 0 1,25 0-1,-25 0 17</inkml:trace>
  <inkml:trace contextRef="#ctx0" brushRef="#br0" timeOffset="63861.65">13295 16818 0,'0'-25'31,"0"25"-15,0-25-1,0 25 1,-24 0 0,24 0-1,-25 0-15,0 25 16,0 0-1,0-1-15,25 26 16,0-50 0,0 50-16,0-50 15,0 24-15,0 1 16,0 0-1,0-25-15,25 25 16,-25-25 0,25 25-16,-25-1 15,25-24 1,-25 0-16,25 25 15,-1-25-15,-24 0 32,25 0-32,-25 0 31,25 0-16,0 0 1,-25 0-16,0 0 16,25 0-16,-25 0 15,0-25 1,25 1-16,-25 24 31,0-25-31,0 25 16,0-25-16,0 0 15,0 0 1,0 25-16,0-24 15,0-1 1,0 0-16,-25 25 16,25 0-1,-25-25-15,0 25 16,25-25-16,-25 25 15,25 0 1,-25 0 0,1 0-1,24 0 1,0-24-16,-25 24 15,25 0 17</inkml:trace>
  <inkml:trace contextRef="#ctx0" brushRef="#br0" timeOffset="64845.7">14238 16718 0,'0'0'78,"0"0"-78,0 25 16,0 0-16,0 0 15,0 49 1,0-24-16,0-1 15,0 1 1,0 0-16,0-1 16,0-24-16,0 0 15,0-25 1,0 25-16,0-25 31,0 0 125</inkml:trace>
  <inkml:trace contextRef="#ctx0" brushRef="#br0" timeOffset="154484.82">15801 16024 0,'0'-25'15,"0"0"1,0 25 0,0 0-16,0-25 15,-25 25-15,25 0 16,-50 0-1,26 25-15,-26 50 16,50-26 0,-25 1-16,0-1 15,25-24-15,0 0 16,0 25-1,0-26-15,0 1 16,0-25 0,25 25-16,0-25 15,0 25-15,-25-25 16,25 0-1,-1 0-15,1 0 16,-25 0 0,25 0-16,0 0 15,-25 0-15,25 0 16,-25-25-1,24 25-15,-24-25 16,25 0 0,-25 25-16,25-24 15,-25-1-15,0 0 16,0-25-1,25 26-15,-25-1 16,0 25 0,0-25-16,0 25 15,0-25 1,-25 0-16,25 25 15,-25 0-15,0 0 16,1 0 0,24-24-16,-25 24 15,25 0 1,0 0-1,-25 0 1,25-25 0</inkml:trace>
  <inkml:trace contextRef="#ctx0" brushRef="#br0" timeOffset="155159.87">16471 15999 0,'0'0'78,"0"25"-63,0 24-15,0-24 16,0 25 0,24 24-1,-24-24-15,25-1 16,-25-24-16,0 25 15,0-50-15,0 25 16,0 0 0</inkml:trace>
  <inkml:trace contextRef="#ctx0" brushRef="#br0" timeOffset="156711.96">15751 16892 0,'0'0'31,"0"0"-15,0 25-16,0-25 15,0 49 1,0-24-16,0 0 16,0 25-1,25-50-15,-25 24 16,0 1-1,25 0-15,-25 0 16,0-25 0,0 25 15</inkml:trace>
  <inkml:trace contextRef="#ctx0" brushRef="#br0" timeOffset="157820.01">16694 16892 0,'0'0'16,"-25"-25"-16,25 25 15,-25 0 1,0 0-16,1 0 15,24 25 1,-25 0-16,0 24 16,25-24-16,0 25 15,0-25 1,0-1-16,0 1 15,0-25 1,0 25-16,0-25 16,0 0-1,0 25-15,25-25 16,0 25-16,-25-25 15,24 0 1,-24 24-16,25-24 16,-25 0-1,25 0-15,0 0 16,-25 0-16,25 0 15,-1 0 1,1 0-16,-25 0 16,0-24-1,25-1-15,-25 25 16,0 0-1,25-25-15,-25 25 16,0-50-16,25 26 16,-25 24-1,0-50-15,0 25 16,0 0-1,-25 25-15,25-24 16,0 24 0,-25 0-16,25-25 15,-25 25-15,25 0 16,-25 0-1,1 0 17,24 0-17,-25 0 32</inkml:trace>
  <inkml:trace contextRef="#ctx0" brushRef="#br0" timeOffset="168898.66">9079 16024 0,'0'0'156,"0"0"-125,0 25-15,0-25-16,0 24 16,0 1-1,0 0-15,0 25 16,0-26-1,0 1-15,0 0 16,0 0 0,0 0-16,0-1 15,0-24 1,0 25-1,0 0 173</inkml:trace>
  <inkml:trace contextRef="#ctx0" brushRef="#br0" timeOffset="169697.7">9079 16793 0,'0'0'31,"0"0"-15,0 0 46,0 0-62,0 49 16,0 1-16,0 24 16,0-24-1,0 0-15,0-26 16,0 26-1,0-50-15,0 25 16,0-25 0,0 0-16,0 0 93</inkml:trace>
  <inkml:trace contextRef="#ctx0" brushRef="#br0" timeOffset="170826.77">9599 16024 0,'0'-25'31,"0"25"16,0 0-32,-24 25 1,-1 0-16,25-1 16,0 1-1,0 0-15,0 0 16,0 0-1,0-1-15,0-24 16,0 0 0,0 25-1,0-25-15,25 0 31,-25 0-31,24 0 16,-24 0-16,25 0 31,-25 0-31,25 0 31,0 0-15,-25 0 0,25 0-1,-25-25 1,0 25-1,0-24-15,25 24 16,-25-25 0,0 25-16,0-25 15,0 0-15,0 25 16,0-25-1,0 25 1,0-24 0,0 24-1,0 0 16,0-25-31,-25 25 16,25 0 0,-25 0-16,0 0 15,25 0 1,-25 0-1,25 0 17</inkml:trace>
  <inkml:trace contextRef="#ctx0" brushRef="#br0" timeOffset="172168.84">9624 16892 0,'0'-25'16,"0"25"-16,0-25 16,0 25-1,0-24 1,0 24 15,0 0-15,0 0-1,-25 24-15,25 1 16,0-25-1,-24 25-15,24 0 16,0 0 0,-25-25-16,25 24 15,0-24 1,0 25-16,0 0 15,0-25 1,0 25 0,0-25-16,25 0 15,-25 25 1,24-25-16,-24 0 15,25 24 1,0-24 0,-25 0-16,25 0 15,-25 0 1,25 0-1,-25 0 1,25 0 0,-25 0-16,24-24 15,-24 24 1,25-25-16,-25 25 15,0 0 1,25-25-16,-25 0 16,0 25-16,25 0 15,-25-25 1,0 25-16,0-24 31,0-1-15,0 25-1,0 0 1,0-25-16,-25 25 15,0 0 1,25 0-16,-25 0 16,1 0-1,24 0-15,-25 0 16,25 0-16,0 0 15,-25 0 1,0 0 0,25 0-1,-25 0 32</inkml:trace>
  <inkml:trace contextRef="#ctx0" brushRef="#br0" timeOffset="184723.56">9178 17785 0,'0'-25'47,"0"25"-16,0-25 16,0 25 15,0 25-31,0 0-31,0 0 16,0 49-16,0-24 15,0-1 1,25-24-16,-25 50 16,0-75-1,24 49-15,1-49 16,-25 0-1,25 0-15,-25 0 16,25 0 0,0 0-16,-1 0 15,-24 0-15,25 0 16,-25 0-1,25 0-15,0 0 16,-25 0-16,25 0 16,-25-25-1,0 25-15,24-24 16,-24 24-1,25-25-15,-25 0 16,0 0 0,0 0-16,0 1 15,0 24 1,0-25-16,-25 0 15,25 0-15,0 0 16,0 1 0,0-1-16,-24-25 15,24 25 1,0 1-16,0-1 15,0 0-15,0 0 16,0 25 0</inkml:trace>
  <inkml:trace contextRef="#ctx0" brushRef="#br0" timeOffset="185525.61">9649 17661 0,'0'25'109,"0"-25"-109,0 25 15,0-1 1,0 26-16,-25 0 16,25-1-1,0 1-15,0-25 16,0-1-16,0 26 15,0-50 1,0 25-16,0-25 31,0 25 0,0-25 1,0 0-1,25 0-16,0 0-15,0 0 16,-25 0-16,49 0 16,1 0-1,-25 0-15,0 0 16,-1 0-1,1 0-15,0 0 16,-25 0 0</inkml:trace>
  <inkml:trace contextRef="#ctx0" brushRef="#br0" timeOffset="186759.68">6598 16173 0,'0'-25'15,"0"25"48,0 25-48,-50 24-15,26 1 16,-1-1 0,0 26-16,0-25 15,25-26-15,0 1 16,0 25-1,0-50-15,0 25 16,0-25 0,25 24-16,0-24 15,0 0 1,-25 0-16,49 0 15,-49 0-15,25 0 16,-25 0 0,25-24-16,0 24 15,-25 0 1,24-25-16,-24 25 15,25-25-15,0 25 16,-25-25 0,0 0-16,25 1 15,-25-1 1,0 0-16,0 0 15,0 0 1,0-24-16,0 49 16,0-25-16,0 0 31</inkml:trace>
  <inkml:trace contextRef="#ctx0" brushRef="#br0" timeOffset="187974.75">6573 17314 0,'0'-25'0,"0"25"31,0-25-31,0 0 32,0 25-1,0 0-16,-25 0 1,1 0 0,24 25-16,0 25 15,0-26 1,-25 26-16,25 0 15,0-1 1,0 1-16,0-25 16,0 24-16,0-24 15,0-25 1,0 25-16,25-25 15,-25 25 1,49-25-16,-49 0 16,25 0-16,0 0 15,0-25 1,-25 25-16,24-25 15,-24 25 1,25-25-16,0 1 16,0-1-16,-25 0 15,25-25 1,-25 50-16,0-49 15,0 49 1,0-25-16,0 25 16,0-25-1,0 25-15,-25 0 16,25 0-1,-25-25-15,25 25 16,-25 0-16,25-25 16,-25 25-1,1 0 1,24 0-1,-25 0 1</inkml:trace>
  <inkml:trace contextRef="#ctx0" brushRef="#br0" timeOffset="188715.79">7193 16197 0,'0'0'46,"0"25"-30,0 0 0,0 25-16,0-26 15,0 51 1,0-25-16,0-26 15,0 1 1,0 0-16,0-25 16,0 25-1</inkml:trace>
  <inkml:trace contextRef="#ctx0" brushRef="#br0" timeOffset="189597.84">7268 17462 0,'0'0'0,"0"0"109,0 50-109,0-25 16,0 25 0,0-26-16,0 51 15,0-50-15,0-1 16,0 1-1,0-25-15,0 25 32,0 0-17,0-25 110</inkml:trace>
  <inkml:trace contextRef="#ctx0" brushRef="#br0" timeOffset="190664.9">6747 18331 0,'0'-25'0,"0"25"110,0 25-110,0-1 15,0 1 1,0 25-16,0 24 15,25-24-15,-25 0 16,25-26 0,-25 1-16,0 0 15,24-25 1,-24 25-16,0-25 15,25 0 1,-25 0 0,25 0 15,-25 0-16,25 0 1,-25 0-16,25 0 16,-25-25-16,24 25 15,-24-25 1,0 0-16,25 25 15,-25-24 1,0-1-16,25 0 16,-25 0-1,0 0-15,0 0 16,0 25-16,0-24 15,0 24 1,0-50-16,0 50 16,0-25-1,0 0-15,-25 1 16,25 24-16,0-25 15,0 25 1,0-25 15</inkml:trace>
  <inkml:trace contextRef="#ctx0" brushRef="#br0" timeOffset="191548.95">7243 18331 0,'0'0'47,"0"-25"-16,0 25-16,-25 0 1,0 0 0,25 0-16,-49 0 15,49 49 1,-50-24-16,50 25 15,0-25-15,0-1 16,0 26 0,0-50-16,0 25 15,0-25 1,0 25-1,0-25-15,0 25 16,25-25 0,-25 0-16,25 0 15,0 0 1,-25 0-16,24 0 15,-24 0 1,50 0 0,-50 0-16,25 0 15,-25 0 1,25 0-16,-1 0 15,-24 0 1,25 0-16,-25 0 16,25 0-16,-25 0 15,0 0 1,25 0-16,0 0 15,-25 0 1,24 0 31</inkml:trace>
  <inkml:trace contextRef="#ctx0" brushRef="#br0" timeOffset="201354.51">20291 16272 0</inkml:trace>
  <inkml:trace contextRef="#ctx0" brushRef="#br0" timeOffset="202362.57">20291 16272 0,'-25'0'32,"25"-25"-17,-25 25 1,25 0-1,-25 0 1,25 0 0,-25 0-1,25 0 1,-24 0-1,-1 0-15,25 25 16,-25 0-16,25-1 16,-25 1-1,0 0-15,25 0 16,0 0-1,0-25-15,0 25 16,0-25-16,0 24 16,0-24-1,0 25 1,25-25-1,-25 25-15,0-25 16,25 0-16,-25 0 16,25 0-1,-25 0-15,25 0 16,-1 0-1,-24 0 1,25 0 0,-25 0-16,25 0 15,0 0 1,-25 0-16,25 0 15,-25-25-15,0 25 16,24 0 0,-24-25-16,25 25 15,-25-24 1,0 24-1,0-25-15,0 0 16,0 25 0,0-25-1,0 25 1,0-25-16,0 0 15,0 25 17,-25 0-32,25 0 31,-24 0-16,24 0 1,-25 0 0,0 0 15,25 0 0,0-24-31</inkml:trace>
  <inkml:trace contextRef="#ctx0" brushRef="#br0" timeOffset="205010.72">20291 15056 0,'0'0'62,"0"25"-46,0-25-16,-25 25 15,25 0-15,0 0 16,0-1 0,0-24-16,0 50 15,0-50 1,0 25-16,0-25 15,0 25 1,0-1 31,0-24-32,0 0 1,0 0-16,0 25 16,0-25-16,25 0 31,-1 0-31,-24 25 15,0-25 1,25 0 0,-25 0-1,0 0-15,25 0 16,-25 0-16,25 0 31,0 0-15,-25 0-1,24 0 1,-24 0-1,0 0-15,0-25 16,25 25-16,-25-25 16,25 1-1,-25 24-15,0-25 16,0 25-1,0-25 1,0 0 0,0 25-16,0-25 15,-25 25 16,25-24-15,-25 24 0,25-25-1,0 0 16,-24 25-31,-1 0 32,25 0-32,0 0 15,-25-25 16,25 25-15,-25 0 0,25 0 30,0 0-46,-25 0 16</inkml:trace>
  <inkml:trace contextRef="#ctx0" brushRef="#br0" timeOffset="-199211.56">23292 8483 0,'0'0'16,"-25"0"-16,0 0 15,1 25 1,-1 0-16,0 0 15,25 24-15,-25-24 16,25 25 0,-25-26-16,25 1 15,0-25 1,0 25-16,0-25 15,0 25-15,0-25 16,0 0 0,0 0-16,25 25 15,0-1 1,0-24-16,0 0 15,-1 25 1,-24-25-16,25 0 16,-25 0-16,25 0 15,-25 0 1,25 0-16,0 0 15,-1 0 1,-24 0-16,50 0 16,-50 0-16,25 0 15,0 0 1,-1-25-16,-24 1 15,0 24 1,25-25-16,-25 25 16,0-25-16,0 0 15,0 0 1,0 25-16,0-49 15,0 49 1,0-25-16,0 0 16,0 0-16,0 25 15,0-24 1,0 24-16,-25 0 15,25-25 1,0 25-16,-24 0 16,-1 0-1,25 0-15,-25 0 16,25-25-1,0 25-15,-25 0 16,0 0-16,25 0 16,-24 0-1,24 0 16,0-25-15</inkml:trace>
  <inkml:trace contextRef="#ctx0" brushRef="#br0" timeOffset="-196124.39">23342 6896 0,'0'0'31,"0"25"0,0-1-15,0-24 15,0 25-31,0-25 15,0 25 1,0 0 0,0-25-16,0 25 15,0-25 1,0 24-1,0-24 1,0 25-16,0 0 16,0-25-1,0 25 1,0-25 15,0 25-15,0-25-1,0 24-15,0-24 16,0 25 31,0-25-16,0 25 16,0-25-16,0 25 16,0 0-1,0-25 95,0 24-94,0-24-16,0 0-16</inkml:trace>
  <inkml:trace contextRef="#ctx0" brushRef="#br0" timeOffset="-179757.45">20216 16173 0,'0'0'93,"0"0"-77,0 24-1,0-24-15,0 25 16,0-25 0,0 50-16,0-25 15,0-1-15,0 26 16,0-25-1,0-25-15,0 50 16,0-50 0,0 24-16,0-24 15,0 25 1,0 0-1,0-25 17,0 25-1,0-25 47,0-25-78,0 0 15,0-24 1,0 24-16,0 0 16,0-25-16,25 25 15,-25 1 1,0-1-16,0 0 15,0 0 1,0 25-16,0-25 16,0 1-16,0 24 31,0 0 47,0 0-78,0 24 15,0 26 1,-25-50-16,25 25 16,0 24-1,-25-24-15,25 25 16,0 0-16,0-1 15,0 1 1,0-25-16,0 24 16,0-49-1,0 25-15,0-25 16,0 0 77,0 0-93,0-50 16,0 1-16,0 24 16,0-25-1,0 1-15,0 24 16,0 0-1,0 0-15,0 0 16,0-24 0,0 49-16,0-25 15,0 0-15,0 0 16,0 25-1,0-24-15,0 24 16,0-25 0,0 25-1,0 0-15,0-25 31,0 25 16,0 0-31,0 25-16,0 24 15,0 1-15,0 0 16,0-1 0,-24 26-16,24-1 15,0 25 1,0-49-16,0 0 15,-25-26 1,25 1-16,0-25 16,0 0 46,0 0-62,0-25 16,0 1-16,0-26 15,0 25 1,25-24-16,-25 24 15,0-25 1,0 25-16,0-24 16,24-1-16,-24 50 15,0-50 1,0 50-16,0-24 31,0 24-15,0 0 77,0 0-77,0 0-16,0 49 15,0-24 1,0 0-16,0 0 16,0 0-1,0-1-15,0 1 16,0 0-1,0-25-15,0 25 16,0-25-16,0 25 16,0-1-1,0-24 1,0 25-1,-24-25 1,24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1-05T05:57:03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8260 5159 0,'0'0'16,"0"-24"15,0 24 78,25 0-93,0 0-1,-1 0-15,-24 24 16,25-24 0,0 0-16,-25 0 15,25 0-15,-25 25 16,25-25-1,-1 0 17,-24 0 14</inkml:trace>
  <inkml:trace contextRef="#ctx0" brushRef="#br0" timeOffset="654.03">8458 5085 0,'-24'0'46,"24"0"-14,-25 0 14,25 0-30,0 25 0,-25-25-1,25 0 1,-25 25-16,25-1 15,-25 1 1,25 0-16,-24 0 16,24 0-1,-25-25-15,25 49 16,0-49-1,-25 0-15,25 25 16,0-25-16,0 0 16,0 0 108</inkml:trace>
  <inkml:trace contextRef="#ctx0" brushRef="#br0" timeOffset="1576.09">8707 5110 0,'0'0'0,"0"-25"32,0 25-17,24 0 79,-24 0-94,0 0 15,25 0 1,-25 0-16,0 25 16,25-25-1,-25 0 1,25 0-1,0 0 32,-25 0-16,0 0-15,0 0-16,0-25 16,24 25-1,-24-25-15,0 0 16,0 25-1,0-24-15,0 24 16,0-25 0,0 25-1</inkml:trace>
  <inkml:trace contextRef="#ctx0" brushRef="#br0" timeOffset="2184.12">8855 5110 0,'0'25'94,"0"-25"-79,0 24-15,0 1 16,0 25 0,0-25-16,0 49 15,0-49 1,0 0-16,0-1 15,0 1 1,0-25-16,0 25 16,0-25 15</inkml:trace>
  <inkml:trace contextRef="#ctx0" brushRef="#br0" timeOffset="12390.7">11162 11633 0,'0'0'32,"25"0"14,-25 0 1,0 0-47,25 0 16,-25 0-1,0 0 1,25 0 0,-25 0-1,0-24-15,24 24 16,1 0-1,-25 0 1,25 0 0,-25 0-16,25 0 15,0 0 1,-25 0-16,24 0 15,-24 0-15,25 0 16,-25 0 0,25 0-16,0 0 15,-25 0 1,25 0-1,-25 0-15,24 0 16,1 0 0,0 0-16,0 0 15,0 0 1,0 0-16,-25 0 15,49 0 1,-49 0-16,50 0 16,-25 0-16,-1 0 15,1 0 1,0 0-16,0 0 15,0 0 1,-25 0-16,24 0 16,1 0-1,-25 0-15,25 0 16,-25 0-16,25 0 31,-25 0-31,25 0 16,-1 0-1,-24 0 1,25 0 15,-25 0-15,25 0 30,-25 24-30</inkml:trace>
  <inkml:trace contextRef="#ctx0" brushRef="#br0" timeOffset="16410.93">7218 8384 0,'0'0'31,"25"0"-16,-25 0 1,25 0 0,0 0-16,-1 0 15,-24 0 1,50 0-16,0 0 15,-1 0-15,1 0 16,-25 0 0,24 0-16,1 0 15,-25 0 1,-1 0-16,1 0 15,0 0 1,0 0-16,0 0 16,-25 0-16,0 0 15,25 0 1,-25 0-1,24 0 1,-24 0 15,25 0-15,0 0 15,-25 0 0,25 0-15,-25 0-1,25 0 1,-1 0-16,-24 0 31,25 0-15,-25 0-1,25 0 1,-25 0 0,25 0-1,0 0 16,-25 0-15,24 0 0,-24 0-16,25 0 15,-25 0 16,25 0 1,-25 0-17,25 0 16,-25 0-31</inkml:trace>
  <inkml:trace contextRef="#ctx0" brushRef="#br0" timeOffset="41301.36">14585 13767 0,'25'0'156,"74"24"-156,-24 1 16,-1 0-1,1 0-15,-26-25 16,1 0-16,24 25 15,-49-25 1,25 0-16,-1 0 16,-24 0-1,25 0-15,-25 0 16,24 0-16,-24 0 15,0 0 1,24 0-16,-24 0 16,0 0-1,0 0-15,0 0 16,24-25-1,-24 25-15,0 0 16,0 0-16,49 0 16,-49 0-1,24 0-15,1-25 16,0 25-1,-26 0-15,26 0 16,0 0 0,-26 0-16,1 0 15,25 0-15,-25-25 16,-1 25-1,26 0-15,0 0 16,-25-25 0,-1 25-16,26 0 15,-50 0-15,50 0 16,-50 0-1,24 0 1,-24 0 0,25 0-16,50 0 265,73 0-250,1 0-15,-25 0 16,25 25 0,0 0-16,-25-25 15,-50 0 1,50 25-16,-74-25 15,0 0 1,-26 0-16,51 0 16,-50 0-16,-1 0 15,1 0 1,0 0-16,0 0 15,24 0 1,-49 0-16,25 0 16,25 0-1,-50 0-15,49 0 16,-49 0-16,25 0 15,0 0 1,0 0-16,0 0 16,-25 0-1,25 0-15,-1 0 16,-24 0-16,25 0 15,-25 0 1,25 0-16,0 0 16,0 0-1,-25 0-15,24-25 16,-24 25-1,25 0-15,0 0 16,-25 0-16,25 0 16,-25 0-1,25 0-15,-25 0 31,24 0-31,1 0 16,-25 0 0,25 0-1,-25 0 1,25 0-1,0 0 1,-25 0 31,0-25 0</inkml:trace>
  <inkml:trace contextRef="#ctx0" brushRef="#br0" timeOffset="68330.89">19819 4787 0,'0'0'0,"0"0"16,-25 0 0,1 25-16,24-25 15,0 0 1,-25 25-16,25 0 15,0 0-15,0-1 16,-25 1 0,25 0-16,0 0 15,0-25 1,0 25-16,0-1 15,0 1 1,0-25-16,0 25 16,25-25-16,-25 25 15,0-25 1,25 25-16,-1-25 15,-24 0 1,25 0-16,-25 0 16,50 0-1,-25 0-15,-25 0 16,49 0-1,-49 0-15,25 0 16,0 0-16,0 0 16,-1 0-1,1 0-15,-25-25 16,25 25-16,0-25 15,0 0 1,-25 0-16,0 25 16,0-24-1,0-1-15,0 0 16,0 25-16,0-25 15,0 25 1,0-25-16,0 1 16,0 24-1,-25-25-15,25 25 31,-25-25-31,25 0 16,-25 25-16,25 0 16,-25 0-1,25-25-15,-24 25 16,24 0-1,-25 0-15,25 0 16,-25-25 0,0 25-1,25 0 16,-25 0-15,25 0 15,-24 0 0,24 0 16,-25 0 31</inkml:trace>
  <inkml:trace contextRef="#ctx0" brushRef="#br0" timeOffset="71049.06">21977 3572 0,'0'0'0,"0"0"47,0 0-31,25-25-16,0 25 15,25 0-15,-26 0 16,26 0 0,0-25-16,49 25 15,-25-25 1,1 1-16,-1-26 15,-24 50-15,24 0 16,-49-25 0,0 25-16,-25 0 15,24 0 1,-24 0-16,0 0 78</inkml:trace>
  <inkml:trace contextRef="#ctx0" brushRef="#br0" timeOffset="71822.1">22473 3473 0,'0'0'15,"0"-25"32,0 25-16,0 25-15,0-1 0,0 1-1,0 0-15,0 0 16,0-25-1,0 49-15,0-49 16,0 25 0,0 0-16,0 0 15,0-25 1,0 25-1,0-25-15,0 25 16,0-1 15,0-24-15,0 25-1,0-25 17,0 25-17,0-25 1,0 25 15,0 0 16</inkml:trace>
  <inkml:trace contextRef="#ctx0" brushRef="#br0" timeOffset="73831.22">20563 4787 0,'0'0'16,"0"0"15,0 0-16,0 25 1,25-25 0,-25 25-1,0-25 1,0 25-1,0-25-15,0 25 16,0-1 0,0 1-16,0 0 15,0 0 1,0 0-16,0-25 15,0 24 1,0 1 0,0-25-1,0 25 1,0-25 15,0 25 0</inkml:trace>
  <inkml:trace contextRef="#ctx0" brushRef="#br0" timeOffset="74806.27">20439 4936 0,'25'0'0,"0"0"16,-25 0 0,25 0-16,-25 0 15,25 0-15,-1 0 16,-24 0-1,25 0-15,-25 0 16,25 0 0,-25 0-16,25 0 15,0 0 1,-25 0-1,24 0-15,-24 0 16,25 0 0,0 0 15,-25 0-16,25 0 17,-25 0 14,25 0-14</inkml:trace>
  <inkml:trace contextRef="#ctx0" brushRef="#br0" timeOffset="75637.32">20836 4812 0,'0'0'93,"0"0"-93,0 25 16,25 25-16,0-1 16,-25 1-1,25-1-15,-1-24 16,-24 0-1,0-25-15,0 25 16,25-25-16,-25 0 16,0 0 77,25 0-93,-25 0 16,0-25-1,0 25-15,0-25 16,0 0 0,25 1-16,-25-1 15,0 0 1,0 0-16,25 0 15,-25 1-15,0-1 16,25 0 0,-25 25-16,0-25 15,0 25 1,0-25 15,0 25 31,0 0-46,0 25 0</inkml:trace>
  <inkml:trace contextRef="#ctx0" brushRef="#br0" timeOffset="77309.42">21134 5035 0,'0'0'31,"25"0"1,-25 0-17,25 0 1,-25 0-1,24 0-15,1 0 16,-25-24-16,25 24 16,-25-25-1,0 25-15,25 0 16,-25-25-1,25 25-15,-25 0 16,0-25 0,0 0-1,0 25 16,0-24 1,-25 24-17,25 0 1,-25 0-1,25-25 17,-25 25-17,0 0 1,25 0-1,-24 0 17,24 25-32,0-25 15,0 0 1,-25 24-16,25 1 15,0-25 1,0 25-16,0-25 16,0 25-16,0 0 15,0-25 1,0 24-16,0-24 31,0 25-15,0-25-1,0 0 1,0 0 15,25 0-15,-25 0-1,24 25 1,1-25 15,-25 0-15,25 0-1,-25 0 1,25 0 15,0 0 0,-25 0-15,24 0 15,-24 0-15,25 0 15,-25 0 16,25 0 46,0 0 63</inkml:trace>
  <inkml:trace contextRef="#ctx0" brushRef="#br0" timeOffset="79858.56">20539 5804 0,'0'0'0,"0"0"16,24 0-1,-24 0 1,25 0-16,0 0 15,0 0 1,-25 0-16,25 0 16,-25 0-1,24 0 1,-24-25-1,25 25 1,0 0-16,-25 0 16,25 0-1,-25-24 1,0 24-1,25 0 1,-1 0 0,-24 0-1,25 0 16</inkml:trace>
  <inkml:trace contextRef="#ctx0" brushRef="#br0" timeOffset="80619.61">20861 5581 0,'25'0'16,"0"0"15,-25 25-31,49 24 15,-49-24 1,50 25-16,-25-1 16,-25-24-16,25 0 15,-1 0 1,-24 0-16,25-25 15,-25 25 1,0-25 0,0 0 77,25 0-93,-25 0 16,0 0-1,0-25 1,0 25-16,0-50 16,0 50-1,25-50-15,-25 26 16,0 24-16,25-25 15,-25 0 1,0 0-16,0 25 16</inkml:trace>
  <inkml:trace contextRef="#ctx0" brushRef="#br0" timeOffset="82353.71">21283 5755 0,'25'0'16,"-1"0"30,-24 0-30,25 0-16,-25 0 16,25 0-1,0 0-15,0-25 16,-25 25-16,24 0 15,-24 0 1,0-25-16,25 25 16,0 0-1,-25-25-15,0 25 16,0-25 15,0 1-31,0 24 31,0-25-31,0 25 31,0 0-15,0-25-16,0 25 16,-25 0-1,25 0 1,-25 0-1,25 0-15,-24 0 16,24 0-16,-25 0 16,0 25-1,25-25-15,-25 0 16,25 25-1,0-1-15,0-24 16,0 25-16,0-25 16,0 25-1,0 0-15,0-25 16,0 25-1,0-25-15,0 24 16,0-24 0,0 25-16,0 0 15,0-25 1,0 25-1,0-25 1,0 0 0,0 25-16,0-25 15,25 0 1,-25 25-1,25-25-15,-25 0 32,25 0-32,-25 0 15,24 0 1,-24 0-1,25 0-15,0 0 16,-25 0 0,25 0-1,-25 0 1,25 0 15,-25 0-15,0 0-16,24 0 46,1 0-14</inkml:trace>
  <inkml:trace contextRef="#ctx0" brushRef="#br0" timeOffset="85724.9">22027 4093 0,'0'0'78,"0"0"-63,0 0-15,0 49 16,0-49-1,0 25-15,0 25 16,0-25 0,0-1-16,0 1 15,0 0-15,0 0 16,0-25-1,0 25-15,0-1 16,0-24 0,0 25-1,0-25 1,0 25-1</inkml:trace>
  <inkml:trace contextRef="#ctx0" brushRef="#br0" timeOffset="86571.95">21828 4242 0,'0'0'16,"0"0"0,0 0-1,25 0-15,-25 0 16,25 0-1,25 0-15,-50 0 16,49 0-16,-24 0 16,-25 0-1,25 0-15,0 0 16,-25 0-1,25 0-15,-25 0 16,24 0 0,1 0-16,-25 0 15,25 0 16,-25 0-15,25 0 0,-25 0-1,25 0 16,-25 0-15,24 0 0</inkml:trace>
  <inkml:trace contextRef="#ctx0" brushRef="#br0" timeOffset="88306.05">22895 4217 0,'0'0'16,"0"0"-16,25 0 16,0 0-1,-25 0-15,25 0 16,-25 0-16,49 0 15,-49 0 1,25 0-16,-25 0 16,50 0-1,-50 0-15,24 0 16,-24 0-1,25 0-15,0 0 16,0 0-16,-25 0 16,25 0-1,-25 0-15,24 0 31,1 0-31,-25 0 16,25 0 0,-25 0-1,25 0-15,0 0 31,-25 0-15,24 0 15</inkml:trace>
  <inkml:trace contextRef="#ctx0" brushRef="#br0" timeOffset="97046.55">22077 4738 0,'0'0'156,"0"24"-141,0-24 1,0 25-16,0-25 31,0 25-15,0-25-1,0 0-15,0 25 16,0 0 0,0-25-1,0 25 1,0-25-1,0 24 17,0 1-32,0-25 15,0 25 1,0-25-1,0 25 17,0-25-17,0 25 16,0-1 1,0-24-1,0 25-16,0-25 32,0 25 0,0-25-16,0 0 47</inkml:trace>
  <inkml:trace contextRef="#ctx0" brushRef="#br0" timeOffset="104359.96">22176 5581 0,'-25'-25'16,"25"25"15,-25 0 0,25 0-15,-25 0 15,1 0-16,24 0 17,-25 0-17,25 0 1,0 0-16,-25 0 31,25 25-31,0-25 16,0 0-1,-25 25-15,25-25 16,-25 49-16,25-49 15,0 25 1,0-25-16,0 50 16,0-50-16,0 25 15,0-25 1,0 24-1,0 1 1,0-25 15,0 0-31,0 0 16,0 25-1,25-25 1,0 0 0,-25 0-1,25 0-15,-25 0 16,25 0-16,-1 0 31,-24 0-15,25 0-1,-25 0 1,25 0-1,-25 0 1,0 0 0,25 0-16,-25 0 15,25 0-15,-25 0 16,0-25-1,24 0 17,-24 25-17,0-24-15,0 24 16,0 0-1,0-25 1,25 25 0,-25 0-16,0-25 15,0 0 16,0 25-15,0-25 15,0 25-15,0 0-1,0-24-15,0-1 32,0 25-32,0 0 31,-25 0-31,25-25 15,0 25 1,0 0 15,-24 0-15,-1 0-1,25 0 32,-25 0 0,25 0-16,-25 0 16</inkml:trace>
  <inkml:trace contextRef="#ctx0" brushRef="#br0" timeOffset="127864.31">22300 5507 0,'0'0'62,"0"0"-31,0 0-15,0 0-16,-25 0 15,0 0-15,25 24 16,0 1 0,-25-25-16,25 25 15,-24 0 1,24 0-16,0-25 15,-25 49-15,0-49 16,25 25 0,-25-25-16,25 25 15,0-25 1,0 0-16,-25 0 15,25 25-15,-24-1 32,24-24-17,0 25 1,-25-25-16,25 0 15,0 0 1,0 25-16,0 0 16,-25-25-1,25 0 1,0 25-1,-25-25 1,25 0 0,0 25 30,0-25-30,0 0 0,-25 0 15,25 24 62,0-24-77,0 25 15,0-25 47</inkml:trace>
  <inkml:trace contextRef="#ctx0" brushRef="#br0" timeOffset="129048.38">22523 5581 0,'0'0'109,"0"0"-93,0 0-1,0 25-15,0 0 16,0-25-16,0 24 16,0 26-1,0-25-15,0 0 16,0 24-1,0-49-15,0 25 16,0 0-16,0 0 16,0 0-1,0-25 1,0 24-1,0-24 63</inkml:trace>
  <inkml:trace contextRef="#ctx0" brushRef="#br0" timeOffset="130519.46">22300 4787 0,'-25'0'140,"25"0"-109,-25 25-15,0-25-16,25 0 16,0 25-1,-24-25-15,24 25 16,-25-25-1,25 25-15,-25-25 16,0 24 0,25-24-16,-25 0 15,25 25 1,-24-25-16,-1 0 15,25 0 1,-25 25 0,25 0-1,0-25 1,0 0-1,0 25 48,0-25 15,-25 0-47,25 24-15,0-24 77,0 25-77,-25-25-1,0 0 1,25 0 31</inkml:trace>
  <inkml:trace contextRef="#ctx0" brushRef="#br0" timeOffset="132102.54">22473 4936 0,'0'-25'16,"0"25"15,0-24-15,0-1 15,0 25 0,0 0 0,0 0-31,-24 25 16,24-25-16,-25 24 15,25-24 1,0 25-16,0-25 16,0 50-1,0-50-15,0 25 16,0-25-16,0 24 15,0 1 1,0-25 0,0 25-1,0-25-15,25 25 16,-25 0-1,0-25 1,0 0-16,24 0 31,-24 0-15,25 0 15,-25 0-15,25 0-1,0 0 16,-25 0-15,0 0 0,0-25-16,0 25 15,25-25-15,-25 25 16,0-25-1,0 0 1,0 25 0,0-24-16,0 24 15,0-25 1,0 25-16,0-25 15,0 0 17,0 25-32,0-25 31,0 25-16,0-24 1,0 24 0,0-25-1,0 25 32,-25 0 0,0 0-16,25-25 16,0 25-16,-25 0 16,25 0-16</inkml:trace>
  <inkml:trace contextRef="#ctx0" brushRef="#br0" timeOffset="158397.04">22101 6772 0,'0'-25'16,"0"25"46,0 0-46,-24 25 0,-1-1-16,25 26 15,0 0-15,0-25 16,0-1-1,0 1-15,0 0 16,0 0 0,0-25-16,0 25 15,0-1 1,0-24-16,0 25 15,0-25 1,25 25 0,-25-25-1,0 0 1,24 0-16,1 0 15,-25 0 1,25 0 0,-25 0-16,25 0 15,0 0 1,-25 0-16,0-25 15,24 25 1,-24-25-16,0 1 16,0-26-16,0 25 15,0 0 1,0 1-16,0-1 15,0 0 1,0 0-16,0 25 16,0-25-1,0 0-15,0 25 16,0 0-1,0-24 1,-24 24-16,24 0 16,0-25-1,-25 25-15,25-25 16,0 25-1,0 0 1,-25 0-16,25-25 31,0 25-15,-25 0 15</inkml:trace>
  <inkml:trace contextRef="#ctx0" brushRef="#br0" timeOffset="159961.14">22151 7789 0,'0'-25'16,"0"0"-1,0 25 1,0-25 0,0 25 46,0 0-46,-25 25-1,25 0-15,0 0 16,0-25-16,0 24 15,0 1 1,0-25-16,0 25 16,0 0-1,0 0-15,0-25 16,0 24-16,0-24 15,0 25 1,0-25-16,0 25 16,25 0-1,-25-25 1,25 0-1,-25 25 1,25-25 15,-1 0-31,-24 0 16,25 0-1,-25 0 1,25 0 0,-25 0-1,25 0 16,-25 0-31,0-25 16,25 0 0,-25 25-1,0-25-15,0 25 16,0-25-1,0 25-15,0-24 16,0-1 0,0 0-16,0 25 15,0-25-15,0 0 16,0 25-1,0-24 1,-25 24 0,25 0-16,0-25 15,0 25 16,-25-25-15,25 0 15,-25 25 0,25-25 16,-25 25-31,1 0-1,24 0 17,-25 0-17,25 0 1,-25 0 31</inkml:trace>
  <inkml:trace contextRef="#ctx0" brushRef="#br0" timeOffset="181470.37">22275 8682 0,'0'0'16,"0"0"-1,0 24 1,0 26-16,0-25 16,0 24-1,0 1-15,0 0 16,25-1-1,-25 26-15,0-1 16,0-24-16,0-1 16,25-24-1,-25 0-15,0-25 31</inkml:trace>
  <inkml:trace contextRef="#ctx0" brushRef="#br0" timeOffset="182508.43">22374 9798 0,'0'0'31,"0"25"-16,0-1 1,0 51-16,0-26 16,-25 1-16,25 0 15,0-1 1,0-24-16,0-25 15,0 25 1,0 0-16,0-25 16,0 25-1,0-25 16,0 24 1</inkml:trace>
  <inkml:trace contextRef="#ctx0" brushRef="#br0" timeOffset="198073.32">7045 5606 0,'0'0'31,"0"0"16,0 0-47,0 0 16,0 25-16,24-1 15,-24 26 1,25-25-16,0 24 15,-25 1 1,0-25-16,25 0 16,-25 24-1,0-49-15,25 25 16,-25 0-1,0-25 173,0 0-173,0-25 1,0 25-1,0 0-15,0-25 16,-25 25-16,25-24 16,-25-1-1,25 25 1,0-25-16,0 25 15,-25-50-15,25 50 16,0-25 0,-25 1-16,1-1 15,24-25-15,0 50 16,-25-49-1,25 49-15,-25-25 16,25 0 0,0 0-16,0 25 15,0-25 1,0 25-1,0-24-15,0 24 32,0-25-32,0 25 15,25-25-15,-25 25 16,25 0-1,-25 0-15,24 0 16,1 0 0,-25 0-16,25 0 15,-25 0 1,25 0-16,-25 0 15,25 0 1,-1 0 0,-24 0-1,25 0 1,-25 25 15,25-25-15,-25 25-1,0-25 1,0 24-1,25-24 1,-25 0-16,0 25 16,0 0-16,0-25 31,0 25-31,0 0 15,0-1 1,0 1-16,-25-25 16,25 50-1,-50-50-15,50 25 16,-24-1-16,-1-24 15,25 25 1,0-25-16,-25 0 16,25 0-1,-25 0 1,25 0-1,-25 0 1,1 0 15,24 0 0,0 0 16</inkml:trace>
  <inkml:trace contextRef="#ctx0" brushRef="#br0" timeOffset="201038.49">17488 11038 0,'0'0'16,"0"-25"15,24 25 16,-24 0-47,0 50 16,0-50-1,0 25-15,25 24 16,0-24-16,0 25 15,0-25 1,-1-1-16,1 51 16,0-50-1,-25-1-15,0 1 16,25 0-16,0-25 31,-25 0 47,0-25-78,0 25 16,0-25-1,0 1-15,24-26 16,-24 25-1,0-24-15,0 24 16,25 0-16,-25 0 16,0 0-1,0 0-15,0 25 31,0-24-15,0-1 0,0 25-1,0-25 32,0 25 31,0 0-62,0 25-16,0 0 15,25 24 1,0-24-16,-25 25 15,25-1-15,-1 1 16,1-25 0,0 24-16,-25-49 15,25 50 1,0-50-16,-25 0 15,0 25 1,24-25-16,-24 0 16,0 0 93,0 0-78,0 0-15,0-50-1,0 50 1,0-25-16,0 1 15,0-1 1,0 0-16,0 0 16,0 0-1,0-24-15,0-1 16,0 0-16,0 26 15,0-51 1,0 50-16,0 1 16,0-1-1,0-25-15,0 50 16,0-25-16,0 25 15,0-24 1,0-1-16,0 25 31,0-25-15</inkml:trace>
  <inkml:trace contextRef="#ctx0" brushRef="#br0" timeOffset="203902.66">8880 11584 0,'0'-25'0,"0"25"31,0 0 47,0 0-63,0 25-15,0 24 16,0 1 0,25-25-16,-25 0 15,0 24 1,0-49-16,25 25 15,-25-25-15,0 25 16,25 0 0,-1-25 15,-24 0-16,25 0 1,-25 0 0,25 0-1,0 0 1,-25 0-1,25 0 1,-25-25-16,0 25 16,24 0-16,-24-25 31,0 25-31,25-25 15,-25 0 1,25 25 0,-25-24-1,0 24-15,0-25 16,0 25-16,0-25 15,0 0 1,0 25-16,0-25 31,0 25-31,0-24 16,0 24 15,0-25-15,0 0-1,0 25 1,0-25-1,-25 25 1,25 0-16,0-25 47,0 1-16,0 24 16,0 0-32,0-25 17,0 25-17,0-25 16,0 25-15,0-25 0,0 0 30</inkml:trace>
  <inkml:trace contextRef="#ctx0" brushRef="#br0" timeOffset="204996.72">9401 11460 0,'0'0'31,"0"0"16,0 0-31,-25 0-1,25 0-15,0 0 16,-25 25-16,25-1 15,0-24 1,0 25-16,0 0 16,-24 0-1,24 0-15,0-25 16,0 49-1,0-49-15,0 25 16,0-25-16,0 25 16,0 0-1,0-25 1,0 0-1,0 24-15,0-24 16,24 0 0,-24 0-1,25 25 16,0-25-15,-25 0 0,25 0-1,-25 0-15,25 0 16,-1 0-1,-24 0-15,25 0 16,-25 0 0,25 0-16,-25 0 15,25 0 1,-25 0-1,25 0-15,-25 0 32,0 0-32,24 0 15,-24-25 1,0 25-1,0 0 1</inkml:trace>
  <inkml:trace contextRef="#ctx0" brushRef="#br0" timeOffset="206664.82">16595 4887 0,'0'0'62,"0"0"-46,0 24-16,0 1 16,0 0-16,0 25 15,0-26 1,0 1-16,0 0 15,0-25 1,0 25-16,24 0 16,-24-1-1,0-24-15,0 0 16,0 25-16,25 0 15,-25-25 1,25 0 0,0 0-1,-25 0 1,25 0-1,-25 0 1,24 0 15,-24-25-31,0 25 16,25-25-16,-25 1 15,25-1 1,-25 0-16,0 0 16,0 0-1,0 25-15,0-24 16,0-1-1,0 25-15,0-25 16,0 25-16,0-25 31,0 0-31,0 25 16,0 0-1,0-24-15,0 24 16,0 0 0,0-25-1,0 25 1,0-25 31</inkml:trace>
  <inkml:trace contextRef="#ctx0" brushRef="#br0" timeOffset="207927.89">16942 4887 0,'0'-25'16,"0"25"15,0 0 31,0 0-31,25 0-15,-25 0-16,0 49 16,0-24-1,0 0-15,0 25 16,0-1-1,0-24-15,0 0 16,0 0-16,0-25 16,0 24-1,0 1-15,0-25 16,0 25 15,0-25 0,0 25 16,0-25 78,0 0-110,24 0 1,-24 0 0,25-25-16,-25 25 15,25 0 1,0-25-16,0 25 15,-1 0-15,-24 0 16,25 0 0,0 0-16,-25 0 31,25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25:31.5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1-05T06:00:56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18976 13742 0,'74'0'265,"26"0"-249,-26 0-16,0 0 16,-24 0-16,24 0 15,-24 0 1,24 0-16,-49 0 15,0 0 1,0 0-16,24-25 16,-24 25-1,25 0-15,-50 0 16,25 0-16,-1 0 15,1 0 1,0-25-16,0 25 16,0 0-1,-1 0-15,-24 0 16,50-25-16,-50 25 15,50 0 1,-50 0-16,24 0 16,-24 0-1,25 0-15,-25 0 16,50 0-1,-50 0-15,50 0 16,-50-24-16,24 24 16,26 0-1,0 0-15,-26 0 16,1 0-1,50 0-15,-51 0 16,26 0-16,-25 0 16,24 0-1,-24 0-15,0 0 16,0 0-1,0 0-15,-1 0 16,1 0-16,0 0 16,-25 0-1,25 0-15,-25 0 16,25 0-1,-25-25-15,24 25 16,51 0 296,24 0-296,50-25-16,0 25 15,-50 0 1,-25 0-16,1 0 15,-1 0 1,-24 0-16,24 0 16,-24 25-16,-25-25 15,-1 0 1,26 0-16,-25 0 15,0 0 1,-1 0-16,1 0 31,-25 0-31,25 0 16,-25 0-1,25 0 1,-25 0 0,25 0-1,0 0-15,-25 0 16,24 0-1,-24 0 1,25 0-16,0 0 16,-25 0-1,25 0-15,0 0 16,-1 0-1,1 0-15,0 0 16,0 0-16,24 0 16,-24 0-1,0 0-15,25 0 16,-26 0-1,1 0-15,25 0 16,-25 0-16,24 0 16,-24 0-1,25 0-15,-26 0 16,26 0-1,-25 0-15,24 0 16,-24 0-16,0 0 16,25 0-1,-50 0-15,49 0 16,-49 0-1,25 0-15,0 0 16,0 0 0,-25 0-16,25 0 15,-1 0-15,1 0 16,0 0-1,0-25-15,0 25 16,-1 0 0,-24 0-16,50 0 15,-50 0 1,25 0-16,0 0 15,-1 0-15,1 0 16,0 0 0,0 0-16,-25 0 15,25 0 1,-1 0-16,-24 0 15,25 0 1,-25 0 0,25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18:38.1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1-05T06:03:59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19522 13742 0,'24'0'219,"-24"0"-204,25 0-15,0 0 16,0 0-1,-25 0-15,25 0 16,-1 0 0,1 0-16,0 0 15,25 25 1,-1-25-16,1 0 15,-25 0-15,24 0 16,26 24 0,-51-24-16,26 0 15,0 0 1,-25 25-16,-1-25 15,1 0 1,-25 0-16,25 0 16,0 0-16,-25 0 15,25 0 1,-25 0-16,24 0 15,-24 0 1,25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20:25.2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104 78,'0'0,"0"0,0 0,0 0,0 25,0 0,0-25,0 0,0 0,24 0,-24 0,0 0,25 0,-25-25,0 25,0-25,0 25,0-24,0 24,-25 0,1 0,24 0,-25 0,25 0,0 0,0 0,0 24,0-24,0 0,0 0,0 0,25 0,-1 0,-24 0,0 0,0 0,0 0,25 0,-25-24,0-1,0 25,0 0,0 0,-25 0,1 0,24 0,-25 0,25 0,0 0,0 0,0 25,0-25,0 24,0-24,0 0,0 25,25-25,-1 0,-24 0,0 0,0 0,0-25,0 25,0-24,0-1,0 25,0 0,-24 0,24-25,0 25,-25 0,25 0,-25 0,25 0,-25 0,0 0,25 0,0 0,0 25,0 0,0-25,0 0,0 24,25-24,-25 0,25 0,-25 0,0 0,25 0,-25-24,0-1,0 25,0 0,0 0,-25 0,25 0,0 0,0 0,0 25,0-25,0 24,0-24,0 0,0 0,0 0,25 0,-25 0,0 0,0 0,0 0,0-24,0 24,0 0,0 0,-25 0,25 0,-25 0,25 0,-25 0,25 24,0-24,0 25,25 0,-25-25,25 0,-25 0,25 0,-25 0,0 0,0-25,0 25,0-25,0 25,0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1-05T06:04:49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9649 7094 0,'0'25'16,"0"0"-1,0-25 1,0 25 31,0-25-16,0 0 141,0 0-157,0 0-15,0-50 16,0 0-16,0 26 15,0-1 1,0-25-16,0 25 16,0 1-1,0-1-15,0 0 16,0 25-16,0-25 15,0 25 1,0-25 0,0 25-1,0 0-15,0-25 16,0 1-1,0 24 1,0 0-16,0-25 16,0 25-1,0-25 16,0 25 47,0 0-62,0 25-16,-25 0 16,25-1-1,0-24-15,0 25 16,-25 0-1,25 0-15,0-25 16,-24 25 0,24-25-1,0 0 1,0 0 46,0 0-46,0 0-1,0-25 1,0 0 0,0 25-16,24-25 15,-24 25-15,0-25 16,25 25-1,-25-24-15,0 24 16,25-25 0,0 25 30,-25 0 1,0 0-31,25 25 15,-25-25-31,0 24 16,0-24-1,0 25 1,25-25-1,-25 25 1,0-25 0,0 25-1,24-25 1,-24 0-1,25 0 17,-25 25-17,0-25 110</inkml:trace>
  <inkml:trace contextRef="#ctx0" brushRef="#br0" timeOffset="12769.73">12948 9723 0,'0'0'32,"0"25"-17,0 25 1,0-1-16,0 1 15,0 24 1,0 26-16,0-26 16,0-24-16,0-25 15,0-1 1,0 26-16,0-50 15,0 25 1,0-25 15,25 0 16,-25 0-31,25 0-16,-25 0 31,25 0-31,-25 0 15,24-25 1,1 25-16,-25 0 16,25 0-1,-25 0-15,25 0 16,-25 0-1,25 0 1,-1 0 0,-24 0-1,25 0 1,-25 0-16,25 0 31,0 0-31,-25 0 31</inkml:trace>
  <inkml:trace contextRef="#ctx0" brushRef="#br0" timeOffset="13518.77">13568 9947 0,'0'-25'31,"0"25"-15,-24 0 0,-1 0-16,25 0 15,-25 0 1,25 0-16,-25 49 15,25-49-15,-25 50 16,25-25 0,0 0-16,0 0 15,0-25 1,0 24-16,0 1 15,0-25-15,25 25 32,0-25-32,-25 25 15,25-25 1,0 25-16,24-25 15,-49 0 1,25 0-16,0 0 16,0 0-16,-25 0 15,24 0 1,-24-25-16,0 0 15,25 25 1,-25-50-16,0 26 16,0-1-1,0-25-15,0 50 16,0-25-16,-25 0 15,25 1 1,-24 24-16,-1 0 16,25 0-1,-25 0-15,25 0 16,-25 0 15</inkml:trace>
  <inkml:trace contextRef="#ctx0" brushRef="#br0" timeOffset="14565.83">13916 9947 0,'0'0'16,"0"0"0,0-25-1,0 25 48,0 25-48,0 24-15,0-24 16,0 0-1,0 25-15,0-26 16,0 1 0,0 0-16,24 0 15,-24 0 1,25-25-1,-25 0 1,25 0 0,0 0-1,-25 0 1,25 0-16,-25-25 15,24 25-15,-24-25 16,0-25 0,0 26-16,0-1 15,0-25 1,0 50-16,0-50 15,0 50-15,0-24 32,-24 24-1,24 0 16,0 0-47,0 24 15,0 1 1,0 25-16,0-25 15,49 0 1,-24 24-16,-25-24 16,50 25-1,-26-26-15,1 1 16,-25-25-16,25 0 15,0 25 1,-25-25-16,25 0 31,-25 0-31,0-25 16,0 0-16,0 1 15,24-1 1,-24 0-16,0 0 16,0 0-1,0 1-15,0 24 16,0-25-16,0 0 15,0 0 1,0 25-16,0-25 16,0 0-1,-24 25-15</inkml:trace>
  <inkml:trace contextRef="#ctx0" brushRef="#br0" timeOffset="15951.91">14461 10071 0,'0'0'16,"25"0"-1,-25 0-15,0 0 16,0-25 0,25 0-16,-25 0 15,25 0 1,-25-24-16,0 24 15,0 0-15,25-24 16,-25 49 0,0-25-16,0 25 15,0 0 1,0 0-1,-25 0-15,25 0 16,-25 0 0,0 0-16,25 49 15,0-49 1,0 25-16,0 25 15,0-25 1,0-1-16,0 1 16,0-25-16,0 50 15,0-50 1,25 50-16,-25-50 15,50 24 1,-50-24-16,24 0 16,-24 25-16,25-25 15,0 0 1,-25 0-16,25 0 15,-25 0-15,25 0 16,-25 0 0,24-25-1,-24-24-15,25-1 16,-25 25-16,0-24 15,0 24 1,0 0-16,0 25 16,0-25-1,0 25-15,0-25 16,0 25-1,0-24 1,0-1 15,0 25-15,0 0-1,0 0 1,50 0-16,-50 0 16,49 0-1,-24 25-15,0 24 16,0-24-16,0 25 15,-25-26 1,0 1-16,0 0 16,0 0-1,0 0 1,0-25 15,0 0 0,0 0-31,0-25 16,0 0-1,0 25-15,0-25 16,0 0 0,0 1-16,0-26 15,0 25-15,0-24 16,24-26-1,1 1-15,-25-1 16,25 51 0,0-26-16,-25 25 15,0 0-15,25 1 16,-25 24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1-05T06:05:43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11237 16371 0,'0'0'31,"0"0"-15,0 0-1,0 0-15,24 25 16,-24-25 0,0 25-16,0 0 15,0-25 1,25 0-1,-25 24 1,0-24 0,0 0-16,0 25 31,25-25 16,-25 0 15,0 0-46,25 0-1,-25 0 1,25-25-16,-25 25 15,24-24 1,-24-1-16,50 0 16,-25 0-1,49-25-15,-49 26 16,0 24-16,0-25 15,-25 25 1,25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01:39.7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25,'0'0,"0"0,0 0,0 0,0 0,0 0,0-25,0 25,0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25:53.8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0 595,'0'25,"0"-25,0 25,0-25,0 25,25 0,-25-1,25 1,-25-25,25 25,-25-25,25 25,-25-25,24 25,-24-25,25 0,-25 0,25 0,-25-25,0 0,50-25,-26-24,76 0,-26-50,25 0,-49 49,24-24,-24 49,0 1,-26 24,1 0,-25 25,25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25:51.8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0 546,'0'0,"0"0,25 0,-25 0,25 0,-25 0,0 0,25 25,-25-25,24 0,-24 0,25 0,0 0,-25 0,25-25,-25 25,25-50,-1 50,1-49,0 24,0 0,24 0,-49-24,50 24,-50 0,25 25,0-49,-1 49,-24-25,25 0,-25 25,25-25,-25 25,25-25,-25 25,0-24,25-1,-1 25,-24-25,25 25,-25-25,25 0,-25 25,0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25:56.3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0 425,'25'0,"-25"0,0 0,0 24,25-24,-25 25,25 0,0 0,-25 0,0-25,24 25,-24-25,0 24,25-24,-25 0,0 0,25 0,-25 0,0 0,0-24,25 24,0-50,24 25,-24-49,25 24,49-24,-50 24,26 0,-26 1,1-1,-25 25,0 1,-1-1,1 25,-25 0,0-25,25 25,-25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32:49.5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0,'25'25,"-25"-25,25 24,-1-24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32:50.4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1-05T06:06:53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15627 4167 0,'0'0'125,"0"0"-125,25 0 15,-25 0 1,25 0-16,0 0 15,24 0 1,-24 0-16,0 0 16,24 0-1,1 0-15,0 0 16,-26 0-16,26 0 15,0 0 1,-26 0-16,1 0 16,25 0-1,-25 0-15,-1 0 16,1 0-16,0 0 15,25 25 1,-25-25-16,-1 0 16,26 0-1,0 0-15,-26 0 16,1 0-1,0 0-15,0 0 16,0 0-16,-1 0 16,1 0-1,0 0-15,-25 0 16,25 0-1,0 0-15,-1 0 16,-24 0-16,25 0 16,0 0-1,-25 0-15,25 0 16,-25 0-1,25 0-15,-25 0 16,24 0-16,1 0 16,-25 0-1,25 0-15,-25 0 16,50 0-1,-50 0-15,24 0 16,1 0-16,0 0 16,-25 0-1,25 0-15,-25 0 31,25 0-15,-25 0 0</inkml:trace>
  <inkml:trace contextRef="#ctx0" brushRef="#br0" timeOffset="16033.91">19794 7417 0,'0'24'15,"0"-24"-15,0 0 16,25 0 0,-25 0-16,25 0 15,0 0 1,-25 25-16,25-25 15,-25 0-15,49 0 16,-49 0 0,25 0-16,25 0 15,-1 0 1,-24 0-16,50 0 15,-1 0 1,-24 0-16,24 0 16,0 0-16,1 0 15,-26 0 1,1 0-16,0 0 15,-26 0 1,1 0-16,0 0 16,0 0-1,0 0 1,-25 0-16,0 0 62</inkml:trace>
  <inkml:trace contextRef="#ctx0" brushRef="#br0" timeOffset="23070.31">21903 6747 0,'0'0'16,"0"0"0,-25 0-1,0 0-15,0 25 16,1 49-1,-51-24-15,50-25 16,-24 49-16,24-49 16,-25 24-1,26-49-15,-1 25 16,0 0-1,0-25-15,0 25 16,1-25 0,24 0-1,0 0 32,0 0-31,24 0-16,1 0 15,0 0-15,0 0 16,24 0-1,1 25-15,0-1 16,24 1 0,-24 0-16,-1 0 15,1 0-15,-1-1 16,-49 1-1,50-25-15,-50 25 16,0 0 0,25-25-16,-25 0 15,0 0 1</inkml:trace>
  <inkml:trace contextRef="#ctx0" brushRef="#br0" timeOffset="23779.36">22449 6921 0,'0'-25'0,"0"25"16,0-25-1,-25 25-15,25 0 16,-25 0-16,0 25 15,0 0 1,1-1-16,-1 51 16,25-50-1,-25-1-15,25 26 16,0-25-16,0 0 15,0-1 1,25 1-16,0 0 16,-1 0-1,26-25-15,0 25 16,-26-25-1,1 0-15,25 0 16,-50 0-16,49-50 16,-49 50-1,25-25-15,0-24 16,-25 24-1,0 0-15,0 0 16,0 0 0,0 1-16,0 24 15,0-25-15,-25 0 16,0 25-1,25 0-15,-49 0 16,49 0 0,-25 0-16,25 0 15,-25 0-15,0 0 31,25 0-31</inkml:trace>
  <inkml:trace contextRef="#ctx0" brushRef="#br0" timeOffset="24252.38">22746 7069 0</inkml:trace>
  <inkml:trace contextRef="#ctx0" brushRef="#br0" timeOffset="25407.45">23193 6846 0,'0'-25'16,"0"25"30,0 0-30,0 0 0,-25 0-16,-25 0 15,50 0 1,-24 0-16,-26 0 15,50 0-15,-25 0 16,25 0 0,-25 0 15,25 0 16,0 25-32,0 0 1,0 0-16,0 24 15,0-24-15,0 0 16,0 25 0,0-50-16,0 24 15,0 1 1,0 0-16,0-25 15,0 25 17,25-25 30,-25 0-46,25 0-16,-25 0 15,0 0 1,25-25-16,-25 0 15,25 25 1,-25 0-16,24-25 16,1 25-16,0 0 15,-25 0 1,50 0-16,-50 0 15,24 0 1,1 0-16,0 0 16,-25 25-1,25 25-15,0-25 16,-25-1-16,0 26 15,0-25 1,0 0-16,0-1 16,0 1-1,0 25-15,-50-1 16,25-24-1,0 25-15,1-50 16,-1 49-16,-25-49 16,25 0-1,1 0-15,-1 25 16,0-25-1,0 0-15,0 0 16</inkml:trace>
  <inkml:trace contextRef="#ctx0" brushRef="#br0" timeOffset="26456.51">22796 7094 0,'0'0'15,"0"-25"32,0 25-47,0 0 31,25 0-15,-25 0-1,0 25-15,0 0 16,0 0-16,0-25 16,0 25-1,-25-25-15,25 0 16,-25 0-1,0 0 1,25-25-16,0 0 16,0 0-1,0 0-15,0 1 16,0 24-16,0 0 15,25 0 1,-25 0-16,25 24 16,-25-24-1,0 25-15,0 0 16,0 0-1,0-25 1,0 0 0,0 0-1,-25 0-15,25-25 31,0 25 1</inkml:trace>
  <inkml:trace contextRef="#ctx0" brushRef="#br0" timeOffset="78712.5">4192 16917 0,'-50'0'15,"26"0"-15,-1 0 16,-25 0-16,50 0 15,-25 0 1,25 0-16,-24 0 31,24 0 16,0 0-31,24 0-1,1 0-15,0 0 16,0 0-16,24 0 15,1 0 1,24 0 0,26 0-16,24 0 15,-25 0-15,0 0 16,0 0-16,-24 0 15,-1 0 1,1 0-16,-1 0 16,25 0-1,-49 0-15,24 0 16,-24 0-1,24 0-15,1 0 16,-26 0 0,26 0-16,-1 0 15,-24 0-15,-1 0 16,1 0-1,-25 0-15,49 0 16,-49 0 0,0 0-16,0 0 15,24 0 1,-24 0-16,0 0 15,24 0-15,-24 0 16,0 0 0,0 0-16,-25 0 15,25 0 1,-1 0-16,-24 0 15,25 0-15,-25 0 32,25 0-32,0 0 15,-25 0 1,25 0-1,-25 0 1,24 0-16,-24 0 16,50 0-16,-50 0 15,50 0 1,-26 0-16,-24 0 15,25 0 1,0 0-16,0 0 16,0 0-16,-1 0 15,-24 0 1,25 0-16,0 0 15,0 0 1,0 0-16,-25 0 16,25 0-1,-1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06:35.3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0 273,'0'-24,"0"24</inkml:trace>
  <inkml:trace contextRef="#ctx0" brushRef="#br0" timeOffset="2021">521 50,'0'0,"0"-25</inkml:trace>
  <inkml:trace contextRef="#ctx0" brushRef="#br0" timeOffset="4415">968 25,'0'-25,"0"25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06:11.2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78,'0'0,"-25"0,25 0,0-25,-25 25</inkml:trace>
  <inkml:trace contextRef="#ctx0" brushRef="#br0" timeOffset="8444">1364 28,'0'-25,"25"25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07:01.4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0 249,'50'0,"98"0,-24 0,25-25,0 25,-25 0,50 0,-1 0,1 0,24 25,26 0,-26-1,50 1,-25-25,25 0,-49 0,24-25,-24-24,24-1,-50 1,26-26,-25 50,-26 1,26-1,-25 25,-50 0,-25 0,1 0,24 0,75 0,74 0,25 74,49-24,-49-1,-50 1,25-25,-74 0,0-25,-50 24,0 1,-50-25,0 25,26-25,-76 0,1 0,0 0,-25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1-05T05:50:32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20365 17537 0,'0'0'31,"0"0"-16,25 0 1,-25 0 0,25 0-16,-25 0 15,24 0-15,1 25 16,25 0-1,-25-25-15,-1 0 16,26 0 0,-25 0-16,24 24 15,1-24 1,0 0-16,-1 0 15,26 0-15,-26 0 16,1 0 0,49 0-16,-24 0 15,-26-24 1,26 24-16,-26-25 15,26 25 1,-26 0-16,50-25 16,-49 25-16,0 0 15,-1 0 1,1 0-16,-1 0 15,-24 0 1,0 0-16,25 0 16,-26-25-16,26 25 15,0 0 1,-25 0-16,24-25 15,-24 25 1,49 0-16,-24-25 16,-25 25-1,24 0-15,1 0 16,0 0-16,-26 0 15,26 0 1,24-24-16,-24 24 16,0-25-1,-1 25-15,26-25 16,-26 25-16,-24 0 15,25 0 1,-1 0-16,-49 0 16,25 0-1,25-25-15,-25 25 16,-1 0-16,1 0 15,0 0 1,-25-25-16,25 25 16,0 0-1,-1 0-15,1 0 16,-25 0-1,50 0-15,-50 0 16,25 0-16,-25 0 16,24 0-1</inkml:trace>
  <inkml:trace contextRef="#ctx0" brushRef="#br0" timeOffset="1152.06">20390 17587 0,'0'-25'16,"0"25"15,0-25-31,0 0 16,0 0-1,0-49-15,-25-1 16,0-73-16,0-26 16,1-24-1,-1-50-15,25 49 16,-25-49-1,25 50-15,-25 49 16,25 25 0,-25 49-16,25-49 15,0 75-15,-24-26 16,24 26-1,0-1-15,0 0 16,0 26 0,0-1-16,0 0 15,0 0-15,0 0 31,0 25-31,-25 0 16,25-24 0,0 24 15</inkml:trace>
  <inkml:trace contextRef="#ctx0" brushRef="#br0" timeOffset="2802.16">23218 17190 0,'0'0'31,"0"0"1,24 0-17,1 0 16,-25 0-31,0 0 16,25 0 0,0 49-16,24-24 15,-24-25 1,0 25-16,0 0 15,-25-25-15,49 0 16,-49 24 0,25-24-16,-25 0 15,0 0 1,25 0-16,-25 25 31,25-25-15,-25 0 108,0 0-108,0 25 0,-25-25-1,25 25-15,-25-25 16,25 25-16,0-25 15,-25 24 1,25 1-16,-24-25 16,-1 25-1,25-25 1,-25 0-1,25 0 1,0 25 0,-25-25-1,25 0 1,0 0-1,-25 25 1,1 0 0,24-25 15,0 0-16,0 24 17,-25-24-32,25 0 31</inkml:trace>
  <inkml:trace contextRef="#ctx0" brushRef="#br0" timeOffset="5783.33">21878 18207 0,'0'-25'47,"0"0"-16,0 25-31,0-25 16,0-49-1,0 24-15,0 1 16,0-1 0,0 25-16,0-49 15,0 49-15,0 0 16,0 25-1,0-25-15,0 25 16,25-24 0,-25 24-16,25 0 15,-25 0-15,24-25 16,-24 25-1,25 0-15,0 0 16,0 0 0,-25 0-16,25 0 31</inkml:trace>
  <inkml:trace contextRef="#ctx0" brushRef="#br0" timeOffset="6386.36">21878 17983 0,'0'0'31,"0"0"0,25 0-15,-25 0-1,25 0 1,-25 0-16,49 0 16,-24 0-1,-25 0-15,25 0 16,0 0-16,-25 0 15,25 0 1,-25 0-16,24 0 31</inkml:trace>
  <inkml:trace contextRef="#ctx0" brushRef="#br0" timeOffset="7330.41">22300 18182 0,'0'0'63,"0"0"-48,0-25 1,-25 0-1,25 25 1,0-25-16,0 1 16,-25-26-16,25 50 15,0-25 1,0-24-16,0 49 15,0-50 1,0 25-16,0 0 16,0 1-16,0-1 15,0 0 1,0 0-16,0 0 15,0 1 1,0-1-16,0 0 16,0 25-1,0-25-15,0 0 16,0 25-16,25-24 15,-25 24 1,25 0-16,0 0 16,-1 0-1,-24 0-15,25 0 16,-25 0-1,25 0-15,-25 0 16,0 0-16,25 0 31,-25 24-31,0 1 16,0-25-1,0 25-15,0 0 16,0 0-16,0-25 31</inkml:trace>
  <inkml:trace contextRef="#ctx0" brushRef="#br0" timeOffset="9143.52">22597 18182 0,'0'0'31,"0"0"-15,0-25 15,0 0-31,0 0 16,0 25-1,0-24-15,0-26 16,0 50 0,0-50-16,0 50 15,0-24-15,0-1 16,0 0-1,0 0-15,0 0 16,0 1 0,0-1-16,0 0 15,0-25-15,0 26 16,0-1-1,25-25-15,-25 50 16,25-25 0,-25 25-16,25-24 15,-25 24-15,25-25 16,-25 25-1,24 0-15,1 0 16,-25 0 0,25 0-16,-25 25 15,25-25 1,-25 24-16,25 1 15,-25 0-15,0 25 16,0-50 0,0 24-1,0-24-15,0 25 16,0-25-16,0 25 15,0 0-15,-25-25 16,25 0 0,-25 25-1,25-25 1,-25 0-16,0 0 15,25 0-15,-24 0 32,24 0-17,0 24 1,-25-24 15,25 25-15,0-25 62,0 0-63,25 0 1,-25 0-1,24 0 1,1 25-16,25 0 16,-25 0-1,24-1-15,-24 1 16,0 0-16,25 0 15,-50 0 1,24-25-16,1 24 16,0 1-1,0-25-15,-25 25 16,0-25-1,25 0 1</inkml:trace>
  <inkml:trace contextRef="#ctx0" brushRef="#br0" timeOffset="10182.58">22449 17711 0,'24'0'15,"-24"0"1,0 0 0,0 24-1,0-24-15,0 25 16,0 0-16,0-25 31,0 25-31,0-25 31,0 25-15,0-25-16,0 24 15,-24-24 1,24 25 15,-25-25-15,25 0-1,-25 25 1,25-25 0,-25 0-1,0 0 16,25 0-15,-24 0 0,24 0-1,-25 0 16</inkml:trace>
  <inkml:trace contextRef="#ctx0" brushRef="#br0" timeOffset="12150.69">19968 15280 0,'0'0'16,"0"0"-1,0 0 1,25 0-16,-25-25 15,25 0-15,-25 25 16,0-25 0,0 25-16,0-25 15,0 1 1,0 24-16,24 0 15,-24-25 1,0 25 0,0 0-16,0-25 15,25 25 16,-25 0-15,0 0 0,0-25 15,25 25-16,0 0 32,-25 0-16,25 0 16,-25 0 31,25 0-47,-1 0 16,-24 0-47,0 0 31,25 0-31,0 25 16,0-25-16,0 25 16,-1 0-1,1-25-15,0 0 16,0 24-1,0-24-15,-1 0 16,-24 25-16,25-25 16,-25 25-1,25-25 16</inkml:trace>
  <inkml:trace contextRef="#ctx0" brushRef="#br0" timeOffset="14694.84">17959 15875 0,'0'0'16,"-25"0"-16,25 0 78,0 0-78,50-25 16,-1 0-16,1 1 15,24 24 1,-24 0-16,0 0 15,-26-25 1,1 25-16,0 0 16,-25 0-1,25 0 1,-25 0 15,0 0 16</inkml:trace>
  <inkml:trace contextRef="#ctx0" brushRef="#br0" timeOffset="15173.86">18232 15801 0,'-25'0'16,"25"0"46,0 24-62,0 1 16,0 25 0,0-1-16,25-24 15,-25 25 1,0-1-16,0-24 15,0 0-15,0 0 16,0 0 0,0-1-16,0-24 31,0 25-31,0-25 15,0 25 32</inkml:trace>
  <inkml:trace contextRef="#ctx0" brushRef="#br0" timeOffset="16030.91">18604 16247 0,'0'0'15,"0"-25"16,0 25-15,-25-25 0,25 1-1,0-1-15,0 0 16,0 0-1,-25-24-15,25 24 16,0 0-16,0-25 16,-25 26-1,25-1-15,0-25 16,0 25-1,0 25-15,0-49 16,0 49 0,0-50-16,25 50 15,-25-25-15,25 25 16,-25 0-1,25 0-15,0 0 16,-25 0 0,24 0-16,-24 0 15,0 0-15,25 0 16,-25 0-1,0 0-15,25 25 16,-25 0 0,25-25-16,-25 0 15,0 25-15,0-25 16,0 25-1,0-1-15,0 26 16,0-25 0,-25 0-1,25-1-15,-25-24 16,0 0-16,1 25 15</inkml:trace>
  <inkml:trace contextRef="#ctx0" brushRef="#br0" timeOffset="17657">18951 16173 0,'0'0'78,"0"-25"-63,0 0 1,0 25-1,0-50-15,-25 50 16,25-24-16,0-26 16,0 50-1,0-50-15,0 26 16,-25-1-1,25 0-15,0 25 16,0-50-16,0 50 16,0-24-1,0-26-15,0 50 16,0-50-1,0 26-15,0-1 16,0 25 0,25-25-16,0 25 15,-25 0 1,25 0-16,-25 0 15,25 0-15,-1 0 16,-24 0 0,25 0-1,-25 0 1,25 0-16,-25 0 15,25 0-15,0 25 16,-25 0 0,0-25-16,25 49 15,-25-49 1,0 25-16,0-25 15,0 25 1,0-25-16,0 25 16,0-1-16,0-24 15,-25 0 1,25 25-1,-25-25 1,0 0-16,25 0 31,-25 0-31,25 0 16,-25 0-1,1 0 1,24 0 15,0 0 16,0 0-16,0 25-15,24-25-16,-24 0 31,25 0-31,-25 0 16,25 25-1,0-25-15,0 25 16,-25-25-16,49 24 15,-24 1 1,0-25-16,-25 0 16,50 25-1,-50-25-15,24 25 16,-24 0-1,25-25-15,-25 0 16,0 24 0,25-24-16,0 0 15,-25 0 16,0 25-15,25-25 15</inkml:trace>
  <inkml:trace contextRef="#ctx0" brushRef="#br0" timeOffset="28933.65">20142 17661 0,'0'-25'16,"0"0"31,0 25 15,0 0-31,-25 0-15,25 0-1,-25 0 1,0 0 0,25 0-1,-25 25-15,25-25 16,-24 25-1,-1-25-15,25 25 16,0 0 0,0-25-16,0 24 15,0-24 1,0 25-1,0-25-15,0 25 16,0 0 0,0-25-1,0 25 1,0-25-1,0 0-15,0 0 16,0 24 0,25-24-16,-25 25 15,0-25 1,0 0-16,24 0 15,-24 25 1,25-25 0,0 0 15,-25 0-16,0 25 1,25-25-16,-25 0 16,25 0-1,-25 0 1,25 0 15,-1 0-31,-24 0 16,0 0-1,25 0 1,-25 0-1,0-25 1,0 25 0,0 0-16,25-25 31,-25 0-16,0 25 1,0-24 0,0 24-1,0-25 1,0 0-1,0 25 1,0-25-16,0 25 16,0-25-1,0 25-15,0-24 16,0-1-1,0 25 1,0 0 0,0-25-1,-25 25 16,25 0-15,0 0 15,0-25-31,-25 25 16,1 0-1,24 0 17,-25 0-17,25 0 1,-25 0 31,25 0-16,-25 0 16,25 0 62</inkml:trace>
  <inkml:trace contextRef="#ctx0" brushRef="#br0" timeOffset="33655.92">19621 15404 0,'0'0'187,"0"25"-187,0 24 16,0 1 0,0-1-16,0 1 15,25 0-15,-25-1 16,0-24-1,0 0-15,0 0 16,0-1 0,0-24-16,0 25 15,0-25 16</inkml:trace>
  <inkml:trace contextRef="#ctx0" brushRef="#br0" timeOffset="35038">23242 17760 0,'0'-25'0,"0"1"31,0 24-16,0 0 48,0 0-63,0 24 15,0 1 1,25 25-16,-25-25 16,25 49-1,-25-24-15,25-1 16,0 1-16,-25-25 15,24-1 1,-24 1-16,0-25 16,0 25-1,0 0-15,0-25 31</inkml:trace>
  <inkml:trace contextRef="#ctx0" brushRef="#br0" timeOffset="44019.51">20018 17239 0,'0'0'0,"0"-25"16,0 1 0,0-1-16,0 0 15,0 25 1,0-50-16,-25 1 15,25-26-15,-25 26 16,25-1 0,-25-24-16,25-1 15,0 1 1,-25 24-16,25 1 15,-24-1 1,24 1-16,-25-1 16,25 25-16,-25-25 15,0 26 1,25-26-16,0 50 15,0-25 1,0 25-16,0-49 16,0 49-16,0-25 31,0 25 78,0 0-109,0 25 16,0-1-1,0-24-15,-25 25 16,25 0-1,-24 0-15,24 24 16,0-49-16,0 50 16,-25-50-1,25 25-15,0-25 31,0 0-31,0 0 94,0 0-78,0 0-1,0-25-15,0 0 16,0 25-1,0-25-15,0 25 16,0-24 0,0 24-16,0-25 15,25 0 1,-25 0-16,0 0 15,24 25-15,-24-24 32,25 24-1,-25 0 0,0 0-15,25 24-16,-25 1 15,25-25-15,-25 0 16,0 25-1,25-25-15,-25 25 16,24 0 0,1-25-16,-25 0 15,0 24 1,25-24-16,-25 0 15,25 0-15,-25 25 32,25-25-32,-1 0 15,-24 0 1,0 0-1</inkml:trace>
  <inkml:trace contextRef="#ctx0" brushRef="#br0" timeOffset="44962.57">20663 18033 0,'0'0'47,"0"0"-32,24-25 1,1 25-16,25 0 15,24 0-15,1 0 16,-1 0 0,1 0-16,-1 0 15,-24 0 1,-1 0-16,1 0 15,-25 0 1,-25 0-16,24 0 16</inkml:trace>
  <inkml:trace contextRef="#ctx0" brushRef="#br0" timeOffset="45997.63">21208 17909 0,'25'0'16,"-25"0"-1,50 0-15,-25 25 16,-1-25-1,26 25-15,-50-25 16,50 0 0,-50 0-16,24 0 15,-24 0-15,25 0 31,-25 24 47,0 1-46,0-25-1,0 0-31,-25 25 15,25-25 1,-49 0 0,49 0-16,-25 25 15,0-25 1,0 0-16,25 0 15,-24 0 1,24 25 0,-25-25 15,25 24-31,-25-24 31,25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19:15.8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21:13.5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49,'24'0,"-24"0,25 0,-25 0,25 0,0 0,-25 0,25 0,-25 0,24 0,-24 0</inkml:trace>
  <inkml:trace contextRef="#ctx0" brushRef="#br0" timeOffset="3081">24 0,'0'25,"0"-25,0 24,0 1,0-25,0 25,0-25,0 25,0 0,0-25,0 24,0-24,0 25,0-25,0 25,0-25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21:12.4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0 223,'0'0,"0"-25,0 0,0 25,0-24,0 24,0-25,0 25,0-25,0 0,0 25,0-25,0 25,0 0,0-24,25 24,-25-25,0 25,25 0,0 0,-25 0,25 0,-25 0,24 0</inkml:trace>
  <inkml:trace contextRef="#ctx0" brushRef="#br0" timeOffset="2413">348 25,'24'0,"-24"0,25-25,0 25,25 0,-25 0,-25 0,49 0,-49 0,25 0,-25 0</inkml:trace>
  <inkml:trace contextRef="#ctx0" brushRef="#br0" timeOffset="2984">447 49,'0'0,"0"25,0 0,0-25,0 25,0-25,0 25,0-25,0 24,0 1,0-25,0 25,0-25,0 25,0 0,0-25,0 24,0-24,0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pPr/>
              <a:t>05-01-2022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2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0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47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7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97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0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56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61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5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1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23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1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2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0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64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4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8" y="6356357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2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3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8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7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6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4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customXml" Target="../ink/ink25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9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customXml" Target="../ink/ink23.xml"/><Relationship Id="rId1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14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16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18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1979" y="2913979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Performance Estimation 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7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242147"/>
            <a:ext cx="8425339" cy="723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Comparing Classifiers trough ROC Plot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3000"/>
            <a:ext cx="8425339" cy="5181600"/>
          </a:xfrm>
        </p:spPr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Two curves C1 and C2 are corresponding to the experiments to choose two classifiers with their parameters. </a:t>
            </a:r>
          </a:p>
          <a:p>
            <a:pPr lvl="7"/>
            <a:endParaRPr lang="en-IN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Here, C1 is better than C2 when FPR is less than 0.3.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However, C2 is better, when FPR is greater than 0.3.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Clearly, neither of these two classifiers dominates the other.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3" y="3533256"/>
            <a:ext cx="46196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C4CE52-849D-47A6-948E-304D5E935AF5}"/>
                  </a:ext>
                </a:extLst>
              </p14:cNvPr>
              <p14:cNvContentPartPr/>
              <p14:nvPr/>
            </p14:nvContentPartPr>
            <p14:xfrm>
              <a:off x="4045320" y="5857920"/>
              <a:ext cx="143280" cy="8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C4CE52-849D-47A6-948E-304D5E935A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5960" y="5848560"/>
                <a:ext cx="16200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09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80" y="1117599"/>
            <a:ext cx="8425339" cy="5037667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can use the concept of “</a:t>
            </a:r>
            <a:r>
              <a:rPr lang="en-IN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area under curve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” (AUC) as a better method to compare two or more classifiers.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a model is perfect, then its AUC = 1.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a model simply performs random guessing, then its AUC = 0.5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model that is strictly better than other, would have a larger value of AUC than the other. 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Here, C3 is best, and C2 is better than C1 as AUC(C3)&gt;AUC(C2)&gt;AUC(C1).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5" y="242147"/>
            <a:ext cx="8425339" cy="723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Comparing Classifiers trough ROC Plot </a:t>
            </a:r>
            <a:endParaRPr lang="en-IN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6" y="3340524"/>
            <a:ext cx="3967163" cy="238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54350" y="3973513"/>
              <a:ext cx="295275" cy="295275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4988" y="3964151"/>
                <a:ext cx="314000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3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46650" y="5330825"/>
              <a:ext cx="233363" cy="206375"/>
            </p14:xfrm>
          </p:contentPart>
        </mc:Choice>
        <mc:Fallback>
          <p:pic>
            <p:nvPicPr>
              <p:cNvPr id="133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37258" y="5321461"/>
                <a:ext cx="252148" cy="225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31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8713" y="5348288"/>
              <a:ext cx="285750" cy="215900"/>
            </p14:xfrm>
          </p:contentPart>
        </mc:Choice>
        <mc:Fallback>
          <p:pic>
            <p:nvPicPr>
              <p:cNvPr id="1331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29368" y="5338963"/>
                <a:ext cx="304441" cy="234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31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70300" y="1428750"/>
              <a:ext cx="26988" cy="17463"/>
            </p14:xfrm>
          </p:contentPart>
        </mc:Choice>
        <mc:Fallback>
          <p:pic>
            <p:nvPicPr>
              <p:cNvPr id="1331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0944" y="1419669"/>
                <a:ext cx="45700" cy="35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31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91775" y="7439025"/>
              <a:ext cx="0" cy="0"/>
            </p14:xfrm>
          </p:contentPart>
        </mc:Choice>
        <mc:Fallback>
          <p:pic>
            <p:nvPicPr>
              <p:cNvPr id="1331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091775" y="74390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4957D8-93C8-4D71-AA87-F2C0639874B4}"/>
                  </a:ext>
                </a:extLst>
              </p14:cNvPr>
              <p14:cNvContentPartPr/>
              <p14:nvPr/>
            </p14:nvContentPartPr>
            <p14:xfrm>
              <a:off x="1437840" y="1500120"/>
              <a:ext cx="6965640" cy="459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4957D8-93C8-4D71-AA87-F2C0639874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28480" y="1490760"/>
                <a:ext cx="6984360" cy="46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10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368300"/>
            <a:ext cx="8425339" cy="7162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Quantitative Measure of a Classifier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03960"/>
                <a:ext cx="8425339" cy="512064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The concept of ROC plot can be extended to compare quantitatively using Euclidean distance measure.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See the following figure for an explanation.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Here,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C(</a:t>
                </a:r>
                <a:r>
                  <a:rPr lang="en-IN" sz="2000" i="1" dirty="0" err="1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2000" i="1" dirty="0" err="1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is a classifier and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denotes the Euclidean distance between the best classifier (0, 1) and C. That is, </a:t>
                </a:r>
              </a:p>
              <a:p>
                <a:pPr algn="ctr"/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/>
                      </a:rPr>
                      <m:t>𝜹</m:t>
                    </m:r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𝑓𝑝𝑟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IN" sz="2000" b="0" i="1" smtClean="0">
                                <a:latin typeface="Cambria Math"/>
                              </a:rPr>
                              <m:t>𝑡𝑝𝑟</m:t>
                            </m:r>
                            <m:r>
                              <a:rPr lang="en-IN" sz="20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03960"/>
                <a:ext cx="8425339" cy="5120640"/>
              </a:xfrm>
              <a:blipFill rotWithShape="1">
                <a:blip r:embed="rId2" cstate="print"/>
                <a:stretch>
                  <a:fillRect l="-507" t="-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38" y="2556933"/>
            <a:ext cx="2598245" cy="184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51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368300"/>
            <a:ext cx="8425339" cy="7162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Quantitative Measure of a Classifier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61532"/>
                <a:ext cx="8425339" cy="50630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The smallest possible value of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is 0 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The largest possible values of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s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(when (</a:t>
                </a:r>
                <a:r>
                  <a:rPr lang="en-IN" sz="2000" dirty="0" err="1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 and </a:t>
                </a:r>
                <a:r>
                  <a:rPr lang="en-IN" sz="2000" dirty="0" err="1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0). 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We could hypothesise that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the smaller the value of </a:t>
                </a:r>
                <a14:m>
                  <m:oMath xmlns:m="http://schemas.openxmlformats.org/officeDocument/2006/math">
                    <m:r>
                      <a:rPr lang="en-IN" sz="2000" b="1" i="1">
                        <a:solidFill>
                          <a:srgbClr val="0B5ED7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the better the classifier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  <m:r>
                      <a:rPr lang="en-IN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a useful measure, but does not take into account the </a:t>
                </a:r>
                <a:r>
                  <a:rPr lang="en-US" sz="2000">
                    <a:latin typeface="Times New Roman" pitchFamily="18" charset="0"/>
                    <a:cs typeface="Times New Roman" pitchFamily="18" charset="0"/>
                  </a:rPr>
                  <a:t>relative importance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of true and false positive rates.</a:t>
                </a:r>
              </a:p>
              <a:p>
                <a:pPr lvl="7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can specify the relative importance of making TPR as close to 1 and FPR as close 0 by a weight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between 0 to 1. 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We can define weighted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(denoted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) as</a:t>
                </a:r>
              </a:p>
              <a:p>
                <a:pPr lvl="5"/>
                <a:endParaRPr lang="en-IN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IN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IN" sz="2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𝑓𝑝𝑟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𝑡𝑝𝑟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  <a:endParaRPr lang="en-IN" sz="20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18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0, it 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IN" sz="1800" dirty="0" err="1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i.e., FP Rate.</a:t>
                </a:r>
              </a:p>
              <a:p>
                <a:pPr lvl="8"/>
                <a:endParaRPr lang="en-IN" sz="8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18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1, it 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1 – </a:t>
                </a:r>
                <a:r>
                  <a:rPr lang="en-IN" sz="1800" dirty="0" err="1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i.e., we are only interested to maximizing TP Rate.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61532"/>
                <a:ext cx="8425339" cy="5063067"/>
              </a:xfrm>
              <a:blipFill rotWithShape="1">
                <a:blip r:embed="rId2" cstate="print"/>
                <a:stretch>
                  <a:fillRect l="-724" t="-1205" b="-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16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124461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10780" y="2928512"/>
            <a:ext cx="8506500" cy="222714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The detail material related to this lecture can be found in</a:t>
            </a:r>
          </a:p>
          <a:p>
            <a:pPr>
              <a:buClr>
                <a:srgbClr val="0BD0D9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r>
              <a:rPr lang="en-IN" dirty="0">
                <a:solidFill>
                  <a:srgbClr val="073C8B"/>
                </a:solidFill>
              </a:rPr>
              <a:t>Data Mining: Concepts and Techniques, (3</a:t>
            </a:r>
            <a:r>
              <a:rPr lang="en-IN" baseline="30000" dirty="0">
                <a:solidFill>
                  <a:srgbClr val="073C8B"/>
                </a:solidFill>
              </a:rPr>
              <a:t>rd</a:t>
            </a:r>
            <a:r>
              <a:rPr lang="en-IN" dirty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Edn</a:t>
            </a:r>
            <a:r>
              <a:rPr lang="en-IN" dirty="0">
                <a:solidFill>
                  <a:srgbClr val="073C8B"/>
                </a:solidFill>
              </a:rPr>
              <a:t>.), </a:t>
            </a:r>
            <a:r>
              <a:rPr lang="en-IN" dirty="0" err="1">
                <a:solidFill>
                  <a:srgbClr val="073C8B"/>
                </a:solidFill>
              </a:rPr>
              <a:t>Jiawei</a:t>
            </a:r>
            <a:r>
              <a:rPr lang="en-IN" dirty="0">
                <a:solidFill>
                  <a:srgbClr val="073C8B"/>
                </a:solidFill>
              </a:rPr>
              <a:t> Han, </a:t>
            </a:r>
            <a:r>
              <a:rPr lang="en-IN" dirty="0" err="1">
                <a:solidFill>
                  <a:srgbClr val="073C8B"/>
                </a:solidFill>
              </a:rPr>
              <a:t>Micheline</a:t>
            </a:r>
            <a:r>
              <a:rPr lang="en-IN" dirty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Kamber</a:t>
            </a:r>
            <a:r>
              <a:rPr lang="en-IN" dirty="0">
                <a:solidFill>
                  <a:srgbClr val="073C8B"/>
                </a:solidFill>
              </a:rPr>
              <a:t>, </a:t>
            </a:r>
            <a:r>
              <a:rPr lang="en-IN" dirty="0">
                <a:solidFill>
                  <a:prstClr val="black"/>
                </a:solidFill>
              </a:rPr>
              <a:t>Morgan Kaufmann</a:t>
            </a:r>
            <a:r>
              <a:rPr lang="en-IN" dirty="0">
                <a:solidFill>
                  <a:srgbClr val="073C8B"/>
                </a:solidFill>
              </a:rPr>
              <a:t>, 2015.</a:t>
            </a: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endParaRPr lang="en-US" dirty="0">
              <a:solidFill>
                <a:srgbClr val="073C8B"/>
              </a:solidFill>
            </a:endParaRP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srgbClr val="073C8B"/>
                </a:solidFill>
              </a:rPr>
              <a:t>Introduction to Data Mining, Pang-</a:t>
            </a:r>
            <a:r>
              <a:rPr lang="en-US" dirty="0" err="1">
                <a:solidFill>
                  <a:srgbClr val="073C8B"/>
                </a:solidFill>
              </a:rPr>
              <a:t>Ning</a:t>
            </a:r>
            <a:r>
              <a:rPr lang="en-US" dirty="0">
                <a:solidFill>
                  <a:srgbClr val="073C8B"/>
                </a:solidFill>
              </a:rPr>
              <a:t> Tan,  Michael Steinbach, and </a:t>
            </a:r>
            <a:r>
              <a:rPr lang="en-US" dirty="0" err="1">
                <a:solidFill>
                  <a:srgbClr val="073C8B"/>
                </a:solidFill>
              </a:rPr>
              <a:t>Vipin</a:t>
            </a:r>
            <a:r>
              <a:rPr lang="en-US" dirty="0">
                <a:solidFill>
                  <a:srgbClr val="073C8B"/>
                </a:solidFill>
              </a:rPr>
              <a:t> Kumar,  Addison-Wesley, 2014</a:t>
            </a:r>
          </a:p>
          <a:p>
            <a:pPr marL="0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4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Thank You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68077" y="2959948"/>
            <a:ext cx="8425339" cy="748453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ROC Curves</a:t>
            </a:r>
            <a:endParaRPr lang="en-IN" sz="4800" b="1" dirty="0">
              <a:solidFill>
                <a:srgbClr val="0B5E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8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343747"/>
            <a:ext cx="8425339" cy="7484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ROC Curves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37732"/>
            <a:ext cx="8425339" cy="498686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ROC is an abbreviation of </a:t>
            </a:r>
            <a:r>
              <a:rPr lang="en-IN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Receiver Operating Characteristic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come from the signal detection theory, developed during World War 2 for analysis of radar images.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the context of classifier, ROC plot is a useful tool to study the behaviour of a classifier or 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comparing two or more classifiers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ROC plot is 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two-dimensional graph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where, X-axis represents FP rate (FPR) and Y-axis represents TP rate (TPR).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Since, the values of FPR and TPR varies from 0 to 1 both inclusive, the two axes thus from 0 to 1 only.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Each point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(x, y)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the plot indicating that the FPR has value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the TPR value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8538" y="2813050"/>
              <a:ext cx="6089650" cy="349250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9179" y="2803679"/>
                <a:ext cx="6108367" cy="367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50125" y="768350"/>
              <a:ext cx="1588" cy="9525"/>
            </p14:xfrm>
          </p:contentPart>
        </mc:Choice>
        <mc:Fallback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08837" y="758825"/>
                <a:ext cx="84164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81588" y="5510213"/>
              <a:ext cx="347662" cy="98425"/>
            </p14:xfrm>
          </p:contentPart>
        </mc:Choice>
        <mc:Fallback>
          <p:pic>
            <p:nvPicPr>
              <p:cNvPr id="61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72260" y="5500873"/>
                <a:ext cx="366319" cy="117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32588" y="6348413"/>
              <a:ext cx="501650" cy="28575"/>
            </p14:xfrm>
          </p:contentPart>
        </mc:Choice>
        <mc:Fallback>
          <p:pic>
            <p:nvPicPr>
              <p:cNvPr id="615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23205" y="6339009"/>
                <a:ext cx="520417" cy="47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588" y="1017588"/>
              <a:ext cx="2697162" cy="125412"/>
            </p14:xfrm>
          </p:contentPart>
        </mc:Choice>
        <mc:Fallback>
          <p:pic>
            <p:nvPicPr>
              <p:cNvPr id="615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228" y="1008245"/>
                <a:ext cx="2715882" cy="144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A0E5B5-E991-42B5-9EA3-003DEDB0EED7}"/>
                  </a:ext>
                </a:extLst>
              </p14:cNvPr>
              <p14:cNvContentPartPr/>
              <p14:nvPr/>
            </p14:nvContentPartPr>
            <p14:xfrm>
              <a:off x="6456240" y="5411520"/>
              <a:ext cx="2027520" cy="114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A0E5B5-E991-42B5-9EA3-003DEDB0EE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6880" y="5402160"/>
                <a:ext cx="2046240" cy="11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0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03867"/>
            <a:ext cx="8425339" cy="4673600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typical look of ROC plot with few points in it is shown in the following figure.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Note the four cornered points are the four extreme cases of classifiers</a:t>
            </a: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Identify the four extreme classifiers.</a:t>
            </a: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1854197"/>
            <a:ext cx="4648200" cy="282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1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795625" y="12993688"/>
              <a:ext cx="0" cy="0"/>
            </p14:xfrm>
          </p:contentPart>
        </mc:Choice>
        <mc:Fallback>
          <p:pic>
            <p:nvPicPr>
              <p:cNvPr id="71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95625" y="12993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68600" y="4491038"/>
              <a:ext cx="53975" cy="80962"/>
            </p14:xfrm>
          </p:contentPart>
        </mc:Choice>
        <mc:Fallback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9182" y="4481641"/>
                <a:ext cx="72812" cy="99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1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6538" y="4446588"/>
              <a:ext cx="206375" cy="117475"/>
            </p14:xfrm>
          </p:contentPart>
        </mc:Choice>
        <mc:Fallback>
          <p:pic>
            <p:nvPicPr>
              <p:cNvPr id="71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7157" y="4437132"/>
                <a:ext cx="225136" cy="13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18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45200" y="4205288"/>
              <a:ext cx="214313" cy="100012"/>
            </p14:xfrm>
          </p:contentPart>
        </mc:Choice>
        <mc:Fallback>
          <p:pic>
            <p:nvPicPr>
              <p:cNvPr id="718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35851" y="4196001"/>
                <a:ext cx="233011" cy="118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F8F2B5-B56A-4572-B201-EE9660819892}"/>
                  </a:ext>
                </a:extLst>
              </p14:cNvPr>
              <p14:cNvContentPartPr/>
              <p14:nvPr/>
            </p14:nvContentPartPr>
            <p14:xfrm>
              <a:off x="2321640" y="2482560"/>
              <a:ext cx="6144120" cy="425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F8F2B5-B56A-4572-B201-EE96608198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12280" y="2473200"/>
                <a:ext cx="6162840" cy="42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94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03865"/>
            <a:ext cx="8425339" cy="523240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four points (A, B, C, and D)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1, FPR = 0, the ideal model, i.e., the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perfect classifier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no false results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0, FPR = 1, the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worst classifier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not able to predict a single instance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0, FPR = 0, the model predicts every instance to be a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class, i.e., it is an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ultra-conservative classifier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1, FPR = 1, the model predicts every instance to be a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class, i.e., it is an 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ultra-liberal classifier</a:t>
            </a: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E47AFD-BDC4-4FC9-A299-1FD262A15763}"/>
                  </a:ext>
                </a:extLst>
              </p14:cNvPr>
              <p14:cNvContentPartPr/>
              <p14:nvPr/>
            </p14:nvContentPartPr>
            <p14:xfrm>
              <a:off x="2518200" y="1223280"/>
              <a:ext cx="5893920" cy="377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E47AFD-BDC4-4FC9-A299-1FD262A157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8840" y="1213920"/>
                <a:ext cx="5912640" cy="37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93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261531"/>
            <a:ext cx="8425339" cy="523240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diagonals  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diagonal line joining point C(0,0) and D(1,1) corresponds to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random  guessing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Random guessing means that a record is classified as positive (0r negative) with a certain probability</a:t>
            </a: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Suppose, a test set contacting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500" i="1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positive and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500" i="1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negative instances. Suppose, the classifier guesses any instances with probability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Thus, the random classifier is expected to correctly classify </a:t>
            </a:r>
            <a:r>
              <a:rPr lang="en-US" sz="1500" i="1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p.N</a:t>
            </a:r>
            <a:r>
              <a:rPr lang="en-US" sz="1500" i="1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of the positive instances and </a:t>
            </a:r>
            <a:r>
              <a:rPr lang="en-US" sz="1500" i="1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p.N</a:t>
            </a:r>
            <a:r>
              <a:rPr lang="en-US" sz="15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of the negative instances</a:t>
            </a: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Hence,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sz="15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TPR = FPR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the random classifier results reside on the main diagonals</a:t>
            </a:r>
          </a:p>
          <a:p>
            <a:pPr lvl="2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2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695313" y="13188950"/>
              <a:ext cx="0" cy="0"/>
            </p14:xfrm>
          </p:contentPart>
        </mc:Choice>
        <mc:Fallback>
          <p:pic>
            <p:nvPicPr>
              <p:cNvPr id="92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95313" y="131889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B535B8-45FE-4503-8CE7-81100B55D2A9}"/>
                  </a:ext>
                </a:extLst>
              </p14:cNvPr>
              <p14:cNvContentPartPr/>
              <p14:nvPr/>
            </p14:nvContentPartPr>
            <p14:xfrm>
              <a:off x="6831360" y="4893480"/>
              <a:ext cx="1643400" cy="5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B535B8-45FE-4503-8CE7-81100B55D2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2000" y="4884120"/>
                <a:ext cx="166212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729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261531"/>
            <a:ext cx="8425339" cy="5232401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the upper diagonal region 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points, which reside on upper-diagonal region are corresponding to classifiers “good” as their TPR is as good as FPR (i.e., FPRs are lower than TPRs)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Here, X is better than Z as X has higher TPR and lower FPR than Z.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we compare X and Y, neither classifier is superior to the other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47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261531"/>
            <a:ext cx="8425339" cy="5232401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the lower diagonal region 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Lower-diagonal triangle corresponds to the classifiers that are worst than random classifiers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Note: A classifier that is worst than random guessing, simply by reversing its prediction, we can get good results.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W’(0.2, 0.4) is the  better version than W(0.4, 0.2), W’ is a mirror reflection of W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602388" y="27008138"/>
              <a:ext cx="0" cy="0"/>
            </p14:xfrm>
          </p:contentPart>
        </mc:Choice>
        <mc:Fallback>
          <p:pic>
            <p:nvPicPr>
              <p:cNvPr id="102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02388" y="270081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792510-77B4-4FF3-AEAD-35CF1C02D918}"/>
                  </a:ext>
                </a:extLst>
              </p14:cNvPr>
              <p14:cNvContentPartPr/>
              <p14:nvPr/>
            </p14:nvContentPartPr>
            <p14:xfrm>
              <a:off x="7027920" y="4947120"/>
              <a:ext cx="294840" cy="2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792510-77B4-4FF3-AEAD-35CF1C02D9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18560" y="4937760"/>
                <a:ext cx="31356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18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48920"/>
            <a:ext cx="8425339" cy="8229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Tuning a Classifier through ROC Plot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81100"/>
            <a:ext cx="8425339" cy="51435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Using ROC plot, we can compare two or more classifiers by their TPR and FPR values and this plot also depicts the trade-off between TPR and FPR of a classifier.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Examining ROC curves can give insights into the best way of tuning parameters of classifier.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example, in the curve C2, the result is degraded after the point P. Similarly for the observation C1, beyond Q the settings are not acceptable.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043114"/>
            <a:ext cx="4221163" cy="253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0900" y="3017838"/>
              <a:ext cx="53975" cy="46037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2497" y="3009468"/>
                <a:ext cx="70782" cy="62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2A2760-AC2D-4F3E-97A9-06803AF751DC}"/>
                  </a:ext>
                </a:extLst>
              </p14:cNvPr>
              <p14:cNvContentPartPr/>
              <p14:nvPr/>
            </p14:nvContentPartPr>
            <p14:xfrm>
              <a:off x="3447000" y="2419920"/>
              <a:ext cx="1973880" cy="129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2A2760-AC2D-4F3E-97A9-06803AF751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7640" y="2410560"/>
                <a:ext cx="1992600" cy="13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199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6456</TotalTime>
  <Words>1141</Words>
  <Application>Microsoft Office PowerPoint</Application>
  <PresentationFormat>Custom</PresentationFormat>
  <Paragraphs>190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Constantia</vt:lpstr>
      <vt:lpstr>Times New Roman</vt:lpstr>
      <vt:lpstr>Wingdings 2</vt:lpstr>
      <vt:lpstr>1_Flow</vt:lpstr>
      <vt:lpstr>2_Flow</vt:lpstr>
      <vt:lpstr>PowerPoint Presentation</vt:lpstr>
      <vt:lpstr>PowerPoint Presentation</vt:lpstr>
      <vt:lpstr>ROC Curves</vt:lpstr>
      <vt:lpstr>ROC Plot</vt:lpstr>
      <vt:lpstr>Interpretation of Different Points in ROC Plot</vt:lpstr>
      <vt:lpstr>Interpretation of Different Points in ROC Plot</vt:lpstr>
      <vt:lpstr>Interpretation of Different Points in ROC Plot</vt:lpstr>
      <vt:lpstr>Interpretation of Different Points in ROC Plot</vt:lpstr>
      <vt:lpstr>Tuning a Classifier through ROC Plot</vt:lpstr>
      <vt:lpstr>Comparing Classifiers trough ROC Plot </vt:lpstr>
      <vt:lpstr>Comparing Classifiers trough ROC Plot </vt:lpstr>
      <vt:lpstr>A Quantitative Measure of a Classifier</vt:lpstr>
      <vt:lpstr>A Quantitative Measure of a Classifier</vt:lpstr>
      <vt:lpstr>Reference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Administrator</cp:lastModifiedBy>
  <cp:revision>999</cp:revision>
  <dcterms:created xsi:type="dcterms:W3CDTF">2016-07-28T11:27:44Z</dcterms:created>
  <dcterms:modified xsi:type="dcterms:W3CDTF">2022-01-05T07:10:09Z</dcterms:modified>
</cp:coreProperties>
</file>