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y="6858000" cx="9144000"/>
  <p:notesSz cx="6858000" cy="9144000"/>
  <p:embeddedFontLst>
    <p:embeddedFont>
      <p:font typeface="Book Antiqua"/>
      <p:regular r:id="rId94"/>
      <p:bold r:id="rId95"/>
      <p:italic r:id="rId96"/>
      <p:boldItalic r:id="rId97"/>
    </p:embeddedFont>
    <p:embeddedFont>
      <p:font typeface="Noto Sans Symbols"/>
      <p:regular r:id="rId98"/>
      <p:bold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0" roundtripDataSignature="AMtx7mi8JIBuiwORyZI4d/eWVSOfc66b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0" Type="http://customschemas.google.com/relationships/presentationmetadata" Target="meta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BookAntiqua-bold.fntdata"/><Relationship Id="rId94" Type="http://schemas.openxmlformats.org/officeDocument/2006/relationships/font" Target="fonts/BookAntiqua-regular.fntdata"/><Relationship Id="rId97" Type="http://schemas.openxmlformats.org/officeDocument/2006/relationships/font" Target="fonts/BookAntiqua-boldItalic.fntdata"/><Relationship Id="rId96" Type="http://schemas.openxmlformats.org/officeDocument/2006/relationships/font" Target="fonts/BookAntiqua-italic.fntdata"/><Relationship Id="rId11" Type="http://schemas.openxmlformats.org/officeDocument/2006/relationships/slide" Target="slides/slide4.xml"/><Relationship Id="rId99" Type="http://schemas.openxmlformats.org/officeDocument/2006/relationships/font" Target="fonts/NotoSansSymbols-bold.fntdata"/><Relationship Id="rId10" Type="http://schemas.openxmlformats.org/officeDocument/2006/relationships/slide" Target="slides/slide3.xml"/><Relationship Id="rId98" Type="http://schemas.openxmlformats.org/officeDocument/2006/relationships/font" Target="fonts/NotoSansSymbols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911350" y="692150"/>
            <a:ext cx="3035300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cxnSp>
        <p:nvCxnSpPr>
          <p:cNvPr id="5" name="Google Shape;5;n"/>
          <p:cNvCxnSpPr/>
          <p:nvPr/>
        </p:nvCxnSpPr>
        <p:spPr>
          <a:xfrm>
            <a:off x="920750" y="35814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" name="Google Shape;6;n"/>
          <p:cNvCxnSpPr/>
          <p:nvPr/>
        </p:nvCxnSpPr>
        <p:spPr>
          <a:xfrm>
            <a:off x="920750" y="38862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" name="Google Shape;7;n"/>
          <p:cNvCxnSpPr/>
          <p:nvPr/>
        </p:nvCxnSpPr>
        <p:spPr>
          <a:xfrm>
            <a:off x="920750" y="41910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" name="Google Shape;8;n"/>
          <p:cNvCxnSpPr/>
          <p:nvPr/>
        </p:nvCxnSpPr>
        <p:spPr>
          <a:xfrm>
            <a:off x="920750" y="44958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" name="Google Shape;9;n"/>
          <p:cNvCxnSpPr/>
          <p:nvPr/>
        </p:nvCxnSpPr>
        <p:spPr>
          <a:xfrm>
            <a:off x="920750" y="48006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" name="Google Shape;10;n"/>
          <p:cNvCxnSpPr/>
          <p:nvPr/>
        </p:nvCxnSpPr>
        <p:spPr>
          <a:xfrm>
            <a:off x="920750" y="51054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" name="Google Shape;11;n"/>
          <p:cNvCxnSpPr/>
          <p:nvPr/>
        </p:nvCxnSpPr>
        <p:spPr>
          <a:xfrm>
            <a:off x="920750" y="51054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920750" y="54102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" name="Google Shape;13;n"/>
          <p:cNvCxnSpPr/>
          <p:nvPr/>
        </p:nvCxnSpPr>
        <p:spPr>
          <a:xfrm>
            <a:off x="920750" y="57150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" name="Google Shape;14;n"/>
          <p:cNvCxnSpPr/>
          <p:nvPr/>
        </p:nvCxnSpPr>
        <p:spPr>
          <a:xfrm>
            <a:off x="920750" y="60198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n"/>
          <p:cNvCxnSpPr/>
          <p:nvPr/>
        </p:nvCxnSpPr>
        <p:spPr>
          <a:xfrm>
            <a:off x="920750" y="63246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n"/>
          <p:cNvCxnSpPr/>
          <p:nvPr/>
        </p:nvCxnSpPr>
        <p:spPr>
          <a:xfrm>
            <a:off x="920750" y="66294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n"/>
          <p:cNvCxnSpPr/>
          <p:nvPr/>
        </p:nvCxnSpPr>
        <p:spPr>
          <a:xfrm>
            <a:off x="920750" y="69342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n"/>
          <p:cNvCxnSpPr/>
          <p:nvPr/>
        </p:nvCxnSpPr>
        <p:spPr>
          <a:xfrm>
            <a:off x="920750" y="72390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n"/>
          <p:cNvCxnSpPr/>
          <p:nvPr/>
        </p:nvCxnSpPr>
        <p:spPr>
          <a:xfrm>
            <a:off x="920750" y="75438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" name="Google Shape;20;n"/>
          <p:cNvCxnSpPr/>
          <p:nvPr/>
        </p:nvCxnSpPr>
        <p:spPr>
          <a:xfrm>
            <a:off x="920750" y="78486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" name="Google Shape;21;n"/>
          <p:cNvCxnSpPr/>
          <p:nvPr/>
        </p:nvCxnSpPr>
        <p:spPr>
          <a:xfrm>
            <a:off x="920750" y="81534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" name="Google Shape;22;n"/>
          <p:cNvCxnSpPr/>
          <p:nvPr/>
        </p:nvCxnSpPr>
        <p:spPr>
          <a:xfrm>
            <a:off x="920750" y="8458200"/>
            <a:ext cx="5016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" name="Google Shape;23;n"/>
          <p:cNvCxnSpPr/>
          <p:nvPr/>
        </p:nvCxnSpPr>
        <p:spPr>
          <a:xfrm>
            <a:off x="165100" y="381000"/>
            <a:ext cx="6527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" name="Google Shape;24;n"/>
          <p:cNvSpPr txBox="1"/>
          <p:nvPr/>
        </p:nvSpPr>
        <p:spPr>
          <a:xfrm>
            <a:off x="71437" y="8818562"/>
            <a:ext cx="6715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Statistics, 7/e	© 1997 Prentice-Hall, Inc.</a:t>
            </a:r>
            <a:endParaRPr/>
          </a:p>
        </p:txBody>
      </p:sp>
      <p:cxnSp>
        <p:nvCxnSpPr>
          <p:cNvPr id="25" name="Google Shape;25;n"/>
          <p:cNvCxnSpPr/>
          <p:nvPr/>
        </p:nvCxnSpPr>
        <p:spPr>
          <a:xfrm>
            <a:off x="165100" y="8763000"/>
            <a:ext cx="6527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" name="Google Shape;26;n"/>
          <p:cNvSpPr txBox="1"/>
          <p:nvPr/>
        </p:nvSpPr>
        <p:spPr>
          <a:xfrm>
            <a:off x="71437" y="55562"/>
            <a:ext cx="671512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Chapter 2	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2-</a:t>
            </a: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Allow students 10-15 minutes to complete this before revealing answers.</a:t>
            </a:r>
            <a:endParaRPr/>
          </a:p>
        </p:txBody>
      </p:sp>
      <p:sp>
        <p:nvSpPr>
          <p:cNvPr id="584" name="Google Shape;584;p1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1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number of classes is </a:t>
            </a:r>
            <a:r>
              <a:rPr b="1" i="1" lang="en-US"/>
              <a:t>usually</a:t>
            </a:r>
            <a:r>
              <a:rPr lang="en-US"/>
              <a:t> between 5 and 15.  Only 3 are used here for illustration purposes.</a:t>
            </a:r>
            <a:endParaRPr/>
          </a:p>
        </p:txBody>
      </p:sp>
      <p:sp>
        <p:nvSpPr>
          <p:cNvPr id="746" name="Google Shape;746;p2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number of classes is </a:t>
            </a:r>
            <a:r>
              <a:rPr b="1" i="1" lang="en-US"/>
              <a:t>usually</a:t>
            </a:r>
            <a:r>
              <a:rPr lang="en-US"/>
              <a:t> between 5 and 15.  Only 3 are used here for illustration purposes.</a:t>
            </a:r>
            <a:endParaRPr/>
          </a:p>
        </p:txBody>
      </p:sp>
      <p:sp>
        <p:nvSpPr>
          <p:cNvPr id="850" name="Google Shape;850;p2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number of classes is </a:t>
            </a:r>
            <a:r>
              <a:rPr b="1" i="1" lang="en-US"/>
              <a:t>usually</a:t>
            </a:r>
            <a:r>
              <a:rPr lang="en-US"/>
              <a:t> between 5 and 15.  Only 3 are used here for illustration purposes.</a:t>
            </a:r>
            <a:endParaRPr/>
          </a:p>
        </p:txBody>
      </p:sp>
      <p:sp>
        <p:nvSpPr>
          <p:cNvPr id="934" name="Google Shape;934;p2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 - no zero point.  Maybe, a pie chart would be better.</a:t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11 total employees; total salaries are $770,000.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mode is $20,000 (Union argument).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median is $30,000.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mean is $70,000 (President’s argument).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Different measures are used!</a:t>
            </a:r>
            <a:endParaRPr/>
          </a:p>
        </p:txBody>
      </p:sp>
      <p:sp>
        <p:nvSpPr>
          <p:cNvPr id="1081" name="Google Shape;1081;p3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Throughout this chapter, we will be using the following notation, which I will introduce now.</a:t>
            </a:r>
            <a:endParaRPr/>
          </a:p>
        </p:txBody>
      </p:sp>
      <p:sp>
        <p:nvSpPr>
          <p:cNvPr id="1132" name="Google Shape;1132;p3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Location (Position)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Concerned with </a:t>
            </a:r>
            <a:r>
              <a:rPr b="1" lang="en-US"/>
              <a:t>where</a:t>
            </a:r>
            <a:r>
              <a:rPr lang="en-US"/>
              <a:t> values are </a:t>
            </a:r>
            <a:r>
              <a:rPr b="1" lang="en-US"/>
              <a:t>concentrated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Variation (Dispersion)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Concerned with the extent to which values </a:t>
            </a:r>
            <a:r>
              <a:rPr b="1" lang="en-US"/>
              <a:t>vary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Shape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Concerned with extent to which values are </a:t>
            </a:r>
            <a:r>
              <a:rPr b="1" lang="en-US"/>
              <a:t>symmetrically distributed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4" name="Google Shape;1284;p3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3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the data from problem 3.54 in BL5ed.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 the class 10-15 minutes to compute before showing the answer.</a:t>
            </a:r>
            <a:endParaRPr/>
          </a:p>
        </p:txBody>
      </p:sp>
      <p:sp>
        <p:nvSpPr>
          <p:cNvPr id="1667" name="Google Shape;1667;p4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Median = 6.5 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Position = (n+1)/2 = (10+1)/2 = 5.5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1 2 3 5 6 7 8 8 9 11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 2 3 4 5 6 7 8 9 10   (n = 10)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(6+7)/2 = 6.5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Midrange = 6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(X</a:t>
            </a:r>
            <a:r>
              <a:rPr baseline="-25000" lang="en-US"/>
              <a:t>smallest</a:t>
            </a:r>
            <a:r>
              <a:rPr lang="en-US"/>
              <a:t> + X</a:t>
            </a:r>
            <a:r>
              <a:rPr baseline="-25000" lang="en-US"/>
              <a:t>largest</a:t>
            </a:r>
            <a:r>
              <a:rPr lang="en-US"/>
              <a:t>)/2 = (1+11)/2 = 6</a:t>
            </a:r>
            <a:endParaRPr/>
          </a:p>
        </p:txBody>
      </p:sp>
      <p:sp>
        <p:nvSpPr>
          <p:cNvPr id="1767" name="Google Shape;1767;p4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5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5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2" name="Google Shape;1832;p5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5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5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5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5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5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the data from problem 3.54 in BL5ed.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 the class 10-15 minutes to compute before showing the answer.</a:t>
            </a:r>
            <a:endParaRPr/>
          </a:p>
        </p:txBody>
      </p:sp>
      <p:sp>
        <p:nvSpPr>
          <p:cNvPr id="2337" name="Google Shape;2337;p5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exact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Midhinge = (Q</a:t>
            </a:r>
            <a:r>
              <a:rPr baseline="-25000" lang="en-US"/>
              <a:t>1</a:t>
            </a:r>
            <a:r>
              <a:rPr lang="en-US"/>
              <a:t> + Q</a:t>
            </a:r>
            <a:r>
              <a:rPr baseline="-25000" lang="en-US"/>
              <a:t>3</a:t>
            </a:r>
            <a:r>
              <a:rPr lang="en-US"/>
              <a:t>)/2 = (2.75 + 8.25)/2 = 11/2 = 5.5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exact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Midhinge = (Q</a:t>
            </a:r>
            <a:r>
              <a:rPr baseline="-25000" lang="en-US"/>
              <a:t>1</a:t>
            </a:r>
            <a:r>
              <a:rPr lang="en-US"/>
              <a:t> + Q</a:t>
            </a:r>
            <a:r>
              <a:rPr baseline="-25000" lang="en-US"/>
              <a:t>3</a:t>
            </a:r>
            <a:r>
              <a:rPr lang="en-US"/>
              <a:t>)/2 = (2.75 + 8.25)/2 = 11/2 = 5.5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6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6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6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6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7" name="Google Shape;2627;p6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6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6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Shape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Concerned with extent to which values are </a:t>
            </a:r>
            <a:r>
              <a:rPr b="1" lang="en-US"/>
              <a:t>symmetrically distributed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Kurtosis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extent to which a distribution is </a:t>
            </a:r>
            <a:r>
              <a:rPr b="1" lang="en-US"/>
              <a:t>peaked (flatter or taller)</a:t>
            </a:r>
            <a:r>
              <a:rPr lang="en-US"/>
              <a:t>.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example, a distribution could be more peaked than a normal distribution (still may be ‘bell-shaped). If values are </a:t>
            </a:r>
            <a:r>
              <a:rPr b="1" lang="en-US"/>
              <a:t>negative</a:t>
            </a:r>
            <a:r>
              <a:rPr lang="en-US"/>
              <a:t>, then distribution is </a:t>
            </a:r>
            <a:r>
              <a:rPr b="1" lang="en-US"/>
              <a:t>less peaked</a:t>
            </a:r>
            <a:r>
              <a:rPr lang="en-US"/>
              <a:t> than a normal distribution.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Skew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extent to which a distribution is </a:t>
            </a:r>
            <a:r>
              <a:rPr b="1" lang="en-US"/>
              <a:t>symmetric</a:t>
            </a:r>
            <a:r>
              <a:rPr lang="en-US"/>
              <a:t> or has a </a:t>
            </a:r>
            <a:r>
              <a:rPr b="1" lang="en-US"/>
              <a:t>tail</a:t>
            </a:r>
            <a:r>
              <a:rPr lang="en-US"/>
              <a:t>. Values are 0 if normal distribution. If the values are </a:t>
            </a:r>
            <a:r>
              <a:rPr b="1" lang="en-US"/>
              <a:t>negative</a:t>
            </a:r>
            <a:r>
              <a:rPr lang="en-US"/>
              <a:t>, then negative or </a:t>
            </a:r>
            <a:r>
              <a:rPr b="1" lang="en-US"/>
              <a:t>left-skewed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6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6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8" name="Google Shape;2758;p6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6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6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6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6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p6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6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7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7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7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7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7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7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7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the data from problem 3.54 in BL5ed.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 the class 10-15 minutes to compute before showing the answer.</a:t>
            </a:r>
            <a:endParaRPr/>
          </a:p>
        </p:txBody>
      </p:sp>
      <p:sp>
        <p:nvSpPr>
          <p:cNvPr id="3003" name="Google Shape;3003;p7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7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</a:t>
            </a:r>
            <a:r>
              <a:rPr baseline="-25000" lang="en-US"/>
              <a:t>1</a:t>
            </a:r>
            <a:r>
              <a:rPr lang="en-US"/>
              <a:t> = 1(n+1)/4 = 1(10+1)/4 = 11/4 = 2.75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exact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75% of way Between 2 &amp; 3; Value is 2.75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7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7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</a:t>
            </a:r>
            <a:r>
              <a:rPr baseline="-25000" lang="en-US"/>
              <a:t>3</a:t>
            </a:r>
            <a:r>
              <a:rPr lang="en-US"/>
              <a:t> = 3(n+1)/4 = 3(10+1)/4 = 33/4 = 8.25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exact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25% of way Between 8 &amp; 9; Value is 8.25</a:t>
            </a:r>
            <a:endParaRPr/>
          </a:p>
        </p:txBody>
      </p:sp>
      <p:sp>
        <p:nvSpPr>
          <p:cNvPr id="3056" name="Google Shape;3056;p7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7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Using exact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Midhinge = (Q</a:t>
            </a:r>
            <a:r>
              <a:rPr baseline="-25000" lang="en-US"/>
              <a:t>1</a:t>
            </a:r>
            <a:r>
              <a:rPr lang="en-US"/>
              <a:t> + Q</a:t>
            </a:r>
            <a:r>
              <a:rPr baseline="-25000" lang="en-US"/>
              <a:t>3</a:t>
            </a:r>
            <a:r>
              <a:rPr lang="en-US"/>
              <a:t>)/2 = (2.75 + 8.25)/2 = 11/2 = 5.5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7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2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7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77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7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7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p7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0" name="Google Shape;3250;p7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8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80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p8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81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8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8" name="Google Shape;3738;p82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8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6" name="Google Shape;3796;p83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8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84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8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85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8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86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Horizontal bars are used for categorical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Vertical bars are used for numerical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Still, some variation exists on this point in the literature.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Also, there are many variations on the bar (e.g., stacked bar)</a:t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912937" y="692150"/>
            <a:ext cx="3032125" cy="227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over Text" type="twoObjOverTx">
  <p:cSld name="TWO_OBJECTS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9"/>
          <p:cNvSpPr txBox="1"/>
          <p:nvPr>
            <p:ph idx="1" type="body"/>
          </p:nvPr>
        </p:nvSpPr>
        <p:spPr>
          <a:xfrm>
            <a:off x="6096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99"/>
          <p:cNvSpPr txBox="1"/>
          <p:nvPr>
            <p:ph idx="2" type="body"/>
          </p:nvPr>
        </p:nvSpPr>
        <p:spPr>
          <a:xfrm>
            <a:off x="46101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99"/>
          <p:cNvSpPr txBox="1"/>
          <p:nvPr>
            <p:ph idx="3" type="body"/>
          </p:nvPr>
        </p:nvSpPr>
        <p:spPr>
          <a:xfrm>
            <a:off x="609600" y="4114800"/>
            <a:ext cx="784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0"/>
          <p:cNvSpPr txBox="1"/>
          <p:nvPr>
            <p:ph idx="1" type="body"/>
          </p:nvPr>
        </p:nvSpPr>
        <p:spPr>
          <a:xfrm>
            <a:off x="6096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00"/>
          <p:cNvSpPr txBox="1"/>
          <p:nvPr>
            <p:ph idx="2" type="body"/>
          </p:nvPr>
        </p:nvSpPr>
        <p:spPr>
          <a:xfrm>
            <a:off x="609600" y="41148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00"/>
          <p:cNvSpPr txBox="1"/>
          <p:nvPr>
            <p:ph idx="3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4"/>
          <p:cNvSpPr txBox="1"/>
          <p:nvPr>
            <p:ph type="title"/>
          </p:nvPr>
        </p:nvSpPr>
        <p:spPr>
          <a:xfrm rot="5400000">
            <a:off x="4505325" y="2143125"/>
            <a:ext cx="5943600" cy="1962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4"/>
          <p:cNvSpPr txBox="1"/>
          <p:nvPr>
            <p:ph idx="1" type="body"/>
          </p:nvPr>
        </p:nvSpPr>
        <p:spPr>
          <a:xfrm rot="5400000">
            <a:off x="504825" y="257175"/>
            <a:ext cx="59436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5"/>
          <p:cNvSpPr txBox="1"/>
          <p:nvPr>
            <p:ph idx="1" type="body"/>
          </p:nvPr>
        </p:nvSpPr>
        <p:spPr>
          <a:xfrm rot="5400000">
            <a:off x="2476500" y="114300"/>
            <a:ext cx="41148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2" name="Google Shape;92;p10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9" name="Google Shape;99;p10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0" name="Google Shape;100;p10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1" name="Google Shape;101;p10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4450" lIns="90475" spcFirstLastPara="1" rIns="90475" wrap="square" tIns="444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9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0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90"/>
          <p:cNvSpPr/>
          <p:nvPr>
            <p:ph idx="2" type="clipArt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3"/>
          <p:cNvSpPr txBox="1"/>
          <p:nvPr>
            <p:ph idx="1" type="body"/>
          </p:nvPr>
        </p:nvSpPr>
        <p:spPr>
          <a:xfrm>
            <a:off x="609600" y="1981200"/>
            <a:ext cx="784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93"/>
          <p:cNvSpPr txBox="1"/>
          <p:nvPr>
            <p:ph idx="2" type="body"/>
          </p:nvPr>
        </p:nvSpPr>
        <p:spPr>
          <a:xfrm>
            <a:off x="609600" y="4114800"/>
            <a:ext cx="784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4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94"/>
          <p:cNvSpPr txBox="1"/>
          <p:nvPr>
            <p:ph idx="2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5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95"/>
          <p:cNvSpPr txBox="1"/>
          <p:nvPr>
            <p:ph idx="2" type="body"/>
          </p:nvPr>
        </p:nvSpPr>
        <p:spPr>
          <a:xfrm>
            <a:off x="46101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95"/>
          <p:cNvSpPr txBox="1"/>
          <p:nvPr>
            <p:ph idx="3" type="body"/>
          </p:nvPr>
        </p:nvSpPr>
        <p:spPr>
          <a:xfrm>
            <a:off x="4610100" y="41148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6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0" name="Google Shape;60;p96"/>
          <p:cNvSpPr txBox="1"/>
          <p:nvPr>
            <p:ph idx="2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7"/>
          <p:cNvSpPr txBox="1"/>
          <p:nvPr>
            <p:ph idx="1" type="body"/>
          </p:nvPr>
        </p:nvSpPr>
        <p:spPr>
          <a:xfrm>
            <a:off x="6096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97"/>
          <p:cNvSpPr txBox="1"/>
          <p:nvPr>
            <p:ph idx="2" type="body"/>
          </p:nvPr>
        </p:nvSpPr>
        <p:spPr>
          <a:xfrm>
            <a:off x="4610100" y="19812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97"/>
          <p:cNvSpPr txBox="1"/>
          <p:nvPr>
            <p:ph idx="3" type="body"/>
          </p:nvPr>
        </p:nvSpPr>
        <p:spPr>
          <a:xfrm>
            <a:off x="609600" y="41148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97"/>
          <p:cNvSpPr txBox="1"/>
          <p:nvPr>
            <p:ph idx="4" type="body"/>
          </p:nvPr>
        </p:nvSpPr>
        <p:spPr>
          <a:xfrm>
            <a:off x="4610100" y="4114800"/>
            <a:ext cx="38481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9" name="Google Shape;29;p87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7"/>
          <p:cNvSpPr txBox="1"/>
          <p:nvPr/>
        </p:nvSpPr>
        <p:spPr>
          <a:xfrm>
            <a:off x="0" y="1428750"/>
            <a:ext cx="9132887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63500" dir="567739" dist="7725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7"/>
          <p:cNvSpPr txBox="1"/>
          <p:nvPr/>
        </p:nvSpPr>
        <p:spPr>
          <a:xfrm>
            <a:off x="0" y="1543050"/>
            <a:ext cx="9132887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blurRad="63500" dir="1106097" dist="8032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7"/>
          <p:cNvSpPr txBox="1"/>
          <p:nvPr/>
        </p:nvSpPr>
        <p:spPr>
          <a:xfrm>
            <a:off x="1146175" y="6372225"/>
            <a:ext cx="8413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2 - </a:t>
            </a:r>
            <a:fld id="{00000000-1234-1234-1234-123412341234}" type="slidenum"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" name="Google Shape;33;p87"/>
          <p:cNvSpPr txBox="1"/>
          <p:nvPr/>
        </p:nvSpPr>
        <p:spPr>
          <a:xfrm>
            <a:off x="73025" y="1139825"/>
            <a:ext cx="19907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2003 Pearson Prentice Hall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7" name="Google Shape;107;p91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91"/>
          <p:cNvSpPr txBox="1"/>
          <p:nvPr/>
        </p:nvSpPr>
        <p:spPr>
          <a:xfrm>
            <a:off x="0" y="1428750"/>
            <a:ext cx="9132887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63500" dir="567739" dist="7725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1"/>
          <p:cNvSpPr txBox="1"/>
          <p:nvPr/>
        </p:nvSpPr>
        <p:spPr>
          <a:xfrm>
            <a:off x="0" y="1543050"/>
            <a:ext cx="9132887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blurRad="63500" dir="1106097" dist="8032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1"/>
          <p:cNvSpPr txBox="1"/>
          <p:nvPr/>
        </p:nvSpPr>
        <p:spPr>
          <a:xfrm>
            <a:off x="1146175" y="6372225"/>
            <a:ext cx="8413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</a:t>
            </a: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91"/>
          <p:cNvSpPr txBox="1"/>
          <p:nvPr/>
        </p:nvSpPr>
        <p:spPr>
          <a:xfrm>
            <a:off x="73025" y="1139825"/>
            <a:ext cx="19907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2003 Pearson Prentice Hall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7" name="Google Shape;117;p101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01"/>
          <p:cNvSpPr txBox="1"/>
          <p:nvPr/>
        </p:nvSpPr>
        <p:spPr>
          <a:xfrm>
            <a:off x="0" y="1428750"/>
            <a:ext cx="9132887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blurRad="63500" dir="567739" dist="7725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1"/>
          <p:cNvSpPr txBox="1"/>
          <p:nvPr/>
        </p:nvSpPr>
        <p:spPr>
          <a:xfrm>
            <a:off x="0" y="1543050"/>
            <a:ext cx="9132887" cy="38100"/>
          </a:xfrm>
          <a:prstGeom prst="rect">
            <a:avLst/>
          </a:prstGeom>
          <a:solidFill>
            <a:srgbClr val="D989B8"/>
          </a:solidFill>
          <a:ln>
            <a:noFill/>
          </a:ln>
          <a:effectLst>
            <a:outerShdw blurRad="63500" dir="1106097" dist="80321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1"/>
          <p:cNvSpPr txBox="1"/>
          <p:nvPr/>
        </p:nvSpPr>
        <p:spPr>
          <a:xfrm>
            <a:off x="1146175" y="6372225"/>
            <a:ext cx="8413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</a:t>
            </a: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01"/>
          <p:cNvSpPr txBox="1"/>
          <p:nvPr/>
        </p:nvSpPr>
        <p:spPr>
          <a:xfrm>
            <a:off x="73025" y="1139825"/>
            <a:ext cx="19907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2003 Pearson Prentice Hall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Science Unit 2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for Describing 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Sets of Data 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312" name="Google Shape;312;p10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312" name="Google Shape;312;p1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/>
          <p:nvPr/>
        </p:nvSpPr>
        <p:spPr>
          <a:xfrm>
            <a:off x="5543550" y="3351212"/>
            <a:ext cx="2232025" cy="1911350"/>
          </a:xfrm>
          <a:custGeom>
            <a:rect b="b" l="l" r="r" t="t"/>
            <a:pathLst>
              <a:path extrusionOk="0" fill="none" h="36975" w="43200">
                <a:moveTo>
                  <a:pt x="36771" y="-1"/>
                </a:moveTo>
                <a:cubicBezTo>
                  <a:pt x="40884" y="4058"/>
                  <a:pt x="43200" y="9596"/>
                  <a:pt x="43200" y="15375"/>
                </a:cubicBezTo>
                <a:cubicBezTo>
                  <a:pt x="43200" y="27304"/>
                  <a:pt x="33529" y="36975"/>
                  <a:pt x="21600" y="36975"/>
                </a:cubicBezTo>
                <a:cubicBezTo>
                  <a:pt x="9670" y="36975"/>
                  <a:pt x="0" y="27304"/>
                  <a:pt x="0" y="15375"/>
                </a:cubicBezTo>
                <a:cubicBezTo>
                  <a:pt x="-1" y="14224"/>
                  <a:pt x="91" y="13076"/>
                  <a:pt x="274" y="11940"/>
                </a:cubicBezTo>
              </a:path>
              <a:path extrusionOk="0" h="36975" w="43200">
                <a:moveTo>
                  <a:pt x="36771" y="-1"/>
                </a:moveTo>
                <a:cubicBezTo>
                  <a:pt x="40884" y="4058"/>
                  <a:pt x="43200" y="9596"/>
                  <a:pt x="43200" y="15375"/>
                </a:cubicBezTo>
                <a:cubicBezTo>
                  <a:pt x="43200" y="27304"/>
                  <a:pt x="33529" y="36975"/>
                  <a:pt x="21600" y="36975"/>
                </a:cubicBezTo>
                <a:cubicBezTo>
                  <a:pt x="9670" y="36975"/>
                  <a:pt x="0" y="27304"/>
                  <a:pt x="0" y="15375"/>
                </a:cubicBezTo>
                <a:cubicBezTo>
                  <a:pt x="-1" y="14224"/>
                  <a:pt x="91" y="13076"/>
                  <a:pt x="274" y="11940"/>
                </a:cubicBezTo>
                <a:lnTo>
                  <a:pt x="21600" y="15375"/>
                </a:lnTo>
                <a:close/>
              </a:path>
            </a:pathLst>
          </a:custGeom>
          <a:solidFill>
            <a:schemeClr val="lt2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5557837" y="3357562"/>
            <a:ext cx="1101725" cy="788987"/>
          </a:xfrm>
          <a:custGeom>
            <a:rect b="b" l="l" r="r" t="t"/>
            <a:pathLst>
              <a:path extrusionOk="0" fill="none" h="15268" w="21325">
                <a:moveTo>
                  <a:pt x="-1" y="11833"/>
                </a:moveTo>
                <a:cubicBezTo>
                  <a:pt x="721" y="7351"/>
                  <a:pt x="2837" y="3211"/>
                  <a:pt x="6045" y="-1"/>
                </a:cubicBezTo>
              </a:path>
              <a:path extrusionOk="0" h="15268" w="21325">
                <a:moveTo>
                  <a:pt x="-1" y="11833"/>
                </a:moveTo>
                <a:cubicBezTo>
                  <a:pt x="721" y="7351"/>
                  <a:pt x="2837" y="3211"/>
                  <a:pt x="6045" y="-1"/>
                </a:cubicBezTo>
                <a:lnTo>
                  <a:pt x="21325" y="15268"/>
                </a:lnTo>
                <a:close/>
              </a:path>
            </a:pathLst>
          </a:custGeom>
          <a:solidFill>
            <a:schemeClr val="accent1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5868987" y="3028950"/>
            <a:ext cx="1573212" cy="1117600"/>
          </a:xfrm>
          <a:custGeom>
            <a:rect b="b" l="l" r="r" t="t"/>
            <a:pathLst>
              <a:path extrusionOk="0" fill="none" h="21600" w="30450">
                <a:moveTo>
                  <a:pt x="-1" y="6331"/>
                </a:moveTo>
                <a:cubicBezTo>
                  <a:pt x="4051" y="2277"/>
                  <a:pt x="9547" y="-1"/>
                  <a:pt x="15279" y="0"/>
                </a:cubicBezTo>
                <a:cubicBezTo>
                  <a:pt x="20957" y="0"/>
                  <a:pt x="26407" y="2236"/>
                  <a:pt x="30450" y="6224"/>
                </a:cubicBezTo>
              </a:path>
              <a:path extrusionOk="0" h="21600" w="30450">
                <a:moveTo>
                  <a:pt x="-1" y="6331"/>
                </a:moveTo>
                <a:cubicBezTo>
                  <a:pt x="4051" y="2277"/>
                  <a:pt x="9547" y="-1"/>
                  <a:pt x="15279" y="0"/>
                </a:cubicBezTo>
                <a:cubicBezTo>
                  <a:pt x="20957" y="0"/>
                  <a:pt x="26407" y="2236"/>
                  <a:pt x="30450" y="6224"/>
                </a:cubicBezTo>
                <a:lnTo>
                  <a:pt x="15279" y="21600"/>
                </a:lnTo>
                <a:close/>
              </a:path>
            </a:pathLst>
          </a:custGeom>
          <a:solidFill>
            <a:schemeClr val="hlink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4349750" y="3081337"/>
            <a:ext cx="11271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Econ.</a:t>
            </a:r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4481512" y="3509962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sp>
        <p:nvSpPr>
          <p:cNvPr id="322" name="Google Shape;322;p11"/>
          <p:cNvSpPr txBox="1"/>
          <p:nvPr/>
        </p:nvSpPr>
        <p:spPr>
          <a:xfrm>
            <a:off x="7635875" y="2733675"/>
            <a:ext cx="12033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Mgmt.</a:t>
            </a:r>
            <a:endParaRPr/>
          </a:p>
        </p:txBody>
      </p:sp>
      <p:sp>
        <p:nvSpPr>
          <p:cNvPr id="323" name="Google Shape;323;p11"/>
          <p:cNvSpPr txBox="1"/>
          <p:nvPr/>
        </p:nvSpPr>
        <p:spPr>
          <a:xfrm>
            <a:off x="7804150" y="3163887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7791450" y="4351337"/>
            <a:ext cx="10318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Acct.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7872412" y="4781550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65%</a:t>
            </a:r>
            <a:endParaRPr/>
          </a:p>
        </p:txBody>
      </p:sp>
      <p:sp>
        <p:nvSpPr>
          <p:cNvPr id="326" name="Google Shape;326;p1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Pie Chart</a:t>
            </a:r>
            <a:endParaRPr/>
          </a:p>
        </p:txBody>
      </p:sp>
      <p:sp>
        <p:nvSpPr>
          <p:cNvPr id="327" name="Google Shape;327;p11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Shows Breakdown of Total Quantity </a:t>
            </a:r>
            <a:b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into Categories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Useful for Showing Relative Differences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Angle Size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(360°)(Percent) 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5405437" y="2205037"/>
            <a:ext cx="2524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Majors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3729037" y="5481637"/>
            <a:ext cx="2828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(360°) (10%) = 36°</a:t>
            </a:r>
            <a:endParaRPr/>
          </a:p>
        </p:txBody>
      </p:sp>
      <p:cxnSp>
        <p:nvCxnSpPr>
          <p:cNvPr id="330" name="Google Shape;330;p11"/>
          <p:cNvCxnSpPr/>
          <p:nvPr/>
        </p:nvCxnSpPr>
        <p:spPr>
          <a:xfrm flipH="1" rot="10800000">
            <a:off x="5645150" y="3956050"/>
            <a:ext cx="596900" cy="146050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2700000" dist="17960">
              <a:schemeClr val="dk1"/>
            </a:outerShdw>
          </a:effectLst>
        </p:spPr>
      </p:cxnSp>
      <p:sp>
        <p:nvSpPr>
          <p:cNvPr id="331" name="Google Shape;331;p11"/>
          <p:cNvSpPr/>
          <p:nvPr/>
        </p:nvSpPr>
        <p:spPr>
          <a:xfrm>
            <a:off x="6034087" y="3748087"/>
            <a:ext cx="215900" cy="292100"/>
          </a:xfrm>
          <a:custGeom>
            <a:rect b="b" l="l" r="r" t="t"/>
            <a:pathLst>
              <a:path extrusionOk="0" fill="none" h="21599" w="21600">
                <a:moveTo>
                  <a:pt x="0" y="21599"/>
                </a:moveTo>
                <a:cubicBezTo>
                  <a:pt x="0" y="9731"/>
                  <a:pt x="9574" y="86"/>
                  <a:pt x="21440" y="-1"/>
                </a:cubicBezTo>
              </a:path>
              <a:path extrusionOk="0" h="21599" w="21600">
                <a:moveTo>
                  <a:pt x="0" y="21599"/>
                </a:moveTo>
                <a:cubicBezTo>
                  <a:pt x="0" y="9731"/>
                  <a:pt x="9574" y="86"/>
                  <a:pt x="21440" y="-1"/>
                </a:cubicBezTo>
                <a:lnTo>
                  <a:pt x="21600" y="21599"/>
                </a:lnTo>
                <a:close/>
              </a:path>
            </a:pathLst>
          </a:custGeom>
          <a:noFill/>
          <a:ln cap="rnd" cmpd="sng" w="25400">
            <a:solidFill>
              <a:srgbClr val="EAEC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5651500" y="3589337"/>
            <a:ext cx="514350" cy="377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36°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338" name="Google Shape;338;p12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338" name="Google Shape;338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3"/>
          <p:cNvCxnSpPr/>
          <p:nvPr/>
        </p:nvCxnSpPr>
        <p:spPr>
          <a:xfrm>
            <a:off x="2987675" y="5335587"/>
            <a:ext cx="52355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13"/>
          <p:cNvCxnSpPr/>
          <p:nvPr/>
        </p:nvCxnSpPr>
        <p:spPr>
          <a:xfrm rot="10800000">
            <a:off x="2981325" y="532923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13"/>
          <p:cNvCxnSpPr/>
          <p:nvPr/>
        </p:nvCxnSpPr>
        <p:spPr>
          <a:xfrm rot="10800000">
            <a:off x="4730750" y="532923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6" name="Google Shape;346;p13"/>
          <p:cNvCxnSpPr/>
          <p:nvPr/>
        </p:nvCxnSpPr>
        <p:spPr>
          <a:xfrm rot="10800000">
            <a:off x="6478587" y="532923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13"/>
          <p:cNvCxnSpPr/>
          <p:nvPr/>
        </p:nvCxnSpPr>
        <p:spPr>
          <a:xfrm rot="10800000">
            <a:off x="8229600" y="532923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Google Shape;348;p13"/>
          <p:cNvCxnSpPr/>
          <p:nvPr/>
        </p:nvCxnSpPr>
        <p:spPr>
          <a:xfrm>
            <a:off x="2981325" y="2540000"/>
            <a:ext cx="0" cy="278923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9" name="Google Shape;349;p13"/>
          <p:cNvCxnSpPr/>
          <p:nvPr/>
        </p:nvCxnSpPr>
        <p:spPr>
          <a:xfrm>
            <a:off x="2886075" y="5335587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0" name="Google Shape;350;p13"/>
          <p:cNvCxnSpPr/>
          <p:nvPr/>
        </p:nvCxnSpPr>
        <p:spPr>
          <a:xfrm>
            <a:off x="2886075" y="4402137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13"/>
          <p:cNvCxnSpPr/>
          <p:nvPr/>
        </p:nvCxnSpPr>
        <p:spPr>
          <a:xfrm>
            <a:off x="2886075" y="3467100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13"/>
          <p:cNvCxnSpPr/>
          <p:nvPr/>
        </p:nvCxnSpPr>
        <p:spPr>
          <a:xfrm>
            <a:off x="2886075" y="2533650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3" name="Google Shape;353;p13"/>
          <p:cNvSpPr txBox="1"/>
          <p:nvPr/>
        </p:nvSpPr>
        <p:spPr>
          <a:xfrm>
            <a:off x="2797175" y="5580062"/>
            <a:ext cx="3698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4" name="Google Shape;354;p13"/>
          <p:cNvSpPr txBox="1"/>
          <p:nvPr/>
        </p:nvSpPr>
        <p:spPr>
          <a:xfrm>
            <a:off x="4456112" y="5580062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6115050" y="5580062"/>
            <a:ext cx="7223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356" name="Google Shape;356;p13"/>
          <p:cNvSpPr txBox="1"/>
          <p:nvPr/>
        </p:nvSpPr>
        <p:spPr>
          <a:xfrm>
            <a:off x="7866062" y="5580062"/>
            <a:ext cx="7223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357" name="Google Shape;357;p13"/>
          <p:cNvSpPr txBox="1"/>
          <p:nvPr/>
        </p:nvSpPr>
        <p:spPr>
          <a:xfrm>
            <a:off x="1858962" y="4645025"/>
            <a:ext cx="9699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Acct.</a:t>
            </a:r>
            <a:endParaRPr/>
          </a:p>
        </p:txBody>
      </p:sp>
      <p:sp>
        <p:nvSpPr>
          <p:cNvPr id="358" name="Google Shape;358;p13"/>
          <p:cNvSpPr txBox="1"/>
          <p:nvPr/>
        </p:nvSpPr>
        <p:spPr>
          <a:xfrm>
            <a:off x="1762125" y="3709987"/>
            <a:ext cx="10572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Econ.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1685925" y="2776537"/>
            <a:ext cx="11303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Mgmt.</a:t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4560887" y="2835275"/>
            <a:ext cx="293687" cy="285750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3509962" y="3748087"/>
            <a:ext cx="285750" cy="287337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7366000" y="4700587"/>
            <a:ext cx="292100" cy="288925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2973387" y="2995612"/>
            <a:ext cx="57150" cy="23812"/>
          </a:xfrm>
          <a:custGeom>
            <a:rect b="b" l="l" r="r" t="t"/>
            <a:pathLst>
              <a:path extrusionOk="0" h="15" w="36">
                <a:moveTo>
                  <a:pt x="0" y="0"/>
                </a:moveTo>
                <a:lnTo>
                  <a:pt x="35" y="0"/>
                </a:lnTo>
                <a:lnTo>
                  <a:pt x="35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3170237" y="2995612"/>
            <a:ext cx="58737" cy="23812"/>
          </a:xfrm>
          <a:custGeom>
            <a:rect b="b" l="l" r="r" t="t"/>
            <a:pathLst>
              <a:path extrusionOk="0" h="15" w="37">
                <a:moveTo>
                  <a:pt x="0" y="0"/>
                </a:moveTo>
                <a:lnTo>
                  <a:pt x="36" y="0"/>
                </a:lnTo>
                <a:lnTo>
                  <a:pt x="36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3368675" y="2995612"/>
            <a:ext cx="57150" cy="23812"/>
          </a:xfrm>
          <a:custGeom>
            <a:rect b="b" l="l" r="r" t="t"/>
            <a:pathLst>
              <a:path extrusionOk="0" h="15" w="36">
                <a:moveTo>
                  <a:pt x="0" y="0"/>
                </a:moveTo>
                <a:lnTo>
                  <a:pt x="35" y="0"/>
                </a:lnTo>
                <a:lnTo>
                  <a:pt x="35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3565525" y="2995612"/>
            <a:ext cx="57150" cy="23812"/>
          </a:xfrm>
          <a:custGeom>
            <a:rect b="b" l="l" r="r" t="t"/>
            <a:pathLst>
              <a:path extrusionOk="0" h="15" w="36">
                <a:moveTo>
                  <a:pt x="0" y="0"/>
                </a:moveTo>
                <a:lnTo>
                  <a:pt x="35" y="0"/>
                </a:lnTo>
                <a:lnTo>
                  <a:pt x="35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3762375" y="2995612"/>
            <a:ext cx="58737" cy="23812"/>
          </a:xfrm>
          <a:custGeom>
            <a:rect b="b" l="l" r="r" t="t"/>
            <a:pathLst>
              <a:path extrusionOk="0" h="15" w="37">
                <a:moveTo>
                  <a:pt x="0" y="0"/>
                </a:moveTo>
                <a:lnTo>
                  <a:pt x="36" y="0"/>
                </a:lnTo>
                <a:lnTo>
                  <a:pt x="36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3960812" y="2995612"/>
            <a:ext cx="57150" cy="23812"/>
          </a:xfrm>
          <a:custGeom>
            <a:rect b="b" l="l" r="r" t="t"/>
            <a:pathLst>
              <a:path extrusionOk="0" h="15" w="36">
                <a:moveTo>
                  <a:pt x="0" y="0"/>
                </a:moveTo>
                <a:lnTo>
                  <a:pt x="35" y="0"/>
                </a:lnTo>
                <a:lnTo>
                  <a:pt x="35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4157662" y="2995612"/>
            <a:ext cx="58737" cy="23812"/>
          </a:xfrm>
          <a:custGeom>
            <a:rect b="b" l="l" r="r" t="t"/>
            <a:pathLst>
              <a:path extrusionOk="0" h="15" w="37">
                <a:moveTo>
                  <a:pt x="0" y="0"/>
                </a:moveTo>
                <a:lnTo>
                  <a:pt x="36" y="0"/>
                </a:lnTo>
                <a:lnTo>
                  <a:pt x="36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4356100" y="2995612"/>
            <a:ext cx="57150" cy="23812"/>
          </a:xfrm>
          <a:custGeom>
            <a:rect b="b" l="l" r="r" t="t"/>
            <a:pathLst>
              <a:path extrusionOk="0" h="15" w="36">
                <a:moveTo>
                  <a:pt x="0" y="0"/>
                </a:moveTo>
                <a:lnTo>
                  <a:pt x="35" y="0"/>
                </a:lnTo>
                <a:lnTo>
                  <a:pt x="35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4552950" y="2995612"/>
            <a:ext cx="14287" cy="23812"/>
          </a:xfrm>
          <a:custGeom>
            <a:rect b="b" l="l" r="r" t="t"/>
            <a:pathLst>
              <a:path extrusionOk="0" h="15" w="9">
                <a:moveTo>
                  <a:pt x="0" y="0"/>
                </a:moveTo>
                <a:lnTo>
                  <a:pt x="8" y="0"/>
                </a:lnTo>
                <a:lnTo>
                  <a:pt x="8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3478212" y="3889375"/>
            <a:ext cx="57150" cy="25400"/>
          </a:xfrm>
          <a:custGeom>
            <a:rect b="b" l="l" r="r" t="t"/>
            <a:pathLst>
              <a:path extrusionOk="0" h="16" w="36">
                <a:moveTo>
                  <a:pt x="35" y="0"/>
                </a:moveTo>
                <a:lnTo>
                  <a:pt x="0" y="0"/>
                </a:lnTo>
                <a:lnTo>
                  <a:pt x="0" y="15"/>
                </a:lnTo>
                <a:lnTo>
                  <a:pt x="35" y="15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3279775" y="3889375"/>
            <a:ext cx="58737" cy="25400"/>
          </a:xfrm>
          <a:custGeom>
            <a:rect b="b" l="l" r="r" t="t"/>
            <a:pathLst>
              <a:path extrusionOk="0" h="16" w="37">
                <a:moveTo>
                  <a:pt x="36" y="0"/>
                </a:moveTo>
                <a:lnTo>
                  <a:pt x="0" y="0"/>
                </a:lnTo>
                <a:lnTo>
                  <a:pt x="0" y="15"/>
                </a:lnTo>
                <a:lnTo>
                  <a:pt x="36" y="15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3082925" y="3889375"/>
            <a:ext cx="57150" cy="25400"/>
          </a:xfrm>
          <a:custGeom>
            <a:rect b="b" l="l" r="r" t="t"/>
            <a:pathLst>
              <a:path extrusionOk="0" h="16" w="36">
                <a:moveTo>
                  <a:pt x="35" y="0"/>
                </a:moveTo>
                <a:lnTo>
                  <a:pt x="0" y="0"/>
                </a:lnTo>
                <a:lnTo>
                  <a:pt x="0" y="15"/>
                </a:lnTo>
                <a:lnTo>
                  <a:pt x="35" y="15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7340600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7142162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6945312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6746875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6550025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6353175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6154737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5957887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5759450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5562600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5365750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5167312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4970462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4772025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4575175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4376737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4179887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3983037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3784600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3587750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3389312" y="4841875"/>
            <a:ext cx="58737" cy="23812"/>
          </a:xfrm>
          <a:custGeom>
            <a:rect b="b" l="l" r="r" t="t"/>
            <a:pathLst>
              <a:path extrusionOk="0" h="15" w="37">
                <a:moveTo>
                  <a:pt x="36" y="0"/>
                </a:moveTo>
                <a:lnTo>
                  <a:pt x="0" y="0"/>
                </a:lnTo>
                <a:lnTo>
                  <a:pt x="0" y="14"/>
                </a:lnTo>
                <a:lnTo>
                  <a:pt x="36" y="14"/>
                </a:lnTo>
                <a:lnTo>
                  <a:pt x="36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3192462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2995612" y="4841875"/>
            <a:ext cx="57150" cy="23812"/>
          </a:xfrm>
          <a:custGeom>
            <a:rect b="b" l="l" r="r" t="t"/>
            <a:pathLst>
              <a:path extrusionOk="0" h="15" w="36">
                <a:moveTo>
                  <a:pt x="35" y="0"/>
                </a:moveTo>
                <a:lnTo>
                  <a:pt x="0" y="0"/>
                </a:lnTo>
                <a:lnTo>
                  <a:pt x="0" y="14"/>
                </a:lnTo>
                <a:lnTo>
                  <a:pt x="35" y="14"/>
                </a:lnTo>
                <a:lnTo>
                  <a:pt x="3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Dot Chart</a:t>
            </a:r>
            <a:endParaRPr/>
          </a:p>
        </p:txBody>
      </p:sp>
      <p:sp>
        <p:nvSpPr>
          <p:cNvPr id="399" name="Google Shape;399;p13"/>
          <p:cNvSpPr txBox="1"/>
          <p:nvPr/>
        </p:nvSpPr>
        <p:spPr>
          <a:xfrm>
            <a:off x="4414837" y="6015037"/>
            <a:ext cx="25241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</p:txBody>
      </p:sp>
      <p:sp>
        <p:nvSpPr>
          <p:cNvPr id="400" name="Google Shape;400;p13"/>
          <p:cNvSpPr txBox="1"/>
          <p:nvPr/>
        </p:nvSpPr>
        <p:spPr>
          <a:xfrm>
            <a:off x="1900237" y="1976437"/>
            <a:ext cx="19907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/>
          </a:p>
        </p:txBody>
      </p:sp>
      <p:sp>
        <p:nvSpPr>
          <p:cNvPr id="401" name="Google Shape;401;p13"/>
          <p:cNvSpPr txBox="1"/>
          <p:nvPr/>
        </p:nvSpPr>
        <p:spPr>
          <a:xfrm>
            <a:off x="6015037" y="2052637"/>
            <a:ext cx="20621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Line Length Shows Frequency or %</a:t>
            </a:r>
            <a:endParaRPr/>
          </a:p>
        </p:txBody>
      </p:sp>
      <p:sp>
        <p:nvSpPr>
          <p:cNvPr id="402" name="Google Shape;402;p13"/>
          <p:cNvSpPr txBox="1"/>
          <p:nvPr/>
        </p:nvSpPr>
        <p:spPr>
          <a:xfrm>
            <a:off x="6015037" y="3500437"/>
            <a:ext cx="153352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Equal Spacing</a:t>
            </a:r>
            <a:endParaRPr/>
          </a:p>
        </p:txBody>
      </p:sp>
      <p:cxnSp>
        <p:nvCxnSpPr>
          <p:cNvPr id="403" name="Google Shape;403;p13"/>
          <p:cNvCxnSpPr/>
          <p:nvPr/>
        </p:nvCxnSpPr>
        <p:spPr>
          <a:xfrm flipH="1">
            <a:off x="4946650" y="2597150"/>
            <a:ext cx="927100" cy="2921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4" name="Google Shape;404;p13"/>
          <p:cNvCxnSpPr/>
          <p:nvPr/>
        </p:nvCxnSpPr>
        <p:spPr>
          <a:xfrm flipH="1">
            <a:off x="3651250" y="3892550"/>
            <a:ext cx="2222500" cy="4445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5" name="Google Shape;405;p13"/>
          <p:cNvCxnSpPr/>
          <p:nvPr/>
        </p:nvCxnSpPr>
        <p:spPr>
          <a:xfrm rot="10800000">
            <a:off x="3651250" y="3422650"/>
            <a:ext cx="2222500" cy="1651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6" name="Google Shape;406;p13"/>
          <p:cNvSpPr txBox="1"/>
          <p:nvPr/>
        </p:nvSpPr>
        <p:spPr>
          <a:xfrm>
            <a:off x="223837" y="2052637"/>
            <a:ext cx="15335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Like Horizontal Bar Chart</a:t>
            </a:r>
            <a:endParaRPr/>
          </a:p>
        </p:txBody>
      </p:sp>
      <p:sp>
        <p:nvSpPr>
          <p:cNvPr id="407" name="Google Shape;407;p13"/>
          <p:cNvSpPr txBox="1"/>
          <p:nvPr/>
        </p:nvSpPr>
        <p:spPr>
          <a:xfrm>
            <a:off x="1671637" y="6091237"/>
            <a:ext cx="24479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Percent Used Also</a:t>
            </a:r>
            <a:endParaRPr/>
          </a:p>
        </p:txBody>
      </p:sp>
      <p:cxnSp>
        <p:nvCxnSpPr>
          <p:cNvPr id="408" name="Google Shape;408;p13"/>
          <p:cNvCxnSpPr/>
          <p:nvPr/>
        </p:nvCxnSpPr>
        <p:spPr>
          <a:xfrm>
            <a:off x="3968750" y="6248400"/>
            <a:ext cx="6731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9" name="Google Shape;409;p13"/>
          <p:cNvSpPr txBox="1"/>
          <p:nvPr/>
        </p:nvSpPr>
        <p:spPr>
          <a:xfrm>
            <a:off x="223837" y="3348037"/>
            <a:ext cx="153352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Horizontal Lines for Categorical Variables</a:t>
            </a:r>
            <a:endParaRPr/>
          </a:p>
        </p:txBody>
      </p:sp>
      <p:cxnSp>
        <p:nvCxnSpPr>
          <p:cNvPr id="410" name="Google Shape;410;p13"/>
          <p:cNvCxnSpPr/>
          <p:nvPr/>
        </p:nvCxnSpPr>
        <p:spPr>
          <a:xfrm flipH="1" rot="10800000">
            <a:off x="1606550" y="3117850"/>
            <a:ext cx="1663700" cy="4699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" name="Google Shape;411;p13"/>
          <p:cNvSpPr txBox="1"/>
          <p:nvPr/>
        </p:nvSpPr>
        <p:spPr>
          <a:xfrm>
            <a:off x="604837" y="5634037"/>
            <a:ext cx="15335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Zero Point</a:t>
            </a:r>
            <a:endParaRPr/>
          </a:p>
        </p:txBody>
      </p:sp>
      <p:cxnSp>
        <p:nvCxnSpPr>
          <p:cNvPr id="412" name="Google Shape;412;p13"/>
          <p:cNvCxnSpPr/>
          <p:nvPr/>
        </p:nvCxnSpPr>
        <p:spPr>
          <a:xfrm>
            <a:off x="2063750" y="5791200"/>
            <a:ext cx="6731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"/>
          <p:cNvSpPr/>
          <p:nvPr/>
        </p:nvSpPr>
        <p:spPr>
          <a:xfrm>
            <a:off x="5075237" y="2693987"/>
            <a:ext cx="639762" cy="1601787"/>
          </a:xfrm>
          <a:custGeom>
            <a:rect b="b" l="l" r="r" t="t"/>
            <a:pathLst>
              <a:path extrusionOk="0" h="1009" w="403">
                <a:moveTo>
                  <a:pt x="2" y="12"/>
                </a:moveTo>
                <a:lnTo>
                  <a:pt x="6" y="40"/>
                </a:lnTo>
                <a:lnTo>
                  <a:pt x="8" y="78"/>
                </a:lnTo>
                <a:lnTo>
                  <a:pt x="9" y="124"/>
                </a:lnTo>
                <a:lnTo>
                  <a:pt x="9" y="179"/>
                </a:lnTo>
                <a:lnTo>
                  <a:pt x="8" y="240"/>
                </a:lnTo>
                <a:lnTo>
                  <a:pt x="6" y="306"/>
                </a:lnTo>
                <a:lnTo>
                  <a:pt x="4" y="377"/>
                </a:lnTo>
                <a:lnTo>
                  <a:pt x="2" y="450"/>
                </a:lnTo>
                <a:lnTo>
                  <a:pt x="1" y="526"/>
                </a:lnTo>
                <a:lnTo>
                  <a:pt x="0" y="602"/>
                </a:lnTo>
                <a:lnTo>
                  <a:pt x="0" y="678"/>
                </a:lnTo>
                <a:lnTo>
                  <a:pt x="2" y="753"/>
                </a:lnTo>
                <a:lnTo>
                  <a:pt x="5" y="823"/>
                </a:lnTo>
                <a:lnTo>
                  <a:pt x="10" y="891"/>
                </a:lnTo>
                <a:lnTo>
                  <a:pt x="17" y="952"/>
                </a:lnTo>
                <a:lnTo>
                  <a:pt x="26" y="1008"/>
                </a:lnTo>
                <a:lnTo>
                  <a:pt x="44" y="976"/>
                </a:lnTo>
                <a:lnTo>
                  <a:pt x="61" y="947"/>
                </a:lnTo>
                <a:lnTo>
                  <a:pt x="76" y="923"/>
                </a:lnTo>
                <a:lnTo>
                  <a:pt x="91" y="900"/>
                </a:lnTo>
                <a:lnTo>
                  <a:pt x="102" y="879"/>
                </a:lnTo>
                <a:lnTo>
                  <a:pt x="114" y="861"/>
                </a:lnTo>
                <a:lnTo>
                  <a:pt x="124" y="845"/>
                </a:lnTo>
                <a:lnTo>
                  <a:pt x="133" y="831"/>
                </a:lnTo>
                <a:lnTo>
                  <a:pt x="141" y="818"/>
                </a:lnTo>
                <a:lnTo>
                  <a:pt x="148" y="806"/>
                </a:lnTo>
                <a:lnTo>
                  <a:pt x="155" y="795"/>
                </a:lnTo>
                <a:lnTo>
                  <a:pt x="160" y="785"/>
                </a:lnTo>
                <a:lnTo>
                  <a:pt x="164" y="776"/>
                </a:lnTo>
                <a:lnTo>
                  <a:pt x="168" y="766"/>
                </a:lnTo>
                <a:lnTo>
                  <a:pt x="170" y="756"/>
                </a:lnTo>
                <a:lnTo>
                  <a:pt x="173" y="747"/>
                </a:lnTo>
                <a:lnTo>
                  <a:pt x="186" y="766"/>
                </a:lnTo>
                <a:lnTo>
                  <a:pt x="199" y="783"/>
                </a:lnTo>
                <a:lnTo>
                  <a:pt x="211" y="799"/>
                </a:lnTo>
                <a:lnTo>
                  <a:pt x="224" y="814"/>
                </a:lnTo>
                <a:lnTo>
                  <a:pt x="235" y="828"/>
                </a:lnTo>
                <a:lnTo>
                  <a:pt x="247" y="841"/>
                </a:lnTo>
                <a:lnTo>
                  <a:pt x="259" y="853"/>
                </a:lnTo>
                <a:lnTo>
                  <a:pt x="272" y="866"/>
                </a:lnTo>
                <a:lnTo>
                  <a:pt x="285" y="878"/>
                </a:lnTo>
                <a:lnTo>
                  <a:pt x="299" y="891"/>
                </a:lnTo>
                <a:lnTo>
                  <a:pt x="313" y="905"/>
                </a:lnTo>
                <a:lnTo>
                  <a:pt x="328" y="920"/>
                </a:lnTo>
                <a:lnTo>
                  <a:pt x="345" y="936"/>
                </a:lnTo>
                <a:lnTo>
                  <a:pt x="363" y="954"/>
                </a:lnTo>
                <a:lnTo>
                  <a:pt x="381" y="974"/>
                </a:lnTo>
                <a:lnTo>
                  <a:pt x="402" y="996"/>
                </a:lnTo>
                <a:lnTo>
                  <a:pt x="390" y="940"/>
                </a:lnTo>
                <a:lnTo>
                  <a:pt x="379" y="879"/>
                </a:lnTo>
                <a:lnTo>
                  <a:pt x="371" y="812"/>
                </a:lnTo>
                <a:lnTo>
                  <a:pt x="366" y="741"/>
                </a:lnTo>
                <a:lnTo>
                  <a:pt x="362" y="667"/>
                </a:lnTo>
                <a:lnTo>
                  <a:pt x="358" y="591"/>
                </a:lnTo>
                <a:lnTo>
                  <a:pt x="356" y="515"/>
                </a:lnTo>
                <a:lnTo>
                  <a:pt x="354" y="439"/>
                </a:lnTo>
                <a:lnTo>
                  <a:pt x="353" y="366"/>
                </a:lnTo>
                <a:lnTo>
                  <a:pt x="352" y="295"/>
                </a:lnTo>
                <a:lnTo>
                  <a:pt x="351" y="229"/>
                </a:lnTo>
                <a:lnTo>
                  <a:pt x="349" y="168"/>
                </a:lnTo>
                <a:lnTo>
                  <a:pt x="347" y="113"/>
                </a:lnTo>
                <a:lnTo>
                  <a:pt x="343" y="67"/>
                </a:lnTo>
                <a:lnTo>
                  <a:pt x="339" y="28"/>
                </a:lnTo>
                <a:lnTo>
                  <a:pt x="333" y="0"/>
                </a:lnTo>
                <a:lnTo>
                  <a:pt x="2" y="1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4767262" y="1738312"/>
            <a:ext cx="1195387" cy="1190625"/>
          </a:xfrm>
          <a:custGeom>
            <a:rect b="b" l="l" r="r" t="t"/>
            <a:pathLst>
              <a:path extrusionOk="0" h="750" w="753">
                <a:moveTo>
                  <a:pt x="404" y="52"/>
                </a:moveTo>
                <a:lnTo>
                  <a:pt x="437" y="9"/>
                </a:lnTo>
                <a:lnTo>
                  <a:pt x="437" y="8"/>
                </a:lnTo>
                <a:lnTo>
                  <a:pt x="438" y="8"/>
                </a:lnTo>
                <a:lnTo>
                  <a:pt x="438" y="7"/>
                </a:lnTo>
                <a:lnTo>
                  <a:pt x="439" y="7"/>
                </a:lnTo>
                <a:lnTo>
                  <a:pt x="439" y="6"/>
                </a:lnTo>
                <a:lnTo>
                  <a:pt x="440" y="6"/>
                </a:lnTo>
                <a:lnTo>
                  <a:pt x="442" y="6"/>
                </a:lnTo>
                <a:lnTo>
                  <a:pt x="443" y="6"/>
                </a:lnTo>
                <a:lnTo>
                  <a:pt x="443" y="7"/>
                </a:lnTo>
                <a:lnTo>
                  <a:pt x="444" y="7"/>
                </a:lnTo>
                <a:lnTo>
                  <a:pt x="445" y="8"/>
                </a:lnTo>
                <a:lnTo>
                  <a:pt x="445" y="9"/>
                </a:lnTo>
                <a:lnTo>
                  <a:pt x="461" y="63"/>
                </a:lnTo>
                <a:lnTo>
                  <a:pt x="500" y="25"/>
                </a:lnTo>
                <a:lnTo>
                  <a:pt x="500" y="24"/>
                </a:lnTo>
                <a:lnTo>
                  <a:pt x="501" y="24"/>
                </a:lnTo>
                <a:lnTo>
                  <a:pt x="502" y="23"/>
                </a:lnTo>
                <a:lnTo>
                  <a:pt x="503" y="23"/>
                </a:lnTo>
                <a:lnTo>
                  <a:pt x="503" y="24"/>
                </a:lnTo>
                <a:lnTo>
                  <a:pt x="503" y="25"/>
                </a:lnTo>
                <a:lnTo>
                  <a:pt x="504" y="25"/>
                </a:lnTo>
                <a:lnTo>
                  <a:pt x="505" y="25"/>
                </a:lnTo>
                <a:lnTo>
                  <a:pt x="506" y="25"/>
                </a:lnTo>
                <a:lnTo>
                  <a:pt x="506" y="26"/>
                </a:lnTo>
                <a:lnTo>
                  <a:pt x="506" y="27"/>
                </a:lnTo>
                <a:lnTo>
                  <a:pt x="506" y="28"/>
                </a:lnTo>
                <a:lnTo>
                  <a:pt x="513" y="82"/>
                </a:lnTo>
                <a:lnTo>
                  <a:pt x="558" y="52"/>
                </a:lnTo>
                <a:lnTo>
                  <a:pt x="559" y="52"/>
                </a:lnTo>
                <a:lnTo>
                  <a:pt x="560" y="52"/>
                </a:lnTo>
                <a:lnTo>
                  <a:pt x="560" y="51"/>
                </a:lnTo>
                <a:lnTo>
                  <a:pt x="561" y="51"/>
                </a:lnTo>
                <a:lnTo>
                  <a:pt x="562" y="51"/>
                </a:lnTo>
                <a:lnTo>
                  <a:pt x="563" y="51"/>
                </a:lnTo>
                <a:lnTo>
                  <a:pt x="564" y="52"/>
                </a:lnTo>
                <a:lnTo>
                  <a:pt x="566" y="55"/>
                </a:lnTo>
                <a:lnTo>
                  <a:pt x="567" y="55"/>
                </a:lnTo>
                <a:lnTo>
                  <a:pt x="561" y="109"/>
                </a:lnTo>
                <a:lnTo>
                  <a:pt x="612" y="88"/>
                </a:lnTo>
                <a:lnTo>
                  <a:pt x="618" y="88"/>
                </a:lnTo>
                <a:lnTo>
                  <a:pt x="618" y="94"/>
                </a:lnTo>
                <a:lnTo>
                  <a:pt x="603" y="146"/>
                </a:lnTo>
                <a:lnTo>
                  <a:pt x="658" y="133"/>
                </a:lnTo>
                <a:lnTo>
                  <a:pt x="664" y="133"/>
                </a:lnTo>
                <a:lnTo>
                  <a:pt x="664" y="140"/>
                </a:lnTo>
                <a:lnTo>
                  <a:pt x="640" y="187"/>
                </a:lnTo>
                <a:lnTo>
                  <a:pt x="697" y="185"/>
                </a:lnTo>
                <a:lnTo>
                  <a:pt x="698" y="186"/>
                </a:lnTo>
                <a:lnTo>
                  <a:pt x="699" y="186"/>
                </a:lnTo>
                <a:lnTo>
                  <a:pt x="699" y="187"/>
                </a:lnTo>
                <a:lnTo>
                  <a:pt x="700" y="187"/>
                </a:lnTo>
                <a:lnTo>
                  <a:pt x="700" y="187"/>
                </a:lnTo>
                <a:lnTo>
                  <a:pt x="700" y="191"/>
                </a:lnTo>
                <a:lnTo>
                  <a:pt x="670" y="236"/>
                </a:lnTo>
                <a:lnTo>
                  <a:pt x="724" y="246"/>
                </a:lnTo>
                <a:lnTo>
                  <a:pt x="727" y="246"/>
                </a:lnTo>
                <a:lnTo>
                  <a:pt x="727" y="252"/>
                </a:lnTo>
                <a:lnTo>
                  <a:pt x="689" y="291"/>
                </a:lnTo>
                <a:lnTo>
                  <a:pt x="743" y="307"/>
                </a:lnTo>
                <a:lnTo>
                  <a:pt x="744" y="308"/>
                </a:lnTo>
                <a:lnTo>
                  <a:pt x="745" y="309"/>
                </a:lnTo>
                <a:lnTo>
                  <a:pt x="746" y="310"/>
                </a:lnTo>
                <a:lnTo>
                  <a:pt x="746" y="312"/>
                </a:lnTo>
                <a:lnTo>
                  <a:pt x="745" y="312"/>
                </a:lnTo>
                <a:lnTo>
                  <a:pt x="745" y="312"/>
                </a:lnTo>
                <a:lnTo>
                  <a:pt x="745" y="313"/>
                </a:lnTo>
                <a:lnTo>
                  <a:pt x="744" y="313"/>
                </a:lnTo>
                <a:lnTo>
                  <a:pt x="743" y="315"/>
                </a:lnTo>
                <a:lnTo>
                  <a:pt x="697" y="345"/>
                </a:lnTo>
                <a:lnTo>
                  <a:pt x="749" y="373"/>
                </a:lnTo>
                <a:lnTo>
                  <a:pt x="750" y="373"/>
                </a:lnTo>
                <a:lnTo>
                  <a:pt x="751" y="374"/>
                </a:lnTo>
                <a:lnTo>
                  <a:pt x="752" y="374"/>
                </a:lnTo>
                <a:lnTo>
                  <a:pt x="752" y="375"/>
                </a:lnTo>
                <a:lnTo>
                  <a:pt x="752" y="376"/>
                </a:lnTo>
                <a:lnTo>
                  <a:pt x="751" y="376"/>
                </a:lnTo>
                <a:lnTo>
                  <a:pt x="751" y="377"/>
                </a:lnTo>
                <a:lnTo>
                  <a:pt x="750" y="377"/>
                </a:lnTo>
                <a:lnTo>
                  <a:pt x="750" y="378"/>
                </a:lnTo>
                <a:lnTo>
                  <a:pt x="749" y="378"/>
                </a:lnTo>
                <a:lnTo>
                  <a:pt x="749" y="379"/>
                </a:lnTo>
                <a:lnTo>
                  <a:pt x="697" y="403"/>
                </a:lnTo>
                <a:lnTo>
                  <a:pt x="743" y="437"/>
                </a:lnTo>
                <a:lnTo>
                  <a:pt x="744" y="437"/>
                </a:lnTo>
                <a:lnTo>
                  <a:pt x="745" y="437"/>
                </a:lnTo>
                <a:lnTo>
                  <a:pt x="745" y="438"/>
                </a:lnTo>
                <a:lnTo>
                  <a:pt x="746" y="438"/>
                </a:lnTo>
                <a:lnTo>
                  <a:pt x="746" y="439"/>
                </a:lnTo>
                <a:lnTo>
                  <a:pt x="746" y="440"/>
                </a:lnTo>
                <a:lnTo>
                  <a:pt x="745" y="441"/>
                </a:lnTo>
                <a:lnTo>
                  <a:pt x="744" y="442"/>
                </a:lnTo>
                <a:lnTo>
                  <a:pt x="743" y="442"/>
                </a:lnTo>
                <a:lnTo>
                  <a:pt x="689" y="457"/>
                </a:lnTo>
                <a:lnTo>
                  <a:pt x="727" y="500"/>
                </a:lnTo>
                <a:lnTo>
                  <a:pt x="727" y="503"/>
                </a:lnTo>
                <a:lnTo>
                  <a:pt x="727" y="504"/>
                </a:lnTo>
                <a:lnTo>
                  <a:pt x="727" y="505"/>
                </a:lnTo>
                <a:lnTo>
                  <a:pt x="726" y="506"/>
                </a:lnTo>
                <a:lnTo>
                  <a:pt x="725" y="506"/>
                </a:lnTo>
                <a:lnTo>
                  <a:pt x="724" y="506"/>
                </a:lnTo>
                <a:lnTo>
                  <a:pt x="670" y="512"/>
                </a:lnTo>
                <a:lnTo>
                  <a:pt x="700" y="558"/>
                </a:lnTo>
                <a:lnTo>
                  <a:pt x="700" y="563"/>
                </a:lnTo>
                <a:lnTo>
                  <a:pt x="697" y="563"/>
                </a:lnTo>
                <a:lnTo>
                  <a:pt x="640" y="561"/>
                </a:lnTo>
                <a:lnTo>
                  <a:pt x="664" y="612"/>
                </a:lnTo>
                <a:lnTo>
                  <a:pt x="664" y="615"/>
                </a:lnTo>
                <a:lnTo>
                  <a:pt x="664" y="616"/>
                </a:lnTo>
                <a:lnTo>
                  <a:pt x="663" y="616"/>
                </a:lnTo>
                <a:lnTo>
                  <a:pt x="663" y="617"/>
                </a:lnTo>
                <a:lnTo>
                  <a:pt x="662" y="617"/>
                </a:lnTo>
                <a:lnTo>
                  <a:pt x="661" y="618"/>
                </a:lnTo>
                <a:lnTo>
                  <a:pt x="660" y="618"/>
                </a:lnTo>
                <a:lnTo>
                  <a:pt x="658" y="618"/>
                </a:lnTo>
                <a:lnTo>
                  <a:pt x="603" y="603"/>
                </a:lnTo>
                <a:lnTo>
                  <a:pt x="618" y="658"/>
                </a:lnTo>
                <a:lnTo>
                  <a:pt x="618" y="659"/>
                </a:lnTo>
                <a:lnTo>
                  <a:pt x="618" y="660"/>
                </a:lnTo>
                <a:lnTo>
                  <a:pt x="618" y="661"/>
                </a:lnTo>
                <a:lnTo>
                  <a:pt x="618" y="662"/>
                </a:lnTo>
                <a:lnTo>
                  <a:pt x="617" y="662"/>
                </a:lnTo>
                <a:lnTo>
                  <a:pt x="617" y="663"/>
                </a:lnTo>
                <a:lnTo>
                  <a:pt x="616" y="663"/>
                </a:lnTo>
                <a:lnTo>
                  <a:pt x="616" y="664"/>
                </a:lnTo>
                <a:lnTo>
                  <a:pt x="615" y="664"/>
                </a:lnTo>
                <a:lnTo>
                  <a:pt x="612" y="664"/>
                </a:lnTo>
                <a:lnTo>
                  <a:pt x="561" y="640"/>
                </a:lnTo>
                <a:lnTo>
                  <a:pt x="564" y="697"/>
                </a:lnTo>
                <a:lnTo>
                  <a:pt x="564" y="700"/>
                </a:lnTo>
                <a:lnTo>
                  <a:pt x="558" y="700"/>
                </a:lnTo>
                <a:lnTo>
                  <a:pt x="513" y="670"/>
                </a:lnTo>
                <a:lnTo>
                  <a:pt x="506" y="724"/>
                </a:lnTo>
                <a:lnTo>
                  <a:pt x="506" y="725"/>
                </a:lnTo>
                <a:lnTo>
                  <a:pt x="506" y="726"/>
                </a:lnTo>
                <a:lnTo>
                  <a:pt x="505" y="727"/>
                </a:lnTo>
                <a:lnTo>
                  <a:pt x="504" y="727"/>
                </a:lnTo>
                <a:lnTo>
                  <a:pt x="500" y="727"/>
                </a:lnTo>
                <a:lnTo>
                  <a:pt x="461" y="687"/>
                </a:lnTo>
                <a:lnTo>
                  <a:pt x="442" y="742"/>
                </a:lnTo>
                <a:lnTo>
                  <a:pt x="439" y="746"/>
                </a:lnTo>
                <a:lnTo>
                  <a:pt x="439" y="745"/>
                </a:lnTo>
                <a:lnTo>
                  <a:pt x="439" y="745"/>
                </a:lnTo>
                <a:lnTo>
                  <a:pt x="439" y="744"/>
                </a:lnTo>
                <a:lnTo>
                  <a:pt x="438" y="744"/>
                </a:lnTo>
                <a:lnTo>
                  <a:pt x="438" y="743"/>
                </a:lnTo>
                <a:lnTo>
                  <a:pt x="437" y="743"/>
                </a:lnTo>
                <a:lnTo>
                  <a:pt x="437" y="742"/>
                </a:lnTo>
                <a:lnTo>
                  <a:pt x="404" y="697"/>
                </a:lnTo>
                <a:lnTo>
                  <a:pt x="379" y="749"/>
                </a:lnTo>
                <a:lnTo>
                  <a:pt x="370" y="749"/>
                </a:lnTo>
                <a:lnTo>
                  <a:pt x="349" y="697"/>
                </a:lnTo>
                <a:lnTo>
                  <a:pt x="315" y="742"/>
                </a:lnTo>
                <a:lnTo>
                  <a:pt x="314" y="743"/>
                </a:lnTo>
                <a:lnTo>
                  <a:pt x="313" y="743"/>
                </a:lnTo>
                <a:lnTo>
                  <a:pt x="313" y="743"/>
                </a:lnTo>
                <a:lnTo>
                  <a:pt x="313" y="744"/>
                </a:lnTo>
                <a:lnTo>
                  <a:pt x="312" y="744"/>
                </a:lnTo>
                <a:lnTo>
                  <a:pt x="311" y="744"/>
                </a:lnTo>
                <a:lnTo>
                  <a:pt x="311" y="743"/>
                </a:lnTo>
                <a:lnTo>
                  <a:pt x="310" y="742"/>
                </a:lnTo>
                <a:lnTo>
                  <a:pt x="309" y="742"/>
                </a:lnTo>
                <a:lnTo>
                  <a:pt x="308" y="742"/>
                </a:lnTo>
                <a:lnTo>
                  <a:pt x="307" y="741"/>
                </a:lnTo>
                <a:lnTo>
                  <a:pt x="307" y="740"/>
                </a:lnTo>
                <a:lnTo>
                  <a:pt x="307" y="739"/>
                </a:lnTo>
                <a:lnTo>
                  <a:pt x="291" y="687"/>
                </a:lnTo>
                <a:lnTo>
                  <a:pt x="252" y="727"/>
                </a:lnTo>
                <a:lnTo>
                  <a:pt x="246" y="727"/>
                </a:lnTo>
                <a:lnTo>
                  <a:pt x="245" y="727"/>
                </a:lnTo>
                <a:lnTo>
                  <a:pt x="245" y="726"/>
                </a:lnTo>
                <a:lnTo>
                  <a:pt x="245" y="725"/>
                </a:lnTo>
                <a:lnTo>
                  <a:pt x="244" y="725"/>
                </a:lnTo>
                <a:lnTo>
                  <a:pt x="244" y="724"/>
                </a:lnTo>
                <a:lnTo>
                  <a:pt x="243" y="724"/>
                </a:lnTo>
                <a:lnTo>
                  <a:pt x="240" y="670"/>
                </a:lnTo>
                <a:lnTo>
                  <a:pt x="191" y="700"/>
                </a:lnTo>
                <a:lnTo>
                  <a:pt x="188" y="700"/>
                </a:lnTo>
                <a:lnTo>
                  <a:pt x="188" y="699"/>
                </a:lnTo>
                <a:lnTo>
                  <a:pt x="187" y="699"/>
                </a:lnTo>
                <a:lnTo>
                  <a:pt x="187" y="698"/>
                </a:lnTo>
                <a:lnTo>
                  <a:pt x="186" y="697"/>
                </a:lnTo>
                <a:lnTo>
                  <a:pt x="186" y="696"/>
                </a:lnTo>
                <a:lnTo>
                  <a:pt x="186" y="695"/>
                </a:lnTo>
                <a:lnTo>
                  <a:pt x="186" y="694"/>
                </a:lnTo>
                <a:lnTo>
                  <a:pt x="191" y="640"/>
                </a:lnTo>
                <a:lnTo>
                  <a:pt x="140" y="664"/>
                </a:lnTo>
                <a:lnTo>
                  <a:pt x="138" y="664"/>
                </a:lnTo>
                <a:lnTo>
                  <a:pt x="137" y="664"/>
                </a:lnTo>
                <a:lnTo>
                  <a:pt x="136" y="663"/>
                </a:lnTo>
                <a:lnTo>
                  <a:pt x="135" y="663"/>
                </a:lnTo>
                <a:lnTo>
                  <a:pt x="135" y="662"/>
                </a:lnTo>
                <a:lnTo>
                  <a:pt x="134" y="662"/>
                </a:lnTo>
                <a:lnTo>
                  <a:pt x="134" y="661"/>
                </a:lnTo>
                <a:lnTo>
                  <a:pt x="134" y="658"/>
                </a:lnTo>
                <a:lnTo>
                  <a:pt x="146" y="603"/>
                </a:lnTo>
                <a:lnTo>
                  <a:pt x="91" y="618"/>
                </a:lnTo>
                <a:lnTo>
                  <a:pt x="90" y="618"/>
                </a:lnTo>
                <a:lnTo>
                  <a:pt x="89" y="618"/>
                </a:lnTo>
                <a:lnTo>
                  <a:pt x="89" y="617"/>
                </a:lnTo>
                <a:lnTo>
                  <a:pt x="88" y="617"/>
                </a:lnTo>
                <a:lnTo>
                  <a:pt x="88" y="616"/>
                </a:lnTo>
                <a:lnTo>
                  <a:pt x="88" y="612"/>
                </a:lnTo>
                <a:lnTo>
                  <a:pt x="109" y="561"/>
                </a:lnTo>
                <a:lnTo>
                  <a:pt x="55" y="563"/>
                </a:lnTo>
                <a:lnTo>
                  <a:pt x="53" y="563"/>
                </a:lnTo>
                <a:lnTo>
                  <a:pt x="52" y="563"/>
                </a:lnTo>
                <a:lnTo>
                  <a:pt x="52" y="562"/>
                </a:lnTo>
                <a:lnTo>
                  <a:pt x="52" y="561"/>
                </a:lnTo>
                <a:lnTo>
                  <a:pt x="51" y="561"/>
                </a:lnTo>
                <a:lnTo>
                  <a:pt x="50" y="561"/>
                </a:lnTo>
                <a:lnTo>
                  <a:pt x="50" y="560"/>
                </a:lnTo>
                <a:lnTo>
                  <a:pt x="50" y="559"/>
                </a:lnTo>
                <a:lnTo>
                  <a:pt x="51" y="558"/>
                </a:lnTo>
                <a:lnTo>
                  <a:pt x="52" y="558"/>
                </a:lnTo>
                <a:lnTo>
                  <a:pt x="82" y="512"/>
                </a:lnTo>
                <a:lnTo>
                  <a:pt x="28" y="506"/>
                </a:lnTo>
                <a:lnTo>
                  <a:pt x="27" y="506"/>
                </a:lnTo>
                <a:lnTo>
                  <a:pt x="26" y="506"/>
                </a:lnTo>
                <a:lnTo>
                  <a:pt x="25" y="505"/>
                </a:lnTo>
                <a:lnTo>
                  <a:pt x="25" y="504"/>
                </a:lnTo>
                <a:lnTo>
                  <a:pt x="25" y="503"/>
                </a:lnTo>
                <a:lnTo>
                  <a:pt x="24" y="503"/>
                </a:lnTo>
                <a:lnTo>
                  <a:pt x="23" y="502"/>
                </a:lnTo>
                <a:lnTo>
                  <a:pt x="23" y="501"/>
                </a:lnTo>
                <a:lnTo>
                  <a:pt x="22" y="501"/>
                </a:lnTo>
                <a:lnTo>
                  <a:pt x="22" y="500"/>
                </a:lnTo>
                <a:lnTo>
                  <a:pt x="23" y="499"/>
                </a:lnTo>
                <a:lnTo>
                  <a:pt x="23" y="498"/>
                </a:lnTo>
                <a:lnTo>
                  <a:pt x="63" y="457"/>
                </a:lnTo>
                <a:lnTo>
                  <a:pt x="9" y="442"/>
                </a:lnTo>
                <a:lnTo>
                  <a:pt x="8" y="442"/>
                </a:lnTo>
                <a:lnTo>
                  <a:pt x="7" y="441"/>
                </a:lnTo>
                <a:lnTo>
                  <a:pt x="6" y="441"/>
                </a:lnTo>
                <a:lnTo>
                  <a:pt x="6" y="440"/>
                </a:lnTo>
                <a:lnTo>
                  <a:pt x="6" y="437"/>
                </a:lnTo>
                <a:lnTo>
                  <a:pt x="7" y="437"/>
                </a:lnTo>
                <a:lnTo>
                  <a:pt x="9" y="437"/>
                </a:lnTo>
                <a:lnTo>
                  <a:pt x="52" y="403"/>
                </a:lnTo>
                <a:lnTo>
                  <a:pt x="3" y="379"/>
                </a:lnTo>
                <a:lnTo>
                  <a:pt x="2" y="379"/>
                </a:lnTo>
                <a:lnTo>
                  <a:pt x="1" y="378"/>
                </a:lnTo>
                <a:lnTo>
                  <a:pt x="1" y="377"/>
                </a:lnTo>
                <a:lnTo>
                  <a:pt x="0" y="377"/>
                </a:lnTo>
                <a:lnTo>
                  <a:pt x="0" y="376"/>
                </a:lnTo>
                <a:lnTo>
                  <a:pt x="0" y="374"/>
                </a:lnTo>
                <a:lnTo>
                  <a:pt x="0" y="373"/>
                </a:lnTo>
                <a:lnTo>
                  <a:pt x="0" y="372"/>
                </a:lnTo>
                <a:lnTo>
                  <a:pt x="1" y="372"/>
                </a:lnTo>
                <a:lnTo>
                  <a:pt x="1" y="371"/>
                </a:lnTo>
                <a:lnTo>
                  <a:pt x="1" y="370"/>
                </a:lnTo>
                <a:lnTo>
                  <a:pt x="2" y="370"/>
                </a:lnTo>
                <a:lnTo>
                  <a:pt x="3" y="370"/>
                </a:lnTo>
                <a:lnTo>
                  <a:pt x="52" y="345"/>
                </a:lnTo>
                <a:lnTo>
                  <a:pt x="9" y="312"/>
                </a:lnTo>
                <a:lnTo>
                  <a:pt x="7" y="312"/>
                </a:lnTo>
                <a:lnTo>
                  <a:pt x="6" y="312"/>
                </a:lnTo>
                <a:lnTo>
                  <a:pt x="6" y="309"/>
                </a:lnTo>
                <a:lnTo>
                  <a:pt x="6" y="308"/>
                </a:lnTo>
                <a:lnTo>
                  <a:pt x="7" y="308"/>
                </a:lnTo>
                <a:lnTo>
                  <a:pt x="7" y="307"/>
                </a:lnTo>
                <a:lnTo>
                  <a:pt x="8" y="307"/>
                </a:lnTo>
                <a:lnTo>
                  <a:pt x="9" y="307"/>
                </a:lnTo>
                <a:lnTo>
                  <a:pt x="63" y="291"/>
                </a:lnTo>
                <a:lnTo>
                  <a:pt x="25" y="252"/>
                </a:lnTo>
                <a:lnTo>
                  <a:pt x="24" y="251"/>
                </a:lnTo>
                <a:lnTo>
                  <a:pt x="24" y="250"/>
                </a:lnTo>
                <a:lnTo>
                  <a:pt x="24" y="249"/>
                </a:lnTo>
                <a:lnTo>
                  <a:pt x="23" y="249"/>
                </a:lnTo>
                <a:lnTo>
                  <a:pt x="23" y="248"/>
                </a:lnTo>
                <a:lnTo>
                  <a:pt x="23" y="247"/>
                </a:lnTo>
                <a:lnTo>
                  <a:pt x="24" y="247"/>
                </a:lnTo>
                <a:lnTo>
                  <a:pt x="24" y="246"/>
                </a:lnTo>
                <a:lnTo>
                  <a:pt x="25" y="246"/>
                </a:lnTo>
                <a:lnTo>
                  <a:pt x="25" y="245"/>
                </a:lnTo>
                <a:lnTo>
                  <a:pt x="25" y="244"/>
                </a:lnTo>
                <a:lnTo>
                  <a:pt x="26" y="243"/>
                </a:lnTo>
                <a:lnTo>
                  <a:pt x="27" y="243"/>
                </a:lnTo>
                <a:lnTo>
                  <a:pt x="28" y="242"/>
                </a:lnTo>
                <a:lnTo>
                  <a:pt x="82" y="236"/>
                </a:lnTo>
                <a:lnTo>
                  <a:pt x="52" y="191"/>
                </a:lnTo>
                <a:lnTo>
                  <a:pt x="52" y="187"/>
                </a:lnTo>
                <a:lnTo>
                  <a:pt x="52" y="187"/>
                </a:lnTo>
                <a:lnTo>
                  <a:pt x="53" y="187"/>
                </a:lnTo>
                <a:lnTo>
                  <a:pt x="53" y="186"/>
                </a:lnTo>
                <a:lnTo>
                  <a:pt x="54" y="186"/>
                </a:lnTo>
                <a:lnTo>
                  <a:pt x="55" y="185"/>
                </a:lnTo>
                <a:lnTo>
                  <a:pt x="109" y="187"/>
                </a:lnTo>
                <a:lnTo>
                  <a:pt x="88" y="140"/>
                </a:lnTo>
                <a:lnTo>
                  <a:pt x="88" y="133"/>
                </a:lnTo>
                <a:lnTo>
                  <a:pt x="89" y="133"/>
                </a:lnTo>
                <a:lnTo>
                  <a:pt x="90" y="133"/>
                </a:lnTo>
                <a:lnTo>
                  <a:pt x="91" y="132"/>
                </a:lnTo>
                <a:lnTo>
                  <a:pt x="92" y="132"/>
                </a:lnTo>
                <a:lnTo>
                  <a:pt x="93" y="133"/>
                </a:lnTo>
                <a:lnTo>
                  <a:pt x="94" y="133"/>
                </a:lnTo>
                <a:lnTo>
                  <a:pt x="146" y="146"/>
                </a:lnTo>
                <a:lnTo>
                  <a:pt x="134" y="91"/>
                </a:lnTo>
                <a:lnTo>
                  <a:pt x="134" y="88"/>
                </a:lnTo>
                <a:lnTo>
                  <a:pt x="134" y="87"/>
                </a:lnTo>
                <a:lnTo>
                  <a:pt x="135" y="86"/>
                </a:lnTo>
                <a:lnTo>
                  <a:pt x="136" y="86"/>
                </a:lnTo>
                <a:lnTo>
                  <a:pt x="136" y="85"/>
                </a:lnTo>
                <a:lnTo>
                  <a:pt x="137" y="85"/>
                </a:lnTo>
                <a:lnTo>
                  <a:pt x="137" y="86"/>
                </a:lnTo>
                <a:lnTo>
                  <a:pt x="138" y="86"/>
                </a:lnTo>
                <a:lnTo>
                  <a:pt x="139" y="87"/>
                </a:lnTo>
                <a:lnTo>
                  <a:pt x="140" y="88"/>
                </a:lnTo>
                <a:lnTo>
                  <a:pt x="191" y="109"/>
                </a:lnTo>
                <a:lnTo>
                  <a:pt x="186" y="55"/>
                </a:lnTo>
                <a:lnTo>
                  <a:pt x="186" y="54"/>
                </a:lnTo>
                <a:lnTo>
                  <a:pt x="186" y="53"/>
                </a:lnTo>
                <a:lnTo>
                  <a:pt x="187" y="52"/>
                </a:lnTo>
                <a:lnTo>
                  <a:pt x="188" y="51"/>
                </a:lnTo>
                <a:lnTo>
                  <a:pt x="188" y="50"/>
                </a:lnTo>
                <a:lnTo>
                  <a:pt x="188" y="49"/>
                </a:lnTo>
                <a:lnTo>
                  <a:pt x="194" y="49"/>
                </a:lnTo>
                <a:lnTo>
                  <a:pt x="240" y="82"/>
                </a:lnTo>
                <a:lnTo>
                  <a:pt x="246" y="28"/>
                </a:lnTo>
                <a:lnTo>
                  <a:pt x="246" y="26"/>
                </a:lnTo>
                <a:lnTo>
                  <a:pt x="246" y="25"/>
                </a:lnTo>
                <a:lnTo>
                  <a:pt x="246" y="24"/>
                </a:lnTo>
                <a:lnTo>
                  <a:pt x="247" y="23"/>
                </a:lnTo>
                <a:lnTo>
                  <a:pt x="249" y="21"/>
                </a:lnTo>
                <a:lnTo>
                  <a:pt x="249" y="22"/>
                </a:lnTo>
                <a:lnTo>
                  <a:pt x="250" y="22"/>
                </a:lnTo>
                <a:lnTo>
                  <a:pt x="251" y="22"/>
                </a:lnTo>
                <a:lnTo>
                  <a:pt x="251" y="23"/>
                </a:lnTo>
                <a:lnTo>
                  <a:pt x="252" y="24"/>
                </a:lnTo>
                <a:lnTo>
                  <a:pt x="252" y="25"/>
                </a:lnTo>
                <a:lnTo>
                  <a:pt x="291" y="61"/>
                </a:lnTo>
                <a:lnTo>
                  <a:pt x="307" y="9"/>
                </a:lnTo>
                <a:lnTo>
                  <a:pt x="308" y="8"/>
                </a:lnTo>
                <a:lnTo>
                  <a:pt x="309" y="8"/>
                </a:lnTo>
                <a:lnTo>
                  <a:pt x="309" y="7"/>
                </a:lnTo>
                <a:lnTo>
                  <a:pt x="310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5" y="6"/>
                </a:lnTo>
                <a:lnTo>
                  <a:pt x="349" y="52"/>
                </a:lnTo>
                <a:lnTo>
                  <a:pt x="373" y="3"/>
                </a:lnTo>
                <a:lnTo>
                  <a:pt x="373" y="1"/>
                </a:lnTo>
                <a:lnTo>
                  <a:pt x="374" y="0"/>
                </a:lnTo>
                <a:lnTo>
                  <a:pt x="375" y="0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1"/>
                </a:lnTo>
                <a:lnTo>
                  <a:pt x="379" y="3"/>
                </a:lnTo>
                <a:lnTo>
                  <a:pt x="404" y="5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5059362" y="2693987"/>
            <a:ext cx="636587" cy="1597025"/>
          </a:xfrm>
          <a:custGeom>
            <a:rect b="b" l="l" r="r" t="t"/>
            <a:pathLst>
              <a:path extrusionOk="0" h="1006" w="401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1"/>
                </a:lnTo>
                <a:lnTo>
                  <a:pt x="10" y="176"/>
                </a:lnTo>
                <a:lnTo>
                  <a:pt x="9" y="237"/>
                </a:lnTo>
                <a:lnTo>
                  <a:pt x="7" y="303"/>
                </a:lnTo>
                <a:lnTo>
                  <a:pt x="5" y="374"/>
                </a:lnTo>
                <a:lnTo>
                  <a:pt x="3" y="447"/>
                </a:lnTo>
                <a:lnTo>
                  <a:pt x="1" y="523"/>
                </a:lnTo>
                <a:lnTo>
                  <a:pt x="0" y="599"/>
                </a:lnTo>
                <a:lnTo>
                  <a:pt x="0" y="675"/>
                </a:lnTo>
                <a:lnTo>
                  <a:pt x="1" y="750"/>
                </a:lnTo>
                <a:lnTo>
                  <a:pt x="4" y="820"/>
                </a:lnTo>
                <a:lnTo>
                  <a:pt x="8" y="888"/>
                </a:lnTo>
                <a:lnTo>
                  <a:pt x="15" y="949"/>
                </a:lnTo>
                <a:lnTo>
                  <a:pt x="24" y="1005"/>
                </a:lnTo>
                <a:lnTo>
                  <a:pt x="42" y="973"/>
                </a:lnTo>
                <a:lnTo>
                  <a:pt x="60" y="944"/>
                </a:lnTo>
                <a:lnTo>
                  <a:pt x="76" y="919"/>
                </a:lnTo>
                <a:lnTo>
                  <a:pt x="90" y="897"/>
                </a:lnTo>
                <a:lnTo>
                  <a:pt x="102" y="876"/>
                </a:lnTo>
                <a:lnTo>
                  <a:pt x="114" y="858"/>
                </a:lnTo>
                <a:lnTo>
                  <a:pt x="124" y="842"/>
                </a:lnTo>
                <a:lnTo>
                  <a:pt x="134" y="828"/>
                </a:lnTo>
                <a:lnTo>
                  <a:pt x="142" y="815"/>
                </a:lnTo>
                <a:lnTo>
                  <a:pt x="149" y="803"/>
                </a:lnTo>
                <a:lnTo>
                  <a:pt x="155" y="792"/>
                </a:lnTo>
                <a:lnTo>
                  <a:pt x="161" y="782"/>
                </a:lnTo>
                <a:lnTo>
                  <a:pt x="165" y="772"/>
                </a:lnTo>
                <a:lnTo>
                  <a:pt x="168" y="763"/>
                </a:lnTo>
                <a:lnTo>
                  <a:pt x="171" y="754"/>
                </a:lnTo>
                <a:lnTo>
                  <a:pt x="174" y="744"/>
                </a:lnTo>
                <a:lnTo>
                  <a:pt x="187" y="763"/>
                </a:lnTo>
                <a:lnTo>
                  <a:pt x="199" y="780"/>
                </a:lnTo>
                <a:lnTo>
                  <a:pt x="211" y="796"/>
                </a:lnTo>
                <a:lnTo>
                  <a:pt x="223" y="811"/>
                </a:lnTo>
                <a:lnTo>
                  <a:pt x="234" y="825"/>
                </a:lnTo>
                <a:lnTo>
                  <a:pt x="246" y="838"/>
                </a:lnTo>
                <a:lnTo>
                  <a:pt x="258" y="850"/>
                </a:lnTo>
                <a:lnTo>
                  <a:pt x="271" y="863"/>
                </a:lnTo>
                <a:lnTo>
                  <a:pt x="284" y="875"/>
                </a:lnTo>
                <a:lnTo>
                  <a:pt x="298" y="888"/>
                </a:lnTo>
                <a:lnTo>
                  <a:pt x="312" y="902"/>
                </a:lnTo>
                <a:lnTo>
                  <a:pt x="327" y="917"/>
                </a:lnTo>
                <a:lnTo>
                  <a:pt x="344" y="933"/>
                </a:lnTo>
                <a:lnTo>
                  <a:pt x="361" y="951"/>
                </a:lnTo>
                <a:lnTo>
                  <a:pt x="379" y="971"/>
                </a:lnTo>
                <a:lnTo>
                  <a:pt x="400" y="993"/>
                </a:lnTo>
                <a:lnTo>
                  <a:pt x="388" y="938"/>
                </a:lnTo>
                <a:lnTo>
                  <a:pt x="378" y="877"/>
                </a:lnTo>
                <a:lnTo>
                  <a:pt x="370" y="810"/>
                </a:lnTo>
                <a:lnTo>
                  <a:pt x="365" y="739"/>
                </a:lnTo>
                <a:lnTo>
                  <a:pt x="361" y="665"/>
                </a:lnTo>
                <a:lnTo>
                  <a:pt x="357" y="589"/>
                </a:lnTo>
                <a:lnTo>
                  <a:pt x="355" y="514"/>
                </a:lnTo>
                <a:lnTo>
                  <a:pt x="353" y="438"/>
                </a:lnTo>
                <a:lnTo>
                  <a:pt x="352" y="365"/>
                </a:lnTo>
                <a:lnTo>
                  <a:pt x="351" y="294"/>
                </a:lnTo>
                <a:lnTo>
                  <a:pt x="350" y="228"/>
                </a:lnTo>
                <a:lnTo>
                  <a:pt x="348" y="167"/>
                </a:lnTo>
                <a:lnTo>
                  <a:pt x="346" y="112"/>
                </a:lnTo>
                <a:lnTo>
                  <a:pt x="343" y="66"/>
                </a:lnTo>
                <a:lnTo>
                  <a:pt x="339" y="28"/>
                </a:lnTo>
                <a:lnTo>
                  <a:pt x="334" y="0"/>
                </a:lnTo>
                <a:lnTo>
                  <a:pt x="3" y="9"/>
                </a:lnTo>
              </a:path>
            </a:pathLst>
          </a:custGeom>
          <a:solidFill>
            <a:srgbClr val="0C0C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5059362" y="2693987"/>
            <a:ext cx="646112" cy="1606550"/>
          </a:xfrm>
          <a:custGeom>
            <a:rect b="b" l="l" r="r" t="t"/>
            <a:pathLst>
              <a:path extrusionOk="0" h="1012" w="407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2"/>
                </a:lnTo>
                <a:lnTo>
                  <a:pt x="10" y="177"/>
                </a:lnTo>
                <a:lnTo>
                  <a:pt x="9" y="238"/>
                </a:lnTo>
                <a:lnTo>
                  <a:pt x="7" y="305"/>
                </a:lnTo>
                <a:lnTo>
                  <a:pt x="5" y="376"/>
                </a:lnTo>
                <a:lnTo>
                  <a:pt x="3" y="450"/>
                </a:lnTo>
                <a:lnTo>
                  <a:pt x="1" y="526"/>
                </a:lnTo>
                <a:lnTo>
                  <a:pt x="0" y="603"/>
                </a:lnTo>
                <a:lnTo>
                  <a:pt x="0" y="679"/>
                </a:lnTo>
                <a:lnTo>
                  <a:pt x="1" y="754"/>
                </a:lnTo>
                <a:lnTo>
                  <a:pt x="4" y="825"/>
                </a:lnTo>
                <a:lnTo>
                  <a:pt x="8" y="893"/>
                </a:lnTo>
                <a:lnTo>
                  <a:pt x="15" y="955"/>
                </a:lnTo>
                <a:lnTo>
                  <a:pt x="24" y="1011"/>
                </a:lnTo>
                <a:lnTo>
                  <a:pt x="43" y="979"/>
                </a:lnTo>
                <a:lnTo>
                  <a:pt x="61" y="950"/>
                </a:lnTo>
                <a:lnTo>
                  <a:pt x="77" y="924"/>
                </a:lnTo>
                <a:lnTo>
                  <a:pt x="91" y="902"/>
                </a:lnTo>
                <a:lnTo>
                  <a:pt x="104" y="881"/>
                </a:lnTo>
                <a:lnTo>
                  <a:pt x="116" y="863"/>
                </a:lnTo>
                <a:lnTo>
                  <a:pt x="126" y="847"/>
                </a:lnTo>
                <a:lnTo>
                  <a:pt x="136" y="833"/>
                </a:lnTo>
                <a:lnTo>
                  <a:pt x="144" y="820"/>
                </a:lnTo>
                <a:lnTo>
                  <a:pt x="151" y="808"/>
                </a:lnTo>
                <a:lnTo>
                  <a:pt x="157" y="797"/>
                </a:lnTo>
                <a:lnTo>
                  <a:pt x="163" y="787"/>
                </a:lnTo>
                <a:lnTo>
                  <a:pt x="167" y="777"/>
                </a:lnTo>
                <a:lnTo>
                  <a:pt x="171" y="768"/>
                </a:lnTo>
                <a:lnTo>
                  <a:pt x="174" y="758"/>
                </a:lnTo>
                <a:lnTo>
                  <a:pt x="177" y="748"/>
                </a:lnTo>
                <a:lnTo>
                  <a:pt x="190" y="768"/>
                </a:lnTo>
                <a:lnTo>
                  <a:pt x="202" y="785"/>
                </a:lnTo>
                <a:lnTo>
                  <a:pt x="214" y="801"/>
                </a:lnTo>
                <a:lnTo>
                  <a:pt x="226" y="816"/>
                </a:lnTo>
                <a:lnTo>
                  <a:pt x="238" y="830"/>
                </a:lnTo>
                <a:lnTo>
                  <a:pt x="250" y="843"/>
                </a:lnTo>
                <a:lnTo>
                  <a:pt x="262" y="855"/>
                </a:lnTo>
                <a:lnTo>
                  <a:pt x="275" y="868"/>
                </a:lnTo>
                <a:lnTo>
                  <a:pt x="288" y="880"/>
                </a:lnTo>
                <a:lnTo>
                  <a:pt x="302" y="893"/>
                </a:lnTo>
                <a:lnTo>
                  <a:pt x="317" y="907"/>
                </a:lnTo>
                <a:lnTo>
                  <a:pt x="332" y="922"/>
                </a:lnTo>
                <a:lnTo>
                  <a:pt x="349" y="939"/>
                </a:lnTo>
                <a:lnTo>
                  <a:pt x="366" y="957"/>
                </a:lnTo>
                <a:lnTo>
                  <a:pt x="385" y="977"/>
                </a:lnTo>
                <a:lnTo>
                  <a:pt x="406" y="999"/>
                </a:lnTo>
                <a:lnTo>
                  <a:pt x="394" y="944"/>
                </a:lnTo>
                <a:lnTo>
                  <a:pt x="384" y="882"/>
                </a:lnTo>
                <a:lnTo>
                  <a:pt x="376" y="815"/>
                </a:lnTo>
                <a:lnTo>
                  <a:pt x="370" y="743"/>
                </a:lnTo>
                <a:lnTo>
                  <a:pt x="366" y="669"/>
                </a:lnTo>
                <a:lnTo>
                  <a:pt x="362" y="593"/>
                </a:lnTo>
                <a:lnTo>
                  <a:pt x="360" y="517"/>
                </a:lnTo>
                <a:lnTo>
                  <a:pt x="358" y="441"/>
                </a:lnTo>
                <a:lnTo>
                  <a:pt x="357" y="367"/>
                </a:lnTo>
                <a:lnTo>
                  <a:pt x="356" y="296"/>
                </a:lnTo>
                <a:lnTo>
                  <a:pt x="355" y="229"/>
                </a:lnTo>
                <a:lnTo>
                  <a:pt x="353" y="168"/>
                </a:lnTo>
                <a:lnTo>
                  <a:pt x="351" y="113"/>
                </a:lnTo>
                <a:lnTo>
                  <a:pt x="348" y="66"/>
                </a:lnTo>
                <a:lnTo>
                  <a:pt x="344" y="28"/>
                </a:lnTo>
                <a:lnTo>
                  <a:pt x="339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4960937" y="2693987"/>
            <a:ext cx="641350" cy="1582737"/>
          </a:xfrm>
          <a:custGeom>
            <a:rect b="b" l="l" r="r" t="t"/>
            <a:pathLst>
              <a:path extrusionOk="0" h="997" w="404">
                <a:moveTo>
                  <a:pt x="64" y="9"/>
                </a:moveTo>
                <a:lnTo>
                  <a:pt x="65" y="37"/>
                </a:lnTo>
                <a:lnTo>
                  <a:pt x="65" y="75"/>
                </a:lnTo>
                <a:lnTo>
                  <a:pt x="62" y="120"/>
                </a:lnTo>
                <a:lnTo>
                  <a:pt x="57" y="175"/>
                </a:lnTo>
                <a:lnTo>
                  <a:pt x="51" y="236"/>
                </a:lnTo>
                <a:lnTo>
                  <a:pt x="44" y="301"/>
                </a:lnTo>
                <a:lnTo>
                  <a:pt x="37" y="371"/>
                </a:lnTo>
                <a:lnTo>
                  <a:pt x="30" y="444"/>
                </a:lnTo>
                <a:lnTo>
                  <a:pt x="22" y="519"/>
                </a:lnTo>
                <a:lnTo>
                  <a:pt x="15" y="594"/>
                </a:lnTo>
                <a:lnTo>
                  <a:pt x="9" y="670"/>
                </a:lnTo>
                <a:lnTo>
                  <a:pt x="4" y="743"/>
                </a:lnTo>
                <a:lnTo>
                  <a:pt x="1" y="813"/>
                </a:lnTo>
                <a:lnTo>
                  <a:pt x="0" y="880"/>
                </a:lnTo>
                <a:lnTo>
                  <a:pt x="2" y="941"/>
                </a:lnTo>
                <a:lnTo>
                  <a:pt x="6" y="996"/>
                </a:lnTo>
                <a:lnTo>
                  <a:pt x="28" y="964"/>
                </a:lnTo>
                <a:lnTo>
                  <a:pt x="47" y="936"/>
                </a:lnTo>
                <a:lnTo>
                  <a:pt x="66" y="912"/>
                </a:lnTo>
                <a:lnTo>
                  <a:pt x="82" y="889"/>
                </a:lnTo>
                <a:lnTo>
                  <a:pt x="97" y="869"/>
                </a:lnTo>
                <a:lnTo>
                  <a:pt x="109" y="851"/>
                </a:lnTo>
                <a:lnTo>
                  <a:pt x="121" y="835"/>
                </a:lnTo>
                <a:lnTo>
                  <a:pt x="132" y="821"/>
                </a:lnTo>
                <a:lnTo>
                  <a:pt x="141" y="808"/>
                </a:lnTo>
                <a:lnTo>
                  <a:pt x="149" y="797"/>
                </a:lnTo>
                <a:lnTo>
                  <a:pt x="156" y="786"/>
                </a:lnTo>
                <a:lnTo>
                  <a:pt x="162" y="776"/>
                </a:lnTo>
                <a:lnTo>
                  <a:pt x="167" y="766"/>
                </a:lnTo>
                <a:lnTo>
                  <a:pt x="171" y="757"/>
                </a:lnTo>
                <a:lnTo>
                  <a:pt x="174" y="747"/>
                </a:lnTo>
                <a:lnTo>
                  <a:pt x="178" y="738"/>
                </a:lnTo>
                <a:lnTo>
                  <a:pt x="189" y="757"/>
                </a:lnTo>
                <a:lnTo>
                  <a:pt x="201" y="774"/>
                </a:lnTo>
                <a:lnTo>
                  <a:pt x="212" y="790"/>
                </a:lnTo>
                <a:lnTo>
                  <a:pt x="223" y="805"/>
                </a:lnTo>
                <a:lnTo>
                  <a:pt x="234" y="819"/>
                </a:lnTo>
                <a:lnTo>
                  <a:pt x="244" y="832"/>
                </a:lnTo>
                <a:lnTo>
                  <a:pt x="256" y="844"/>
                </a:lnTo>
                <a:lnTo>
                  <a:pt x="267" y="856"/>
                </a:lnTo>
                <a:lnTo>
                  <a:pt x="280" y="869"/>
                </a:lnTo>
                <a:lnTo>
                  <a:pt x="293" y="882"/>
                </a:lnTo>
                <a:lnTo>
                  <a:pt x="305" y="895"/>
                </a:lnTo>
                <a:lnTo>
                  <a:pt x="320" y="910"/>
                </a:lnTo>
                <a:lnTo>
                  <a:pt x="335" y="925"/>
                </a:lnTo>
                <a:lnTo>
                  <a:pt x="352" y="942"/>
                </a:lnTo>
                <a:lnTo>
                  <a:pt x="369" y="962"/>
                </a:lnTo>
                <a:lnTo>
                  <a:pt x="389" y="983"/>
                </a:lnTo>
                <a:lnTo>
                  <a:pt x="380" y="929"/>
                </a:lnTo>
                <a:lnTo>
                  <a:pt x="375" y="869"/>
                </a:lnTo>
                <a:lnTo>
                  <a:pt x="372" y="802"/>
                </a:lnTo>
                <a:lnTo>
                  <a:pt x="372" y="733"/>
                </a:lnTo>
                <a:lnTo>
                  <a:pt x="373" y="660"/>
                </a:lnTo>
                <a:lnTo>
                  <a:pt x="376" y="584"/>
                </a:lnTo>
                <a:lnTo>
                  <a:pt x="379" y="510"/>
                </a:lnTo>
                <a:lnTo>
                  <a:pt x="384" y="434"/>
                </a:lnTo>
                <a:lnTo>
                  <a:pt x="389" y="362"/>
                </a:lnTo>
                <a:lnTo>
                  <a:pt x="393" y="292"/>
                </a:lnTo>
                <a:lnTo>
                  <a:pt x="397" y="226"/>
                </a:lnTo>
                <a:lnTo>
                  <a:pt x="400" y="165"/>
                </a:lnTo>
                <a:lnTo>
                  <a:pt x="403" y="111"/>
                </a:lnTo>
                <a:lnTo>
                  <a:pt x="403" y="65"/>
                </a:lnTo>
                <a:lnTo>
                  <a:pt x="401" y="28"/>
                </a:lnTo>
                <a:lnTo>
                  <a:pt x="398" y="0"/>
                </a:lnTo>
                <a:lnTo>
                  <a:pt x="64" y="9"/>
                </a:lnTo>
              </a:path>
            </a:pathLst>
          </a:custGeom>
          <a:solidFill>
            <a:srgbClr val="3F3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4960937" y="2693987"/>
            <a:ext cx="650875" cy="1592262"/>
          </a:xfrm>
          <a:custGeom>
            <a:rect b="b" l="l" r="r" t="t"/>
            <a:pathLst>
              <a:path extrusionOk="0" h="1003" w="410">
                <a:moveTo>
                  <a:pt x="65" y="9"/>
                </a:moveTo>
                <a:lnTo>
                  <a:pt x="66" y="37"/>
                </a:lnTo>
                <a:lnTo>
                  <a:pt x="66" y="75"/>
                </a:lnTo>
                <a:lnTo>
                  <a:pt x="63" y="121"/>
                </a:lnTo>
                <a:lnTo>
                  <a:pt x="58" y="176"/>
                </a:lnTo>
                <a:lnTo>
                  <a:pt x="52" y="237"/>
                </a:lnTo>
                <a:lnTo>
                  <a:pt x="45" y="303"/>
                </a:lnTo>
                <a:lnTo>
                  <a:pt x="38" y="373"/>
                </a:lnTo>
                <a:lnTo>
                  <a:pt x="30" y="447"/>
                </a:lnTo>
                <a:lnTo>
                  <a:pt x="22" y="522"/>
                </a:lnTo>
                <a:lnTo>
                  <a:pt x="15" y="598"/>
                </a:lnTo>
                <a:lnTo>
                  <a:pt x="9" y="674"/>
                </a:lnTo>
                <a:lnTo>
                  <a:pt x="4" y="747"/>
                </a:lnTo>
                <a:lnTo>
                  <a:pt x="1" y="818"/>
                </a:lnTo>
                <a:lnTo>
                  <a:pt x="0" y="885"/>
                </a:lnTo>
                <a:lnTo>
                  <a:pt x="2" y="947"/>
                </a:lnTo>
                <a:lnTo>
                  <a:pt x="6" y="1002"/>
                </a:lnTo>
                <a:lnTo>
                  <a:pt x="28" y="970"/>
                </a:lnTo>
                <a:lnTo>
                  <a:pt x="48" y="942"/>
                </a:lnTo>
                <a:lnTo>
                  <a:pt x="67" y="917"/>
                </a:lnTo>
                <a:lnTo>
                  <a:pt x="83" y="894"/>
                </a:lnTo>
                <a:lnTo>
                  <a:pt x="98" y="874"/>
                </a:lnTo>
                <a:lnTo>
                  <a:pt x="111" y="856"/>
                </a:lnTo>
                <a:lnTo>
                  <a:pt x="123" y="840"/>
                </a:lnTo>
                <a:lnTo>
                  <a:pt x="134" y="826"/>
                </a:lnTo>
                <a:lnTo>
                  <a:pt x="143" y="813"/>
                </a:lnTo>
                <a:lnTo>
                  <a:pt x="151" y="802"/>
                </a:lnTo>
                <a:lnTo>
                  <a:pt x="158" y="791"/>
                </a:lnTo>
                <a:lnTo>
                  <a:pt x="164" y="781"/>
                </a:lnTo>
                <a:lnTo>
                  <a:pt x="169" y="771"/>
                </a:lnTo>
                <a:lnTo>
                  <a:pt x="174" y="762"/>
                </a:lnTo>
                <a:lnTo>
                  <a:pt x="177" y="752"/>
                </a:lnTo>
                <a:lnTo>
                  <a:pt x="181" y="742"/>
                </a:lnTo>
                <a:lnTo>
                  <a:pt x="192" y="762"/>
                </a:lnTo>
                <a:lnTo>
                  <a:pt x="204" y="779"/>
                </a:lnTo>
                <a:lnTo>
                  <a:pt x="215" y="795"/>
                </a:lnTo>
                <a:lnTo>
                  <a:pt x="226" y="810"/>
                </a:lnTo>
                <a:lnTo>
                  <a:pt x="237" y="824"/>
                </a:lnTo>
                <a:lnTo>
                  <a:pt x="248" y="837"/>
                </a:lnTo>
                <a:lnTo>
                  <a:pt x="260" y="849"/>
                </a:lnTo>
                <a:lnTo>
                  <a:pt x="271" y="861"/>
                </a:lnTo>
                <a:lnTo>
                  <a:pt x="284" y="874"/>
                </a:lnTo>
                <a:lnTo>
                  <a:pt x="297" y="887"/>
                </a:lnTo>
                <a:lnTo>
                  <a:pt x="310" y="900"/>
                </a:lnTo>
                <a:lnTo>
                  <a:pt x="325" y="915"/>
                </a:lnTo>
                <a:lnTo>
                  <a:pt x="340" y="931"/>
                </a:lnTo>
                <a:lnTo>
                  <a:pt x="357" y="948"/>
                </a:lnTo>
                <a:lnTo>
                  <a:pt x="375" y="968"/>
                </a:lnTo>
                <a:lnTo>
                  <a:pt x="395" y="989"/>
                </a:lnTo>
                <a:lnTo>
                  <a:pt x="386" y="935"/>
                </a:lnTo>
                <a:lnTo>
                  <a:pt x="381" y="874"/>
                </a:lnTo>
                <a:lnTo>
                  <a:pt x="378" y="807"/>
                </a:lnTo>
                <a:lnTo>
                  <a:pt x="378" y="737"/>
                </a:lnTo>
                <a:lnTo>
                  <a:pt x="379" y="664"/>
                </a:lnTo>
                <a:lnTo>
                  <a:pt x="382" y="588"/>
                </a:lnTo>
                <a:lnTo>
                  <a:pt x="385" y="513"/>
                </a:lnTo>
                <a:lnTo>
                  <a:pt x="390" y="437"/>
                </a:lnTo>
                <a:lnTo>
                  <a:pt x="395" y="364"/>
                </a:lnTo>
                <a:lnTo>
                  <a:pt x="399" y="294"/>
                </a:lnTo>
                <a:lnTo>
                  <a:pt x="403" y="227"/>
                </a:lnTo>
                <a:lnTo>
                  <a:pt x="406" y="166"/>
                </a:lnTo>
                <a:lnTo>
                  <a:pt x="409" y="112"/>
                </a:lnTo>
                <a:lnTo>
                  <a:pt x="409" y="65"/>
                </a:lnTo>
                <a:lnTo>
                  <a:pt x="407" y="28"/>
                </a:lnTo>
                <a:lnTo>
                  <a:pt x="404" y="0"/>
                </a:lnTo>
              </a:path>
            </a:pathLst>
          </a:custGeom>
          <a:solidFill>
            <a:srgbClr val="A351A3"/>
          </a:solidFill>
          <a:ln cap="rnd" cmpd="sng" w="12700">
            <a:solidFill>
              <a:srgbClr val="FFB24C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5111750" y="2703512"/>
            <a:ext cx="147637" cy="1374775"/>
          </a:xfrm>
          <a:custGeom>
            <a:rect b="b" l="l" r="r" t="t"/>
            <a:pathLst>
              <a:path extrusionOk="0" h="866" w="93">
                <a:moveTo>
                  <a:pt x="89" y="0"/>
                </a:moveTo>
                <a:lnTo>
                  <a:pt x="91" y="21"/>
                </a:lnTo>
                <a:lnTo>
                  <a:pt x="92" y="50"/>
                </a:lnTo>
                <a:lnTo>
                  <a:pt x="91" y="83"/>
                </a:lnTo>
                <a:lnTo>
                  <a:pt x="89" y="123"/>
                </a:lnTo>
                <a:lnTo>
                  <a:pt x="86" y="168"/>
                </a:lnTo>
                <a:lnTo>
                  <a:pt x="83" y="216"/>
                </a:lnTo>
                <a:lnTo>
                  <a:pt x="78" y="269"/>
                </a:lnTo>
                <a:lnTo>
                  <a:pt x="73" y="324"/>
                </a:lnTo>
                <a:lnTo>
                  <a:pt x="69" y="382"/>
                </a:lnTo>
                <a:lnTo>
                  <a:pt x="64" y="442"/>
                </a:lnTo>
                <a:lnTo>
                  <a:pt x="58" y="503"/>
                </a:lnTo>
                <a:lnTo>
                  <a:pt x="54" y="563"/>
                </a:lnTo>
                <a:lnTo>
                  <a:pt x="50" y="625"/>
                </a:lnTo>
                <a:lnTo>
                  <a:pt x="47" y="685"/>
                </a:lnTo>
                <a:lnTo>
                  <a:pt x="44" y="744"/>
                </a:lnTo>
                <a:lnTo>
                  <a:pt x="43" y="800"/>
                </a:lnTo>
                <a:lnTo>
                  <a:pt x="0" y="865"/>
                </a:lnTo>
                <a:lnTo>
                  <a:pt x="0" y="807"/>
                </a:lnTo>
                <a:lnTo>
                  <a:pt x="1" y="746"/>
                </a:lnTo>
                <a:lnTo>
                  <a:pt x="4" y="683"/>
                </a:lnTo>
                <a:lnTo>
                  <a:pt x="8" y="619"/>
                </a:lnTo>
                <a:lnTo>
                  <a:pt x="13" y="553"/>
                </a:lnTo>
                <a:lnTo>
                  <a:pt x="18" y="488"/>
                </a:lnTo>
                <a:lnTo>
                  <a:pt x="24" y="423"/>
                </a:lnTo>
                <a:lnTo>
                  <a:pt x="30" y="360"/>
                </a:lnTo>
                <a:lnTo>
                  <a:pt x="36" y="298"/>
                </a:lnTo>
                <a:lnTo>
                  <a:pt x="40" y="240"/>
                </a:lnTo>
                <a:lnTo>
                  <a:pt x="45" y="187"/>
                </a:lnTo>
                <a:lnTo>
                  <a:pt x="49" y="137"/>
                </a:lnTo>
                <a:lnTo>
                  <a:pt x="52" y="92"/>
                </a:lnTo>
                <a:lnTo>
                  <a:pt x="53" y="55"/>
                </a:lnTo>
                <a:lnTo>
                  <a:pt x="52" y="24"/>
                </a:lnTo>
                <a:lnTo>
                  <a:pt x="49" y="0"/>
                </a:lnTo>
                <a:lnTo>
                  <a:pt x="89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5335587" y="2698750"/>
            <a:ext cx="128587" cy="1373187"/>
          </a:xfrm>
          <a:custGeom>
            <a:rect b="b" l="l" r="r" t="t"/>
            <a:pathLst>
              <a:path extrusionOk="0" h="865" w="81">
                <a:moveTo>
                  <a:pt x="76" y="0"/>
                </a:moveTo>
                <a:lnTo>
                  <a:pt x="79" y="23"/>
                </a:lnTo>
                <a:lnTo>
                  <a:pt x="80" y="54"/>
                </a:lnTo>
                <a:lnTo>
                  <a:pt x="80" y="91"/>
                </a:lnTo>
                <a:lnTo>
                  <a:pt x="78" y="135"/>
                </a:lnTo>
                <a:lnTo>
                  <a:pt x="75" y="185"/>
                </a:lnTo>
                <a:lnTo>
                  <a:pt x="73" y="239"/>
                </a:lnTo>
                <a:lnTo>
                  <a:pt x="68" y="297"/>
                </a:lnTo>
                <a:lnTo>
                  <a:pt x="64" y="359"/>
                </a:lnTo>
                <a:lnTo>
                  <a:pt x="60" y="422"/>
                </a:lnTo>
                <a:lnTo>
                  <a:pt x="55" y="487"/>
                </a:lnTo>
                <a:lnTo>
                  <a:pt x="51" y="552"/>
                </a:lnTo>
                <a:lnTo>
                  <a:pt x="48" y="618"/>
                </a:lnTo>
                <a:lnTo>
                  <a:pt x="46" y="683"/>
                </a:lnTo>
                <a:lnTo>
                  <a:pt x="44" y="746"/>
                </a:lnTo>
                <a:lnTo>
                  <a:pt x="44" y="806"/>
                </a:lnTo>
                <a:lnTo>
                  <a:pt x="46" y="864"/>
                </a:lnTo>
                <a:lnTo>
                  <a:pt x="0" y="813"/>
                </a:lnTo>
                <a:lnTo>
                  <a:pt x="0" y="756"/>
                </a:lnTo>
                <a:lnTo>
                  <a:pt x="2" y="696"/>
                </a:lnTo>
                <a:lnTo>
                  <a:pt x="5" y="636"/>
                </a:lnTo>
                <a:lnTo>
                  <a:pt x="8" y="574"/>
                </a:lnTo>
                <a:lnTo>
                  <a:pt x="12" y="512"/>
                </a:lnTo>
                <a:lnTo>
                  <a:pt x="17" y="451"/>
                </a:lnTo>
                <a:lnTo>
                  <a:pt x="21" y="390"/>
                </a:lnTo>
                <a:lnTo>
                  <a:pt x="25" y="332"/>
                </a:lnTo>
                <a:lnTo>
                  <a:pt x="30" y="275"/>
                </a:lnTo>
                <a:lnTo>
                  <a:pt x="33" y="221"/>
                </a:lnTo>
                <a:lnTo>
                  <a:pt x="37" y="172"/>
                </a:lnTo>
                <a:lnTo>
                  <a:pt x="39" y="126"/>
                </a:lnTo>
                <a:lnTo>
                  <a:pt x="41" y="85"/>
                </a:lnTo>
                <a:lnTo>
                  <a:pt x="41" y="51"/>
                </a:lnTo>
                <a:lnTo>
                  <a:pt x="39" y="22"/>
                </a:lnTo>
                <a:lnTo>
                  <a:pt x="36" y="0"/>
                </a:lnTo>
                <a:lnTo>
                  <a:pt x="76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4752975" y="1733550"/>
            <a:ext cx="1200150" cy="1204912"/>
          </a:xfrm>
          <a:custGeom>
            <a:rect b="b" l="l" r="r" t="t"/>
            <a:pathLst>
              <a:path extrusionOk="0" h="759" w="756">
                <a:moveTo>
                  <a:pt x="406" y="52"/>
                </a:moveTo>
                <a:lnTo>
                  <a:pt x="440" y="9"/>
                </a:lnTo>
                <a:lnTo>
                  <a:pt x="440" y="8"/>
                </a:lnTo>
                <a:lnTo>
                  <a:pt x="440" y="7"/>
                </a:lnTo>
                <a:lnTo>
                  <a:pt x="441" y="7"/>
                </a:lnTo>
                <a:lnTo>
                  <a:pt x="442" y="6"/>
                </a:lnTo>
                <a:lnTo>
                  <a:pt x="443" y="6"/>
                </a:lnTo>
                <a:lnTo>
                  <a:pt x="444" y="6"/>
                </a:lnTo>
                <a:lnTo>
                  <a:pt x="444" y="7"/>
                </a:lnTo>
                <a:lnTo>
                  <a:pt x="445" y="7"/>
                </a:lnTo>
                <a:lnTo>
                  <a:pt x="446" y="8"/>
                </a:lnTo>
                <a:lnTo>
                  <a:pt x="446" y="9"/>
                </a:lnTo>
                <a:lnTo>
                  <a:pt x="461" y="64"/>
                </a:lnTo>
                <a:lnTo>
                  <a:pt x="501" y="24"/>
                </a:lnTo>
                <a:lnTo>
                  <a:pt x="507" y="24"/>
                </a:lnTo>
                <a:lnTo>
                  <a:pt x="508" y="25"/>
                </a:lnTo>
                <a:lnTo>
                  <a:pt x="509" y="25"/>
                </a:lnTo>
                <a:lnTo>
                  <a:pt x="510" y="25"/>
                </a:lnTo>
                <a:lnTo>
                  <a:pt x="510" y="26"/>
                </a:lnTo>
                <a:lnTo>
                  <a:pt x="510" y="27"/>
                </a:lnTo>
                <a:lnTo>
                  <a:pt x="510" y="28"/>
                </a:lnTo>
                <a:lnTo>
                  <a:pt x="516" y="83"/>
                </a:lnTo>
                <a:lnTo>
                  <a:pt x="562" y="52"/>
                </a:lnTo>
                <a:lnTo>
                  <a:pt x="568" y="52"/>
                </a:lnTo>
                <a:lnTo>
                  <a:pt x="568" y="55"/>
                </a:lnTo>
                <a:lnTo>
                  <a:pt x="565" y="110"/>
                </a:lnTo>
                <a:lnTo>
                  <a:pt x="617" y="89"/>
                </a:lnTo>
                <a:lnTo>
                  <a:pt x="620" y="89"/>
                </a:lnTo>
                <a:lnTo>
                  <a:pt x="621" y="89"/>
                </a:lnTo>
                <a:lnTo>
                  <a:pt x="622" y="90"/>
                </a:lnTo>
                <a:lnTo>
                  <a:pt x="623" y="91"/>
                </a:lnTo>
                <a:lnTo>
                  <a:pt x="623" y="92"/>
                </a:lnTo>
                <a:lnTo>
                  <a:pt x="623" y="93"/>
                </a:lnTo>
                <a:lnTo>
                  <a:pt x="623" y="94"/>
                </a:lnTo>
                <a:lnTo>
                  <a:pt x="623" y="95"/>
                </a:lnTo>
                <a:lnTo>
                  <a:pt x="608" y="147"/>
                </a:lnTo>
                <a:lnTo>
                  <a:pt x="663" y="134"/>
                </a:lnTo>
                <a:lnTo>
                  <a:pt x="666" y="134"/>
                </a:lnTo>
                <a:lnTo>
                  <a:pt x="667" y="135"/>
                </a:lnTo>
                <a:lnTo>
                  <a:pt x="668" y="136"/>
                </a:lnTo>
                <a:lnTo>
                  <a:pt x="668" y="137"/>
                </a:lnTo>
                <a:lnTo>
                  <a:pt x="669" y="137"/>
                </a:lnTo>
                <a:lnTo>
                  <a:pt x="669" y="138"/>
                </a:lnTo>
                <a:lnTo>
                  <a:pt x="669" y="139"/>
                </a:lnTo>
                <a:lnTo>
                  <a:pt x="669" y="140"/>
                </a:lnTo>
                <a:lnTo>
                  <a:pt x="669" y="141"/>
                </a:lnTo>
                <a:lnTo>
                  <a:pt x="645" y="192"/>
                </a:lnTo>
                <a:lnTo>
                  <a:pt x="700" y="186"/>
                </a:lnTo>
                <a:lnTo>
                  <a:pt x="701" y="186"/>
                </a:lnTo>
                <a:lnTo>
                  <a:pt x="701" y="187"/>
                </a:lnTo>
                <a:lnTo>
                  <a:pt x="702" y="187"/>
                </a:lnTo>
                <a:lnTo>
                  <a:pt x="703" y="188"/>
                </a:lnTo>
                <a:lnTo>
                  <a:pt x="704" y="189"/>
                </a:lnTo>
                <a:lnTo>
                  <a:pt x="705" y="189"/>
                </a:lnTo>
                <a:lnTo>
                  <a:pt x="706" y="189"/>
                </a:lnTo>
                <a:lnTo>
                  <a:pt x="706" y="196"/>
                </a:lnTo>
                <a:lnTo>
                  <a:pt x="672" y="241"/>
                </a:lnTo>
                <a:lnTo>
                  <a:pt x="730" y="247"/>
                </a:lnTo>
                <a:lnTo>
                  <a:pt x="730" y="248"/>
                </a:lnTo>
                <a:lnTo>
                  <a:pt x="731" y="248"/>
                </a:lnTo>
                <a:lnTo>
                  <a:pt x="732" y="248"/>
                </a:lnTo>
                <a:lnTo>
                  <a:pt x="733" y="249"/>
                </a:lnTo>
                <a:lnTo>
                  <a:pt x="733" y="250"/>
                </a:lnTo>
                <a:lnTo>
                  <a:pt x="733" y="251"/>
                </a:lnTo>
                <a:lnTo>
                  <a:pt x="733" y="254"/>
                </a:lnTo>
                <a:lnTo>
                  <a:pt x="694" y="293"/>
                </a:lnTo>
                <a:lnTo>
                  <a:pt x="746" y="309"/>
                </a:lnTo>
                <a:lnTo>
                  <a:pt x="747" y="309"/>
                </a:lnTo>
                <a:lnTo>
                  <a:pt x="748" y="310"/>
                </a:lnTo>
                <a:lnTo>
                  <a:pt x="748" y="311"/>
                </a:lnTo>
                <a:lnTo>
                  <a:pt x="748" y="312"/>
                </a:lnTo>
                <a:lnTo>
                  <a:pt x="749" y="312"/>
                </a:lnTo>
                <a:lnTo>
                  <a:pt x="749" y="318"/>
                </a:lnTo>
                <a:lnTo>
                  <a:pt x="703" y="351"/>
                </a:lnTo>
                <a:lnTo>
                  <a:pt x="752" y="376"/>
                </a:lnTo>
                <a:lnTo>
                  <a:pt x="753" y="376"/>
                </a:lnTo>
                <a:lnTo>
                  <a:pt x="754" y="376"/>
                </a:lnTo>
                <a:lnTo>
                  <a:pt x="755" y="377"/>
                </a:lnTo>
                <a:lnTo>
                  <a:pt x="755" y="378"/>
                </a:lnTo>
                <a:lnTo>
                  <a:pt x="755" y="379"/>
                </a:lnTo>
                <a:lnTo>
                  <a:pt x="755" y="381"/>
                </a:lnTo>
                <a:lnTo>
                  <a:pt x="754" y="381"/>
                </a:lnTo>
                <a:lnTo>
                  <a:pt x="754" y="382"/>
                </a:lnTo>
                <a:lnTo>
                  <a:pt x="753" y="382"/>
                </a:lnTo>
                <a:lnTo>
                  <a:pt x="752" y="382"/>
                </a:lnTo>
                <a:lnTo>
                  <a:pt x="703" y="406"/>
                </a:lnTo>
                <a:lnTo>
                  <a:pt x="749" y="440"/>
                </a:lnTo>
                <a:lnTo>
                  <a:pt x="749" y="443"/>
                </a:lnTo>
                <a:lnTo>
                  <a:pt x="748" y="444"/>
                </a:lnTo>
                <a:lnTo>
                  <a:pt x="748" y="445"/>
                </a:lnTo>
                <a:lnTo>
                  <a:pt x="748" y="446"/>
                </a:lnTo>
                <a:lnTo>
                  <a:pt x="748" y="447"/>
                </a:lnTo>
                <a:lnTo>
                  <a:pt x="747" y="447"/>
                </a:lnTo>
                <a:lnTo>
                  <a:pt x="747" y="448"/>
                </a:lnTo>
                <a:lnTo>
                  <a:pt x="746" y="448"/>
                </a:lnTo>
                <a:lnTo>
                  <a:pt x="746" y="449"/>
                </a:lnTo>
                <a:lnTo>
                  <a:pt x="694" y="461"/>
                </a:lnTo>
                <a:lnTo>
                  <a:pt x="730" y="504"/>
                </a:lnTo>
                <a:lnTo>
                  <a:pt x="731" y="504"/>
                </a:lnTo>
                <a:lnTo>
                  <a:pt x="732" y="504"/>
                </a:lnTo>
                <a:lnTo>
                  <a:pt x="732" y="505"/>
                </a:lnTo>
                <a:lnTo>
                  <a:pt x="733" y="505"/>
                </a:lnTo>
                <a:lnTo>
                  <a:pt x="733" y="506"/>
                </a:lnTo>
                <a:lnTo>
                  <a:pt x="733" y="507"/>
                </a:lnTo>
                <a:lnTo>
                  <a:pt x="733" y="508"/>
                </a:lnTo>
                <a:lnTo>
                  <a:pt x="733" y="509"/>
                </a:lnTo>
                <a:lnTo>
                  <a:pt x="732" y="509"/>
                </a:lnTo>
                <a:lnTo>
                  <a:pt x="731" y="510"/>
                </a:lnTo>
                <a:lnTo>
                  <a:pt x="730" y="510"/>
                </a:lnTo>
                <a:lnTo>
                  <a:pt x="672" y="516"/>
                </a:lnTo>
                <a:lnTo>
                  <a:pt x="706" y="562"/>
                </a:lnTo>
                <a:lnTo>
                  <a:pt x="706" y="568"/>
                </a:lnTo>
                <a:lnTo>
                  <a:pt x="705" y="568"/>
                </a:lnTo>
                <a:lnTo>
                  <a:pt x="704" y="569"/>
                </a:lnTo>
                <a:lnTo>
                  <a:pt x="703" y="569"/>
                </a:lnTo>
                <a:lnTo>
                  <a:pt x="703" y="570"/>
                </a:lnTo>
                <a:lnTo>
                  <a:pt x="702" y="570"/>
                </a:lnTo>
                <a:lnTo>
                  <a:pt x="702" y="571"/>
                </a:lnTo>
                <a:lnTo>
                  <a:pt x="701" y="571"/>
                </a:lnTo>
                <a:lnTo>
                  <a:pt x="700" y="571"/>
                </a:lnTo>
                <a:lnTo>
                  <a:pt x="645" y="565"/>
                </a:lnTo>
                <a:lnTo>
                  <a:pt x="666" y="617"/>
                </a:lnTo>
                <a:lnTo>
                  <a:pt x="667" y="617"/>
                </a:lnTo>
                <a:lnTo>
                  <a:pt x="668" y="618"/>
                </a:lnTo>
                <a:lnTo>
                  <a:pt x="668" y="619"/>
                </a:lnTo>
                <a:lnTo>
                  <a:pt x="668" y="620"/>
                </a:lnTo>
                <a:lnTo>
                  <a:pt x="667" y="620"/>
                </a:lnTo>
                <a:lnTo>
                  <a:pt x="666" y="620"/>
                </a:lnTo>
                <a:lnTo>
                  <a:pt x="666" y="621"/>
                </a:lnTo>
                <a:lnTo>
                  <a:pt x="666" y="622"/>
                </a:lnTo>
                <a:lnTo>
                  <a:pt x="665" y="622"/>
                </a:lnTo>
                <a:lnTo>
                  <a:pt x="664" y="623"/>
                </a:lnTo>
                <a:lnTo>
                  <a:pt x="663" y="623"/>
                </a:lnTo>
                <a:lnTo>
                  <a:pt x="608" y="608"/>
                </a:lnTo>
                <a:lnTo>
                  <a:pt x="620" y="663"/>
                </a:lnTo>
                <a:lnTo>
                  <a:pt x="621" y="663"/>
                </a:lnTo>
                <a:lnTo>
                  <a:pt x="621" y="664"/>
                </a:lnTo>
                <a:lnTo>
                  <a:pt x="621" y="665"/>
                </a:lnTo>
                <a:lnTo>
                  <a:pt x="622" y="665"/>
                </a:lnTo>
                <a:lnTo>
                  <a:pt x="621" y="666"/>
                </a:lnTo>
                <a:lnTo>
                  <a:pt x="621" y="667"/>
                </a:lnTo>
                <a:lnTo>
                  <a:pt x="620" y="668"/>
                </a:lnTo>
                <a:lnTo>
                  <a:pt x="620" y="669"/>
                </a:lnTo>
                <a:lnTo>
                  <a:pt x="614" y="669"/>
                </a:lnTo>
                <a:lnTo>
                  <a:pt x="565" y="645"/>
                </a:lnTo>
                <a:lnTo>
                  <a:pt x="568" y="703"/>
                </a:lnTo>
                <a:lnTo>
                  <a:pt x="568" y="704"/>
                </a:lnTo>
                <a:lnTo>
                  <a:pt x="568" y="705"/>
                </a:lnTo>
                <a:lnTo>
                  <a:pt x="567" y="705"/>
                </a:lnTo>
                <a:lnTo>
                  <a:pt x="566" y="706"/>
                </a:lnTo>
                <a:lnTo>
                  <a:pt x="562" y="706"/>
                </a:lnTo>
                <a:lnTo>
                  <a:pt x="516" y="675"/>
                </a:lnTo>
                <a:lnTo>
                  <a:pt x="510" y="730"/>
                </a:lnTo>
                <a:lnTo>
                  <a:pt x="507" y="733"/>
                </a:lnTo>
                <a:lnTo>
                  <a:pt x="501" y="733"/>
                </a:lnTo>
                <a:lnTo>
                  <a:pt x="461" y="693"/>
                </a:lnTo>
                <a:lnTo>
                  <a:pt x="446" y="748"/>
                </a:lnTo>
                <a:lnTo>
                  <a:pt x="443" y="751"/>
                </a:lnTo>
                <a:lnTo>
                  <a:pt x="441" y="751"/>
                </a:lnTo>
                <a:lnTo>
                  <a:pt x="440" y="751"/>
                </a:lnTo>
                <a:lnTo>
                  <a:pt x="439" y="751"/>
                </a:lnTo>
                <a:lnTo>
                  <a:pt x="439" y="750"/>
                </a:lnTo>
                <a:lnTo>
                  <a:pt x="437" y="749"/>
                </a:lnTo>
                <a:lnTo>
                  <a:pt x="437" y="748"/>
                </a:lnTo>
                <a:lnTo>
                  <a:pt x="406" y="703"/>
                </a:lnTo>
                <a:lnTo>
                  <a:pt x="382" y="755"/>
                </a:lnTo>
                <a:lnTo>
                  <a:pt x="381" y="755"/>
                </a:lnTo>
                <a:lnTo>
                  <a:pt x="380" y="755"/>
                </a:lnTo>
                <a:lnTo>
                  <a:pt x="379" y="756"/>
                </a:lnTo>
                <a:lnTo>
                  <a:pt x="378" y="756"/>
                </a:lnTo>
                <a:lnTo>
                  <a:pt x="378" y="757"/>
                </a:lnTo>
                <a:lnTo>
                  <a:pt x="377" y="757"/>
                </a:lnTo>
                <a:lnTo>
                  <a:pt x="377" y="758"/>
                </a:lnTo>
                <a:lnTo>
                  <a:pt x="376" y="758"/>
                </a:lnTo>
                <a:lnTo>
                  <a:pt x="375" y="757"/>
                </a:lnTo>
                <a:lnTo>
                  <a:pt x="374" y="756"/>
                </a:lnTo>
                <a:lnTo>
                  <a:pt x="373" y="755"/>
                </a:lnTo>
                <a:lnTo>
                  <a:pt x="348" y="703"/>
                </a:lnTo>
                <a:lnTo>
                  <a:pt x="315" y="748"/>
                </a:lnTo>
                <a:lnTo>
                  <a:pt x="315" y="749"/>
                </a:lnTo>
                <a:lnTo>
                  <a:pt x="314" y="750"/>
                </a:lnTo>
                <a:lnTo>
                  <a:pt x="314" y="751"/>
                </a:lnTo>
                <a:lnTo>
                  <a:pt x="313" y="751"/>
                </a:lnTo>
                <a:lnTo>
                  <a:pt x="312" y="751"/>
                </a:lnTo>
                <a:lnTo>
                  <a:pt x="311" y="751"/>
                </a:lnTo>
                <a:lnTo>
                  <a:pt x="310" y="751"/>
                </a:lnTo>
                <a:lnTo>
                  <a:pt x="309" y="750"/>
                </a:lnTo>
                <a:lnTo>
                  <a:pt x="309" y="749"/>
                </a:lnTo>
                <a:lnTo>
                  <a:pt x="309" y="748"/>
                </a:lnTo>
                <a:lnTo>
                  <a:pt x="293" y="693"/>
                </a:lnTo>
                <a:lnTo>
                  <a:pt x="254" y="733"/>
                </a:lnTo>
                <a:lnTo>
                  <a:pt x="247" y="733"/>
                </a:lnTo>
                <a:lnTo>
                  <a:pt x="246" y="733"/>
                </a:lnTo>
                <a:lnTo>
                  <a:pt x="245" y="732"/>
                </a:lnTo>
                <a:lnTo>
                  <a:pt x="245" y="731"/>
                </a:lnTo>
                <a:lnTo>
                  <a:pt x="244" y="731"/>
                </a:lnTo>
                <a:lnTo>
                  <a:pt x="244" y="730"/>
                </a:lnTo>
                <a:lnTo>
                  <a:pt x="238" y="675"/>
                </a:lnTo>
                <a:lnTo>
                  <a:pt x="192" y="706"/>
                </a:lnTo>
                <a:lnTo>
                  <a:pt x="186" y="706"/>
                </a:lnTo>
                <a:lnTo>
                  <a:pt x="186" y="703"/>
                </a:lnTo>
                <a:lnTo>
                  <a:pt x="189" y="645"/>
                </a:lnTo>
                <a:lnTo>
                  <a:pt x="137" y="669"/>
                </a:lnTo>
                <a:lnTo>
                  <a:pt x="134" y="669"/>
                </a:lnTo>
                <a:lnTo>
                  <a:pt x="134" y="668"/>
                </a:lnTo>
                <a:lnTo>
                  <a:pt x="133" y="668"/>
                </a:lnTo>
                <a:lnTo>
                  <a:pt x="133" y="667"/>
                </a:lnTo>
                <a:lnTo>
                  <a:pt x="132" y="667"/>
                </a:lnTo>
                <a:lnTo>
                  <a:pt x="132" y="666"/>
                </a:lnTo>
                <a:lnTo>
                  <a:pt x="131" y="665"/>
                </a:lnTo>
                <a:lnTo>
                  <a:pt x="131" y="663"/>
                </a:lnTo>
                <a:lnTo>
                  <a:pt x="147" y="608"/>
                </a:lnTo>
                <a:lnTo>
                  <a:pt x="92" y="623"/>
                </a:lnTo>
                <a:lnTo>
                  <a:pt x="91" y="623"/>
                </a:lnTo>
                <a:lnTo>
                  <a:pt x="90" y="623"/>
                </a:lnTo>
                <a:lnTo>
                  <a:pt x="89" y="622"/>
                </a:lnTo>
                <a:lnTo>
                  <a:pt x="89" y="621"/>
                </a:lnTo>
                <a:lnTo>
                  <a:pt x="89" y="620"/>
                </a:lnTo>
                <a:lnTo>
                  <a:pt x="88" y="620"/>
                </a:lnTo>
                <a:lnTo>
                  <a:pt x="87" y="620"/>
                </a:lnTo>
                <a:lnTo>
                  <a:pt x="86" y="619"/>
                </a:lnTo>
                <a:lnTo>
                  <a:pt x="86" y="618"/>
                </a:lnTo>
                <a:lnTo>
                  <a:pt x="86" y="617"/>
                </a:lnTo>
                <a:lnTo>
                  <a:pt x="110" y="565"/>
                </a:lnTo>
                <a:lnTo>
                  <a:pt x="55" y="568"/>
                </a:lnTo>
                <a:lnTo>
                  <a:pt x="49" y="568"/>
                </a:lnTo>
                <a:lnTo>
                  <a:pt x="49" y="562"/>
                </a:lnTo>
                <a:lnTo>
                  <a:pt x="82" y="516"/>
                </a:lnTo>
                <a:lnTo>
                  <a:pt x="24" y="510"/>
                </a:lnTo>
                <a:lnTo>
                  <a:pt x="23" y="510"/>
                </a:lnTo>
                <a:lnTo>
                  <a:pt x="22" y="509"/>
                </a:lnTo>
                <a:lnTo>
                  <a:pt x="21" y="508"/>
                </a:lnTo>
                <a:lnTo>
                  <a:pt x="21" y="501"/>
                </a:lnTo>
                <a:lnTo>
                  <a:pt x="61" y="461"/>
                </a:lnTo>
                <a:lnTo>
                  <a:pt x="9" y="446"/>
                </a:lnTo>
                <a:lnTo>
                  <a:pt x="7" y="446"/>
                </a:lnTo>
                <a:lnTo>
                  <a:pt x="6" y="445"/>
                </a:lnTo>
                <a:lnTo>
                  <a:pt x="6" y="440"/>
                </a:lnTo>
                <a:lnTo>
                  <a:pt x="52" y="406"/>
                </a:lnTo>
                <a:lnTo>
                  <a:pt x="3" y="382"/>
                </a:lnTo>
                <a:lnTo>
                  <a:pt x="2" y="382"/>
                </a:lnTo>
                <a:lnTo>
                  <a:pt x="1" y="381"/>
                </a:lnTo>
                <a:lnTo>
                  <a:pt x="0" y="380"/>
                </a:lnTo>
                <a:lnTo>
                  <a:pt x="0" y="379"/>
                </a:lnTo>
                <a:lnTo>
                  <a:pt x="0" y="377"/>
                </a:lnTo>
                <a:lnTo>
                  <a:pt x="0" y="376"/>
                </a:lnTo>
                <a:lnTo>
                  <a:pt x="1" y="375"/>
                </a:lnTo>
                <a:lnTo>
                  <a:pt x="2" y="374"/>
                </a:lnTo>
                <a:lnTo>
                  <a:pt x="3" y="373"/>
                </a:lnTo>
                <a:lnTo>
                  <a:pt x="52" y="351"/>
                </a:lnTo>
                <a:lnTo>
                  <a:pt x="6" y="318"/>
                </a:lnTo>
                <a:lnTo>
                  <a:pt x="6" y="311"/>
                </a:lnTo>
                <a:lnTo>
                  <a:pt x="6" y="310"/>
                </a:lnTo>
                <a:lnTo>
                  <a:pt x="7" y="310"/>
                </a:lnTo>
                <a:lnTo>
                  <a:pt x="7" y="309"/>
                </a:lnTo>
                <a:lnTo>
                  <a:pt x="8" y="309"/>
                </a:lnTo>
                <a:lnTo>
                  <a:pt x="9" y="309"/>
                </a:lnTo>
                <a:lnTo>
                  <a:pt x="61" y="293"/>
                </a:lnTo>
                <a:lnTo>
                  <a:pt x="24" y="254"/>
                </a:lnTo>
                <a:lnTo>
                  <a:pt x="24" y="253"/>
                </a:lnTo>
                <a:lnTo>
                  <a:pt x="23" y="252"/>
                </a:lnTo>
                <a:lnTo>
                  <a:pt x="22" y="251"/>
                </a:lnTo>
                <a:lnTo>
                  <a:pt x="22" y="250"/>
                </a:lnTo>
                <a:lnTo>
                  <a:pt x="21" y="250"/>
                </a:lnTo>
                <a:lnTo>
                  <a:pt x="21" y="249"/>
                </a:lnTo>
                <a:lnTo>
                  <a:pt x="21" y="247"/>
                </a:lnTo>
                <a:lnTo>
                  <a:pt x="22" y="247"/>
                </a:lnTo>
                <a:lnTo>
                  <a:pt x="23" y="246"/>
                </a:lnTo>
                <a:lnTo>
                  <a:pt x="24" y="245"/>
                </a:lnTo>
                <a:lnTo>
                  <a:pt x="24" y="244"/>
                </a:lnTo>
                <a:lnTo>
                  <a:pt x="82" y="241"/>
                </a:lnTo>
                <a:lnTo>
                  <a:pt x="49" y="192"/>
                </a:lnTo>
                <a:lnTo>
                  <a:pt x="49" y="189"/>
                </a:lnTo>
                <a:lnTo>
                  <a:pt x="51" y="188"/>
                </a:lnTo>
                <a:lnTo>
                  <a:pt x="51" y="187"/>
                </a:lnTo>
                <a:lnTo>
                  <a:pt x="52" y="187"/>
                </a:lnTo>
                <a:lnTo>
                  <a:pt x="52" y="186"/>
                </a:lnTo>
                <a:lnTo>
                  <a:pt x="53" y="186"/>
                </a:lnTo>
                <a:lnTo>
                  <a:pt x="54" y="186"/>
                </a:lnTo>
                <a:lnTo>
                  <a:pt x="55" y="186"/>
                </a:lnTo>
                <a:lnTo>
                  <a:pt x="110" y="192"/>
                </a:lnTo>
                <a:lnTo>
                  <a:pt x="89" y="141"/>
                </a:lnTo>
                <a:lnTo>
                  <a:pt x="88" y="140"/>
                </a:lnTo>
                <a:lnTo>
                  <a:pt x="87" y="140"/>
                </a:lnTo>
                <a:lnTo>
                  <a:pt x="87" y="139"/>
                </a:lnTo>
                <a:lnTo>
                  <a:pt x="86" y="138"/>
                </a:lnTo>
                <a:lnTo>
                  <a:pt x="86" y="137"/>
                </a:lnTo>
                <a:lnTo>
                  <a:pt x="87" y="136"/>
                </a:lnTo>
                <a:lnTo>
                  <a:pt x="87" y="135"/>
                </a:lnTo>
                <a:lnTo>
                  <a:pt x="88" y="135"/>
                </a:lnTo>
                <a:lnTo>
                  <a:pt x="89" y="134"/>
                </a:lnTo>
                <a:lnTo>
                  <a:pt x="92" y="134"/>
                </a:lnTo>
                <a:lnTo>
                  <a:pt x="147" y="147"/>
                </a:lnTo>
                <a:lnTo>
                  <a:pt x="134" y="92"/>
                </a:lnTo>
                <a:lnTo>
                  <a:pt x="133" y="92"/>
                </a:lnTo>
                <a:lnTo>
                  <a:pt x="133" y="91"/>
                </a:lnTo>
                <a:lnTo>
                  <a:pt x="133" y="90"/>
                </a:lnTo>
                <a:lnTo>
                  <a:pt x="134" y="89"/>
                </a:lnTo>
                <a:lnTo>
                  <a:pt x="135" y="89"/>
                </a:lnTo>
                <a:lnTo>
                  <a:pt x="136" y="88"/>
                </a:lnTo>
                <a:lnTo>
                  <a:pt x="137" y="88"/>
                </a:lnTo>
                <a:lnTo>
                  <a:pt x="138" y="87"/>
                </a:lnTo>
                <a:lnTo>
                  <a:pt x="139" y="87"/>
                </a:lnTo>
                <a:lnTo>
                  <a:pt x="139" y="88"/>
                </a:lnTo>
                <a:lnTo>
                  <a:pt x="140" y="88"/>
                </a:lnTo>
                <a:lnTo>
                  <a:pt x="141" y="89"/>
                </a:lnTo>
                <a:lnTo>
                  <a:pt x="189" y="110"/>
                </a:lnTo>
                <a:lnTo>
                  <a:pt x="186" y="55"/>
                </a:lnTo>
                <a:lnTo>
                  <a:pt x="186" y="53"/>
                </a:lnTo>
                <a:lnTo>
                  <a:pt x="187" y="53"/>
                </a:lnTo>
                <a:lnTo>
                  <a:pt x="187" y="52"/>
                </a:lnTo>
                <a:lnTo>
                  <a:pt x="188" y="52"/>
                </a:lnTo>
                <a:lnTo>
                  <a:pt x="189" y="52"/>
                </a:lnTo>
                <a:lnTo>
                  <a:pt x="189" y="51"/>
                </a:lnTo>
                <a:lnTo>
                  <a:pt x="190" y="50"/>
                </a:lnTo>
                <a:lnTo>
                  <a:pt x="191" y="50"/>
                </a:lnTo>
                <a:lnTo>
                  <a:pt x="192" y="50"/>
                </a:lnTo>
                <a:lnTo>
                  <a:pt x="192" y="51"/>
                </a:lnTo>
                <a:lnTo>
                  <a:pt x="192" y="52"/>
                </a:lnTo>
                <a:lnTo>
                  <a:pt x="238" y="83"/>
                </a:lnTo>
                <a:lnTo>
                  <a:pt x="244" y="28"/>
                </a:lnTo>
                <a:lnTo>
                  <a:pt x="244" y="27"/>
                </a:lnTo>
                <a:lnTo>
                  <a:pt x="245" y="26"/>
                </a:lnTo>
                <a:lnTo>
                  <a:pt x="245" y="25"/>
                </a:lnTo>
                <a:lnTo>
                  <a:pt x="246" y="25"/>
                </a:lnTo>
                <a:lnTo>
                  <a:pt x="246" y="24"/>
                </a:lnTo>
                <a:lnTo>
                  <a:pt x="247" y="23"/>
                </a:lnTo>
                <a:lnTo>
                  <a:pt x="247" y="22"/>
                </a:lnTo>
                <a:lnTo>
                  <a:pt x="247" y="21"/>
                </a:lnTo>
                <a:lnTo>
                  <a:pt x="248" y="21"/>
                </a:lnTo>
                <a:lnTo>
                  <a:pt x="249" y="21"/>
                </a:lnTo>
                <a:lnTo>
                  <a:pt x="250" y="22"/>
                </a:lnTo>
                <a:lnTo>
                  <a:pt x="251" y="22"/>
                </a:lnTo>
                <a:lnTo>
                  <a:pt x="252" y="23"/>
                </a:lnTo>
                <a:lnTo>
                  <a:pt x="253" y="24"/>
                </a:lnTo>
                <a:lnTo>
                  <a:pt x="293" y="64"/>
                </a:lnTo>
                <a:lnTo>
                  <a:pt x="309" y="9"/>
                </a:lnTo>
                <a:lnTo>
                  <a:pt x="309" y="8"/>
                </a:lnTo>
                <a:lnTo>
                  <a:pt x="309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4" y="6"/>
                </a:lnTo>
                <a:lnTo>
                  <a:pt x="315" y="7"/>
                </a:lnTo>
                <a:lnTo>
                  <a:pt x="316" y="7"/>
                </a:lnTo>
                <a:lnTo>
                  <a:pt x="317" y="9"/>
                </a:lnTo>
                <a:lnTo>
                  <a:pt x="318" y="9"/>
                </a:lnTo>
                <a:lnTo>
                  <a:pt x="348" y="52"/>
                </a:lnTo>
                <a:lnTo>
                  <a:pt x="373" y="3"/>
                </a:lnTo>
                <a:lnTo>
                  <a:pt x="374" y="2"/>
                </a:lnTo>
                <a:lnTo>
                  <a:pt x="375" y="1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1" y="1"/>
                </a:lnTo>
                <a:lnTo>
                  <a:pt x="382" y="2"/>
                </a:lnTo>
                <a:lnTo>
                  <a:pt x="382" y="3"/>
                </a:lnTo>
                <a:lnTo>
                  <a:pt x="406" y="52"/>
                </a:lnTo>
              </a:path>
            </a:pathLst>
          </a:custGeom>
          <a:solidFill>
            <a:srgbClr val="FFB200"/>
          </a:solidFill>
          <a:ln cap="rnd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14"/>
          <p:cNvCxnSpPr/>
          <p:nvPr/>
        </p:nvCxnSpPr>
        <p:spPr>
          <a:xfrm>
            <a:off x="5360987" y="1754187"/>
            <a:ext cx="20637" cy="6508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14"/>
          <p:cNvCxnSpPr/>
          <p:nvPr/>
        </p:nvCxnSpPr>
        <p:spPr>
          <a:xfrm>
            <a:off x="5259387" y="1763712"/>
            <a:ext cx="34925" cy="5556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14"/>
          <p:cNvCxnSpPr/>
          <p:nvPr/>
        </p:nvCxnSpPr>
        <p:spPr>
          <a:xfrm>
            <a:off x="5157787" y="1793875"/>
            <a:ext cx="49212" cy="444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064125" y="1831975"/>
            <a:ext cx="60325" cy="365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14"/>
          <p:cNvCxnSpPr/>
          <p:nvPr/>
        </p:nvCxnSpPr>
        <p:spPr>
          <a:xfrm>
            <a:off x="4983162" y="1895475"/>
            <a:ext cx="63500" cy="2063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1" name="Google Shape;431;p14"/>
          <p:cNvCxnSpPr/>
          <p:nvPr/>
        </p:nvCxnSpPr>
        <p:spPr>
          <a:xfrm>
            <a:off x="4910137" y="1963737"/>
            <a:ext cx="69850" cy="111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14"/>
          <p:cNvCxnSpPr/>
          <p:nvPr/>
        </p:nvCxnSpPr>
        <p:spPr>
          <a:xfrm>
            <a:off x="4851400" y="2044700"/>
            <a:ext cx="69850" cy="476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14"/>
          <p:cNvCxnSpPr/>
          <p:nvPr/>
        </p:nvCxnSpPr>
        <p:spPr>
          <a:xfrm flipH="1" rot="10800000">
            <a:off x="4808537" y="2119312"/>
            <a:ext cx="68262" cy="238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14"/>
          <p:cNvCxnSpPr/>
          <p:nvPr/>
        </p:nvCxnSpPr>
        <p:spPr>
          <a:xfrm flipH="1" rot="10800000">
            <a:off x="4783137" y="2201862"/>
            <a:ext cx="65087" cy="3810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14"/>
          <p:cNvCxnSpPr/>
          <p:nvPr/>
        </p:nvCxnSpPr>
        <p:spPr>
          <a:xfrm flipH="1" rot="10800000">
            <a:off x="4773612" y="2289175"/>
            <a:ext cx="60325" cy="5238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" name="Google Shape;436;p14"/>
          <p:cNvCxnSpPr/>
          <p:nvPr/>
        </p:nvCxnSpPr>
        <p:spPr>
          <a:xfrm flipH="1" rot="10800000">
            <a:off x="4783137" y="2381250"/>
            <a:ext cx="55562" cy="619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7" name="Google Shape;437;p14"/>
          <p:cNvCxnSpPr/>
          <p:nvPr/>
        </p:nvCxnSpPr>
        <p:spPr>
          <a:xfrm flipH="1" rot="10800000">
            <a:off x="4808537" y="2468562"/>
            <a:ext cx="44450" cy="7143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" name="Google Shape;438;p14"/>
          <p:cNvCxnSpPr/>
          <p:nvPr/>
        </p:nvCxnSpPr>
        <p:spPr>
          <a:xfrm flipH="1" rot="10800000">
            <a:off x="4851400" y="2551112"/>
            <a:ext cx="36512" cy="8096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14"/>
          <p:cNvCxnSpPr/>
          <p:nvPr/>
        </p:nvCxnSpPr>
        <p:spPr>
          <a:xfrm flipH="1" rot="10800000">
            <a:off x="4910137" y="2628900"/>
            <a:ext cx="20637" cy="9048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14"/>
          <p:cNvCxnSpPr/>
          <p:nvPr/>
        </p:nvCxnSpPr>
        <p:spPr>
          <a:xfrm flipH="1" rot="10800000">
            <a:off x="4983162" y="2697162"/>
            <a:ext cx="6350" cy="952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14"/>
          <p:cNvCxnSpPr/>
          <p:nvPr/>
        </p:nvCxnSpPr>
        <p:spPr>
          <a:xfrm flipH="1" rot="10800000">
            <a:off x="5057775" y="2751137"/>
            <a:ext cx="6350" cy="1000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14"/>
          <p:cNvCxnSpPr/>
          <p:nvPr/>
        </p:nvCxnSpPr>
        <p:spPr>
          <a:xfrm rot="10800000">
            <a:off x="5133975" y="2794000"/>
            <a:ext cx="23812" cy="952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3" name="Google Shape;443;p14"/>
          <p:cNvCxnSpPr/>
          <p:nvPr/>
        </p:nvCxnSpPr>
        <p:spPr>
          <a:xfrm rot="10800000">
            <a:off x="5221287" y="2822575"/>
            <a:ext cx="38100" cy="952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14"/>
          <p:cNvCxnSpPr/>
          <p:nvPr/>
        </p:nvCxnSpPr>
        <p:spPr>
          <a:xfrm rot="10800000">
            <a:off x="5308600" y="2838450"/>
            <a:ext cx="52387" cy="8890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14"/>
          <p:cNvCxnSpPr/>
          <p:nvPr/>
        </p:nvCxnSpPr>
        <p:spPr>
          <a:xfrm rot="10800000">
            <a:off x="5395912" y="2838450"/>
            <a:ext cx="61912" cy="79375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14"/>
          <p:cNvCxnSpPr/>
          <p:nvPr/>
        </p:nvCxnSpPr>
        <p:spPr>
          <a:xfrm rot="10800000">
            <a:off x="5483225" y="2817812"/>
            <a:ext cx="76200" cy="7620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14"/>
          <p:cNvCxnSpPr/>
          <p:nvPr/>
        </p:nvCxnSpPr>
        <p:spPr>
          <a:xfrm rot="10800000">
            <a:off x="5565775" y="2789237"/>
            <a:ext cx="85725" cy="619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14"/>
          <p:cNvCxnSpPr/>
          <p:nvPr/>
        </p:nvCxnSpPr>
        <p:spPr>
          <a:xfrm rot="10800000">
            <a:off x="5643562" y="2744787"/>
            <a:ext cx="90487" cy="47625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14"/>
          <p:cNvCxnSpPr/>
          <p:nvPr/>
        </p:nvCxnSpPr>
        <p:spPr>
          <a:xfrm rot="10800000">
            <a:off x="5711825" y="2687637"/>
            <a:ext cx="95250" cy="317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5770562" y="2614612"/>
            <a:ext cx="95250" cy="1746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14"/>
          <p:cNvCxnSpPr/>
          <p:nvPr/>
        </p:nvCxnSpPr>
        <p:spPr>
          <a:xfrm flipH="1">
            <a:off x="5813425" y="2533650"/>
            <a:ext cx="95250" cy="9525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14"/>
          <p:cNvCxnSpPr/>
          <p:nvPr/>
        </p:nvCxnSpPr>
        <p:spPr>
          <a:xfrm flipH="1">
            <a:off x="5843587" y="2443162"/>
            <a:ext cx="88900" cy="11112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14"/>
          <p:cNvCxnSpPr/>
          <p:nvPr/>
        </p:nvCxnSpPr>
        <p:spPr>
          <a:xfrm flipH="1">
            <a:off x="5857875" y="2341562"/>
            <a:ext cx="85725" cy="2540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14"/>
          <p:cNvCxnSpPr/>
          <p:nvPr/>
        </p:nvCxnSpPr>
        <p:spPr>
          <a:xfrm flipH="1">
            <a:off x="5853112" y="2239962"/>
            <a:ext cx="79375" cy="34925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14"/>
          <p:cNvCxnSpPr/>
          <p:nvPr/>
        </p:nvCxnSpPr>
        <p:spPr>
          <a:xfrm flipH="1">
            <a:off x="5837237" y="2143125"/>
            <a:ext cx="71437" cy="444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14"/>
          <p:cNvCxnSpPr/>
          <p:nvPr/>
        </p:nvCxnSpPr>
        <p:spPr>
          <a:xfrm flipH="1">
            <a:off x="5803900" y="2051050"/>
            <a:ext cx="61912" cy="53975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14"/>
          <p:cNvCxnSpPr/>
          <p:nvPr/>
        </p:nvCxnSpPr>
        <p:spPr>
          <a:xfrm flipH="1">
            <a:off x="5761037" y="1968500"/>
            <a:ext cx="46037" cy="5873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14"/>
          <p:cNvCxnSpPr/>
          <p:nvPr/>
        </p:nvCxnSpPr>
        <p:spPr>
          <a:xfrm flipH="1">
            <a:off x="5702300" y="1895475"/>
            <a:ext cx="31750" cy="65087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14"/>
          <p:cNvCxnSpPr/>
          <p:nvPr/>
        </p:nvCxnSpPr>
        <p:spPr>
          <a:xfrm flipH="1">
            <a:off x="5634037" y="1836737"/>
            <a:ext cx="17462" cy="698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14"/>
          <p:cNvCxnSpPr/>
          <p:nvPr/>
        </p:nvCxnSpPr>
        <p:spPr>
          <a:xfrm>
            <a:off x="5553075" y="1793875"/>
            <a:ext cx="9525" cy="698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14"/>
          <p:cNvCxnSpPr/>
          <p:nvPr/>
        </p:nvCxnSpPr>
        <p:spPr>
          <a:xfrm>
            <a:off x="5462587" y="1763712"/>
            <a:ext cx="6350" cy="69850"/>
          </a:xfrm>
          <a:prstGeom prst="straightConnector1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2" name="Google Shape;462;p14"/>
          <p:cNvSpPr/>
          <p:nvPr/>
        </p:nvSpPr>
        <p:spPr>
          <a:xfrm>
            <a:off x="4830762" y="1816100"/>
            <a:ext cx="1044575" cy="1044575"/>
          </a:xfrm>
          <a:custGeom>
            <a:rect b="b" l="l" r="r" t="t"/>
            <a:pathLst>
              <a:path extrusionOk="0" h="658" w="658">
                <a:moveTo>
                  <a:pt x="330" y="657"/>
                </a:moveTo>
                <a:lnTo>
                  <a:pt x="363" y="655"/>
                </a:lnTo>
                <a:lnTo>
                  <a:pt x="396" y="650"/>
                </a:lnTo>
                <a:lnTo>
                  <a:pt x="427" y="642"/>
                </a:lnTo>
                <a:lnTo>
                  <a:pt x="457" y="631"/>
                </a:lnTo>
                <a:lnTo>
                  <a:pt x="486" y="616"/>
                </a:lnTo>
                <a:lnTo>
                  <a:pt x="512" y="600"/>
                </a:lnTo>
                <a:lnTo>
                  <a:pt x="538" y="581"/>
                </a:lnTo>
                <a:lnTo>
                  <a:pt x="561" y="559"/>
                </a:lnTo>
                <a:lnTo>
                  <a:pt x="582" y="536"/>
                </a:lnTo>
                <a:lnTo>
                  <a:pt x="601" y="510"/>
                </a:lnTo>
                <a:lnTo>
                  <a:pt x="617" y="483"/>
                </a:lnTo>
                <a:lnTo>
                  <a:pt x="631" y="454"/>
                </a:lnTo>
                <a:lnTo>
                  <a:pt x="642" y="424"/>
                </a:lnTo>
                <a:lnTo>
                  <a:pt x="650" y="393"/>
                </a:lnTo>
                <a:lnTo>
                  <a:pt x="655" y="360"/>
                </a:lnTo>
                <a:lnTo>
                  <a:pt x="657" y="327"/>
                </a:lnTo>
                <a:lnTo>
                  <a:pt x="655" y="293"/>
                </a:lnTo>
                <a:lnTo>
                  <a:pt x="650" y="261"/>
                </a:lnTo>
                <a:lnTo>
                  <a:pt x="642" y="230"/>
                </a:lnTo>
                <a:lnTo>
                  <a:pt x="631" y="200"/>
                </a:lnTo>
                <a:lnTo>
                  <a:pt x="617" y="171"/>
                </a:lnTo>
                <a:lnTo>
                  <a:pt x="601" y="144"/>
                </a:lnTo>
                <a:lnTo>
                  <a:pt x="582" y="119"/>
                </a:lnTo>
                <a:lnTo>
                  <a:pt x="561" y="96"/>
                </a:lnTo>
                <a:lnTo>
                  <a:pt x="538" y="75"/>
                </a:lnTo>
                <a:lnTo>
                  <a:pt x="512" y="56"/>
                </a:lnTo>
                <a:lnTo>
                  <a:pt x="486" y="39"/>
                </a:lnTo>
                <a:lnTo>
                  <a:pt x="457" y="26"/>
                </a:lnTo>
                <a:lnTo>
                  <a:pt x="427" y="15"/>
                </a:lnTo>
                <a:lnTo>
                  <a:pt x="396" y="7"/>
                </a:lnTo>
                <a:lnTo>
                  <a:pt x="363" y="2"/>
                </a:lnTo>
                <a:lnTo>
                  <a:pt x="330" y="0"/>
                </a:lnTo>
                <a:lnTo>
                  <a:pt x="296" y="2"/>
                </a:lnTo>
                <a:lnTo>
                  <a:pt x="263" y="7"/>
                </a:lnTo>
                <a:lnTo>
                  <a:pt x="231" y="15"/>
                </a:lnTo>
                <a:lnTo>
                  <a:pt x="201" y="26"/>
                </a:lnTo>
                <a:lnTo>
                  <a:pt x="172" y="39"/>
                </a:lnTo>
                <a:lnTo>
                  <a:pt x="145" y="56"/>
                </a:lnTo>
                <a:lnTo>
                  <a:pt x="119" y="75"/>
                </a:lnTo>
                <a:lnTo>
                  <a:pt x="96" y="96"/>
                </a:lnTo>
                <a:lnTo>
                  <a:pt x="75" y="119"/>
                </a:lnTo>
                <a:lnTo>
                  <a:pt x="56" y="144"/>
                </a:lnTo>
                <a:lnTo>
                  <a:pt x="39" y="171"/>
                </a:lnTo>
                <a:lnTo>
                  <a:pt x="26" y="200"/>
                </a:lnTo>
                <a:lnTo>
                  <a:pt x="15" y="230"/>
                </a:lnTo>
                <a:lnTo>
                  <a:pt x="6" y="261"/>
                </a:lnTo>
                <a:lnTo>
                  <a:pt x="2" y="293"/>
                </a:lnTo>
                <a:lnTo>
                  <a:pt x="0" y="327"/>
                </a:lnTo>
                <a:lnTo>
                  <a:pt x="2" y="360"/>
                </a:lnTo>
                <a:lnTo>
                  <a:pt x="6" y="393"/>
                </a:lnTo>
                <a:lnTo>
                  <a:pt x="15" y="424"/>
                </a:lnTo>
                <a:lnTo>
                  <a:pt x="26" y="454"/>
                </a:lnTo>
                <a:lnTo>
                  <a:pt x="39" y="483"/>
                </a:lnTo>
                <a:lnTo>
                  <a:pt x="56" y="510"/>
                </a:lnTo>
                <a:lnTo>
                  <a:pt x="75" y="536"/>
                </a:lnTo>
                <a:lnTo>
                  <a:pt x="96" y="559"/>
                </a:lnTo>
                <a:lnTo>
                  <a:pt x="119" y="581"/>
                </a:lnTo>
                <a:lnTo>
                  <a:pt x="145" y="600"/>
                </a:lnTo>
                <a:lnTo>
                  <a:pt x="172" y="616"/>
                </a:lnTo>
                <a:lnTo>
                  <a:pt x="201" y="631"/>
                </a:lnTo>
                <a:lnTo>
                  <a:pt x="231" y="642"/>
                </a:lnTo>
                <a:lnTo>
                  <a:pt x="263" y="650"/>
                </a:lnTo>
                <a:lnTo>
                  <a:pt x="296" y="655"/>
                </a:lnTo>
                <a:lnTo>
                  <a:pt x="330" y="657"/>
                </a:lnTo>
              </a:path>
            </a:pathLst>
          </a:custGeom>
          <a:solidFill>
            <a:srgbClr val="A351A3"/>
          </a:solidFill>
          <a:ln cap="rnd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5222875" y="1839912"/>
            <a:ext cx="628650" cy="617537"/>
          </a:xfrm>
          <a:custGeom>
            <a:rect b="b" l="l" r="r" t="t"/>
            <a:pathLst>
              <a:path extrusionOk="0" h="389" w="396">
                <a:moveTo>
                  <a:pt x="385" y="388"/>
                </a:moveTo>
                <a:lnTo>
                  <a:pt x="386" y="384"/>
                </a:lnTo>
                <a:lnTo>
                  <a:pt x="387" y="379"/>
                </a:lnTo>
                <a:lnTo>
                  <a:pt x="388" y="374"/>
                </a:lnTo>
                <a:lnTo>
                  <a:pt x="389" y="370"/>
                </a:lnTo>
                <a:lnTo>
                  <a:pt x="390" y="365"/>
                </a:lnTo>
                <a:lnTo>
                  <a:pt x="391" y="361"/>
                </a:lnTo>
                <a:lnTo>
                  <a:pt x="392" y="356"/>
                </a:lnTo>
                <a:lnTo>
                  <a:pt x="392" y="351"/>
                </a:lnTo>
                <a:lnTo>
                  <a:pt x="393" y="346"/>
                </a:lnTo>
                <a:lnTo>
                  <a:pt x="393" y="342"/>
                </a:lnTo>
                <a:lnTo>
                  <a:pt x="394" y="337"/>
                </a:lnTo>
                <a:lnTo>
                  <a:pt x="394" y="332"/>
                </a:lnTo>
                <a:lnTo>
                  <a:pt x="394" y="327"/>
                </a:lnTo>
                <a:lnTo>
                  <a:pt x="394" y="322"/>
                </a:lnTo>
                <a:lnTo>
                  <a:pt x="394" y="317"/>
                </a:lnTo>
                <a:lnTo>
                  <a:pt x="395" y="312"/>
                </a:lnTo>
                <a:lnTo>
                  <a:pt x="393" y="280"/>
                </a:lnTo>
                <a:lnTo>
                  <a:pt x="388" y="249"/>
                </a:lnTo>
                <a:lnTo>
                  <a:pt x="380" y="220"/>
                </a:lnTo>
                <a:lnTo>
                  <a:pt x="370" y="191"/>
                </a:lnTo>
                <a:lnTo>
                  <a:pt x="357" y="164"/>
                </a:lnTo>
                <a:lnTo>
                  <a:pt x="341" y="138"/>
                </a:lnTo>
                <a:lnTo>
                  <a:pt x="323" y="114"/>
                </a:lnTo>
                <a:lnTo>
                  <a:pt x="303" y="92"/>
                </a:lnTo>
                <a:lnTo>
                  <a:pt x="281" y="72"/>
                </a:lnTo>
                <a:lnTo>
                  <a:pt x="257" y="54"/>
                </a:lnTo>
                <a:lnTo>
                  <a:pt x="231" y="38"/>
                </a:lnTo>
                <a:lnTo>
                  <a:pt x="204" y="25"/>
                </a:lnTo>
                <a:lnTo>
                  <a:pt x="175" y="14"/>
                </a:lnTo>
                <a:lnTo>
                  <a:pt x="145" y="7"/>
                </a:lnTo>
                <a:lnTo>
                  <a:pt x="115" y="2"/>
                </a:lnTo>
                <a:lnTo>
                  <a:pt x="83" y="0"/>
                </a:lnTo>
                <a:lnTo>
                  <a:pt x="77" y="0"/>
                </a:lnTo>
                <a:lnTo>
                  <a:pt x="71" y="0"/>
                </a:lnTo>
                <a:lnTo>
                  <a:pt x="66" y="1"/>
                </a:lnTo>
                <a:lnTo>
                  <a:pt x="60" y="1"/>
                </a:lnTo>
                <a:lnTo>
                  <a:pt x="55" y="1"/>
                </a:lnTo>
                <a:lnTo>
                  <a:pt x="50" y="2"/>
                </a:lnTo>
                <a:lnTo>
                  <a:pt x="44" y="2"/>
                </a:lnTo>
                <a:lnTo>
                  <a:pt x="39" y="3"/>
                </a:lnTo>
                <a:lnTo>
                  <a:pt x="34" y="3"/>
                </a:lnTo>
                <a:lnTo>
                  <a:pt x="29" y="4"/>
                </a:lnTo>
                <a:lnTo>
                  <a:pt x="24" y="5"/>
                </a:lnTo>
                <a:lnTo>
                  <a:pt x="19" y="5"/>
                </a:lnTo>
                <a:lnTo>
                  <a:pt x="14" y="6"/>
                </a:lnTo>
                <a:lnTo>
                  <a:pt x="10" y="7"/>
                </a:lnTo>
                <a:lnTo>
                  <a:pt x="5" y="8"/>
                </a:lnTo>
                <a:lnTo>
                  <a:pt x="0" y="9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4922837" y="1903412"/>
            <a:ext cx="860425" cy="865187"/>
          </a:xfrm>
          <a:custGeom>
            <a:rect b="b" l="l" r="r" t="t"/>
            <a:pathLst>
              <a:path extrusionOk="0" h="545" w="542">
                <a:moveTo>
                  <a:pt x="272" y="544"/>
                </a:moveTo>
                <a:lnTo>
                  <a:pt x="299" y="542"/>
                </a:lnTo>
                <a:lnTo>
                  <a:pt x="326" y="538"/>
                </a:lnTo>
                <a:lnTo>
                  <a:pt x="352" y="531"/>
                </a:lnTo>
                <a:lnTo>
                  <a:pt x="377" y="522"/>
                </a:lnTo>
                <a:lnTo>
                  <a:pt x="400" y="511"/>
                </a:lnTo>
                <a:lnTo>
                  <a:pt x="423" y="497"/>
                </a:lnTo>
                <a:lnTo>
                  <a:pt x="443" y="481"/>
                </a:lnTo>
                <a:lnTo>
                  <a:pt x="462" y="464"/>
                </a:lnTo>
                <a:lnTo>
                  <a:pt x="480" y="445"/>
                </a:lnTo>
                <a:lnTo>
                  <a:pt x="495" y="424"/>
                </a:lnTo>
                <a:lnTo>
                  <a:pt x="508" y="401"/>
                </a:lnTo>
                <a:lnTo>
                  <a:pt x="520" y="377"/>
                </a:lnTo>
                <a:lnTo>
                  <a:pt x="529" y="352"/>
                </a:lnTo>
                <a:lnTo>
                  <a:pt x="535" y="327"/>
                </a:lnTo>
                <a:lnTo>
                  <a:pt x="539" y="300"/>
                </a:lnTo>
                <a:lnTo>
                  <a:pt x="541" y="272"/>
                </a:lnTo>
                <a:lnTo>
                  <a:pt x="539" y="244"/>
                </a:lnTo>
                <a:lnTo>
                  <a:pt x="535" y="217"/>
                </a:lnTo>
                <a:lnTo>
                  <a:pt x="529" y="191"/>
                </a:lnTo>
                <a:lnTo>
                  <a:pt x="520" y="166"/>
                </a:lnTo>
                <a:lnTo>
                  <a:pt x="508" y="142"/>
                </a:lnTo>
                <a:lnTo>
                  <a:pt x="495" y="120"/>
                </a:lnTo>
                <a:lnTo>
                  <a:pt x="480" y="99"/>
                </a:lnTo>
                <a:lnTo>
                  <a:pt x="462" y="80"/>
                </a:lnTo>
                <a:lnTo>
                  <a:pt x="443" y="62"/>
                </a:lnTo>
                <a:lnTo>
                  <a:pt x="423" y="47"/>
                </a:lnTo>
                <a:lnTo>
                  <a:pt x="400" y="33"/>
                </a:lnTo>
                <a:lnTo>
                  <a:pt x="377" y="21"/>
                </a:lnTo>
                <a:lnTo>
                  <a:pt x="352" y="12"/>
                </a:lnTo>
                <a:lnTo>
                  <a:pt x="326" y="6"/>
                </a:lnTo>
                <a:lnTo>
                  <a:pt x="299" y="1"/>
                </a:lnTo>
                <a:lnTo>
                  <a:pt x="272" y="0"/>
                </a:lnTo>
                <a:lnTo>
                  <a:pt x="244" y="1"/>
                </a:lnTo>
                <a:lnTo>
                  <a:pt x="217" y="6"/>
                </a:lnTo>
                <a:lnTo>
                  <a:pt x="191" y="12"/>
                </a:lnTo>
                <a:lnTo>
                  <a:pt x="166" y="21"/>
                </a:lnTo>
                <a:lnTo>
                  <a:pt x="142" y="33"/>
                </a:lnTo>
                <a:lnTo>
                  <a:pt x="120" y="47"/>
                </a:lnTo>
                <a:lnTo>
                  <a:pt x="99" y="62"/>
                </a:lnTo>
                <a:lnTo>
                  <a:pt x="80" y="80"/>
                </a:lnTo>
                <a:lnTo>
                  <a:pt x="62" y="99"/>
                </a:lnTo>
                <a:lnTo>
                  <a:pt x="46" y="120"/>
                </a:lnTo>
                <a:lnTo>
                  <a:pt x="33" y="142"/>
                </a:lnTo>
                <a:lnTo>
                  <a:pt x="21" y="166"/>
                </a:lnTo>
                <a:lnTo>
                  <a:pt x="12" y="191"/>
                </a:lnTo>
                <a:lnTo>
                  <a:pt x="5" y="217"/>
                </a:lnTo>
                <a:lnTo>
                  <a:pt x="1" y="244"/>
                </a:lnTo>
                <a:lnTo>
                  <a:pt x="0" y="272"/>
                </a:lnTo>
                <a:lnTo>
                  <a:pt x="1" y="300"/>
                </a:lnTo>
                <a:lnTo>
                  <a:pt x="5" y="327"/>
                </a:lnTo>
                <a:lnTo>
                  <a:pt x="12" y="352"/>
                </a:lnTo>
                <a:lnTo>
                  <a:pt x="21" y="377"/>
                </a:lnTo>
                <a:lnTo>
                  <a:pt x="33" y="401"/>
                </a:lnTo>
                <a:lnTo>
                  <a:pt x="46" y="424"/>
                </a:lnTo>
                <a:lnTo>
                  <a:pt x="62" y="445"/>
                </a:lnTo>
                <a:lnTo>
                  <a:pt x="80" y="464"/>
                </a:lnTo>
                <a:lnTo>
                  <a:pt x="99" y="481"/>
                </a:lnTo>
                <a:lnTo>
                  <a:pt x="120" y="497"/>
                </a:lnTo>
                <a:lnTo>
                  <a:pt x="142" y="511"/>
                </a:lnTo>
                <a:lnTo>
                  <a:pt x="166" y="522"/>
                </a:lnTo>
                <a:lnTo>
                  <a:pt x="191" y="531"/>
                </a:lnTo>
                <a:lnTo>
                  <a:pt x="217" y="538"/>
                </a:lnTo>
                <a:lnTo>
                  <a:pt x="244" y="542"/>
                </a:lnTo>
                <a:lnTo>
                  <a:pt x="272" y="544"/>
                </a:lnTo>
              </a:path>
            </a:pathLst>
          </a:custGeom>
          <a:solidFill>
            <a:srgbClr val="A351A3"/>
          </a:solidFill>
          <a:ln cap="rnd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4951412" y="1936750"/>
            <a:ext cx="801687" cy="796925"/>
          </a:xfrm>
          <a:custGeom>
            <a:rect b="b" l="l" r="r" t="t"/>
            <a:pathLst>
              <a:path extrusionOk="0" h="502" w="505">
                <a:moveTo>
                  <a:pt x="254" y="501"/>
                </a:moveTo>
                <a:lnTo>
                  <a:pt x="279" y="500"/>
                </a:lnTo>
                <a:lnTo>
                  <a:pt x="304" y="496"/>
                </a:lnTo>
                <a:lnTo>
                  <a:pt x="328" y="490"/>
                </a:lnTo>
                <a:lnTo>
                  <a:pt x="351" y="481"/>
                </a:lnTo>
                <a:lnTo>
                  <a:pt x="373" y="471"/>
                </a:lnTo>
                <a:lnTo>
                  <a:pt x="393" y="458"/>
                </a:lnTo>
                <a:lnTo>
                  <a:pt x="413" y="444"/>
                </a:lnTo>
                <a:lnTo>
                  <a:pt x="431" y="428"/>
                </a:lnTo>
                <a:lnTo>
                  <a:pt x="447" y="410"/>
                </a:lnTo>
                <a:lnTo>
                  <a:pt x="461" y="390"/>
                </a:lnTo>
                <a:lnTo>
                  <a:pt x="474" y="370"/>
                </a:lnTo>
                <a:lnTo>
                  <a:pt x="484" y="348"/>
                </a:lnTo>
                <a:lnTo>
                  <a:pt x="493" y="325"/>
                </a:lnTo>
                <a:lnTo>
                  <a:pt x="499" y="301"/>
                </a:lnTo>
                <a:lnTo>
                  <a:pt x="503" y="276"/>
                </a:lnTo>
                <a:lnTo>
                  <a:pt x="504" y="251"/>
                </a:lnTo>
                <a:lnTo>
                  <a:pt x="503" y="225"/>
                </a:lnTo>
                <a:lnTo>
                  <a:pt x="499" y="201"/>
                </a:lnTo>
                <a:lnTo>
                  <a:pt x="493" y="177"/>
                </a:lnTo>
                <a:lnTo>
                  <a:pt x="484" y="154"/>
                </a:lnTo>
                <a:lnTo>
                  <a:pt x="474" y="132"/>
                </a:lnTo>
                <a:lnTo>
                  <a:pt x="461" y="111"/>
                </a:lnTo>
                <a:lnTo>
                  <a:pt x="447" y="92"/>
                </a:lnTo>
                <a:lnTo>
                  <a:pt x="431" y="74"/>
                </a:lnTo>
                <a:lnTo>
                  <a:pt x="413" y="58"/>
                </a:lnTo>
                <a:lnTo>
                  <a:pt x="393" y="43"/>
                </a:lnTo>
                <a:lnTo>
                  <a:pt x="373" y="31"/>
                </a:lnTo>
                <a:lnTo>
                  <a:pt x="351" y="20"/>
                </a:lnTo>
                <a:lnTo>
                  <a:pt x="328" y="12"/>
                </a:lnTo>
                <a:lnTo>
                  <a:pt x="304" y="6"/>
                </a:lnTo>
                <a:lnTo>
                  <a:pt x="279" y="2"/>
                </a:lnTo>
                <a:lnTo>
                  <a:pt x="254" y="0"/>
                </a:lnTo>
                <a:lnTo>
                  <a:pt x="228" y="2"/>
                </a:lnTo>
                <a:lnTo>
                  <a:pt x="203" y="6"/>
                </a:lnTo>
                <a:lnTo>
                  <a:pt x="178" y="12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2"/>
                </a:lnTo>
                <a:lnTo>
                  <a:pt x="43" y="111"/>
                </a:lnTo>
                <a:lnTo>
                  <a:pt x="31" y="132"/>
                </a:lnTo>
                <a:lnTo>
                  <a:pt x="20" y="154"/>
                </a:lnTo>
                <a:lnTo>
                  <a:pt x="12" y="177"/>
                </a:lnTo>
                <a:lnTo>
                  <a:pt x="5" y="201"/>
                </a:lnTo>
                <a:lnTo>
                  <a:pt x="1" y="225"/>
                </a:lnTo>
                <a:lnTo>
                  <a:pt x="0" y="251"/>
                </a:lnTo>
                <a:lnTo>
                  <a:pt x="1" y="276"/>
                </a:lnTo>
                <a:lnTo>
                  <a:pt x="5" y="301"/>
                </a:lnTo>
                <a:lnTo>
                  <a:pt x="12" y="325"/>
                </a:lnTo>
                <a:lnTo>
                  <a:pt x="20" y="348"/>
                </a:lnTo>
                <a:lnTo>
                  <a:pt x="31" y="370"/>
                </a:lnTo>
                <a:lnTo>
                  <a:pt x="43" y="390"/>
                </a:lnTo>
                <a:lnTo>
                  <a:pt x="58" y="410"/>
                </a:lnTo>
                <a:lnTo>
                  <a:pt x="74" y="428"/>
                </a:lnTo>
                <a:lnTo>
                  <a:pt x="92" y="444"/>
                </a:lnTo>
                <a:lnTo>
                  <a:pt x="112" y="458"/>
                </a:lnTo>
                <a:lnTo>
                  <a:pt x="133" y="471"/>
                </a:lnTo>
                <a:lnTo>
                  <a:pt x="155" y="481"/>
                </a:lnTo>
                <a:lnTo>
                  <a:pt x="178" y="490"/>
                </a:lnTo>
                <a:lnTo>
                  <a:pt x="203" y="496"/>
                </a:lnTo>
                <a:lnTo>
                  <a:pt x="228" y="500"/>
                </a:lnTo>
                <a:lnTo>
                  <a:pt x="254" y="501"/>
                </a:lnTo>
              </a:path>
            </a:pathLst>
          </a:custGeom>
          <a:noFill/>
          <a:ln cap="rnd" cmpd="sng" w="127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5116512" y="2141537"/>
            <a:ext cx="147637" cy="422275"/>
          </a:xfrm>
          <a:custGeom>
            <a:rect b="b" l="l" r="r" t="t"/>
            <a:pathLst>
              <a:path extrusionOk="0" h="266" w="93">
                <a:moveTo>
                  <a:pt x="92" y="265"/>
                </a:moveTo>
                <a:lnTo>
                  <a:pt x="60" y="265"/>
                </a:lnTo>
                <a:lnTo>
                  <a:pt x="60" y="77"/>
                </a:lnTo>
                <a:lnTo>
                  <a:pt x="0" y="77"/>
                </a:lnTo>
                <a:lnTo>
                  <a:pt x="0" y="51"/>
                </a:lnTo>
                <a:lnTo>
                  <a:pt x="8" y="50"/>
                </a:lnTo>
                <a:lnTo>
                  <a:pt x="14" y="49"/>
                </a:lnTo>
                <a:lnTo>
                  <a:pt x="21" y="49"/>
                </a:lnTo>
                <a:lnTo>
                  <a:pt x="26" y="48"/>
                </a:lnTo>
                <a:lnTo>
                  <a:pt x="32" y="46"/>
                </a:lnTo>
                <a:lnTo>
                  <a:pt x="37" y="45"/>
                </a:lnTo>
                <a:lnTo>
                  <a:pt x="41" y="43"/>
                </a:lnTo>
                <a:lnTo>
                  <a:pt x="45" y="41"/>
                </a:lnTo>
                <a:lnTo>
                  <a:pt x="49" y="38"/>
                </a:lnTo>
                <a:lnTo>
                  <a:pt x="53" y="34"/>
                </a:lnTo>
                <a:lnTo>
                  <a:pt x="56" y="30"/>
                </a:lnTo>
                <a:lnTo>
                  <a:pt x="59" y="26"/>
                </a:lnTo>
                <a:lnTo>
                  <a:pt x="62" y="21"/>
                </a:lnTo>
                <a:lnTo>
                  <a:pt x="65" y="15"/>
                </a:lnTo>
                <a:lnTo>
                  <a:pt x="67" y="8"/>
                </a:lnTo>
                <a:lnTo>
                  <a:pt x="69" y="0"/>
                </a:lnTo>
                <a:lnTo>
                  <a:pt x="92" y="0"/>
                </a:lnTo>
                <a:lnTo>
                  <a:pt x="92" y="265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4"/>
          <p:cNvSpPr/>
          <p:nvPr/>
        </p:nvSpPr>
        <p:spPr>
          <a:xfrm>
            <a:off x="5330825" y="2151062"/>
            <a:ext cx="107950" cy="136525"/>
          </a:xfrm>
          <a:custGeom>
            <a:rect b="b" l="l" r="r" t="t"/>
            <a:pathLst>
              <a:path extrusionOk="0" h="86" w="68">
                <a:moveTo>
                  <a:pt x="17" y="60"/>
                </a:moveTo>
                <a:lnTo>
                  <a:pt x="17" y="61"/>
                </a:lnTo>
                <a:lnTo>
                  <a:pt x="17" y="62"/>
                </a:lnTo>
                <a:lnTo>
                  <a:pt x="17" y="63"/>
                </a:lnTo>
                <a:lnTo>
                  <a:pt x="17" y="64"/>
                </a:lnTo>
                <a:lnTo>
                  <a:pt x="18" y="64"/>
                </a:lnTo>
                <a:lnTo>
                  <a:pt x="18" y="65"/>
                </a:lnTo>
                <a:lnTo>
                  <a:pt x="19" y="66"/>
                </a:lnTo>
                <a:lnTo>
                  <a:pt x="20" y="67"/>
                </a:lnTo>
                <a:lnTo>
                  <a:pt x="22" y="68"/>
                </a:lnTo>
                <a:lnTo>
                  <a:pt x="23" y="69"/>
                </a:lnTo>
                <a:lnTo>
                  <a:pt x="25" y="70"/>
                </a:lnTo>
                <a:lnTo>
                  <a:pt x="27" y="70"/>
                </a:lnTo>
                <a:lnTo>
                  <a:pt x="28" y="71"/>
                </a:lnTo>
                <a:lnTo>
                  <a:pt x="30" y="71"/>
                </a:lnTo>
                <a:lnTo>
                  <a:pt x="33" y="71"/>
                </a:lnTo>
                <a:lnTo>
                  <a:pt x="38" y="71"/>
                </a:lnTo>
                <a:lnTo>
                  <a:pt x="39" y="71"/>
                </a:lnTo>
                <a:lnTo>
                  <a:pt x="40" y="71"/>
                </a:lnTo>
                <a:lnTo>
                  <a:pt x="42" y="71"/>
                </a:lnTo>
                <a:lnTo>
                  <a:pt x="43" y="70"/>
                </a:lnTo>
                <a:lnTo>
                  <a:pt x="45" y="70"/>
                </a:lnTo>
                <a:lnTo>
                  <a:pt x="46" y="70"/>
                </a:lnTo>
                <a:lnTo>
                  <a:pt x="47" y="69"/>
                </a:lnTo>
                <a:lnTo>
                  <a:pt x="48" y="68"/>
                </a:lnTo>
                <a:lnTo>
                  <a:pt x="49" y="67"/>
                </a:lnTo>
                <a:lnTo>
                  <a:pt x="50" y="66"/>
                </a:lnTo>
                <a:lnTo>
                  <a:pt x="50" y="65"/>
                </a:lnTo>
                <a:lnTo>
                  <a:pt x="50" y="64"/>
                </a:lnTo>
                <a:lnTo>
                  <a:pt x="50" y="63"/>
                </a:lnTo>
                <a:lnTo>
                  <a:pt x="50" y="61"/>
                </a:lnTo>
                <a:lnTo>
                  <a:pt x="50" y="60"/>
                </a:lnTo>
                <a:lnTo>
                  <a:pt x="50" y="59"/>
                </a:lnTo>
                <a:lnTo>
                  <a:pt x="49" y="58"/>
                </a:lnTo>
                <a:lnTo>
                  <a:pt x="49" y="57"/>
                </a:lnTo>
                <a:lnTo>
                  <a:pt x="48" y="56"/>
                </a:lnTo>
                <a:lnTo>
                  <a:pt x="47" y="55"/>
                </a:lnTo>
                <a:lnTo>
                  <a:pt x="46" y="55"/>
                </a:lnTo>
                <a:lnTo>
                  <a:pt x="45" y="54"/>
                </a:lnTo>
                <a:lnTo>
                  <a:pt x="44" y="54"/>
                </a:lnTo>
                <a:lnTo>
                  <a:pt x="43" y="53"/>
                </a:lnTo>
                <a:lnTo>
                  <a:pt x="40" y="52"/>
                </a:lnTo>
                <a:lnTo>
                  <a:pt x="39" y="52"/>
                </a:lnTo>
                <a:lnTo>
                  <a:pt x="38" y="51"/>
                </a:lnTo>
                <a:lnTo>
                  <a:pt x="36" y="51"/>
                </a:lnTo>
                <a:lnTo>
                  <a:pt x="28" y="49"/>
                </a:lnTo>
                <a:lnTo>
                  <a:pt x="25" y="48"/>
                </a:lnTo>
                <a:lnTo>
                  <a:pt x="23" y="48"/>
                </a:lnTo>
                <a:lnTo>
                  <a:pt x="20" y="47"/>
                </a:lnTo>
                <a:lnTo>
                  <a:pt x="17" y="46"/>
                </a:lnTo>
                <a:lnTo>
                  <a:pt x="16" y="45"/>
                </a:lnTo>
                <a:lnTo>
                  <a:pt x="14" y="44"/>
                </a:lnTo>
                <a:lnTo>
                  <a:pt x="12" y="43"/>
                </a:lnTo>
                <a:lnTo>
                  <a:pt x="10" y="42"/>
                </a:lnTo>
                <a:lnTo>
                  <a:pt x="8" y="41"/>
                </a:lnTo>
                <a:lnTo>
                  <a:pt x="6" y="39"/>
                </a:lnTo>
                <a:lnTo>
                  <a:pt x="6" y="37"/>
                </a:lnTo>
                <a:lnTo>
                  <a:pt x="5" y="35"/>
                </a:lnTo>
                <a:lnTo>
                  <a:pt x="4" y="34"/>
                </a:lnTo>
                <a:lnTo>
                  <a:pt x="3" y="31"/>
                </a:lnTo>
                <a:lnTo>
                  <a:pt x="3" y="29"/>
                </a:lnTo>
                <a:lnTo>
                  <a:pt x="3" y="25"/>
                </a:lnTo>
                <a:lnTo>
                  <a:pt x="3" y="23"/>
                </a:lnTo>
                <a:lnTo>
                  <a:pt x="3" y="21"/>
                </a:lnTo>
                <a:lnTo>
                  <a:pt x="3" y="19"/>
                </a:lnTo>
                <a:lnTo>
                  <a:pt x="3" y="17"/>
                </a:lnTo>
                <a:lnTo>
                  <a:pt x="4" y="15"/>
                </a:lnTo>
                <a:lnTo>
                  <a:pt x="5" y="12"/>
                </a:lnTo>
                <a:lnTo>
                  <a:pt x="6" y="10"/>
                </a:lnTo>
                <a:lnTo>
                  <a:pt x="7" y="8"/>
                </a:lnTo>
                <a:lnTo>
                  <a:pt x="9" y="7"/>
                </a:lnTo>
                <a:lnTo>
                  <a:pt x="11" y="5"/>
                </a:lnTo>
                <a:lnTo>
                  <a:pt x="14" y="4"/>
                </a:lnTo>
                <a:lnTo>
                  <a:pt x="17" y="2"/>
                </a:lnTo>
                <a:lnTo>
                  <a:pt x="20" y="1"/>
                </a:lnTo>
                <a:lnTo>
                  <a:pt x="24" y="0"/>
                </a:lnTo>
                <a:lnTo>
                  <a:pt x="28" y="0"/>
                </a:lnTo>
                <a:lnTo>
                  <a:pt x="33" y="0"/>
                </a:lnTo>
                <a:lnTo>
                  <a:pt x="38" y="0"/>
                </a:lnTo>
                <a:lnTo>
                  <a:pt x="42" y="1"/>
                </a:lnTo>
                <a:lnTo>
                  <a:pt x="46" y="2"/>
                </a:lnTo>
                <a:lnTo>
                  <a:pt x="49" y="3"/>
                </a:lnTo>
                <a:lnTo>
                  <a:pt x="51" y="4"/>
                </a:lnTo>
                <a:lnTo>
                  <a:pt x="54" y="6"/>
                </a:lnTo>
                <a:lnTo>
                  <a:pt x="56" y="7"/>
                </a:lnTo>
                <a:lnTo>
                  <a:pt x="58" y="9"/>
                </a:lnTo>
                <a:lnTo>
                  <a:pt x="60" y="11"/>
                </a:lnTo>
                <a:lnTo>
                  <a:pt x="61" y="14"/>
                </a:lnTo>
                <a:lnTo>
                  <a:pt x="62" y="16"/>
                </a:lnTo>
                <a:lnTo>
                  <a:pt x="62" y="18"/>
                </a:lnTo>
                <a:lnTo>
                  <a:pt x="63" y="20"/>
                </a:lnTo>
                <a:lnTo>
                  <a:pt x="63" y="21"/>
                </a:lnTo>
                <a:lnTo>
                  <a:pt x="64" y="23"/>
                </a:lnTo>
                <a:lnTo>
                  <a:pt x="64" y="25"/>
                </a:lnTo>
                <a:lnTo>
                  <a:pt x="48" y="25"/>
                </a:lnTo>
                <a:lnTo>
                  <a:pt x="47" y="25"/>
                </a:lnTo>
                <a:lnTo>
                  <a:pt x="47" y="24"/>
                </a:lnTo>
                <a:lnTo>
                  <a:pt x="47" y="23"/>
                </a:lnTo>
                <a:lnTo>
                  <a:pt x="47" y="22"/>
                </a:lnTo>
                <a:lnTo>
                  <a:pt x="47" y="21"/>
                </a:lnTo>
                <a:lnTo>
                  <a:pt x="46" y="21"/>
                </a:lnTo>
                <a:lnTo>
                  <a:pt x="46" y="20"/>
                </a:lnTo>
                <a:lnTo>
                  <a:pt x="45" y="19"/>
                </a:lnTo>
                <a:lnTo>
                  <a:pt x="44" y="18"/>
                </a:lnTo>
                <a:lnTo>
                  <a:pt x="43" y="17"/>
                </a:lnTo>
                <a:lnTo>
                  <a:pt x="42" y="16"/>
                </a:lnTo>
                <a:lnTo>
                  <a:pt x="40" y="15"/>
                </a:lnTo>
                <a:lnTo>
                  <a:pt x="39" y="15"/>
                </a:lnTo>
                <a:lnTo>
                  <a:pt x="36" y="14"/>
                </a:lnTo>
                <a:lnTo>
                  <a:pt x="33" y="14"/>
                </a:lnTo>
                <a:lnTo>
                  <a:pt x="30" y="14"/>
                </a:lnTo>
                <a:lnTo>
                  <a:pt x="28" y="14"/>
                </a:lnTo>
                <a:lnTo>
                  <a:pt x="27" y="14"/>
                </a:lnTo>
                <a:lnTo>
                  <a:pt x="26" y="15"/>
                </a:lnTo>
                <a:lnTo>
                  <a:pt x="25" y="15"/>
                </a:lnTo>
                <a:lnTo>
                  <a:pt x="24" y="15"/>
                </a:lnTo>
                <a:lnTo>
                  <a:pt x="22" y="16"/>
                </a:lnTo>
                <a:lnTo>
                  <a:pt x="21" y="16"/>
                </a:lnTo>
                <a:lnTo>
                  <a:pt x="19" y="18"/>
                </a:lnTo>
                <a:lnTo>
                  <a:pt x="18" y="18"/>
                </a:lnTo>
                <a:lnTo>
                  <a:pt x="17" y="19"/>
                </a:lnTo>
                <a:lnTo>
                  <a:pt x="17" y="20"/>
                </a:lnTo>
                <a:lnTo>
                  <a:pt x="17" y="21"/>
                </a:lnTo>
                <a:lnTo>
                  <a:pt x="17" y="21"/>
                </a:lnTo>
                <a:lnTo>
                  <a:pt x="17" y="22"/>
                </a:lnTo>
                <a:lnTo>
                  <a:pt x="17" y="24"/>
                </a:lnTo>
                <a:lnTo>
                  <a:pt x="17" y="25"/>
                </a:lnTo>
                <a:lnTo>
                  <a:pt x="17" y="26"/>
                </a:lnTo>
                <a:lnTo>
                  <a:pt x="17" y="28"/>
                </a:lnTo>
                <a:lnTo>
                  <a:pt x="18" y="29"/>
                </a:lnTo>
                <a:lnTo>
                  <a:pt x="19" y="30"/>
                </a:lnTo>
                <a:lnTo>
                  <a:pt x="20" y="31"/>
                </a:lnTo>
                <a:lnTo>
                  <a:pt x="21" y="31"/>
                </a:lnTo>
                <a:lnTo>
                  <a:pt x="22" y="31"/>
                </a:lnTo>
                <a:lnTo>
                  <a:pt x="23" y="31"/>
                </a:lnTo>
                <a:lnTo>
                  <a:pt x="25" y="31"/>
                </a:lnTo>
                <a:lnTo>
                  <a:pt x="48" y="36"/>
                </a:lnTo>
                <a:lnTo>
                  <a:pt x="49" y="37"/>
                </a:lnTo>
                <a:lnTo>
                  <a:pt x="50" y="38"/>
                </a:lnTo>
                <a:lnTo>
                  <a:pt x="52" y="39"/>
                </a:lnTo>
                <a:lnTo>
                  <a:pt x="54" y="39"/>
                </a:lnTo>
                <a:lnTo>
                  <a:pt x="56" y="40"/>
                </a:lnTo>
                <a:lnTo>
                  <a:pt x="57" y="42"/>
                </a:lnTo>
                <a:lnTo>
                  <a:pt x="59" y="43"/>
                </a:lnTo>
                <a:lnTo>
                  <a:pt x="61" y="44"/>
                </a:lnTo>
                <a:lnTo>
                  <a:pt x="61" y="46"/>
                </a:lnTo>
                <a:lnTo>
                  <a:pt x="63" y="47"/>
                </a:lnTo>
                <a:lnTo>
                  <a:pt x="64" y="49"/>
                </a:lnTo>
                <a:lnTo>
                  <a:pt x="65" y="50"/>
                </a:lnTo>
                <a:lnTo>
                  <a:pt x="66" y="52"/>
                </a:lnTo>
                <a:lnTo>
                  <a:pt x="66" y="55"/>
                </a:lnTo>
                <a:lnTo>
                  <a:pt x="67" y="57"/>
                </a:lnTo>
                <a:lnTo>
                  <a:pt x="67" y="60"/>
                </a:lnTo>
                <a:lnTo>
                  <a:pt x="67" y="64"/>
                </a:lnTo>
                <a:lnTo>
                  <a:pt x="66" y="68"/>
                </a:lnTo>
                <a:lnTo>
                  <a:pt x="64" y="72"/>
                </a:lnTo>
                <a:lnTo>
                  <a:pt x="63" y="75"/>
                </a:lnTo>
                <a:lnTo>
                  <a:pt x="61" y="77"/>
                </a:lnTo>
                <a:lnTo>
                  <a:pt x="59" y="79"/>
                </a:lnTo>
                <a:lnTo>
                  <a:pt x="56" y="81"/>
                </a:lnTo>
                <a:lnTo>
                  <a:pt x="53" y="82"/>
                </a:lnTo>
                <a:lnTo>
                  <a:pt x="50" y="83"/>
                </a:lnTo>
                <a:lnTo>
                  <a:pt x="49" y="84"/>
                </a:lnTo>
                <a:lnTo>
                  <a:pt x="46" y="85"/>
                </a:lnTo>
                <a:lnTo>
                  <a:pt x="43" y="85"/>
                </a:lnTo>
                <a:lnTo>
                  <a:pt x="41" y="85"/>
                </a:lnTo>
                <a:lnTo>
                  <a:pt x="39" y="85"/>
                </a:lnTo>
                <a:lnTo>
                  <a:pt x="36" y="85"/>
                </a:lnTo>
                <a:lnTo>
                  <a:pt x="30" y="85"/>
                </a:lnTo>
                <a:lnTo>
                  <a:pt x="26" y="85"/>
                </a:lnTo>
                <a:lnTo>
                  <a:pt x="21" y="84"/>
                </a:lnTo>
                <a:lnTo>
                  <a:pt x="17" y="82"/>
                </a:lnTo>
                <a:lnTo>
                  <a:pt x="14" y="81"/>
                </a:lnTo>
                <a:lnTo>
                  <a:pt x="11" y="79"/>
                </a:lnTo>
                <a:lnTo>
                  <a:pt x="8" y="78"/>
                </a:lnTo>
                <a:lnTo>
                  <a:pt x="6" y="76"/>
                </a:lnTo>
                <a:lnTo>
                  <a:pt x="5" y="74"/>
                </a:lnTo>
                <a:lnTo>
                  <a:pt x="3" y="72"/>
                </a:lnTo>
                <a:lnTo>
                  <a:pt x="2" y="69"/>
                </a:lnTo>
                <a:lnTo>
                  <a:pt x="1" y="67"/>
                </a:lnTo>
                <a:lnTo>
                  <a:pt x="0" y="65"/>
                </a:lnTo>
                <a:lnTo>
                  <a:pt x="0" y="64"/>
                </a:lnTo>
                <a:lnTo>
                  <a:pt x="0" y="62"/>
                </a:lnTo>
                <a:lnTo>
                  <a:pt x="0" y="60"/>
                </a:lnTo>
                <a:lnTo>
                  <a:pt x="17" y="6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4"/>
          <p:cNvSpPr/>
          <p:nvPr/>
        </p:nvSpPr>
        <p:spPr>
          <a:xfrm>
            <a:off x="5456237" y="2155825"/>
            <a:ext cx="107950" cy="131762"/>
          </a:xfrm>
          <a:custGeom>
            <a:rect b="b" l="l" r="r" t="t"/>
            <a:pathLst>
              <a:path extrusionOk="0" h="83" w="68">
                <a:moveTo>
                  <a:pt x="42" y="82"/>
                </a:moveTo>
                <a:lnTo>
                  <a:pt x="26" y="82"/>
                </a:lnTo>
                <a:lnTo>
                  <a:pt x="26" y="14"/>
                </a:lnTo>
                <a:lnTo>
                  <a:pt x="0" y="14"/>
                </a:lnTo>
                <a:lnTo>
                  <a:pt x="0" y="0"/>
                </a:lnTo>
                <a:lnTo>
                  <a:pt x="67" y="0"/>
                </a:lnTo>
                <a:lnTo>
                  <a:pt x="67" y="14"/>
                </a:lnTo>
                <a:lnTo>
                  <a:pt x="42" y="14"/>
                </a:lnTo>
                <a:lnTo>
                  <a:pt x="42" y="82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Graphical Excellence</a:t>
            </a:r>
            <a:endParaRPr/>
          </a:p>
        </p:txBody>
      </p:sp>
      <p:sp>
        <p:nvSpPr>
          <p:cNvPr id="470" name="Google Shape;470;p14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Greatest Number of Ideas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Shortest Time to Understand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Least  ‘Ink’</a:t>
            </a:r>
            <a:b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(Fill &amp; Lines)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Smallest Space</a:t>
            </a:r>
            <a:endParaRPr/>
          </a:p>
        </p:txBody>
      </p:sp>
      <p:sp>
        <p:nvSpPr>
          <p:cNvPr id="471" name="Google Shape;471;p14"/>
          <p:cNvSpPr txBox="1"/>
          <p:nvPr/>
        </p:nvSpPr>
        <p:spPr>
          <a:xfrm>
            <a:off x="6091237" y="2052637"/>
            <a:ext cx="1533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Dot Chart</a:t>
            </a:r>
            <a:endParaRPr/>
          </a:p>
        </p:txBody>
      </p:sp>
      <p:sp>
        <p:nvSpPr>
          <p:cNvPr id="472" name="Google Shape;472;p14"/>
          <p:cNvSpPr txBox="1"/>
          <p:nvPr/>
        </p:nvSpPr>
        <p:spPr>
          <a:xfrm>
            <a:off x="6777037" y="3195637"/>
            <a:ext cx="1533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/>
          </a:p>
        </p:txBody>
      </p:sp>
      <p:sp>
        <p:nvSpPr>
          <p:cNvPr id="473" name="Google Shape;473;p14"/>
          <p:cNvSpPr txBox="1"/>
          <p:nvPr/>
        </p:nvSpPr>
        <p:spPr>
          <a:xfrm>
            <a:off x="7462837" y="4414837"/>
            <a:ext cx="1533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Pie Chart</a:t>
            </a:r>
            <a:endParaRPr/>
          </a:p>
        </p:txBody>
      </p:sp>
      <p:sp>
        <p:nvSpPr>
          <p:cNvPr id="474" name="Google Shape;474;p14"/>
          <p:cNvSpPr/>
          <p:nvPr/>
        </p:nvSpPr>
        <p:spPr>
          <a:xfrm>
            <a:off x="6453187" y="5005387"/>
            <a:ext cx="639762" cy="1601787"/>
          </a:xfrm>
          <a:custGeom>
            <a:rect b="b" l="l" r="r" t="t"/>
            <a:pathLst>
              <a:path extrusionOk="0" h="1009" w="403">
                <a:moveTo>
                  <a:pt x="2" y="12"/>
                </a:moveTo>
                <a:lnTo>
                  <a:pt x="6" y="40"/>
                </a:lnTo>
                <a:lnTo>
                  <a:pt x="8" y="78"/>
                </a:lnTo>
                <a:lnTo>
                  <a:pt x="9" y="124"/>
                </a:lnTo>
                <a:lnTo>
                  <a:pt x="9" y="179"/>
                </a:lnTo>
                <a:lnTo>
                  <a:pt x="8" y="240"/>
                </a:lnTo>
                <a:lnTo>
                  <a:pt x="6" y="306"/>
                </a:lnTo>
                <a:lnTo>
                  <a:pt x="4" y="377"/>
                </a:lnTo>
                <a:lnTo>
                  <a:pt x="2" y="450"/>
                </a:lnTo>
                <a:lnTo>
                  <a:pt x="1" y="526"/>
                </a:lnTo>
                <a:lnTo>
                  <a:pt x="0" y="602"/>
                </a:lnTo>
                <a:lnTo>
                  <a:pt x="0" y="678"/>
                </a:lnTo>
                <a:lnTo>
                  <a:pt x="2" y="753"/>
                </a:lnTo>
                <a:lnTo>
                  <a:pt x="5" y="823"/>
                </a:lnTo>
                <a:lnTo>
                  <a:pt x="10" y="891"/>
                </a:lnTo>
                <a:lnTo>
                  <a:pt x="17" y="952"/>
                </a:lnTo>
                <a:lnTo>
                  <a:pt x="26" y="1008"/>
                </a:lnTo>
                <a:lnTo>
                  <a:pt x="44" y="976"/>
                </a:lnTo>
                <a:lnTo>
                  <a:pt x="61" y="947"/>
                </a:lnTo>
                <a:lnTo>
                  <a:pt x="76" y="923"/>
                </a:lnTo>
                <a:lnTo>
                  <a:pt x="91" y="900"/>
                </a:lnTo>
                <a:lnTo>
                  <a:pt x="102" y="879"/>
                </a:lnTo>
                <a:lnTo>
                  <a:pt x="114" y="861"/>
                </a:lnTo>
                <a:lnTo>
                  <a:pt x="124" y="845"/>
                </a:lnTo>
                <a:lnTo>
                  <a:pt x="133" y="831"/>
                </a:lnTo>
                <a:lnTo>
                  <a:pt x="141" y="818"/>
                </a:lnTo>
                <a:lnTo>
                  <a:pt x="148" y="806"/>
                </a:lnTo>
                <a:lnTo>
                  <a:pt x="155" y="795"/>
                </a:lnTo>
                <a:lnTo>
                  <a:pt x="160" y="785"/>
                </a:lnTo>
                <a:lnTo>
                  <a:pt x="164" y="776"/>
                </a:lnTo>
                <a:lnTo>
                  <a:pt x="168" y="766"/>
                </a:lnTo>
                <a:lnTo>
                  <a:pt x="170" y="756"/>
                </a:lnTo>
                <a:lnTo>
                  <a:pt x="173" y="747"/>
                </a:lnTo>
                <a:lnTo>
                  <a:pt x="186" y="766"/>
                </a:lnTo>
                <a:lnTo>
                  <a:pt x="199" y="783"/>
                </a:lnTo>
                <a:lnTo>
                  <a:pt x="212" y="799"/>
                </a:lnTo>
                <a:lnTo>
                  <a:pt x="224" y="814"/>
                </a:lnTo>
                <a:lnTo>
                  <a:pt x="235" y="828"/>
                </a:lnTo>
                <a:lnTo>
                  <a:pt x="247" y="841"/>
                </a:lnTo>
                <a:lnTo>
                  <a:pt x="259" y="853"/>
                </a:lnTo>
                <a:lnTo>
                  <a:pt x="272" y="866"/>
                </a:lnTo>
                <a:lnTo>
                  <a:pt x="285" y="878"/>
                </a:lnTo>
                <a:lnTo>
                  <a:pt x="299" y="891"/>
                </a:lnTo>
                <a:lnTo>
                  <a:pt x="313" y="905"/>
                </a:lnTo>
                <a:lnTo>
                  <a:pt x="328" y="920"/>
                </a:lnTo>
                <a:lnTo>
                  <a:pt x="345" y="936"/>
                </a:lnTo>
                <a:lnTo>
                  <a:pt x="363" y="954"/>
                </a:lnTo>
                <a:lnTo>
                  <a:pt x="381" y="974"/>
                </a:lnTo>
                <a:lnTo>
                  <a:pt x="402" y="996"/>
                </a:lnTo>
                <a:lnTo>
                  <a:pt x="390" y="940"/>
                </a:lnTo>
                <a:lnTo>
                  <a:pt x="379" y="879"/>
                </a:lnTo>
                <a:lnTo>
                  <a:pt x="371" y="812"/>
                </a:lnTo>
                <a:lnTo>
                  <a:pt x="366" y="741"/>
                </a:lnTo>
                <a:lnTo>
                  <a:pt x="362" y="667"/>
                </a:lnTo>
                <a:lnTo>
                  <a:pt x="358" y="591"/>
                </a:lnTo>
                <a:lnTo>
                  <a:pt x="356" y="515"/>
                </a:lnTo>
                <a:lnTo>
                  <a:pt x="354" y="439"/>
                </a:lnTo>
                <a:lnTo>
                  <a:pt x="353" y="366"/>
                </a:lnTo>
                <a:lnTo>
                  <a:pt x="352" y="295"/>
                </a:lnTo>
                <a:lnTo>
                  <a:pt x="351" y="229"/>
                </a:lnTo>
                <a:lnTo>
                  <a:pt x="349" y="168"/>
                </a:lnTo>
                <a:lnTo>
                  <a:pt x="347" y="113"/>
                </a:lnTo>
                <a:lnTo>
                  <a:pt x="343" y="67"/>
                </a:lnTo>
                <a:lnTo>
                  <a:pt x="339" y="28"/>
                </a:lnTo>
                <a:lnTo>
                  <a:pt x="333" y="0"/>
                </a:lnTo>
                <a:lnTo>
                  <a:pt x="2" y="1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4"/>
          <p:cNvSpPr/>
          <p:nvPr/>
        </p:nvSpPr>
        <p:spPr>
          <a:xfrm>
            <a:off x="6145212" y="4049712"/>
            <a:ext cx="1195387" cy="1190625"/>
          </a:xfrm>
          <a:custGeom>
            <a:rect b="b" l="l" r="r" t="t"/>
            <a:pathLst>
              <a:path extrusionOk="0" h="750" w="753">
                <a:moveTo>
                  <a:pt x="404" y="52"/>
                </a:moveTo>
                <a:lnTo>
                  <a:pt x="437" y="9"/>
                </a:lnTo>
                <a:lnTo>
                  <a:pt x="437" y="8"/>
                </a:lnTo>
                <a:lnTo>
                  <a:pt x="438" y="8"/>
                </a:lnTo>
                <a:lnTo>
                  <a:pt x="438" y="7"/>
                </a:lnTo>
                <a:lnTo>
                  <a:pt x="439" y="7"/>
                </a:lnTo>
                <a:lnTo>
                  <a:pt x="439" y="6"/>
                </a:lnTo>
                <a:lnTo>
                  <a:pt x="440" y="6"/>
                </a:lnTo>
                <a:lnTo>
                  <a:pt x="442" y="6"/>
                </a:lnTo>
                <a:lnTo>
                  <a:pt x="443" y="6"/>
                </a:lnTo>
                <a:lnTo>
                  <a:pt x="443" y="7"/>
                </a:lnTo>
                <a:lnTo>
                  <a:pt x="444" y="7"/>
                </a:lnTo>
                <a:lnTo>
                  <a:pt x="445" y="8"/>
                </a:lnTo>
                <a:lnTo>
                  <a:pt x="445" y="9"/>
                </a:lnTo>
                <a:lnTo>
                  <a:pt x="461" y="63"/>
                </a:lnTo>
                <a:lnTo>
                  <a:pt x="500" y="24"/>
                </a:lnTo>
                <a:lnTo>
                  <a:pt x="501" y="24"/>
                </a:lnTo>
                <a:lnTo>
                  <a:pt x="502" y="23"/>
                </a:lnTo>
                <a:lnTo>
                  <a:pt x="503" y="23"/>
                </a:lnTo>
                <a:lnTo>
                  <a:pt x="503" y="24"/>
                </a:lnTo>
                <a:lnTo>
                  <a:pt x="503" y="25"/>
                </a:lnTo>
                <a:lnTo>
                  <a:pt x="504" y="25"/>
                </a:lnTo>
                <a:lnTo>
                  <a:pt x="505" y="25"/>
                </a:lnTo>
                <a:lnTo>
                  <a:pt x="506" y="25"/>
                </a:lnTo>
                <a:lnTo>
                  <a:pt x="506" y="26"/>
                </a:lnTo>
                <a:lnTo>
                  <a:pt x="506" y="27"/>
                </a:lnTo>
                <a:lnTo>
                  <a:pt x="506" y="28"/>
                </a:lnTo>
                <a:lnTo>
                  <a:pt x="513" y="82"/>
                </a:lnTo>
                <a:lnTo>
                  <a:pt x="558" y="52"/>
                </a:lnTo>
                <a:lnTo>
                  <a:pt x="559" y="52"/>
                </a:lnTo>
                <a:lnTo>
                  <a:pt x="560" y="52"/>
                </a:lnTo>
                <a:lnTo>
                  <a:pt x="560" y="51"/>
                </a:lnTo>
                <a:lnTo>
                  <a:pt x="561" y="51"/>
                </a:lnTo>
                <a:lnTo>
                  <a:pt x="562" y="51"/>
                </a:lnTo>
                <a:lnTo>
                  <a:pt x="563" y="51"/>
                </a:lnTo>
                <a:lnTo>
                  <a:pt x="564" y="52"/>
                </a:lnTo>
                <a:lnTo>
                  <a:pt x="566" y="55"/>
                </a:lnTo>
                <a:lnTo>
                  <a:pt x="567" y="55"/>
                </a:lnTo>
                <a:lnTo>
                  <a:pt x="561" y="109"/>
                </a:lnTo>
                <a:lnTo>
                  <a:pt x="612" y="88"/>
                </a:lnTo>
                <a:lnTo>
                  <a:pt x="618" y="88"/>
                </a:lnTo>
                <a:lnTo>
                  <a:pt x="618" y="94"/>
                </a:lnTo>
                <a:lnTo>
                  <a:pt x="603" y="146"/>
                </a:lnTo>
                <a:lnTo>
                  <a:pt x="658" y="133"/>
                </a:lnTo>
                <a:lnTo>
                  <a:pt x="664" y="133"/>
                </a:lnTo>
                <a:lnTo>
                  <a:pt x="664" y="140"/>
                </a:lnTo>
                <a:lnTo>
                  <a:pt x="640" y="187"/>
                </a:lnTo>
                <a:lnTo>
                  <a:pt x="697" y="185"/>
                </a:lnTo>
                <a:lnTo>
                  <a:pt x="698" y="186"/>
                </a:lnTo>
                <a:lnTo>
                  <a:pt x="699" y="186"/>
                </a:lnTo>
                <a:lnTo>
                  <a:pt x="699" y="187"/>
                </a:lnTo>
                <a:lnTo>
                  <a:pt x="700" y="187"/>
                </a:lnTo>
                <a:lnTo>
                  <a:pt x="700" y="187"/>
                </a:lnTo>
                <a:lnTo>
                  <a:pt x="700" y="191"/>
                </a:lnTo>
                <a:lnTo>
                  <a:pt x="670" y="236"/>
                </a:lnTo>
                <a:lnTo>
                  <a:pt x="724" y="246"/>
                </a:lnTo>
                <a:lnTo>
                  <a:pt x="727" y="246"/>
                </a:lnTo>
                <a:lnTo>
                  <a:pt x="727" y="252"/>
                </a:lnTo>
                <a:lnTo>
                  <a:pt x="689" y="291"/>
                </a:lnTo>
                <a:lnTo>
                  <a:pt x="743" y="307"/>
                </a:lnTo>
                <a:lnTo>
                  <a:pt x="746" y="310"/>
                </a:lnTo>
                <a:lnTo>
                  <a:pt x="746" y="312"/>
                </a:lnTo>
                <a:lnTo>
                  <a:pt x="745" y="312"/>
                </a:lnTo>
                <a:lnTo>
                  <a:pt x="745" y="313"/>
                </a:lnTo>
                <a:lnTo>
                  <a:pt x="744" y="313"/>
                </a:lnTo>
                <a:lnTo>
                  <a:pt x="744" y="314"/>
                </a:lnTo>
                <a:lnTo>
                  <a:pt x="743" y="314"/>
                </a:lnTo>
                <a:lnTo>
                  <a:pt x="743" y="315"/>
                </a:lnTo>
                <a:lnTo>
                  <a:pt x="697" y="345"/>
                </a:lnTo>
                <a:lnTo>
                  <a:pt x="749" y="373"/>
                </a:lnTo>
                <a:lnTo>
                  <a:pt x="750" y="373"/>
                </a:lnTo>
                <a:lnTo>
                  <a:pt x="751" y="374"/>
                </a:lnTo>
                <a:lnTo>
                  <a:pt x="752" y="374"/>
                </a:lnTo>
                <a:lnTo>
                  <a:pt x="752" y="375"/>
                </a:lnTo>
                <a:lnTo>
                  <a:pt x="752" y="376"/>
                </a:lnTo>
                <a:lnTo>
                  <a:pt x="751" y="376"/>
                </a:lnTo>
                <a:lnTo>
                  <a:pt x="751" y="377"/>
                </a:lnTo>
                <a:lnTo>
                  <a:pt x="750" y="377"/>
                </a:lnTo>
                <a:lnTo>
                  <a:pt x="750" y="378"/>
                </a:lnTo>
                <a:lnTo>
                  <a:pt x="749" y="378"/>
                </a:lnTo>
                <a:lnTo>
                  <a:pt x="749" y="379"/>
                </a:lnTo>
                <a:lnTo>
                  <a:pt x="697" y="403"/>
                </a:lnTo>
                <a:lnTo>
                  <a:pt x="743" y="437"/>
                </a:lnTo>
                <a:lnTo>
                  <a:pt x="744" y="437"/>
                </a:lnTo>
                <a:lnTo>
                  <a:pt x="745" y="437"/>
                </a:lnTo>
                <a:lnTo>
                  <a:pt x="745" y="437"/>
                </a:lnTo>
                <a:lnTo>
                  <a:pt x="746" y="438"/>
                </a:lnTo>
                <a:lnTo>
                  <a:pt x="746" y="439"/>
                </a:lnTo>
                <a:lnTo>
                  <a:pt x="746" y="440"/>
                </a:lnTo>
                <a:lnTo>
                  <a:pt x="745" y="441"/>
                </a:lnTo>
                <a:lnTo>
                  <a:pt x="744" y="442"/>
                </a:lnTo>
                <a:lnTo>
                  <a:pt x="743" y="442"/>
                </a:lnTo>
                <a:lnTo>
                  <a:pt x="689" y="457"/>
                </a:lnTo>
                <a:lnTo>
                  <a:pt x="727" y="500"/>
                </a:lnTo>
                <a:lnTo>
                  <a:pt x="727" y="503"/>
                </a:lnTo>
                <a:lnTo>
                  <a:pt x="727" y="504"/>
                </a:lnTo>
                <a:lnTo>
                  <a:pt x="727" y="505"/>
                </a:lnTo>
                <a:lnTo>
                  <a:pt x="726" y="506"/>
                </a:lnTo>
                <a:lnTo>
                  <a:pt x="725" y="506"/>
                </a:lnTo>
                <a:lnTo>
                  <a:pt x="724" y="506"/>
                </a:lnTo>
                <a:lnTo>
                  <a:pt x="670" y="512"/>
                </a:lnTo>
                <a:lnTo>
                  <a:pt x="700" y="558"/>
                </a:lnTo>
                <a:lnTo>
                  <a:pt x="700" y="563"/>
                </a:lnTo>
                <a:lnTo>
                  <a:pt x="697" y="563"/>
                </a:lnTo>
                <a:lnTo>
                  <a:pt x="640" y="561"/>
                </a:lnTo>
                <a:lnTo>
                  <a:pt x="664" y="612"/>
                </a:lnTo>
                <a:lnTo>
                  <a:pt x="664" y="615"/>
                </a:lnTo>
                <a:lnTo>
                  <a:pt x="664" y="616"/>
                </a:lnTo>
                <a:lnTo>
                  <a:pt x="663" y="616"/>
                </a:lnTo>
                <a:lnTo>
                  <a:pt x="663" y="617"/>
                </a:lnTo>
                <a:lnTo>
                  <a:pt x="662" y="617"/>
                </a:lnTo>
                <a:lnTo>
                  <a:pt x="661" y="618"/>
                </a:lnTo>
                <a:lnTo>
                  <a:pt x="660" y="618"/>
                </a:lnTo>
                <a:lnTo>
                  <a:pt x="658" y="618"/>
                </a:lnTo>
                <a:lnTo>
                  <a:pt x="603" y="603"/>
                </a:lnTo>
                <a:lnTo>
                  <a:pt x="618" y="658"/>
                </a:lnTo>
                <a:lnTo>
                  <a:pt x="618" y="659"/>
                </a:lnTo>
                <a:lnTo>
                  <a:pt x="618" y="660"/>
                </a:lnTo>
                <a:lnTo>
                  <a:pt x="618" y="661"/>
                </a:lnTo>
                <a:lnTo>
                  <a:pt x="618" y="662"/>
                </a:lnTo>
                <a:lnTo>
                  <a:pt x="617" y="662"/>
                </a:lnTo>
                <a:lnTo>
                  <a:pt x="617" y="663"/>
                </a:lnTo>
                <a:lnTo>
                  <a:pt x="616" y="663"/>
                </a:lnTo>
                <a:lnTo>
                  <a:pt x="616" y="664"/>
                </a:lnTo>
                <a:lnTo>
                  <a:pt x="615" y="664"/>
                </a:lnTo>
                <a:lnTo>
                  <a:pt x="612" y="664"/>
                </a:lnTo>
                <a:lnTo>
                  <a:pt x="561" y="640"/>
                </a:lnTo>
                <a:lnTo>
                  <a:pt x="564" y="697"/>
                </a:lnTo>
                <a:lnTo>
                  <a:pt x="564" y="700"/>
                </a:lnTo>
                <a:lnTo>
                  <a:pt x="558" y="700"/>
                </a:lnTo>
                <a:lnTo>
                  <a:pt x="513" y="670"/>
                </a:lnTo>
                <a:lnTo>
                  <a:pt x="506" y="724"/>
                </a:lnTo>
                <a:lnTo>
                  <a:pt x="506" y="725"/>
                </a:lnTo>
                <a:lnTo>
                  <a:pt x="506" y="726"/>
                </a:lnTo>
                <a:lnTo>
                  <a:pt x="505" y="727"/>
                </a:lnTo>
                <a:lnTo>
                  <a:pt x="504" y="727"/>
                </a:lnTo>
                <a:lnTo>
                  <a:pt x="500" y="727"/>
                </a:lnTo>
                <a:lnTo>
                  <a:pt x="461" y="687"/>
                </a:lnTo>
                <a:lnTo>
                  <a:pt x="442" y="742"/>
                </a:lnTo>
                <a:lnTo>
                  <a:pt x="441" y="744"/>
                </a:lnTo>
                <a:lnTo>
                  <a:pt x="440" y="745"/>
                </a:lnTo>
                <a:lnTo>
                  <a:pt x="439" y="746"/>
                </a:lnTo>
                <a:lnTo>
                  <a:pt x="437" y="743"/>
                </a:lnTo>
                <a:lnTo>
                  <a:pt x="437" y="742"/>
                </a:lnTo>
                <a:lnTo>
                  <a:pt x="404" y="697"/>
                </a:lnTo>
                <a:lnTo>
                  <a:pt x="379" y="749"/>
                </a:lnTo>
                <a:lnTo>
                  <a:pt x="370" y="749"/>
                </a:lnTo>
                <a:lnTo>
                  <a:pt x="349" y="697"/>
                </a:lnTo>
                <a:lnTo>
                  <a:pt x="315" y="742"/>
                </a:lnTo>
                <a:lnTo>
                  <a:pt x="314" y="743"/>
                </a:lnTo>
                <a:lnTo>
                  <a:pt x="313" y="743"/>
                </a:lnTo>
                <a:lnTo>
                  <a:pt x="313" y="743"/>
                </a:lnTo>
                <a:lnTo>
                  <a:pt x="313" y="744"/>
                </a:lnTo>
                <a:lnTo>
                  <a:pt x="312" y="744"/>
                </a:lnTo>
                <a:lnTo>
                  <a:pt x="311" y="744"/>
                </a:lnTo>
                <a:lnTo>
                  <a:pt x="311" y="743"/>
                </a:lnTo>
                <a:lnTo>
                  <a:pt x="310" y="743"/>
                </a:lnTo>
                <a:lnTo>
                  <a:pt x="310" y="742"/>
                </a:lnTo>
                <a:lnTo>
                  <a:pt x="309" y="742"/>
                </a:lnTo>
                <a:lnTo>
                  <a:pt x="308" y="742"/>
                </a:lnTo>
                <a:lnTo>
                  <a:pt x="307" y="741"/>
                </a:lnTo>
                <a:lnTo>
                  <a:pt x="307" y="740"/>
                </a:lnTo>
                <a:lnTo>
                  <a:pt x="307" y="739"/>
                </a:lnTo>
                <a:lnTo>
                  <a:pt x="291" y="687"/>
                </a:lnTo>
                <a:lnTo>
                  <a:pt x="252" y="727"/>
                </a:lnTo>
                <a:lnTo>
                  <a:pt x="246" y="727"/>
                </a:lnTo>
                <a:lnTo>
                  <a:pt x="245" y="727"/>
                </a:lnTo>
                <a:lnTo>
                  <a:pt x="245" y="726"/>
                </a:lnTo>
                <a:lnTo>
                  <a:pt x="245" y="725"/>
                </a:lnTo>
                <a:lnTo>
                  <a:pt x="244" y="725"/>
                </a:lnTo>
                <a:lnTo>
                  <a:pt x="244" y="724"/>
                </a:lnTo>
                <a:lnTo>
                  <a:pt x="243" y="724"/>
                </a:lnTo>
                <a:lnTo>
                  <a:pt x="240" y="670"/>
                </a:lnTo>
                <a:lnTo>
                  <a:pt x="191" y="700"/>
                </a:lnTo>
                <a:lnTo>
                  <a:pt x="188" y="700"/>
                </a:lnTo>
                <a:lnTo>
                  <a:pt x="188" y="699"/>
                </a:lnTo>
                <a:lnTo>
                  <a:pt x="187" y="698"/>
                </a:lnTo>
                <a:lnTo>
                  <a:pt x="186" y="697"/>
                </a:lnTo>
                <a:lnTo>
                  <a:pt x="186" y="696"/>
                </a:lnTo>
                <a:lnTo>
                  <a:pt x="186" y="695"/>
                </a:lnTo>
                <a:lnTo>
                  <a:pt x="186" y="694"/>
                </a:lnTo>
                <a:lnTo>
                  <a:pt x="191" y="640"/>
                </a:lnTo>
                <a:lnTo>
                  <a:pt x="140" y="664"/>
                </a:lnTo>
                <a:lnTo>
                  <a:pt x="138" y="664"/>
                </a:lnTo>
                <a:lnTo>
                  <a:pt x="137" y="664"/>
                </a:lnTo>
                <a:lnTo>
                  <a:pt x="136" y="663"/>
                </a:lnTo>
                <a:lnTo>
                  <a:pt x="135" y="663"/>
                </a:lnTo>
                <a:lnTo>
                  <a:pt x="135" y="662"/>
                </a:lnTo>
                <a:lnTo>
                  <a:pt x="134" y="662"/>
                </a:lnTo>
                <a:lnTo>
                  <a:pt x="134" y="661"/>
                </a:lnTo>
                <a:lnTo>
                  <a:pt x="134" y="658"/>
                </a:lnTo>
                <a:lnTo>
                  <a:pt x="146" y="603"/>
                </a:lnTo>
                <a:lnTo>
                  <a:pt x="91" y="618"/>
                </a:lnTo>
                <a:lnTo>
                  <a:pt x="90" y="618"/>
                </a:lnTo>
                <a:lnTo>
                  <a:pt x="89" y="617"/>
                </a:lnTo>
                <a:lnTo>
                  <a:pt x="88" y="617"/>
                </a:lnTo>
                <a:lnTo>
                  <a:pt x="88" y="616"/>
                </a:lnTo>
                <a:lnTo>
                  <a:pt x="88" y="612"/>
                </a:lnTo>
                <a:lnTo>
                  <a:pt x="109" y="561"/>
                </a:lnTo>
                <a:lnTo>
                  <a:pt x="55" y="563"/>
                </a:lnTo>
                <a:lnTo>
                  <a:pt x="53" y="563"/>
                </a:lnTo>
                <a:lnTo>
                  <a:pt x="52" y="563"/>
                </a:lnTo>
                <a:lnTo>
                  <a:pt x="52" y="562"/>
                </a:lnTo>
                <a:lnTo>
                  <a:pt x="52" y="561"/>
                </a:lnTo>
                <a:lnTo>
                  <a:pt x="51" y="561"/>
                </a:lnTo>
                <a:lnTo>
                  <a:pt x="50" y="561"/>
                </a:lnTo>
                <a:lnTo>
                  <a:pt x="50" y="560"/>
                </a:lnTo>
                <a:lnTo>
                  <a:pt x="50" y="559"/>
                </a:lnTo>
                <a:lnTo>
                  <a:pt x="51" y="558"/>
                </a:lnTo>
                <a:lnTo>
                  <a:pt x="52" y="558"/>
                </a:lnTo>
                <a:lnTo>
                  <a:pt x="82" y="512"/>
                </a:lnTo>
                <a:lnTo>
                  <a:pt x="28" y="506"/>
                </a:lnTo>
                <a:lnTo>
                  <a:pt x="27" y="506"/>
                </a:lnTo>
                <a:lnTo>
                  <a:pt x="26" y="506"/>
                </a:lnTo>
                <a:lnTo>
                  <a:pt x="25" y="505"/>
                </a:lnTo>
                <a:lnTo>
                  <a:pt x="25" y="504"/>
                </a:lnTo>
                <a:lnTo>
                  <a:pt x="25" y="503"/>
                </a:lnTo>
                <a:lnTo>
                  <a:pt x="24" y="503"/>
                </a:lnTo>
                <a:lnTo>
                  <a:pt x="24" y="502"/>
                </a:lnTo>
                <a:lnTo>
                  <a:pt x="23" y="502"/>
                </a:lnTo>
                <a:lnTo>
                  <a:pt x="23" y="501"/>
                </a:lnTo>
                <a:lnTo>
                  <a:pt x="22" y="501"/>
                </a:lnTo>
                <a:lnTo>
                  <a:pt x="22" y="500"/>
                </a:lnTo>
                <a:lnTo>
                  <a:pt x="23" y="499"/>
                </a:lnTo>
                <a:lnTo>
                  <a:pt x="23" y="498"/>
                </a:lnTo>
                <a:lnTo>
                  <a:pt x="24" y="498"/>
                </a:lnTo>
                <a:lnTo>
                  <a:pt x="25" y="497"/>
                </a:lnTo>
                <a:lnTo>
                  <a:pt x="63" y="457"/>
                </a:lnTo>
                <a:lnTo>
                  <a:pt x="9" y="442"/>
                </a:lnTo>
                <a:lnTo>
                  <a:pt x="8" y="442"/>
                </a:lnTo>
                <a:lnTo>
                  <a:pt x="7" y="441"/>
                </a:lnTo>
                <a:lnTo>
                  <a:pt x="6" y="441"/>
                </a:lnTo>
                <a:lnTo>
                  <a:pt x="6" y="440"/>
                </a:lnTo>
                <a:lnTo>
                  <a:pt x="6" y="437"/>
                </a:lnTo>
                <a:lnTo>
                  <a:pt x="7" y="437"/>
                </a:lnTo>
                <a:lnTo>
                  <a:pt x="9" y="437"/>
                </a:lnTo>
                <a:lnTo>
                  <a:pt x="52" y="403"/>
                </a:lnTo>
                <a:lnTo>
                  <a:pt x="3" y="379"/>
                </a:lnTo>
                <a:lnTo>
                  <a:pt x="2" y="379"/>
                </a:lnTo>
                <a:lnTo>
                  <a:pt x="1" y="378"/>
                </a:lnTo>
                <a:lnTo>
                  <a:pt x="1" y="377"/>
                </a:lnTo>
                <a:lnTo>
                  <a:pt x="0" y="377"/>
                </a:lnTo>
                <a:lnTo>
                  <a:pt x="0" y="376"/>
                </a:lnTo>
                <a:lnTo>
                  <a:pt x="0" y="374"/>
                </a:lnTo>
                <a:lnTo>
                  <a:pt x="0" y="373"/>
                </a:lnTo>
                <a:lnTo>
                  <a:pt x="0" y="372"/>
                </a:lnTo>
                <a:lnTo>
                  <a:pt x="1" y="372"/>
                </a:lnTo>
                <a:lnTo>
                  <a:pt x="1" y="371"/>
                </a:lnTo>
                <a:lnTo>
                  <a:pt x="1" y="370"/>
                </a:lnTo>
                <a:lnTo>
                  <a:pt x="2" y="370"/>
                </a:lnTo>
                <a:lnTo>
                  <a:pt x="3" y="370"/>
                </a:lnTo>
                <a:lnTo>
                  <a:pt x="52" y="345"/>
                </a:lnTo>
                <a:lnTo>
                  <a:pt x="9" y="312"/>
                </a:lnTo>
                <a:lnTo>
                  <a:pt x="7" y="312"/>
                </a:lnTo>
                <a:lnTo>
                  <a:pt x="6" y="312"/>
                </a:lnTo>
                <a:lnTo>
                  <a:pt x="6" y="309"/>
                </a:lnTo>
                <a:lnTo>
                  <a:pt x="6" y="308"/>
                </a:lnTo>
                <a:lnTo>
                  <a:pt x="7" y="308"/>
                </a:lnTo>
                <a:lnTo>
                  <a:pt x="7" y="307"/>
                </a:lnTo>
                <a:lnTo>
                  <a:pt x="8" y="307"/>
                </a:lnTo>
                <a:lnTo>
                  <a:pt x="9" y="307"/>
                </a:lnTo>
                <a:lnTo>
                  <a:pt x="63" y="291"/>
                </a:lnTo>
                <a:lnTo>
                  <a:pt x="25" y="252"/>
                </a:lnTo>
                <a:lnTo>
                  <a:pt x="25" y="251"/>
                </a:lnTo>
                <a:lnTo>
                  <a:pt x="24" y="251"/>
                </a:lnTo>
                <a:lnTo>
                  <a:pt x="24" y="250"/>
                </a:lnTo>
                <a:lnTo>
                  <a:pt x="24" y="249"/>
                </a:lnTo>
                <a:lnTo>
                  <a:pt x="23" y="249"/>
                </a:lnTo>
                <a:lnTo>
                  <a:pt x="23" y="248"/>
                </a:lnTo>
                <a:lnTo>
                  <a:pt x="23" y="247"/>
                </a:lnTo>
                <a:lnTo>
                  <a:pt x="24" y="247"/>
                </a:lnTo>
                <a:lnTo>
                  <a:pt x="24" y="246"/>
                </a:lnTo>
                <a:lnTo>
                  <a:pt x="25" y="246"/>
                </a:lnTo>
                <a:lnTo>
                  <a:pt x="25" y="245"/>
                </a:lnTo>
                <a:lnTo>
                  <a:pt x="25" y="244"/>
                </a:lnTo>
                <a:lnTo>
                  <a:pt x="26" y="243"/>
                </a:lnTo>
                <a:lnTo>
                  <a:pt x="27" y="243"/>
                </a:lnTo>
                <a:lnTo>
                  <a:pt x="28" y="242"/>
                </a:lnTo>
                <a:lnTo>
                  <a:pt x="82" y="236"/>
                </a:lnTo>
                <a:lnTo>
                  <a:pt x="52" y="191"/>
                </a:lnTo>
                <a:lnTo>
                  <a:pt x="52" y="187"/>
                </a:lnTo>
                <a:lnTo>
                  <a:pt x="52" y="187"/>
                </a:lnTo>
                <a:lnTo>
                  <a:pt x="53" y="187"/>
                </a:lnTo>
                <a:lnTo>
                  <a:pt x="53" y="186"/>
                </a:lnTo>
                <a:lnTo>
                  <a:pt x="54" y="186"/>
                </a:lnTo>
                <a:lnTo>
                  <a:pt x="55" y="185"/>
                </a:lnTo>
                <a:lnTo>
                  <a:pt x="109" y="187"/>
                </a:lnTo>
                <a:lnTo>
                  <a:pt x="88" y="140"/>
                </a:lnTo>
                <a:lnTo>
                  <a:pt x="88" y="133"/>
                </a:lnTo>
                <a:lnTo>
                  <a:pt x="89" y="133"/>
                </a:lnTo>
                <a:lnTo>
                  <a:pt x="90" y="133"/>
                </a:lnTo>
                <a:lnTo>
                  <a:pt x="91" y="132"/>
                </a:lnTo>
                <a:lnTo>
                  <a:pt x="92" y="132"/>
                </a:lnTo>
                <a:lnTo>
                  <a:pt x="93" y="133"/>
                </a:lnTo>
                <a:lnTo>
                  <a:pt x="94" y="133"/>
                </a:lnTo>
                <a:lnTo>
                  <a:pt x="146" y="146"/>
                </a:lnTo>
                <a:lnTo>
                  <a:pt x="134" y="91"/>
                </a:lnTo>
                <a:lnTo>
                  <a:pt x="134" y="88"/>
                </a:lnTo>
                <a:lnTo>
                  <a:pt x="134" y="87"/>
                </a:lnTo>
                <a:lnTo>
                  <a:pt x="135" y="87"/>
                </a:lnTo>
                <a:lnTo>
                  <a:pt x="135" y="86"/>
                </a:lnTo>
                <a:lnTo>
                  <a:pt x="136" y="86"/>
                </a:lnTo>
                <a:lnTo>
                  <a:pt x="136" y="85"/>
                </a:lnTo>
                <a:lnTo>
                  <a:pt x="137" y="85"/>
                </a:lnTo>
                <a:lnTo>
                  <a:pt x="137" y="86"/>
                </a:lnTo>
                <a:lnTo>
                  <a:pt x="138" y="86"/>
                </a:lnTo>
                <a:lnTo>
                  <a:pt x="139" y="87"/>
                </a:lnTo>
                <a:lnTo>
                  <a:pt x="140" y="88"/>
                </a:lnTo>
                <a:lnTo>
                  <a:pt x="191" y="109"/>
                </a:lnTo>
                <a:lnTo>
                  <a:pt x="186" y="55"/>
                </a:lnTo>
                <a:lnTo>
                  <a:pt x="186" y="54"/>
                </a:lnTo>
                <a:lnTo>
                  <a:pt x="186" y="53"/>
                </a:lnTo>
                <a:lnTo>
                  <a:pt x="187" y="53"/>
                </a:lnTo>
                <a:lnTo>
                  <a:pt x="187" y="52"/>
                </a:lnTo>
                <a:lnTo>
                  <a:pt x="188" y="51"/>
                </a:lnTo>
                <a:lnTo>
                  <a:pt x="188" y="50"/>
                </a:lnTo>
                <a:lnTo>
                  <a:pt x="188" y="49"/>
                </a:lnTo>
                <a:lnTo>
                  <a:pt x="194" y="49"/>
                </a:lnTo>
                <a:lnTo>
                  <a:pt x="240" y="82"/>
                </a:lnTo>
                <a:lnTo>
                  <a:pt x="246" y="28"/>
                </a:lnTo>
                <a:lnTo>
                  <a:pt x="246" y="26"/>
                </a:lnTo>
                <a:lnTo>
                  <a:pt x="246" y="25"/>
                </a:lnTo>
                <a:lnTo>
                  <a:pt x="246" y="24"/>
                </a:lnTo>
                <a:lnTo>
                  <a:pt x="247" y="23"/>
                </a:lnTo>
                <a:lnTo>
                  <a:pt x="249" y="21"/>
                </a:lnTo>
                <a:lnTo>
                  <a:pt x="249" y="22"/>
                </a:lnTo>
                <a:lnTo>
                  <a:pt x="250" y="22"/>
                </a:lnTo>
                <a:lnTo>
                  <a:pt x="251" y="22"/>
                </a:lnTo>
                <a:lnTo>
                  <a:pt x="251" y="23"/>
                </a:lnTo>
                <a:lnTo>
                  <a:pt x="252" y="24"/>
                </a:lnTo>
                <a:lnTo>
                  <a:pt x="252" y="25"/>
                </a:lnTo>
                <a:lnTo>
                  <a:pt x="291" y="61"/>
                </a:lnTo>
                <a:lnTo>
                  <a:pt x="307" y="9"/>
                </a:lnTo>
                <a:lnTo>
                  <a:pt x="308" y="8"/>
                </a:lnTo>
                <a:lnTo>
                  <a:pt x="309" y="8"/>
                </a:lnTo>
                <a:lnTo>
                  <a:pt x="309" y="7"/>
                </a:lnTo>
                <a:lnTo>
                  <a:pt x="310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5" y="6"/>
                </a:lnTo>
                <a:lnTo>
                  <a:pt x="349" y="52"/>
                </a:lnTo>
                <a:lnTo>
                  <a:pt x="373" y="3"/>
                </a:lnTo>
                <a:lnTo>
                  <a:pt x="373" y="1"/>
                </a:lnTo>
                <a:lnTo>
                  <a:pt x="374" y="0"/>
                </a:lnTo>
                <a:lnTo>
                  <a:pt x="375" y="0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1"/>
                </a:lnTo>
                <a:lnTo>
                  <a:pt x="379" y="3"/>
                </a:lnTo>
                <a:lnTo>
                  <a:pt x="404" y="5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4"/>
          <p:cNvSpPr/>
          <p:nvPr/>
        </p:nvSpPr>
        <p:spPr>
          <a:xfrm>
            <a:off x="6437312" y="5005387"/>
            <a:ext cx="636587" cy="1597025"/>
          </a:xfrm>
          <a:custGeom>
            <a:rect b="b" l="l" r="r" t="t"/>
            <a:pathLst>
              <a:path extrusionOk="0" h="1006" w="401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1"/>
                </a:lnTo>
                <a:lnTo>
                  <a:pt x="10" y="176"/>
                </a:lnTo>
                <a:lnTo>
                  <a:pt x="9" y="237"/>
                </a:lnTo>
                <a:lnTo>
                  <a:pt x="7" y="303"/>
                </a:lnTo>
                <a:lnTo>
                  <a:pt x="5" y="374"/>
                </a:lnTo>
                <a:lnTo>
                  <a:pt x="3" y="447"/>
                </a:lnTo>
                <a:lnTo>
                  <a:pt x="1" y="523"/>
                </a:lnTo>
                <a:lnTo>
                  <a:pt x="0" y="599"/>
                </a:lnTo>
                <a:lnTo>
                  <a:pt x="0" y="675"/>
                </a:lnTo>
                <a:lnTo>
                  <a:pt x="1" y="750"/>
                </a:lnTo>
                <a:lnTo>
                  <a:pt x="4" y="820"/>
                </a:lnTo>
                <a:lnTo>
                  <a:pt x="8" y="888"/>
                </a:lnTo>
                <a:lnTo>
                  <a:pt x="15" y="949"/>
                </a:lnTo>
                <a:lnTo>
                  <a:pt x="24" y="1005"/>
                </a:lnTo>
                <a:lnTo>
                  <a:pt x="42" y="973"/>
                </a:lnTo>
                <a:lnTo>
                  <a:pt x="60" y="944"/>
                </a:lnTo>
                <a:lnTo>
                  <a:pt x="76" y="919"/>
                </a:lnTo>
                <a:lnTo>
                  <a:pt x="90" y="897"/>
                </a:lnTo>
                <a:lnTo>
                  <a:pt x="102" y="876"/>
                </a:lnTo>
                <a:lnTo>
                  <a:pt x="114" y="858"/>
                </a:lnTo>
                <a:lnTo>
                  <a:pt x="124" y="842"/>
                </a:lnTo>
                <a:lnTo>
                  <a:pt x="134" y="828"/>
                </a:lnTo>
                <a:lnTo>
                  <a:pt x="142" y="815"/>
                </a:lnTo>
                <a:lnTo>
                  <a:pt x="149" y="803"/>
                </a:lnTo>
                <a:lnTo>
                  <a:pt x="155" y="792"/>
                </a:lnTo>
                <a:lnTo>
                  <a:pt x="161" y="782"/>
                </a:lnTo>
                <a:lnTo>
                  <a:pt x="165" y="772"/>
                </a:lnTo>
                <a:lnTo>
                  <a:pt x="168" y="763"/>
                </a:lnTo>
                <a:lnTo>
                  <a:pt x="171" y="754"/>
                </a:lnTo>
                <a:lnTo>
                  <a:pt x="174" y="744"/>
                </a:lnTo>
                <a:lnTo>
                  <a:pt x="187" y="763"/>
                </a:lnTo>
                <a:lnTo>
                  <a:pt x="199" y="780"/>
                </a:lnTo>
                <a:lnTo>
                  <a:pt x="211" y="796"/>
                </a:lnTo>
                <a:lnTo>
                  <a:pt x="223" y="811"/>
                </a:lnTo>
                <a:lnTo>
                  <a:pt x="234" y="825"/>
                </a:lnTo>
                <a:lnTo>
                  <a:pt x="246" y="838"/>
                </a:lnTo>
                <a:lnTo>
                  <a:pt x="259" y="850"/>
                </a:lnTo>
                <a:lnTo>
                  <a:pt x="271" y="863"/>
                </a:lnTo>
                <a:lnTo>
                  <a:pt x="284" y="875"/>
                </a:lnTo>
                <a:lnTo>
                  <a:pt x="298" y="888"/>
                </a:lnTo>
                <a:lnTo>
                  <a:pt x="312" y="902"/>
                </a:lnTo>
                <a:lnTo>
                  <a:pt x="327" y="917"/>
                </a:lnTo>
                <a:lnTo>
                  <a:pt x="344" y="933"/>
                </a:lnTo>
                <a:lnTo>
                  <a:pt x="361" y="951"/>
                </a:lnTo>
                <a:lnTo>
                  <a:pt x="379" y="971"/>
                </a:lnTo>
                <a:lnTo>
                  <a:pt x="400" y="993"/>
                </a:lnTo>
                <a:lnTo>
                  <a:pt x="388" y="938"/>
                </a:lnTo>
                <a:lnTo>
                  <a:pt x="378" y="877"/>
                </a:lnTo>
                <a:lnTo>
                  <a:pt x="370" y="810"/>
                </a:lnTo>
                <a:lnTo>
                  <a:pt x="365" y="739"/>
                </a:lnTo>
                <a:lnTo>
                  <a:pt x="361" y="665"/>
                </a:lnTo>
                <a:lnTo>
                  <a:pt x="358" y="589"/>
                </a:lnTo>
                <a:lnTo>
                  <a:pt x="355" y="514"/>
                </a:lnTo>
                <a:lnTo>
                  <a:pt x="353" y="438"/>
                </a:lnTo>
                <a:lnTo>
                  <a:pt x="352" y="365"/>
                </a:lnTo>
                <a:lnTo>
                  <a:pt x="351" y="294"/>
                </a:lnTo>
                <a:lnTo>
                  <a:pt x="350" y="228"/>
                </a:lnTo>
                <a:lnTo>
                  <a:pt x="348" y="167"/>
                </a:lnTo>
                <a:lnTo>
                  <a:pt x="346" y="112"/>
                </a:lnTo>
                <a:lnTo>
                  <a:pt x="343" y="66"/>
                </a:lnTo>
                <a:lnTo>
                  <a:pt x="339" y="28"/>
                </a:lnTo>
                <a:lnTo>
                  <a:pt x="334" y="0"/>
                </a:lnTo>
                <a:lnTo>
                  <a:pt x="3" y="9"/>
                </a:ln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6437312" y="5005387"/>
            <a:ext cx="646112" cy="1606550"/>
          </a:xfrm>
          <a:custGeom>
            <a:rect b="b" l="l" r="r" t="t"/>
            <a:pathLst>
              <a:path extrusionOk="0" h="1012" w="407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2"/>
                </a:lnTo>
                <a:lnTo>
                  <a:pt x="10" y="177"/>
                </a:lnTo>
                <a:lnTo>
                  <a:pt x="9" y="238"/>
                </a:lnTo>
                <a:lnTo>
                  <a:pt x="7" y="305"/>
                </a:lnTo>
                <a:lnTo>
                  <a:pt x="5" y="376"/>
                </a:lnTo>
                <a:lnTo>
                  <a:pt x="3" y="450"/>
                </a:lnTo>
                <a:lnTo>
                  <a:pt x="1" y="526"/>
                </a:lnTo>
                <a:lnTo>
                  <a:pt x="0" y="603"/>
                </a:lnTo>
                <a:lnTo>
                  <a:pt x="0" y="679"/>
                </a:lnTo>
                <a:lnTo>
                  <a:pt x="1" y="754"/>
                </a:lnTo>
                <a:lnTo>
                  <a:pt x="4" y="825"/>
                </a:lnTo>
                <a:lnTo>
                  <a:pt x="8" y="893"/>
                </a:lnTo>
                <a:lnTo>
                  <a:pt x="15" y="955"/>
                </a:lnTo>
                <a:lnTo>
                  <a:pt x="24" y="1011"/>
                </a:lnTo>
                <a:lnTo>
                  <a:pt x="43" y="979"/>
                </a:lnTo>
                <a:lnTo>
                  <a:pt x="61" y="950"/>
                </a:lnTo>
                <a:lnTo>
                  <a:pt x="77" y="924"/>
                </a:lnTo>
                <a:lnTo>
                  <a:pt x="91" y="902"/>
                </a:lnTo>
                <a:lnTo>
                  <a:pt x="104" y="881"/>
                </a:lnTo>
                <a:lnTo>
                  <a:pt x="116" y="863"/>
                </a:lnTo>
                <a:lnTo>
                  <a:pt x="126" y="847"/>
                </a:lnTo>
                <a:lnTo>
                  <a:pt x="136" y="833"/>
                </a:lnTo>
                <a:lnTo>
                  <a:pt x="144" y="820"/>
                </a:lnTo>
                <a:lnTo>
                  <a:pt x="151" y="808"/>
                </a:lnTo>
                <a:lnTo>
                  <a:pt x="157" y="797"/>
                </a:lnTo>
                <a:lnTo>
                  <a:pt x="163" y="787"/>
                </a:lnTo>
                <a:lnTo>
                  <a:pt x="167" y="777"/>
                </a:lnTo>
                <a:lnTo>
                  <a:pt x="171" y="768"/>
                </a:lnTo>
                <a:lnTo>
                  <a:pt x="174" y="758"/>
                </a:lnTo>
                <a:lnTo>
                  <a:pt x="177" y="748"/>
                </a:lnTo>
                <a:lnTo>
                  <a:pt x="190" y="768"/>
                </a:lnTo>
                <a:lnTo>
                  <a:pt x="202" y="785"/>
                </a:lnTo>
                <a:lnTo>
                  <a:pt x="214" y="801"/>
                </a:lnTo>
                <a:lnTo>
                  <a:pt x="226" y="816"/>
                </a:lnTo>
                <a:lnTo>
                  <a:pt x="238" y="830"/>
                </a:lnTo>
                <a:lnTo>
                  <a:pt x="250" y="843"/>
                </a:lnTo>
                <a:lnTo>
                  <a:pt x="263" y="855"/>
                </a:lnTo>
                <a:lnTo>
                  <a:pt x="275" y="868"/>
                </a:lnTo>
                <a:lnTo>
                  <a:pt x="288" y="880"/>
                </a:lnTo>
                <a:lnTo>
                  <a:pt x="302" y="893"/>
                </a:lnTo>
                <a:lnTo>
                  <a:pt x="317" y="907"/>
                </a:lnTo>
                <a:lnTo>
                  <a:pt x="332" y="922"/>
                </a:lnTo>
                <a:lnTo>
                  <a:pt x="349" y="939"/>
                </a:lnTo>
                <a:lnTo>
                  <a:pt x="366" y="957"/>
                </a:lnTo>
                <a:lnTo>
                  <a:pt x="385" y="977"/>
                </a:lnTo>
                <a:lnTo>
                  <a:pt x="406" y="999"/>
                </a:lnTo>
                <a:lnTo>
                  <a:pt x="394" y="944"/>
                </a:lnTo>
                <a:lnTo>
                  <a:pt x="384" y="882"/>
                </a:lnTo>
                <a:lnTo>
                  <a:pt x="376" y="815"/>
                </a:lnTo>
                <a:lnTo>
                  <a:pt x="370" y="743"/>
                </a:lnTo>
                <a:lnTo>
                  <a:pt x="366" y="669"/>
                </a:lnTo>
                <a:lnTo>
                  <a:pt x="363" y="593"/>
                </a:lnTo>
                <a:lnTo>
                  <a:pt x="360" y="517"/>
                </a:lnTo>
                <a:lnTo>
                  <a:pt x="358" y="441"/>
                </a:lnTo>
                <a:lnTo>
                  <a:pt x="357" y="367"/>
                </a:lnTo>
                <a:lnTo>
                  <a:pt x="356" y="296"/>
                </a:lnTo>
                <a:lnTo>
                  <a:pt x="355" y="229"/>
                </a:lnTo>
                <a:lnTo>
                  <a:pt x="353" y="168"/>
                </a:lnTo>
                <a:lnTo>
                  <a:pt x="351" y="113"/>
                </a:lnTo>
                <a:lnTo>
                  <a:pt x="348" y="66"/>
                </a:lnTo>
                <a:lnTo>
                  <a:pt x="344" y="28"/>
                </a:lnTo>
                <a:lnTo>
                  <a:pt x="339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4"/>
          <p:cNvSpPr/>
          <p:nvPr/>
        </p:nvSpPr>
        <p:spPr>
          <a:xfrm>
            <a:off x="6338887" y="5005387"/>
            <a:ext cx="641350" cy="1582737"/>
          </a:xfrm>
          <a:custGeom>
            <a:rect b="b" l="l" r="r" t="t"/>
            <a:pathLst>
              <a:path extrusionOk="0" h="997" w="404">
                <a:moveTo>
                  <a:pt x="64" y="9"/>
                </a:moveTo>
                <a:lnTo>
                  <a:pt x="65" y="37"/>
                </a:lnTo>
                <a:lnTo>
                  <a:pt x="65" y="75"/>
                </a:lnTo>
                <a:lnTo>
                  <a:pt x="62" y="120"/>
                </a:lnTo>
                <a:lnTo>
                  <a:pt x="57" y="175"/>
                </a:lnTo>
                <a:lnTo>
                  <a:pt x="51" y="236"/>
                </a:lnTo>
                <a:lnTo>
                  <a:pt x="44" y="301"/>
                </a:lnTo>
                <a:lnTo>
                  <a:pt x="37" y="371"/>
                </a:lnTo>
                <a:lnTo>
                  <a:pt x="30" y="444"/>
                </a:lnTo>
                <a:lnTo>
                  <a:pt x="22" y="519"/>
                </a:lnTo>
                <a:lnTo>
                  <a:pt x="15" y="594"/>
                </a:lnTo>
                <a:lnTo>
                  <a:pt x="9" y="670"/>
                </a:lnTo>
                <a:lnTo>
                  <a:pt x="4" y="743"/>
                </a:lnTo>
                <a:lnTo>
                  <a:pt x="1" y="813"/>
                </a:lnTo>
                <a:lnTo>
                  <a:pt x="0" y="880"/>
                </a:lnTo>
                <a:lnTo>
                  <a:pt x="2" y="941"/>
                </a:lnTo>
                <a:lnTo>
                  <a:pt x="6" y="996"/>
                </a:lnTo>
                <a:lnTo>
                  <a:pt x="28" y="964"/>
                </a:lnTo>
                <a:lnTo>
                  <a:pt x="47" y="936"/>
                </a:lnTo>
                <a:lnTo>
                  <a:pt x="66" y="912"/>
                </a:lnTo>
                <a:lnTo>
                  <a:pt x="82" y="889"/>
                </a:lnTo>
                <a:lnTo>
                  <a:pt x="97" y="869"/>
                </a:lnTo>
                <a:lnTo>
                  <a:pt x="109" y="851"/>
                </a:lnTo>
                <a:lnTo>
                  <a:pt x="121" y="835"/>
                </a:lnTo>
                <a:lnTo>
                  <a:pt x="132" y="821"/>
                </a:lnTo>
                <a:lnTo>
                  <a:pt x="141" y="808"/>
                </a:lnTo>
                <a:lnTo>
                  <a:pt x="149" y="797"/>
                </a:lnTo>
                <a:lnTo>
                  <a:pt x="156" y="786"/>
                </a:lnTo>
                <a:lnTo>
                  <a:pt x="162" y="776"/>
                </a:lnTo>
                <a:lnTo>
                  <a:pt x="167" y="766"/>
                </a:lnTo>
                <a:lnTo>
                  <a:pt x="171" y="757"/>
                </a:lnTo>
                <a:lnTo>
                  <a:pt x="174" y="747"/>
                </a:lnTo>
                <a:lnTo>
                  <a:pt x="178" y="738"/>
                </a:lnTo>
                <a:lnTo>
                  <a:pt x="189" y="757"/>
                </a:lnTo>
                <a:lnTo>
                  <a:pt x="201" y="774"/>
                </a:lnTo>
                <a:lnTo>
                  <a:pt x="212" y="790"/>
                </a:lnTo>
                <a:lnTo>
                  <a:pt x="223" y="805"/>
                </a:lnTo>
                <a:lnTo>
                  <a:pt x="234" y="819"/>
                </a:lnTo>
                <a:lnTo>
                  <a:pt x="244" y="832"/>
                </a:lnTo>
                <a:lnTo>
                  <a:pt x="256" y="844"/>
                </a:lnTo>
                <a:lnTo>
                  <a:pt x="268" y="856"/>
                </a:lnTo>
                <a:lnTo>
                  <a:pt x="280" y="869"/>
                </a:lnTo>
                <a:lnTo>
                  <a:pt x="293" y="882"/>
                </a:lnTo>
                <a:lnTo>
                  <a:pt x="320" y="910"/>
                </a:lnTo>
                <a:lnTo>
                  <a:pt x="336" y="925"/>
                </a:lnTo>
                <a:lnTo>
                  <a:pt x="352" y="942"/>
                </a:lnTo>
                <a:lnTo>
                  <a:pt x="369" y="962"/>
                </a:lnTo>
                <a:lnTo>
                  <a:pt x="389" y="983"/>
                </a:lnTo>
                <a:lnTo>
                  <a:pt x="380" y="929"/>
                </a:lnTo>
                <a:lnTo>
                  <a:pt x="375" y="869"/>
                </a:lnTo>
                <a:lnTo>
                  <a:pt x="372" y="802"/>
                </a:lnTo>
                <a:lnTo>
                  <a:pt x="372" y="733"/>
                </a:lnTo>
                <a:lnTo>
                  <a:pt x="373" y="660"/>
                </a:lnTo>
                <a:lnTo>
                  <a:pt x="376" y="584"/>
                </a:lnTo>
                <a:lnTo>
                  <a:pt x="380" y="510"/>
                </a:lnTo>
                <a:lnTo>
                  <a:pt x="384" y="434"/>
                </a:lnTo>
                <a:lnTo>
                  <a:pt x="389" y="362"/>
                </a:lnTo>
                <a:lnTo>
                  <a:pt x="393" y="292"/>
                </a:lnTo>
                <a:lnTo>
                  <a:pt x="397" y="226"/>
                </a:lnTo>
                <a:lnTo>
                  <a:pt x="400" y="165"/>
                </a:lnTo>
                <a:lnTo>
                  <a:pt x="403" y="111"/>
                </a:lnTo>
                <a:lnTo>
                  <a:pt x="403" y="65"/>
                </a:lnTo>
                <a:lnTo>
                  <a:pt x="401" y="28"/>
                </a:lnTo>
                <a:lnTo>
                  <a:pt x="398" y="0"/>
                </a:lnTo>
                <a:lnTo>
                  <a:pt x="64" y="9"/>
                </a:lnTo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4"/>
          <p:cNvSpPr/>
          <p:nvPr/>
        </p:nvSpPr>
        <p:spPr>
          <a:xfrm>
            <a:off x="6338887" y="5005387"/>
            <a:ext cx="650875" cy="1592262"/>
          </a:xfrm>
          <a:custGeom>
            <a:rect b="b" l="l" r="r" t="t"/>
            <a:pathLst>
              <a:path extrusionOk="0" h="1003" w="410">
                <a:moveTo>
                  <a:pt x="65" y="9"/>
                </a:moveTo>
                <a:lnTo>
                  <a:pt x="66" y="37"/>
                </a:lnTo>
                <a:lnTo>
                  <a:pt x="66" y="75"/>
                </a:lnTo>
                <a:lnTo>
                  <a:pt x="63" y="121"/>
                </a:lnTo>
                <a:lnTo>
                  <a:pt x="58" y="176"/>
                </a:lnTo>
                <a:lnTo>
                  <a:pt x="52" y="237"/>
                </a:lnTo>
                <a:lnTo>
                  <a:pt x="45" y="303"/>
                </a:lnTo>
                <a:lnTo>
                  <a:pt x="38" y="373"/>
                </a:lnTo>
                <a:lnTo>
                  <a:pt x="30" y="447"/>
                </a:lnTo>
                <a:lnTo>
                  <a:pt x="22" y="522"/>
                </a:lnTo>
                <a:lnTo>
                  <a:pt x="15" y="598"/>
                </a:lnTo>
                <a:lnTo>
                  <a:pt x="9" y="674"/>
                </a:lnTo>
                <a:lnTo>
                  <a:pt x="4" y="747"/>
                </a:lnTo>
                <a:lnTo>
                  <a:pt x="1" y="818"/>
                </a:lnTo>
                <a:lnTo>
                  <a:pt x="0" y="885"/>
                </a:lnTo>
                <a:lnTo>
                  <a:pt x="2" y="947"/>
                </a:lnTo>
                <a:lnTo>
                  <a:pt x="6" y="1002"/>
                </a:lnTo>
                <a:lnTo>
                  <a:pt x="28" y="970"/>
                </a:lnTo>
                <a:lnTo>
                  <a:pt x="48" y="942"/>
                </a:lnTo>
                <a:lnTo>
                  <a:pt x="67" y="917"/>
                </a:lnTo>
                <a:lnTo>
                  <a:pt x="83" y="894"/>
                </a:lnTo>
                <a:lnTo>
                  <a:pt x="98" y="874"/>
                </a:lnTo>
                <a:lnTo>
                  <a:pt x="111" y="856"/>
                </a:lnTo>
                <a:lnTo>
                  <a:pt x="123" y="840"/>
                </a:lnTo>
                <a:lnTo>
                  <a:pt x="134" y="826"/>
                </a:lnTo>
                <a:lnTo>
                  <a:pt x="143" y="813"/>
                </a:lnTo>
                <a:lnTo>
                  <a:pt x="151" y="802"/>
                </a:lnTo>
                <a:lnTo>
                  <a:pt x="158" y="791"/>
                </a:lnTo>
                <a:lnTo>
                  <a:pt x="164" y="781"/>
                </a:lnTo>
                <a:lnTo>
                  <a:pt x="169" y="771"/>
                </a:lnTo>
                <a:lnTo>
                  <a:pt x="174" y="762"/>
                </a:lnTo>
                <a:lnTo>
                  <a:pt x="177" y="752"/>
                </a:lnTo>
                <a:lnTo>
                  <a:pt x="181" y="742"/>
                </a:lnTo>
                <a:lnTo>
                  <a:pt x="192" y="762"/>
                </a:lnTo>
                <a:lnTo>
                  <a:pt x="204" y="779"/>
                </a:lnTo>
                <a:lnTo>
                  <a:pt x="215" y="795"/>
                </a:lnTo>
                <a:lnTo>
                  <a:pt x="226" y="810"/>
                </a:lnTo>
                <a:lnTo>
                  <a:pt x="237" y="824"/>
                </a:lnTo>
                <a:lnTo>
                  <a:pt x="248" y="837"/>
                </a:lnTo>
                <a:lnTo>
                  <a:pt x="260" y="849"/>
                </a:lnTo>
                <a:lnTo>
                  <a:pt x="272" y="861"/>
                </a:lnTo>
                <a:lnTo>
                  <a:pt x="284" y="874"/>
                </a:lnTo>
                <a:lnTo>
                  <a:pt x="297" y="887"/>
                </a:lnTo>
                <a:lnTo>
                  <a:pt x="325" y="915"/>
                </a:lnTo>
                <a:lnTo>
                  <a:pt x="341" y="931"/>
                </a:lnTo>
                <a:lnTo>
                  <a:pt x="357" y="948"/>
                </a:lnTo>
                <a:lnTo>
                  <a:pt x="375" y="968"/>
                </a:lnTo>
                <a:lnTo>
                  <a:pt x="395" y="989"/>
                </a:lnTo>
                <a:lnTo>
                  <a:pt x="386" y="935"/>
                </a:lnTo>
                <a:lnTo>
                  <a:pt x="381" y="874"/>
                </a:lnTo>
                <a:lnTo>
                  <a:pt x="378" y="807"/>
                </a:lnTo>
                <a:lnTo>
                  <a:pt x="378" y="737"/>
                </a:lnTo>
                <a:lnTo>
                  <a:pt x="379" y="664"/>
                </a:lnTo>
                <a:lnTo>
                  <a:pt x="382" y="588"/>
                </a:lnTo>
                <a:lnTo>
                  <a:pt x="386" y="513"/>
                </a:lnTo>
                <a:lnTo>
                  <a:pt x="390" y="437"/>
                </a:lnTo>
                <a:lnTo>
                  <a:pt x="395" y="364"/>
                </a:lnTo>
                <a:lnTo>
                  <a:pt x="399" y="294"/>
                </a:lnTo>
                <a:lnTo>
                  <a:pt x="403" y="227"/>
                </a:lnTo>
                <a:lnTo>
                  <a:pt x="406" y="166"/>
                </a:lnTo>
                <a:lnTo>
                  <a:pt x="409" y="112"/>
                </a:lnTo>
                <a:lnTo>
                  <a:pt x="409" y="65"/>
                </a:lnTo>
                <a:lnTo>
                  <a:pt x="407" y="28"/>
                </a:lnTo>
                <a:lnTo>
                  <a:pt x="404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4"/>
          <p:cNvSpPr/>
          <p:nvPr/>
        </p:nvSpPr>
        <p:spPr>
          <a:xfrm>
            <a:off x="6489700" y="5014912"/>
            <a:ext cx="147637" cy="1374775"/>
          </a:xfrm>
          <a:custGeom>
            <a:rect b="b" l="l" r="r" t="t"/>
            <a:pathLst>
              <a:path extrusionOk="0" h="866" w="93">
                <a:moveTo>
                  <a:pt x="89" y="0"/>
                </a:moveTo>
                <a:lnTo>
                  <a:pt x="91" y="21"/>
                </a:lnTo>
                <a:lnTo>
                  <a:pt x="92" y="50"/>
                </a:lnTo>
                <a:lnTo>
                  <a:pt x="91" y="83"/>
                </a:lnTo>
                <a:lnTo>
                  <a:pt x="89" y="123"/>
                </a:lnTo>
                <a:lnTo>
                  <a:pt x="86" y="168"/>
                </a:lnTo>
                <a:lnTo>
                  <a:pt x="83" y="216"/>
                </a:lnTo>
                <a:lnTo>
                  <a:pt x="78" y="269"/>
                </a:lnTo>
                <a:lnTo>
                  <a:pt x="73" y="324"/>
                </a:lnTo>
                <a:lnTo>
                  <a:pt x="69" y="382"/>
                </a:lnTo>
                <a:lnTo>
                  <a:pt x="64" y="442"/>
                </a:lnTo>
                <a:lnTo>
                  <a:pt x="58" y="503"/>
                </a:lnTo>
                <a:lnTo>
                  <a:pt x="54" y="563"/>
                </a:lnTo>
                <a:lnTo>
                  <a:pt x="50" y="625"/>
                </a:lnTo>
                <a:lnTo>
                  <a:pt x="47" y="685"/>
                </a:lnTo>
                <a:lnTo>
                  <a:pt x="44" y="744"/>
                </a:lnTo>
                <a:lnTo>
                  <a:pt x="43" y="800"/>
                </a:lnTo>
                <a:lnTo>
                  <a:pt x="0" y="865"/>
                </a:lnTo>
                <a:lnTo>
                  <a:pt x="0" y="807"/>
                </a:lnTo>
                <a:lnTo>
                  <a:pt x="1" y="746"/>
                </a:lnTo>
                <a:lnTo>
                  <a:pt x="4" y="683"/>
                </a:lnTo>
                <a:lnTo>
                  <a:pt x="8" y="619"/>
                </a:lnTo>
                <a:lnTo>
                  <a:pt x="13" y="553"/>
                </a:lnTo>
                <a:lnTo>
                  <a:pt x="18" y="488"/>
                </a:lnTo>
                <a:lnTo>
                  <a:pt x="24" y="423"/>
                </a:lnTo>
                <a:lnTo>
                  <a:pt x="30" y="360"/>
                </a:lnTo>
                <a:lnTo>
                  <a:pt x="36" y="298"/>
                </a:lnTo>
                <a:lnTo>
                  <a:pt x="40" y="240"/>
                </a:lnTo>
                <a:lnTo>
                  <a:pt x="45" y="187"/>
                </a:lnTo>
                <a:lnTo>
                  <a:pt x="49" y="137"/>
                </a:lnTo>
                <a:lnTo>
                  <a:pt x="52" y="92"/>
                </a:lnTo>
                <a:lnTo>
                  <a:pt x="53" y="55"/>
                </a:lnTo>
                <a:lnTo>
                  <a:pt x="52" y="24"/>
                </a:lnTo>
                <a:lnTo>
                  <a:pt x="49" y="0"/>
                </a:lnTo>
                <a:lnTo>
                  <a:pt x="89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6489700" y="5014912"/>
            <a:ext cx="157162" cy="1384300"/>
          </a:xfrm>
          <a:custGeom>
            <a:rect b="b" l="l" r="r" t="t"/>
            <a:pathLst>
              <a:path extrusionOk="0" h="872" w="99">
                <a:moveTo>
                  <a:pt x="95" y="0"/>
                </a:moveTo>
                <a:lnTo>
                  <a:pt x="97" y="21"/>
                </a:lnTo>
                <a:lnTo>
                  <a:pt x="98" y="50"/>
                </a:lnTo>
                <a:lnTo>
                  <a:pt x="97" y="84"/>
                </a:lnTo>
                <a:lnTo>
                  <a:pt x="95" y="124"/>
                </a:lnTo>
                <a:lnTo>
                  <a:pt x="92" y="169"/>
                </a:lnTo>
                <a:lnTo>
                  <a:pt x="88" y="218"/>
                </a:lnTo>
                <a:lnTo>
                  <a:pt x="83" y="271"/>
                </a:lnTo>
                <a:lnTo>
                  <a:pt x="78" y="326"/>
                </a:lnTo>
                <a:lnTo>
                  <a:pt x="73" y="385"/>
                </a:lnTo>
                <a:lnTo>
                  <a:pt x="68" y="445"/>
                </a:lnTo>
                <a:lnTo>
                  <a:pt x="62" y="506"/>
                </a:lnTo>
                <a:lnTo>
                  <a:pt x="57" y="567"/>
                </a:lnTo>
                <a:lnTo>
                  <a:pt x="53" y="629"/>
                </a:lnTo>
                <a:lnTo>
                  <a:pt x="50" y="690"/>
                </a:lnTo>
                <a:lnTo>
                  <a:pt x="47" y="749"/>
                </a:lnTo>
                <a:lnTo>
                  <a:pt x="46" y="806"/>
                </a:lnTo>
                <a:lnTo>
                  <a:pt x="0" y="871"/>
                </a:lnTo>
                <a:lnTo>
                  <a:pt x="0" y="813"/>
                </a:lnTo>
                <a:lnTo>
                  <a:pt x="1" y="751"/>
                </a:lnTo>
                <a:lnTo>
                  <a:pt x="4" y="688"/>
                </a:lnTo>
                <a:lnTo>
                  <a:pt x="9" y="623"/>
                </a:lnTo>
                <a:lnTo>
                  <a:pt x="14" y="557"/>
                </a:lnTo>
                <a:lnTo>
                  <a:pt x="19" y="491"/>
                </a:lnTo>
                <a:lnTo>
                  <a:pt x="26" y="426"/>
                </a:lnTo>
                <a:lnTo>
                  <a:pt x="32" y="362"/>
                </a:lnTo>
                <a:lnTo>
                  <a:pt x="38" y="300"/>
                </a:lnTo>
                <a:lnTo>
                  <a:pt x="43" y="242"/>
                </a:lnTo>
                <a:lnTo>
                  <a:pt x="48" y="188"/>
                </a:lnTo>
                <a:lnTo>
                  <a:pt x="52" y="138"/>
                </a:lnTo>
                <a:lnTo>
                  <a:pt x="55" y="93"/>
                </a:lnTo>
                <a:lnTo>
                  <a:pt x="56" y="55"/>
                </a:lnTo>
                <a:lnTo>
                  <a:pt x="55" y="24"/>
                </a:lnTo>
                <a:lnTo>
                  <a:pt x="52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6713537" y="5010150"/>
            <a:ext cx="128587" cy="1373187"/>
          </a:xfrm>
          <a:custGeom>
            <a:rect b="b" l="l" r="r" t="t"/>
            <a:pathLst>
              <a:path extrusionOk="0" h="865" w="81">
                <a:moveTo>
                  <a:pt x="76" y="0"/>
                </a:moveTo>
                <a:lnTo>
                  <a:pt x="79" y="23"/>
                </a:lnTo>
                <a:lnTo>
                  <a:pt x="80" y="54"/>
                </a:lnTo>
                <a:lnTo>
                  <a:pt x="80" y="91"/>
                </a:lnTo>
                <a:lnTo>
                  <a:pt x="78" y="135"/>
                </a:lnTo>
                <a:lnTo>
                  <a:pt x="75" y="185"/>
                </a:lnTo>
                <a:lnTo>
                  <a:pt x="73" y="239"/>
                </a:lnTo>
                <a:lnTo>
                  <a:pt x="68" y="297"/>
                </a:lnTo>
                <a:lnTo>
                  <a:pt x="64" y="359"/>
                </a:lnTo>
                <a:lnTo>
                  <a:pt x="60" y="422"/>
                </a:lnTo>
                <a:lnTo>
                  <a:pt x="55" y="487"/>
                </a:lnTo>
                <a:lnTo>
                  <a:pt x="51" y="552"/>
                </a:lnTo>
                <a:lnTo>
                  <a:pt x="48" y="618"/>
                </a:lnTo>
                <a:lnTo>
                  <a:pt x="46" y="683"/>
                </a:lnTo>
                <a:lnTo>
                  <a:pt x="44" y="746"/>
                </a:lnTo>
                <a:lnTo>
                  <a:pt x="44" y="806"/>
                </a:lnTo>
                <a:lnTo>
                  <a:pt x="46" y="864"/>
                </a:lnTo>
                <a:lnTo>
                  <a:pt x="0" y="813"/>
                </a:lnTo>
                <a:lnTo>
                  <a:pt x="0" y="756"/>
                </a:lnTo>
                <a:lnTo>
                  <a:pt x="2" y="696"/>
                </a:lnTo>
                <a:lnTo>
                  <a:pt x="5" y="636"/>
                </a:lnTo>
                <a:lnTo>
                  <a:pt x="8" y="574"/>
                </a:lnTo>
                <a:lnTo>
                  <a:pt x="12" y="512"/>
                </a:lnTo>
                <a:lnTo>
                  <a:pt x="17" y="451"/>
                </a:lnTo>
                <a:lnTo>
                  <a:pt x="21" y="390"/>
                </a:lnTo>
                <a:lnTo>
                  <a:pt x="25" y="332"/>
                </a:lnTo>
                <a:lnTo>
                  <a:pt x="30" y="275"/>
                </a:lnTo>
                <a:lnTo>
                  <a:pt x="33" y="221"/>
                </a:lnTo>
                <a:lnTo>
                  <a:pt x="37" y="172"/>
                </a:lnTo>
                <a:lnTo>
                  <a:pt x="39" y="126"/>
                </a:lnTo>
                <a:lnTo>
                  <a:pt x="41" y="85"/>
                </a:lnTo>
                <a:lnTo>
                  <a:pt x="41" y="51"/>
                </a:lnTo>
                <a:lnTo>
                  <a:pt x="39" y="22"/>
                </a:lnTo>
                <a:lnTo>
                  <a:pt x="36" y="0"/>
                </a:lnTo>
                <a:lnTo>
                  <a:pt x="76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4"/>
          <p:cNvSpPr/>
          <p:nvPr/>
        </p:nvSpPr>
        <p:spPr>
          <a:xfrm>
            <a:off x="6713537" y="5010150"/>
            <a:ext cx="138112" cy="1382712"/>
          </a:xfrm>
          <a:custGeom>
            <a:rect b="b" l="l" r="r" t="t"/>
            <a:pathLst>
              <a:path extrusionOk="0" h="871" w="87">
                <a:moveTo>
                  <a:pt x="82" y="0"/>
                </a:moveTo>
                <a:lnTo>
                  <a:pt x="85" y="23"/>
                </a:lnTo>
                <a:lnTo>
                  <a:pt x="86" y="54"/>
                </a:lnTo>
                <a:lnTo>
                  <a:pt x="86" y="92"/>
                </a:lnTo>
                <a:lnTo>
                  <a:pt x="84" y="136"/>
                </a:lnTo>
                <a:lnTo>
                  <a:pt x="81" y="186"/>
                </a:lnTo>
                <a:lnTo>
                  <a:pt x="78" y="241"/>
                </a:lnTo>
                <a:lnTo>
                  <a:pt x="73" y="299"/>
                </a:lnTo>
                <a:lnTo>
                  <a:pt x="69" y="361"/>
                </a:lnTo>
                <a:lnTo>
                  <a:pt x="64" y="425"/>
                </a:lnTo>
                <a:lnTo>
                  <a:pt x="59" y="490"/>
                </a:lnTo>
                <a:lnTo>
                  <a:pt x="55" y="556"/>
                </a:lnTo>
                <a:lnTo>
                  <a:pt x="52" y="622"/>
                </a:lnTo>
                <a:lnTo>
                  <a:pt x="49" y="688"/>
                </a:lnTo>
                <a:lnTo>
                  <a:pt x="47" y="751"/>
                </a:lnTo>
                <a:lnTo>
                  <a:pt x="47" y="812"/>
                </a:lnTo>
                <a:lnTo>
                  <a:pt x="49" y="870"/>
                </a:lnTo>
                <a:lnTo>
                  <a:pt x="0" y="819"/>
                </a:lnTo>
                <a:lnTo>
                  <a:pt x="0" y="761"/>
                </a:lnTo>
                <a:lnTo>
                  <a:pt x="2" y="701"/>
                </a:lnTo>
                <a:lnTo>
                  <a:pt x="5" y="640"/>
                </a:lnTo>
                <a:lnTo>
                  <a:pt x="9" y="578"/>
                </a:lnTo>
                <a:lnTo>
                  <a:pt x="13" y="516"/>
                </a:lnTo>
                <a:lnTo>
                  <a:pt x="18" y="454"/>
                </a:lnTo>
                <a:lnTo>
                  <a:pt x="23" y="393"/>
                </a:lnTo>
                <a:lnTo>
                  <a:pt x="27" y="334"/>
                </a:lnTo>
                <a:lnTo>
                  <a:pt x="32" y="277"/>
                </a:lnTo>
                <a:lnTo>
                  <a:pt x="36" y="223"/>
                </a:lnTo>
                <a:lnTo>
                  <a:pt x="40" y="173"/>
                </a:lnTo>
                <a:lnTo>
                  <a:pt x="42" y="127"/>
                </a:lnTo>
                <a:lnTo>
                  <a:pt x="44" y="86"/>
                </a:lnTo>
                <a:lnTo>
                  <a:pt x="44" y="51"/>
                </a:lnTo>
                <a:lnTo>
                  <a:pt x="42" y="22"/>
                </a:lnTo>
                <a:lnTo>
                  <a:pt x="39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4"/>
          <p:cNvSpPr/>
          <p:nvPr/>
        </p:nvSpPr>
        <p:spPr>
          <a:xfrm>
            <a:off x="6130925" y="4044950"/>
            <a:ext cx="1200150" cy="1204912"/>
          </a:xfrm>
          <a:custGeom>
            <a:rect b="b" l="l" r="r" t="t"/>
            <a:pathLst>
              <a:path extrusionOk="0" h="759" w="756">
                <a:moveTo>
                  <a:pt x="406" y="52"/>
                </a:moveTo>
                <a:lnTo>
                  <a:pt x="440" y="9"/>
                </a:lnTo>
                <a:lnTo>
                  <a:pt x="440" y="8"/>
                </a:lnTo>
                <a:lnTo>
                  <a:pt x="440" y="7"/>
                </a:lnTo>
                <a:lnTo>
                  <a:pt x="441" y="7"/>
                </a:lnTo>
                <a:lnTo>
                  <a:pt x="442" y="6"/>
                </a:lnTo>
                <a:lnTo>
                  <a:pt x="443" y="6"/>
                </a:lnTo>
                <a:lnTo>
                  <a:pt x="444" y="6"/>
                </a:lnTo>
                <a:lnTo>
                  <a:pt x="444" y="7"/>
                </a:lnTo>
                <a:lnTo>
                  <a:pt x="445" y="7"/>
                </a:lnTo>
                <a:lnTo>
                  <a:pt x="446" y="8"/>
                </a:lnTo>
                <a:lnTo>
                  <a:pt x="446" y="9"/>
                </a:lnTo>
                <a:lnTo>
                  <a:pt x="461" y="64"/>
                </a:lnTo>
                <a:lnTo>
                  <a:pt x="501" y="24"/>
                </a:lnTo>
                <a:lnTo>
                  <a:pt x="507" y="24"/>
                </a:lnTo>
                <a:lnTo>
                  <a:pt x="508" y="25"/>
                </a:lnTo>
                <a:lnTo>
                  <a:pt x="509" y="25"/>
                </a:lnTo>
                <a:lnTo>
                  <a:pt x="510" y="25"/>
                </a:lnTo>
                <a:lnTo>
                  <a:pt x="510" y="26"/>
                </a:lnTo>
                <a:lnTo>
                  <a:pt x="510" y="27"/>
                </a:lnTo>
                <a:lnTo>
                  <a:pt x="510" y="28"/>
                </a:lnTo>
                <a:lnTo>
                  <a:pt x="516" y="83"/>
                </a:lnTo>
                <a:lnTo>
                  <a:pt x="562" y="52"/>
                </a:lnTo>
                <a:lnTo>
                  <a:pt x="568" y="52"/>
                </a:lnTo>
                <a:lnTo>
                  <a:pt x="568" y="55"/>
                </a:lnTo>
                <a:lnTo>
                  <a:pt x="565" y="110"/>
                </a:lnTo>
                <a:lnTo>
                  <a:pt x="617" y="89"/>
                </a:lnTo>
                <a:lnTo>
                  <a:pt x="620" y="89"/>
                </a:lnTo>
                <a:lnTo>
                  <a:pt x="621" y="89"/>
                </a:lnTo>
                <a:lnTo>
                  <a:pt x="622" y="90"/>
                </a:lnTo>
                <a:lnTo>
                  <a:pt x="623" y="91"/>
                </a:lnTo>
                <a:lnTo>
                  <a:pt x="623" y="92"/>
                </a:lnTo>
                <a:lnTo>
                  <a:pt x="623" y="93"/>
                </a:lnTo>
                <a:lnTo>
                  <a:pt x="623" y="94"/>
                </a:lnTo>
                <a:lnTo>
                  <a:pt x="623" y="95"/>
                </a:lnTo>
                <a:lnTo>
                  <a:pt x="608" y="147"/>
                </a:lnTo>
                <a:lnTo>
                  <a:pt x="663" y="134"/>
                </a:lnTo>
                <a:lnTo>
                  <a:pt x="666" y="134"/>
                </a:lnTo>
                <a:lnTo>
                  <a:pt x="667" y="135"/>
                </a:lnTo>
                <a:lnTo>
                  <a:pt x="668" y="136"/>
                </a:lnTo>
                <a:lnTo>
                  <a:pt x="668" y="137"/>
                </a:lnTo>
                <a:lnTo>
                  <a:pt x="669" y="137"/>
                </a:lnTo>
                <a:lnTo>
                  <a:pt x="669" y="138"/>
                </a:lnTo>
                <a:lnTo>
                  <a:pt x="669" y="139"/>
                </a:lnTo>
                <a:lnTo>
                  <a:pt x="669" y="140"/>
                </a:lnTo>
                <a:lnTo>
                  <a:pt x="669" y="141"/>
                </a:lnTo>
                <a:lnTo>
                  <a:pt x="645" y="192"/>
                </a:lnTo>
                <a:lnTo>
                  <a:pt x="700" y="186"/>
                </a:lnTo>
                <a:lnTo>
                  <a:pt x="701" y="186"/>
                </a:lnTo>
                <a:lnTo>
                  <a:pt x="701" y="187"/>
                </a:lnTo>
                <a:lnTo>
                  <a:pt x="702" y="187"/>
                </a:lnTo>
                <a:lnTo>
                  <a:pt x="702" y="188"/>
                </a:lnTo>
                <a:lnTo>
                  <a:pt x="703" y="188"/>
                </a:lnTo>
                <a:lnTo>
                  <a:pt x="704" y="189"/>
                </a:lnTo>
                <a:lnTo>
                  <a:pt x="705" y="189"/>
                </a:lnTo>
                <a:lnTo>
                  <a:pt x="706" y="189"/>
                </a:lnTo>
                <a:lnTo>
                  <a:pt x="706" y="196"/>
                </a:lnTo>
                <a:lnTo>
                  <a:pt x="672" y="241"/>
                </a:lnTo>
                <a:lnTo>
                  <a:pt x="730" y="247"/>
                </a:lnTo>
                <a:lnTo>
                  <a:pt x="730" y="248"/>
                </a:lnTo>
                <a:lnTo>
                  <a:pt x="731" y="248"/>
                </a:lnTo>
                <a:lnTo>
                  <a:pt x="732" y="248"/>
                </a:lnTo>
                <a:lnTo>
                  <a:pt x="733" y="249"/>
                </a:lnTo>
                <a:lnTo>
                  <a:pt x="733" y="250"/>
                </a:lnTo>
                <a:lnTo>
                  <a:pt x="733" y="251"/>
                </a:lnTo>
                <a:lnTo>
                  <a:pt x="733" y="254"/>
                </a:lnTo>
                <a:lnTo>
                  <a:pt x="694" y="293"/>
                </a:lnTo>
                <a:lnTo>
                  <a:pt x="746" y="309"/>
                </a:lnTo>
                <a:lnTo>
                  <a:pt x="747" y="309"/>
                </a:lnTo>
                <a:lnTo>
                  <a:pt x="748" y="310"/>
                </a:lnTo>
                <a:lnTo>
                  <a:pt x="748" y="311"/>
                </a:lnTo>
                <a:lnTo>
                  <a:pt x="749" y="311"/>
                </a:lnTo>
                <a:lnTo>
                  <a:pt x="749" y="312"/>
                </a:lnTo>
                <a:lnTo>
                  <a:pt x="749" y="318"/>
                </a:lnTo>
                <a:lnTo>
                  <a:pt x="703" y="351"/>
                </a:lnTo>
                <a:lnTo>
                  <a:pt x="752" y="376"/>
                </a:lnTo>
                <a:lnTo>
                  <a:pt x="753" y="376"/>
                </a:lnTo>
                <a:lnTo>
                  <a:pt x="754" y="376"/>
                </a:lnTo>
                <a:lnTo>
                  <a:pt x="755" y="377"/>
                </a:lnTo>
                <a:lnTo>
                  <a:pt x="755" y="378"/>
                </a:lnTo>
                <a:lnTo>
                  <a:pt x="755" y="379"/>
                </a:lnTo>
                <a:lnTo>
                  <a:pt x="755" y="381"/>
                </a:lnTo>
                <a:lnTo>
                  <a:pt x="754" y="381"/>
                </a:lnTo>
                <a:lnTo>
                  <a:pt x="754" y="382"/>
                </a:lnTo>
                <a:lnTo>
                  <a:pt x="753" y="382"/>
                </a:lnTo>
                <a:lnTo>
                  <a:pt x="752" y="382"/>
                </a:lnTo>
                <a:lnTo>
                  <a:pt x="703" y="406"/>
                </a:lnTo>
                <a:lnTo>
                  <a:pt x="749" y="440"/>
                </a:lnTo>
                <a:lnTo>
                  <a:pt x="749" y="443"/>
                </a:lnTo>
                <a:lnTo>
                  <a:pt x="749" y="444"/>
                </a:lnTo>
                <a:lnTo>
                  <a:pt x="749" y="445"/>
                </a:lnTo>
                <a:lnTo>
                  <a:pt x="748" y="445"/>
                </a:lnTo>
                <a:lnTo>
                  <a:pt x="748" y="446"/>
                </a:lnTo>
                <a:lnTo>
                  <a:pt x="748" y="447"/>
                </a:lnTo>
                <a:lnTo>
                  <a:pt x="747" y="447"/>
                </a:lnTo>
                <a:lnTo>
                  <a:pt x="746" y="449"/>
                </a:lnTo>
                <a:lnTo>
                  <a:pt x="694" y="461"/>
                </a:lnTo>
                <a:lnTo>
                  <a:pt x="730" y="504"/>
                </a:lnTo>
                <a:lnTo>
                  <a:pt x="731" y="504"/>
                </a:lnTo>
                <a:lnTo>
                  <a:pt x="732" y="504"/>
                </a:lnTo>
                <a:lnTo>
                  <a:pt x="732" y="505"/>
                </a:lnTo>
                <a:lnTo>
                  <a:pt x="733" y="505"/>
                </a:lnTo>
                <a:lnTo>
                  <a:pt x="733" y="506"/>
                </a:lnTo>
                <a:lnTo>
                  <a:pt x="733" y="507"/>
                </a:lnTo>
                <a:lnTo>
                  <a:pt x="733" y="508"/>
                </a:lnTo>
                <a:lnTo>
                  <a:pt x="733" y="509"/>
                </a:lnTo>
                <a:lnTo>
                  <a:pt x="732" y="509"/>
                </a:lnTo>
                <a:lnTo>
                  <a:pt x="731" y="510"/>
                </a:lnTo>
                <a:lnTo>
                  <a:pt x="730" y="510"/>
                </a:lnTo>
                <a:lnTo>
                  <a:pt x="672" y="516"/>
                </a:lnTo>
                <a:lnTo>
                  <a:pt x="706" y="562"/>
                </a:lnTo>
                <a:lnTo>
                  <a:pt x="706" y="568"/>
                </a:lnTo>
                <a:lnTo>
                  <a:pt x="705" y="568"/>
                </a:lnTo>
                <a:lnTo>
                  <a:pt x="704" y="569"/>
                </a:lnTo>
                <a:lnTo>
                  <a:pt x="703" y="569"/>
                </a:lnTo>
                <a:lnTo>
                  <a:pt x="702" y="570"/>
                </a:lnTo>
                <a:lnTo>
                  <a:pt x="702" y="571"/>
                </a:lnTo>
                <a:lnTo>
                  <a:pt x="701" y="571"/>
                </a:lnTo>
                <a:lnTo>
                  <a:pt x="700" y="571"/>
                </a:lnTo>
                <a:lnTo>
                  <a:pt x="645" y="565"/>
                </a:lnTo>
                <a:lnTo>
                  <a:pt x="666" y="617"/>
                </a:lnTo>
                <a:lnTo>
                  <a:pt x="667" y="617"/>
                </a:lnTo>
                <a:lnTo>
                  <a:pt x="668" y="618"/>
                </a:lnTo>
                <a:lnTo>
                  <a:pt x="668" y="619"/>
                </a:lnTo>
                <a:lnTo>
                  <a:pt x="668" y="620"/>
                </a:lnTo>
                <a:lnTo>
                  <a:pt x="667" y="620"/>
                </a:lnTo>
                <a:lnTo>
                  <a:pt x="666" y="620"/>
                </a:lnTo>
                <a:lnTo>
                  <a:pt x="666" y="621"/>
                </a:lnTo>
                <a:lnTo>
                  <a:pt x="666" y="622"/>
                </a:lnTo>
                <a:lnTo>
                  <a:pt x="665" y="622"/>
                </a:lnTo>
                <a:lnTo>
                  <a:pt x="664" y="623"/>
                </a:lnTo>
                <a:lnTo>
                  <a:pt x="663" y="623"/>
                </a:lnTo>
                <a:lnTo>
                  <a:pt x="608" y="608"/>
                </a:lnTo>
                <a:lnTo>
                  <a:pt x="620" y="663"/>
                </a:lnTo>
                <a:lnTo>
                  <a:pt x="621" y="663"/>
                </a:lnTo>
                <a:lnTo>
                  <a:pt x="621" y="664"/>
                </a:lnTo>
                <a:lnTo>
                  <a:pt x="621" y="665"/>
                </a:lnTo>
                <a:lnTo>
                  <a:pt x="622" y="665"/>
                </a:lnTo>
                <a:lnTo>
                  <a:pt x="621" y="666"/>
                </a:lnTo>
                <a:lnTo>
                  <a:pt x="621" y="667"/>
                </a:lnTo>
                <a:lnTo>
                  <a:pt x="620" y="668"/>
                </a:lnTo>
                <a:lnTo>
                  <a:pt x="620" y="669"/>
                </a:lnTo>
                <a:lnTo>
                  <a:pt x="614" y="669"/>
                </a:lnTo>
                <a:lnTo>
                  <a:pt x="565" y="645"/>
                </a:lnTo>
                <a:lnTo>
                  <a:pt x="568" y="703"/>
                </a:lnTo>
                <a:lnTo>
                  <a:pt x="568" y="704"/>
                </a:lnTo>
                <a:lnTo>
                  <a:pt x="568" y="705"/>
                </a:lnTo>
                <a:lnTo>
                  <a:pt x="567" y="705"/>
                </a:lnTo>
                <a:lnTo>
                  <a:pt x="566" y="706"/>
                </a:lnTo>
                <a:lnTo>
                  <a:pt x="562" y="706"/>
                </a:lnTo>
                <a:lnTo>
                  <a:pt x="516" y="675"/>
                </a:lnTo>
                <a:lnTo>
                  <a:pt x="510" y="730"/>
                </a:lnTo>
                <a:lnTo>
                  <a:pt x="510" y="731"/>
                </a:lnTo>
                <a:lnTo>
                  <a:pt x="509" y="732"/>
                </a:lnTo>
                <a:lnTo>
                  <a:pt x="508" y="732"/>
                </a:lnTo>
                <a:lnTo>
                  <a:pt x="508" y="733"/>
                </a:lnTo>
                <a:lnTo>
                  <a:pt x="507" y="733"/>
                </a:lnTo>
                <a:lnTo>
                  <a:pt x="501" y="733"/>
                </a:lnTo>
                <a:lnTo>
                  <a:pt x="461" y="693"/>
                </a:lnTo>
                <a:lnTo>
                  <a:pt x="446" y="748"/>
                </a:lnTo>
                <a:lnTo>
                  <a:pt x="443" y="751"/>
                </a:lnTo>
                <a:lnTo>
                  <a:pt x="441" y="751"/>
                </a:lnTo>
                <a:lnTo>
                  <a:pt x="440" y="751"/>
                </a:lnTo>
                <a:lnTo>
                  <a:pt x="439" y="751"/>
                </a:lnTo>
                <a:lnTo>
                  <a:pt x="439" y="750"/>
                </a:lnTo>
                <a:lnTo>
                  <a:pt x="437" y="749"/>
                </a:lnTo>
                <a:lnTo>
                  <a:pt x="437" y="748"/>
                </a:lnTo>
                <a:lnTo>
                  <a:pt x="406" y="703"/>
                </a:lnTo>
                <a:lnTo>
                  <a:pt x="382" y="755"/>
                </a:lnTo>
                <a:lnTo>
                  <a:pt x="381" y="755"/>
                </a:lnTo>
                <a:lnTo>
                  <a:pt x="380" y="755"/>
                </a:lnTo>
                <a:lnTo>
                  <a:pt x="379" y="756"/>
                </a:lnTo>
                <a:lnTo>
                  <a:pt x="378" y="756"/>
                </a:lnTo>
                <a:lnTo>
                  <a:pt x="378" y="757"/>
                </a:lnTo>
                <a:lnTo>
                  <a:pt x="377" y="757"/>
                </a:lnTo>
                <a:lnTo>
                  <a:pt x="377" y="758"/>
                </a:lnTo>
                <a:lnTo>
                  <a:pt x="376" y="758"/>
                </a:lnTo>
                <a:lnTo>
                  <a:pt x="373" y="755"/>
                </a:lnTo>
                <a:lnTo>
                  <a:pt x="348" y="703"/>
                </a:lnTo>
                <a:lnTo>
                  <a:pt x="315" y="748"/>
                </a:lnTo>
                <a:lnTo>
                  <a:pt x="315" y="749"/>
                </a:lnTo>
                <a:lnTo>
                  <a:pt x="314" y="750"/>
                </a:lnTo>
                <a:lnTo>
                  <a:pt x="314" y="751"/>
                </a:lnTo>
                <a:lnTo>
                  <a:pt x="313" y="751"/>
                </a:lnTo>
                <a:lnTo>
                  <a:pt x="312" y="751"/>
                </a:lnTo>
                <a:lnTo>
                  <a:pt x="311" y="751"/>
                </a:lnTo>
                <a:lnTo>
                  <a:pt x="310" y="751"/>
                </a:lnTo>
                <a:lnTo>
                  <a:pt x="309" y="750"/>
                </a:lnTo>
                <a:lnTo>
                  <a:pt x="309" y="749"/>
                </a:lnTo>
                <a:lnTo>
                  <a:pt x="309" y="748"/>
                </a:lnTo>
                <a:lnTo>
                  <a:pt x="293" y="693"/>
                </a:lnTo>
                <a:lnTo>
                  <a:pt x="254" y="733"/>
                </a:lnTo>
                <a:lnTo>
                  <a:pt x="247" y="733"/>
                </a:lnTo>
                <a:lnTo>
                  <a:pt x="246" y="733"/>
                </a:lnTo>
                <a:lnTo>
                  <a:pt x="245" y="732"/>
                </a:lnTo>
                <a:lnTo>
                  <a:pt x="245" y="731"/>
                </a:lnTo>
                <a:lnTo>
                  <a:pt x="244" y="731"/>
                </a:lnTo>
                <a:lnTo>
                  <a:pt x="244" y="730"/>
                </a:lnTo>
                <a:lnTo>
                  <a:pt x="238" y="675"/>
                </a:lnTo>
                <a:lnTo>
                  <a:pt x="192" y="706"/>
                </a:lnTo>
                <a:lnTo>
                  <a:pt x="186" y="706"/>
                </a:lnTo>
                <a:lnTo>
                  <a:pt x="186" y="703"/>
                </a:lnTo>
                <a:lnTo>
                  <a:pt x="189" y="645"/>
                </a:lnTo>
                <a:lnTo>
                  <a:pt x="137" y="669"/>
                </a:lnTo>
                <a:lnTo>
                  <a:pt x="134" y="669"/>
                </a:lnTo>
                <a:lnTo>
                  <a:pt x="134" y="668"/>
                </a:lnTo>
                <a:lnTo>
                  <a:pt x="133" y="668"/>
                </a:lnTo>
                <a:lnTo>
                  <a:pt x="133" y="667"/>
                </a:lnTo>
                <a:lnTo>
                  <a:pt x="132" y="667"/>
                </a:lnTo>
                <a:lnTo>
                  <a:pt x="132" y="666"/>
                </a:lnTo>
                <a:lnTo>
                  <a:pt x="131" y="665"/>
                </a:lnTo>
                <a:lnTo>
                  <a:pt x="131" y="663"/>
                </a:lnTo>
                <a:lnTo>
                  <a:pt x="147" y="608"/>
                </a:lnTo>
                <a:lnTo>
                  <a:pt x="92" y="623"/>
                </a:lnTo>
                <a:lnTo>
                  <a:pt x="91" y="623"/>
                </a:lnTo>
                <a:lnTo>
                  <a:pt x="90" y="623"/>
                </a:lnTo>
                <a:lnTo>
                  <a:pt x="89" y="622"/>
                </a:lnTo>
                <a:lnTo>
                  <a:pt x="89" y="621"/>
                </a:lnTo>
                <a:lnTo>
                  <a:pt x="89" y="620"/>
                </a:lnTo>
                <a:lnTo>
                  <a:pt x="88" y="620"/>
                </a:lnTo>
                <a:lnTo>
                  <a:pt x="87" y="620"/>
                </a:lnTo>
                <a:lnTo>
                  <a:pt x="86" y="619"/>
                </a:lnTo>
                <a:lnTo>
                  <a:pt x="86" y="618"/>
                </a:lnTo>
                <a:lnTo>
                  <a:pt x="86" y="617"/>
                </a:lnTo>
                <a:lnTo>
                  <a:pt x="110" y="565"/>
                </a:lnTo>
                <a:lnTo>
                  <a:pt x="55" y="568"/>
                </a:lnTo>
                <a:lnTo>
                  <a:pt x="49" y="568"/>
                </a:lnTo>
                <a:lnTo>
                  <a:pt x="49" y="562"/>
                </a:lnTo>
                <a:lnTo>
                  <a:pt x="82" y="516"/>
                </a:lnTo>
                <a:lnTo>
                  <a:pt x="24" y="510"/>
                </a:lnTo>
                <a:lnTo>
                  <a:pt x="23" y="510"/>
                </a:lnTo>
                <a:lnTo>
                  <a:pt x="22" y="509"/>
                </a:lnTo>
                <a:lnTo>
                  <a:pt x="21" y="508"/>
                </a:lnTo>
                <a:lnTo>
                  <a:pt x="21" y="501"/>
                </a:lnTo>
                <a:lnTo>
                  <a:pt x="61" y="461"/>
                </a:lnTo>
                <a:lnTo>
                  <a:pt x="9" y="446"/>
                </a:lnTo>
                <a:lnTo>
                  <a:pt x="7" y="446"/>
                </a:lnTo>
                <a:lnTo>
                  <a:pt x="6" y="445"/>
                </a:lnTo>
                <a:lnTo>
                  <a:pt x="6" y="440"/>
                </a:lnTo>
                <a:lnTo>
                  <a:pt x="52" y="406"/>
                </a:lnTo>
                <a:lnTo>
                  <a:pt x="3" y="382"/>
                </a:lnTo>
                <a:lnTo>
                  <a:pt x="2" y="382"/>
                </a:lnTo>
                <a:lnTo>
                  <a:pt x="1" y="381"/>
                </a:lnTo>
                <a:lnTo>
                  <a:pt x="0" y="380"/>
                </a:lnTo>
                <a:lnTo>
                  <a:pt x="0" y="379"/>
                </a:lnTo>
                <a:lnTo>
                  <a:pt x="0" y="377"/>
                </a:lnTo>
                <a:lnTo>
                  <a:pt x="0" y="376"/>
                </a:lnTo>
                <a:lnTo>
                  <a:pt x="1" y="375"/>
                </a:lnTo>
                <a:lnTo>
                  <a:pt x="2" y="374"/>
                </a:lnTo>
                <a:lnTo>
                  <a:pt x="3" y="373"/>
                </a:lnTo>
                <a:lnTo>
                  <a:pt x="52" y="351"/>
                </a:lnTo>
                <a:lnTo>
                  <a:pt x="6" y="318"/>
                </a:lnTo>
                <a:lnTo>
                  <a:pt x="6" y="311"/>
                </a:lnTo>
                <a:lnTo>
                  <a:pt x="6" y="310"/>
                </a:lnTo>
                <a:lnTo>
                  <a:pt x="7" y="310"/>
                </a:lnTo>
                <a:lnTo>
                  <a:pt x="7" y="309"/>
                </a:lnTo>
                <a:lnTo>
                  <a:pt x="8" y="309"/>
                </a:lnTo>
                <a:lnTo>
                  <a:pt x="9" y="309"/>
                </a:lnTo>
                <a:lnTo>
                  <a:pt x="61" y="293"/>
                </a:lnTo>
                <a:lnTo>
                  <a:pt x="24" y="254"/>
                </a:lnTo>
                <a:lnTo>
                  <a:pt x="24" y="253"/>
                </a:lnTo>
                <a:lnTo>
                  <a:pt x="23" y="252"/>
                </a:lnTo>
                <a:lnTo>
                  <a:pt x="22" y="251"/>
                </a:lnTo>
                <a:lnTo>
                  <a:pt x="22" y="250"/>
                </a:lnTo>
                <a:lnTo>
                  <a:pt x="21" y="250"/>
                </a:lnTo>
                <a:lnTo>
                  <a:pt x="21" y="249"/>
                </a:lnTo>
                <a:lnTo>
                  <a:pt x="21" y="247"/>
                </a:lnTo>
                <a:lnTo>
                  <a:pt x="22" y="247"/>
                </a:lnTo>
                <a:lnTo>
                  <a:pt x="23" y="246"/>
                </a:lnTo>
                <a:lnTo>
                  <a:pt x="24" y="245"/>
                </a:lnTo>
                <a:lnTo>
                  <a:pt x="24" y="244"/>
                </a:lnTo>
                <a:lnTo>
                  <a:pt x="82" y="241"/>
                </a:lnTo>
                <a:lnTo>
                  <a:pt x="49" y="192"/>
                </a:lnTo>
                <a:lnTo>
                  <a:pt x="49" y="189"/>
                </a:lnTo>
                <a:lnTo>
                  <a:pt x="51" y="188"/>
                </a:lnTo>
                <a:lnTo>
                  <a:pt x="51" y="187"/>
                </a:lnTo>
                <a:lnTo>
                  <a:pt x="52" y="187"/>
                </a:lnTo>
                <a:lnTo>
                  <a:pt x="52" y="186"/>
                </a:lnTo>
                <a:lnTo>
                  <a:pt x="53" y="186"/>
                </a:lnTo>
                <a:lnTo>
                  <a:pt x="54" y="186"/>
                </a:lnTo>
                <a:lnTo>
                  <a:pt x="55" y="186"/>
                </a:lnTo>
                <a:lnTo>
                  <a:pt x="110" y="192"/>
                </a:lnTo>
                <a:lnTo>
                  <a:pt x="89" y="141"/>
                </a:lnTo>
                <a:lnTo>
                  <a:pt x="88" y="140"/>
                </a:lnTo>
                <a:lnTo>
                  <a:pt x="87" y="139"/>
                </a:lnTo>
                <a:lnTo>
                  <a:pt x="87" y="138"/>
                </a:lnTo>
                <a:lnTo>
                  <a:pt x="86" y="138"/>
                </a:lnTo>
                <a:lnTo>
                  <a:pt x="86" y="137"/>
                </a:lnTo>
                <a:lnTo>
                  <a:pt x="87" y="137"/>
                </a:lnTo>
                <a:lnTo>
                  <a:pt x="87" y="136"/>
                </a:lnTo>
                <a:lnTo>
                  <a:pt x="88" y="135"/>
                </a:lnTo>
                <a:lnTo>
                  <a:pt x="89" y="134"/>
                </a:lnTo>
                <a:lnTo>
                  <a:pt x="92" y="134"/>
                </a:lnTo>
                <a:lnTo>
                  <a:pt x="147" y="147"/>
                </a:lnTo>
                <a:lnTo>
                  <a:pt x="134" y="92"/>
                </a:lnTo>
                <a:lnTo>
                  <a:pt x="133" y="92"/>
                </a:lnTo>
                <a:lnTo>
                  <a:pt x="133" y="91"/>
                </a:lnTo>
                <a:lnTo>
                  <a:pt x="133" y="90"/>
                </a:lnTo>
                <a:lnTo>
                  <a:pt x="134" y="89"/>
                </a:lnTo>
                <a:lnTo>
                  <a:pt x="135" y="89"/>
                </a:lnTo>
                <a:lnTo>
                  <a:pt x="136" y="88"/>
                </a:lnTo>
                <a:lnTo>
                  <a:pt x="137" y="88"/>
                </a:lnTo>
                <a:lnTo>
                  <a:pt x="138" y="87"/>
                </a:lnTo>
                <a:lnTo>
                  <a:pt x="139" y="87"/>
                </a:lnTo>
                <a:lnTo>
                  <a:pt x="139" y="88"/>
                </a:lnTo>
                <a:lnTo>
                  <a:pt x="140" y="88"/>
                </a:lnTo>
                <a:lnTo>
                  <a:pt x="141" y="89"/>
                </a:lnTo>
                <a:lnTo>
                  <a:pt x="189" y="110"/>
                </a:lnTo>
                <a:lnTo>
                  <a:pt x="186" y="55"/>
                </a:lnTo>
                <a:lnTo>
                  <a:pt x="186" y="53"/>
                </a:lnTo>
                <a:lnTo>
                  <a:pt x="187" y="53"/>
                </a:lnTo>
                <a:lnTo>
                  <a:pt x="187" y="52"/>
                </a:lnTo>
                <a:lnTo>
                  <a:pt x="188" y="52"/>
                </a:lnTo>
                <a:lnTo>
                  <a:pt x="189" y="52"/>
                </a:lnTo>
                <a:lnTo>
                  <a:pt x="189" y="51"/>
                </a:lnTo>
                <a:lnTo>
                  <a:pt x="190" y="50"/>
                </a:lnTo>
                <a:lnTo>
                  <a:pt x="191" y="50"/>
                </a:lnTo>
                <a:lnTo>
                  <a:pt x="192" y="50"/>
                </a:lnTo>
                <a:lnTo>
                  <a:pt x="192" y="51"/>
                </a:lnTo>
                <a:lnTo>
                  <a:pt x="192" y="52"/>
                </a:lnTo>
                <a:lnTo>
                  <a:pt x="238" y="83"/>
                </a:lnTo>
                <a:lnTo>
                  <a:pt x="244" y="28"/>
                </a:lnTo>
                <a:lnTo>
                  <a:pt x="244" y="27"/>
                </a:lnTo>
                <a:lnTo>
                  <a:pt x="245" y="26"/>
                </a:lnTo>
                <a:lnTo>
                  <a:pt x="245" y="25"/>
                </a:lnTo>
                <a:lnTo>
                  <a:pt x="246" y="25"/>
                </a:lnTo>
                <a:lnTo>
                  <a:pt x="246" y="24"/>
                </a:lnTo>
                <a:lnTo>
                  <a:pt x="247" y="23"/>
                </a:lnTo>
                <a:lnTo>
                  <a:pt x="247" y="22"/>
                </a:lnTo>
                <a:lnTo>
                  <a:pt x="247" y="21"/>
                </a:lnTo>
                <a:lnTo>
                  <a:pt x="248" y="21"/>
                </a:lnTo>
                <a:lnTo>
                  <a:pt x="249" y="21"/>
                </a:lnTo>
                <a:lnTo>
                  <a:pt x="250" y="22"/>
                </a:lnTo>
                <a:lnTo>
                  <a:pt x="251" y="22"/>
                </a:lnTo>
                <a:lnTo>
                  <a:pt x="252" y="23"/>
                </a:lnTo>
                <a:lnTo>
                  <a:pt x="253" y="24"/>
                </a:lnTo>
                <a:lnTo>
                  <a:pt x="254" y="24"/>
                </a:lnTo>
                <a:lnTo>
                  <a:pt x="293" y="64"/>
                </a:lnTo>
                <a:lnTo>
                  <a:pt x="309" y="9"/>
                </a:lnTo>
                <a:lnTo>
                  <a:pt x="309" y="8"/>
                </a:lnTo>
                <a:lnTo>
                  <a:pt x="309" y="7"/>
                </a:lnTo>
                <a:lnTo>
                  <a:pt x="310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4" y="6"/>
                </a:lnTo>
                <a:lnTo>
                  <a:pt x="315" y="7"/>
                </a:lnTo>
                <a:lnTo>
                  <a:pt x="316" y="7"/>
                </a:lnTo>
                <a:lnTo>
                  <a:pt x="317" y="9"/>
                </a:lnTo>
                <a:lnTo>
                  <a:pt x="318" y="9"/>
                </a:lnTo>
                <a:lnTo>
                  <a:pt x="348" y="52"/>
                </a:lnTo>
                <a:lnTo>
                  <a:pt x="373" y="3"/>
                </a:lnTo>
                <a:lnTo>
                  <a:pt x="375" y="1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1" y="1"/>
                </a:lnTo>
                <a:lnTo>
                  <a:pt x="382" y="2"/>
                </a:lnTo>
                <a:lnTo>
                  <a:pt x="382" y="3"/>
                </a:lnTo>
                <a:lnTo>
                  <a:pt x="406" y="52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14"/>
          <p:cNvCxnSpPr/>
          <p:nvPr/>
        </p:nvCxnSpPr>
        <p:spPr>
          <a:xfrm>
            <a:off x="6738937" y="4065587"/>
            <a:ext cx="20637" cy="6508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" name="Google Shape;486;p14"/>
          <p:cNvCxnSpPr/>
          <p:nvPr/>
        </p:nvCxnSpPr>
        <p:spPr>
          <a:xfrm>
            <a:off x="6637337" y="4075112"/>
            <a:ext cx="34925" cy="5556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14"/>
          <p:cNvCxnSpPr/>
          <p:nvPr/>
        </p:nvCxnSpPr>
        <p:spPr>
          <a:xfrm>
            <a:off x="6535737" y="4105275"/>
            <a:ext cx="49212" cy="444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14"/>
          <p:cNvCxnSpPr/>
          <p:nvPr/>
        </p:nvCxnSpPr>
        <p:spPr>
          <a:xfrm>
            <a:off x="6442075" y="4143375"/>
            <a:ext cx="60325" cy="365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14"/>
          <p:cNvCxnSpPr/>
          <p:nvPr/>
        </p:nvCxnSpPr>
        <p:spPr>
          <a:xfrm>
            <a:off x="6361112" y="4206875"/>
            <a:ext cx="63500" cy="2063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6288087" y="4275137"/>
            <a:ext cx="69850" cy="111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6229350" y="4356100"/>
            <a:ext cx="69850" cy="476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14"/>
          <p:cNvCxnSpPr/>
          <p:nvPr/>
        </p:nvCxnSpPr>
        <p:spPr>
          <a:xfrm flipH="1" rot="10800000">
            <a:off x="6186487" y="4430712"/>
            <a:ext cx="68262" cy="238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14"/>
          <p:cNvCxnSpPr/>
          <p:nvPr/>
        </p:nvCxnSpPr>
        <p:spPr>
          <a:xfrm flipH="1" rot="10800000">
            <a:off x="6161087" y="4513262"/>
            <a:ext cx="65087" cy="3810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14"/>
          <p:cNvCxnSpPr/>
          <p:nvPr/>
        </p:nvCxnSpPr>
        <p:spPr>
          <a:xfrm flipH="1" rot="10800000">
            <a:off x="6151562" y="4600575"/>
            <a:ext cx="60325" cy="5238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14"/>
          <p:cNvCxnSpPr/>
          <p:nvPr/>
        </p:nvCxnSpPr>
        <p:spPr>
          <a:xfrm flipH="1" rot="10800000">
            <a:off x="6161087" y="4692650"/>
            <a:ext cx="55562" cy="619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14"/>
          <p:cNvCxnSpPr/>
          <p:nvPr/>
        </p:nvCxnSpPr>
        <p:spPr>
          <a:xfrm flipH="1" rot="10800000">
            <a:off x="6186487" y="4779962"/>
            <a:ext cx="44450" cy="7143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14"/>
          <p:cNvCxnSpPr/>
          <p:nvPr/>
        </p:nvCxnSpPr>
        <p:spPr>
          <a:xfrm flipH="1" rot="10800000">
            <a:off x="6229350" y="4862512"/>
            <a:ext cx="36512" cy="8096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14"/>
          <p:cNvCxnSpPr/>
          <p:nvPr/>
        </p:nvCxnSpPr>
        <p:spPr>
          <a:xfrm flipH="1" rot="10800000">
            <a:off x="6288087" y="4940300"/>
            <a:ext cx="20637" cy="9048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14"/>
          <p:cNvCxnSpPr/>
          <p:nvPr/>
        </p:nvCxnSpPr>
        <p:spPr>
          <a:xfrm flipH="1" rot="10800000">
            <a:off x="6361112" y="5008562"/>
            <a:ext cx="6350" cy="952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14"/>
          <p:cNvCxnSpPr/>
          <p:nvPr/>
        </p:nvCxnSpPr>
        <p:spPr>
          <a:xfrm flipH="1" rot="10800000">
            <a:off x="6435725" y="5062537"/>
            <a:ext cx="6350" cy="1000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14"/>
          <p:cNvCxnSpPr/>
          <p:nvPr/>
        </p:nvCxnSpPr>
        <p:spPr>
          <a:xfrm rot="10800000">
            <a:off x="6511925" y="5105400"/>
            <a:ext cx="23812" cy="952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14"/>
          <p:cNvCxnSpPr/>
          <p:nvPr/>
        </p:nvCxnSpPr>
        <p:spPr>
          <a:xfrm rot="10800000">
            <a:off x="6599237" y="5133975"/>
            <a:ext cx="38100" cy="952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14"/>
          <p:cNvCxnSpPr/>
          <p:nvPr/>
        </p:nvCxnSpPr>
        <p:spPr>
          <a:xfrm rot="10800000">
            <a:off x="6686550" y="5149850"/>
            <a:ext cx="52387" cy="8890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14"/>
          <p:cNvCxnSpPr/>
          <p:nvPr/>
        </p:nvCxnSpPr>
        <p:spPr>
          <a:xfrm rot="10800000">
            <a:off x="6773862" y="5149850"/>
            <a:ext cx="61912" cy="79375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14"/>
          <p:cNvCxnSpPr/>
          <p:nvPr/>
        </p:nvCxnSpPr>
        <p:spPr>
          <a:xfrm rot="10800000">
            <a:off x="6861175" y="5129212"/>
            <a:ext cx="76200" cy="7620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14"/>
          <p:cNvCxnSpPr/>
          <p:nvPr/>
        </p:nvCxnSpPr>
        <p:spPr>
          <a:xfrm rot="10800000">
            <a:off x="6943725" y="5100637"/>
            <a:ext cx="85725" cy="619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14"/>
          <p:cNvCxnSpPr/>
          <p:nvPr/>
        </p:nvCxnSpPr>
        <p:spPr>
          <a:xfrm rot="10800000">
            <a:off x="7021512" y="5056187"/>
            <a:ext cx="90487" cy="47625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14"/>
          <p:cNvCxnSpPr/>
          <p:nvPr/>
        </p:nvCxnSpPr>
        <p:spPr>
          <a:xfrm rot="10800000">
            <a:off x="7089775" y="4999037"/>
            <a:ext cx="95250" cy="317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14"/>
          <p:cNvCxnSpPr/>
          <p:nvPr/>
        </p:nvCxnSpPr>
        <p:spPr>
          <a:xfrm rot="10800000">
            <a:off x="7148512" y="4926012"/>
            <a:ext cx="95250" cy="1746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14"/>
          <p:cNvCxnSpPr/>
          <p:nvPr/>
        </p:nvCxnSpPr>
        <p:spPr>
          <a:xfrm flipH="1">
            <a:off x="7191375" y="4845050"/>
            <a:ext cx="95250" cy="9525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14"/>
          <p:cNvCxnSpPr/>
          <p:nvPr/>
        </p:nvCxnSpPr>
        <p:spPr>
          <a:xfrm flipH="1">
            <a:off x="7221537" y="4754562"/>
            <a:ext cx="88900" cy="11112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2" name="Google Shape;512;p14"/>
          <p:cNvCxnSpPr/>
          <p:nvPr/>
        </p:nvCxnSpPr>
        <p:spPr>
          <a:xfrm flipH="1">
            <a:off x="7235825" y="4652962"/>
            <a:ext cx="85725" cy="2540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3" name="Google Shape;513;p14"/>
          <p:cNvCxnSpPr/>
          <p:nvPr/>
        </p:nvCxnSpPr>
        <p:spPr>
          <a:xfrm flipH="1">
            <a:off x="7231062" y="4551362"/>
            <a:ext cx="79375" cy="34925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4" name="Google Shape;514;p14"/>
          <p:cNvCxnSpPr/>
          <p:nvPr/>
        </p:nvCxnSpPr>
        <p:spPr>
          <a:xfrm flipH="1">
            <a:off x="7215187" y="4454525"/>
            <a:ext cx="71437" cy="444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5" name="Google Shape;515;p14"/>
          <p:cNvCxnSpPr/>
          <p:nvPr/>
        </p:nvCxnSpPr>
        <p:spPr>
          <a:xfrm flipH="1">
            <a:off x="7181850" y="4362450"/>
            <a:ext cx="61912" cy="53975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6" name="Google Shape;516;p14"/>
          <p:cNvCxnSpPr/>
          <p:nvPr/>
        </p:nvCxnSpPr>
        <p:spPr>
          <a:xfrm flipH="1">
            <a:off x="7138987" y="4279900"/>
            <a:ext cx="46037" cy="5873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14"/>
          <p:cNvCxnSpPr/>
          <p:nvPr/>
        </p:nvCxnSpPr>
        <p:spPr>
          <a:xfrm flipH="1">
            <a:off x="7080250" y="4206875"/>
            <a:ext cx="31750" cy="65087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14"/>
          <p:cNvCxnSpPr/>
          <p:nvPr/>
        </p:nvCxnSpPr>
        <p:spPr>
          <a:xfrm flipH="1">
            <a:off x="7011987" y="4148137"/>
            <a:ext cx="17462" cy="698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9" name="Google Shape;519;p14"/>
          <p:cNvCxnSpPr/>
          <p:nvPr/>
        </p:nvCxnSpPr>
        <p:spPr>
          <a:xfrm>
            <a:off x="6931025" y="4105275"/>
            <a:ext cx="9525" cy="698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" name="Google Shape;520;p14"/>
          <p:cNvCxnSpPr/>
          <p:nvPr/>
        </p:nvCxnSpPr>
        <p:spPr>
          <a:xfrm>
            <a:off x="6840537" y="4075112"/>
            <a:ext cx="6350" cy="69850"/>
          </a:xfrm>
          <a:prstGeom prst="straightConnector1">
            <a:avLst/>
          </a:prstGeom>
          <a:noFill/>
          <a:ln cap="flat" cmpd="sng" w="12700">
            <a:solidFill>
              <a:srgbClr val="FFB2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1" name="Google Shape;521;p14"/>
          <p:cNvSpPr/>
          <p:nvPr/>
        </p:nvSpPr>
        <p:spPr>
          <a:xfrm>
            <a:off x="5756275" y="3832225"/>
            <a:ext cx="639762" cy="1601787"/>
          </a:xfrm>
          <a:custGeom>
            <a:rect b="b" l="l" r="r" t="t"/>
            <a:pathLst>
              <a:path extrusionOk="0" h="1009" w="403">
                <a:moveTo>
                  <a:pt x="2" y="12"/>
                </a:moveTo>
                <a:lnTo>
                  <a:pt x="6" y="40"/>
                </a:lnTo>
                <a:lnTo>
                  <a:pt x="8" y="78"/>
                </a:lnTo>
                <a:lnTo>
                  <a:pt x="9" y="124"/>
                </a:lnTo>
                <a:lnTo>
                  <a:pt x="9" y="179"/>
                </a:lnTo>
                <a:lnTo>
                  <a:pt x="8" y="240"/>
                </a:lnTo>
                <a:lnTo>
                  <a:pt x="6" y="306"/>
                </a:lnTo>
                <a:lnTo>
                  <a:pt x="4" y="377"/>
                </a:lnTo>
                <a:lnTo>
                  <a:pt x="2" y="450"/>
                </a:lnTo>
                <a:lnTo>
                  <a:pt x="1" y="526"/>
                </a:lnTo>
                <a:lnTo>
                  <a:pt x="0" y="602"/>
                </a:lnTo>
                <a:lnTo>
                  <a:pt x="0" y="678"/>
                </a:lnTo>
                <a:lnTo>
                  <a:pt x="2" y="753"/>
                </a:lnTo>
                <a:lnTo>
                  <a:pt x="5" y="823"/>
                </a:lnTo>
                <a:lnTo>
                  <a:pt x="10" y="891"/>
                </a:lnTo>
                <a:lnTo>
                  <a:pt x="17" y="952"/>
                </a:lnTo>
                <a:lnTo>
                  <a:pt x="26" y="1008"/>
                </a:lnTo>
                <a:lnTo>
                  <a:pt x="44" y="976"/>
                </a:lnTo>
                <a:lnTo>
                  <a:pt x="61" y="947"/>
                </a:lnTo>
                <a:lnTo>
                  <a:pt x="76" y="923"/>
                </a:lnTo>
                <a:lnTo>
                  <a:pt x="91" y="900"/>
                </a:lnTo>
                <a:lnTo>
                  <a:pt x="102" y="879"/>
                </a:lnTo>
                <a:lnTo>
                  <a:pt x="114" y="861"/>
                </a:lnTo>
                <a:lnTo>
                  <a:pt x="124" y="845"/>
                </a:lnTo>
                <a:lnTo>
                  <a:pt x="133" y="831"/>
                </a:lnTo>
                <a:lnTo>
                  <a:pt x="141" y="818"/>
                </a:lnTo>
                <a:lnTo>
                  <a:pt x="148" y="806"/>
                </a:lnTo>
                <a:lnTo>
                  <a:pt x="155" y="795"/>
                </a:lnTo>
                <a:lnTo>
                  <a:pt x="160" y="785"/>
                </a:lnTo>
                <a:lnTo>
                  <a:pt x="164" y="776"/>
                </a:lnTo>
                <a:lnTo>
                  <a:pt x="168" y="766"/>
                </a:lnTo>
                <a:lnTo>
                  <a:pt x="170" y="756"/>
                </a:lnTo>
                <a:lnTo>
                  <a:pt x="173" y="747"/>
                </a:lnTo>
                <a:lnTo>
                  <a:pt x="186" y="766"/>
                </a:lnTo>
                <a:lnTo>
                  <a:pt x="199" y="783"/>
                </a:lnTo>
                <a:lnTo>
                  <a:pt x="212" y="799"/>
                </a:lnTo>
                <a:lnTo>
                  <a:pt x="224" y="814"/>
                </a:lnTo>
                <a:lnTo>
                  <a:pt x="235" y="828"/>
                </a:lnTo>
                <a:lnTo>
                  <a:pt x="247" y="841"/>
                </a:lnTo>
                <a:lnTo>
                  <a:pt x="259" y="853"/>
                </a:lnTo>
                <a:lnTo>
                  <a:pt x="272" y="866"/>
                </a:lnTo>
                <a:lnTo>
                  <a:pt x="285" y="878"/>
                </a:lnTo>
                <a:lnTo>
                  <a:pt x="299" y="891"/>
                </a:lnTo>
                <a:lnTo>
                  <a:pt x="313" y="905"/>
                </a:lnTo>
                <a:lnTo>
                  <a:pt x="328" y="920"/>
                </a:lnTo>
                <a:lnTo>
                  <a:pt x="345" y="936"/>
                </a:lnTo>
                <a:lnTo>
                  <a:pt x="363" y="954"/>
                </a:lnTo>
                <a:lnTo>
                  <a:pt x="381" y="974"/>
                </a:lnTo>
                <a:lnTo>
                  <a:pt x="402" y="996"/>
                </a:lnTo>
                <a:lnTo>
                  <a:pt x="390" y="940"/>
                </a:lnTo>
                <a:lnTo>
                  <a:pt x="379" y="879"/>
                </a:lnTo>
                <a:lnTo>
                  <a:pt x="371" y="812"/>
                </a:lnTo>
                <a:lnTo>
                  <a:pt x="366" y="741"/>
                </a:lnTo>
                <a:lnTo>
                  <a:pt x="362" y="667"/>
                </a:lnTo>
                <a:lnTo>
                  <a:pt x="358" y="591"/>
                </a:lnTo>
                <a:lnTo>
                  <a:pt x="356" y="515"/>
                </a:lnTo>
                <a:lnTo>
                  <a:pt x="354" y="439"/>
                </a:lnTo>
                <a:lnTo>
                  <a:pt x="353" y="366"/>
                </a:lnTo>
                <a:lnTo>
                  <a:pt x="352" y="295"/>
                </a:lnTo>
                <a:lnTo>
                  <a:pt x="351" y="229"/>
                </a:lnTo>
                <a:lnTo>
                  <a:pt x="349" y="168"/>
                </a:lnTo>
                <a:lnTo>
                  <a:pt x="347" y="113"/>
                </a:lnTo>
                <a:lnTo>
                  <a:pt x="343" y="67"/>
                </a:lnTo>
                <a:lnTo>
                  <a:pt x="339" y="28"/>
                </a:lnTo>
                <a:lnTo>
                  <a:pt x="333" y="0"/>
                </a:lnTo>
                <a:lnTo>
                  <a:pt x="2" y="1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4"/>
          <p:cNvSpPr/>
          <p:nvPr/>
        </p:nvSpPr>
        <p:spPr>
          <a:xfrm>
            <a:off x="5448300" y="2876550"/>
            <a:ext cx="1195387" cy="1190625"/>
          </a:xfrm>
          <a:custGeom>
            <a:rect b="b" l="l" r="r" t="t"/>
            <a:pathLst>
              <a:path extrusionOk="0" h="750" w="753">
                <a:moveTo>
                  <a:pt x="404" y="52"/>
                </a:moveTo>
                <a:lnTo>
                  <a:pt x="437" y="9"/>
                </a:lnTo>
                <a:lnTo>
                  <a:pt x="437" y="8"/>
                </a:lnTo>
                <a:lnTo>
                  <a:pt x="438" y="7"/>
                </a:lnTo>
                <a:lnTo>
                  <a:pt x="439" y="7"/>
                </a:lnTo>
                <a:lnTo>
                  <a:pt x="439" y="6"/>
                </a:lnTo>
                <a:lnTo>
                  <a:pt x="439" y="6"/>
                </a:lnTo>
                <a:lnTo>
                  <a:pt x="440" y="6"/>
                </a:lnTo>
                <a:lnTo>
                  <a:pt x="442" y="6"/>
                </a:lnTo>
                <a:lnTo>
                  <a:pt x="443" y="6"/>
                </a:lnTo>
                <a:lnTo>
                  <a:pt x="444" y="7"/>
                </a:lnTo>
                <a:lnTo>
                  <a:pt x="445" y="7"/>
                </a:lnTo>
                <a:lnTo>
                  <a:pt x="445" y="8"/>
                </a:lnTo>
                <a:lnTo>
                  <a:pt x="445" y="9"/>
                </a:lnTo>
                <a:lnTo>
                  <a:pt x="461" y="63"/>
                </a:lnTo>
                <a:lnTo>
                  <a:pt x="500" y="24"/>
                </a:lnTo>
                <a:lnTo>
                  <a:pt x="501" y="24"/>
                </a:lnTo>
                <a:lnTo>
                  <a:pt x="502" y="23"/>
                </a:lnTo>
                <a:lnTo>
                  <a:pt x="503" y="23"/>
                </a:lnTo>
                <a:lnTo>
                  <a:pt x="503" y="24"/>
                </a:lnTo>
                <a:lnTo>
                  <a:pt x="503" y="25"/>
                </a:lnTo>
                <a:lnTo>
                  <a:pt x="504" y="25"/>
                </a:lnTo>
                <a:lnTo>
                  <a:pt x="505" y="25"/>
                </a:lnTo>
                <a:lnTo>
                  <a:pt x="506" y="25"/>
                </a:lnTo>
                <a:lnTo>
                  <a:pt x="506" y="26"/>
                </a:lnTo>
                <a:lnTo>
                  <a:pt x="506" y="27"/>
                </a:lnTo>
                <a:lnTo>
                  <a:pt x="506" y="28"/>
                </a:lnTo>
                <a:lnTo>
                  <a:pt x="513" y="82"/>
                </a:lnTo>
                <a:lnTo>
                  <a:pt x="558" y="52"/>
                </a:lnTo>
                <a:lnTo>
                  <a:pt x="559" y="52"/>
                </a:lnTo>
                <a:lnTo>
                  <a:pt x="560" y="52"/>
                </a:lnTo>
                <a:lnTo>
                  <a:pt x="561" y="51"/>
                </a:lnTo>
                <a:lnTo>
                  <a:pt x="562" y="51"/>
                </a:lnTo>
                <a:lnTo>
                  <a:pt x="563" y="51"/>
                </a:lnTo>
                <a:lnTo>
                  <a:pt x="564" y="52"/>
                </a:lnTo>
                <a:lnTo>
                  <a:pt x="566" y="55"/>
                </a:lnTo>
                <a:lnTo>
                  <a:pt x="567" y="55"/>
                </a:lnTo>
                <a:lnTo>
                  <a:pt x="561" y="109"/>
                </a:lnTo>
                <a:lnTo>
                  <a:pt x="612" y="88"/>
                </a:lnTo>
                <a:lnTo>
                  <a:pt x="618" y="88"/>
                </a:lnTo>
                <a:lnTo>
                  <a:pt x="618" y="94"/>
                </a:lnTo>
                <a:lnTo>
                  <a:pt x="603" y="146"/>
                </a:lnTo>
                <a:lnTo>
                  <a:pt x="658" y="133"/>
                </a:lnTo>
                <a:lnTo>
                  <a:pt x="664" y="133"/>
                </a:lnTo>
                <a:lnTo>
                  <a:pt x="664" y="140"/>
                </a:lnTo>
                <a:lnTo>
                  <a:pt x="640" y="187"/>
                </a:lnTo>
                <a:lnTo>
                  <a:pt x="697" y="185"/>
                </a:lnTo>
                <a:lnTo>
                  <a:pt x="698" y="186"/>
                </a:lnTo>
                <a:lnTo>
                  <a:pt x="699" y="186"/>
                </a:lnTo>
                <a:lnTo>
                  <a:pt x="699" y="187"/>
                </a:lnTo>
                <a:lnTo>
                  <a:pt x="700" y="187"/>
                </a:lnTo>
                <a:lnTo>
                  <a:pt x="700" y="187"/>
                </a:lnTo>
                <a:lnTo>
                  <a:pt x="700" y="190"/>
                </a:lnTo>
                <a:lnTo>
                  <a:pt x="670" y="236"/>
                </a:lnTo>
                <a:lnTo>
                  <a:pt x="724" y="245"/>
                </a:lnTo>
                <a:lnTo>
                  <a:pt x="727" y="245"/>
                </a:lnTo>
                <a:lnTo>
                  <a:pt x="727" y="252"/>
                </a:lnTo>
                <a:lnTo>
                  <a:pt x="689" y="291"/>
                </a:lnTo>
                <a:lnTo>
                  <a:pt x="743" y="307"/>
                </a:lnTo>
                <a:lnTo>
                  <a:pt x="746" y="310"/>
                </a:lnTo>
                <a:lnTo>
                  <a:pt x="746" y="312"/>
                </a:lnTo>
                <a:lnTo>
                  <a:pt x="745" y="312"/>
                </a:lnTo>
                <a:lnTo>
                  <a:pt x="745" y="313"/>
                </a:lnTo>
                <a:lnTo>
                  <a:pt x="743" y="315"/>
                </a:lnTo>
                <a:lnTo>
                  <a:pt x="697" y="345"/>
                </a:lnTo>
                <a:lnTo>
                  <a:pt x="749" y="373"/>
                </a:lnTo>
                <a:lnTo>
                  <a:pt x="750" y="373"/>
                </a:lnTo>
                <a:lnTo>
                  <a:pt x="751" y="374"/>
                </a:lnTo>
                <a:lnTo>
                  <a:pt x="752" y="374"/>
                </a:lnTo>
                <a:lnTo>
                  <a:pt x="752" y="375"/>
                </a:lnTo>
                <a:lnTo>
                  <a:pt x="752" y="376"/>
                </a:lnTo>
                <a:lnTo>
                  <a:pt x="749" y="379"/>
                </a:lnTo>
                <a:lnTo>
                  <a:pt x="697" y="403"/>
                </a:lnTo>
                <a:lnTo>
                  <a:pt x="743" y="437"/>
                </a:lnTo>
                <a:lnTo>
                  <a:pt x="744" y="437"/>
                </a:lnTo>
                <a:lnTo>
                  <a:pt x="745" y="437"/>
                </a:lnTo>
                <a:lnTo>
                  <a:pt x="745" y="437"/>
                </a:lnTo>
                <a:lnTo>
                  <a:pt x="746" y="438"/>
                </a:lnTo>
                <a:lnTo>
                  <a:pt x="746" y="439"/>
                </a:lnTo>
                <a:lnTo>
                  <a:pt x="746" y="440"/>
                </a:lnTo>
                <a:lnTo>
                  <a:pt x="745" y="441"/>
                </a:lnTo>
                <a:lnTo>
                  <a:pt x="744" y="442"/>
                </a:lnTo>
                <a:lnTo>
                  <a:pt x="743" y="442"/>
                </a:lnTo>
                <a:lnTo>
                  <a:pt x="689" y="457"/>
                </a:lnTo>
                <a:lnTo>
                  <a:pt x="727" y="500"/>
                </a:lnTo>
                <a:lnTo>
                  <a:pt x="727" y="503"/>
                </a:lnTo>
                <a:lnTo>
                  <a:pt x="727" y="504"/>
                </a:lnTo>
                <a:lnTo>
                  <a:pt x="727" y="505"/>
                </a:lnTo>
                <a:lnTo>
                  <a:pt x="726" y="506"/>
                </a:lnTo>
                <a:lnTo>
                  <a:pt x="725" y="506"/>
                </a:lnTo>
                <a:lnTo>
                  <a:pt x="724" y="506"/>
                </a:lnTo>
                <a:lnTo>
                  <a:pt x="670" y="512"/>
                </a:lnTo>
                <a:lnTo>
                  <a:pt x="700" y="558"/>
                </a:lnTo>
                <a:lnTo>
                  <a:pt x="700" y="563"/>
                </a:lnTo>
                <a:lnTo>
                  <a:pt x="697" y="563"/>
                </a:lnTo>
                <a:lnTo>
                  <a:pt x="640" y="561"/>
                </a:lnTo>
                <a:lnTo>
                  <a:pt x="664" y="612"/>
                </a:lnTo>
                <a:lnTo>
                  <a:pt x="664" y="615"/>
                </a:lnTo>
                <a:lnTo>
                  <a:pt x="663" y="617"/>
                </a:lnTo>
                <a:lnTo>
                  <a:pt x="662" y="617"/>
                </a:lnTo>
                <a:lnTo>
                  <a:pt x="662" y="618"/>
                </a:lnTo>
                <a:lnTo>
                  <a:pt x="661" y="618"/>
                </a:lnTo>
                <a:lnTo>
                  <a:pt x="660" y="618"/>
                </a:lnTo>
                <a:lnTo>
                  <a:pt x="658" y="618"/>
                </a:lnTo>
                <a:lnTo>
                  <a:pt x="603" y="603"/>
                </a:lnTo>
                <a:lnTo>
                  <a:pt x="618" y="658"/>
                </a:lnTo>
                <a:lnTo>
                  <a:pt x="618" y="660"/>
                </a:lnTo>
                <a:lnTo>
                  <a:pt x="618" y="661"/>
                </a:lnTo>
                <a:lnTo>
                  <a:pt x="618" y="662"/>
                </a:lnTo>
                <a:lnTo>
                  <a:pt x="617" y="662"/>
                </a:lnTo>
                <a:lnTo>
                  <a:pt x="617" y="663"/>
                </a:lnTo>
                <a:lnTo>
                  <a:pt x="616" y="663"/>
                </a:lnTo>
                <a:lnTo>
                  <a:pt x="615" y="664"/>
                </a:lnTo>
                <a:lnTo>
                  <a:pt x="612" y="664"/>
                </a:lnTo>
                <a:lnTo>
                  <a:pt x="561" y="640"/>
                </a:lnTo>
                <a:lnTo>
                  <a:pt x="564" y="697"/>
                </a:lnTo>
                <a:lnTo>
                  <a:pt x="564" y="700"/>
                </a:lnTo>
                <a:lnTo>
                  <a:pt x="558" y="700"/>
                </a:lnTo>
                <a:lnTo>
                  <a:pt x="513" y="670"/>
                </a:lnTo>
                <a:lnTo>
                  <a:pt x="506" y="724"/>
                </a:lnTo>
                <a:lnTo>
                  <a:pt x="506" y="725"/>
                </a:lnTo>
                <a:lnTo>
                  <a:pt x="506" y="726"/>
                </a:lnTo>
                <a:lnTo>
                  <a:pt x="505" y="727"/>
                </a:lnTo>
                <a:lnTo>
                  <a:pt x="504" y="727"/>
                </a:lnTo>
                <a:lnTo>
                  <a:pt x="500" y="727"/>
                </a:lnTo>
                <a:lnTo>
                  <a:pt x="461" y="687"/>
                </a:lnTo>
                <a:lnTo>
                  <a:pt x="442" y="742"/>
                </a:lnTo>
                <a:lnTo>
                  <a:pt x="439" y="746"/>
                </a:lnTo>
                <a:lnTo>
                  <a:pt x="437" y="743"/>
                </a:lnTo>
                <a:lnTo>
                  <a:pt x="437" y="742"/>
                </a:lnTo>
                <a:lnTo>
                  <a:pt x="404" y="697"/>
                </a:lnTo>
                <a:lnTo>
                  <a:pt x="379" y="749"/>
                </a:lnTo>
                <a:lnTo>
                  <a:pt x="370" y="749"/>
                </a:lnTo>
                <a:lnTo>
                  <a:pt x="349" y="697"/>
                </a:lnTo>
                <a:lnTo>
                  <a:pt x="315" y="742"/>
                </a:lnTo>
                <a:lnTo>
                  <a:pt x="314" y="743"/>
                </a:lnTo>
                <a:lnTo>
                  <a:pt x="313" y="743"/>
                </a:lnTo>
                <a:lnTo>
                  <a:pt x="313" y="743"/>
                </a:lnTo>
                <a:lnTo>
                  <a:pt x="313" y="744"/>
                </a:lnTo>
                <a:lnTo>
                  <a:pt x="312" y="744"/>
                </a:lnTo>
                <a:lnTo>
                  <a:pt x="311" y="744"/>
                </a:lnTo>
                <a:lnTo>
                  <a:pt x="311" y="743"/>
                </a:lnTo>
                <a:lnTo>
                  <a:pt x="310" y="742"/>
                </a:lnTo>
                <a:lnTo>
                  <a:pt x="309" y="742"/>
                </a:lnTo>
                <a:lnTo>
                  <a:pt x="308" y="742"/>
                </a:lnTo>
                <a:lnTo>
                  <a:pt x="307" y="741"/>
                </a:lnTo>
                <a:lnTo>
                  <a:pt x="307" y="740"/>
                </a:lnTo>
                <a:lnTo>
                  <a:pt x="307" y="739"/>
                </a:lnTo>
                <a:lnTo>
                  <a:pt x="291" y="687"/>
                </a:lnTo>
                <a:lnTo>
                  <a:pt x="252" y="727"/>
                </a:lnTo>
                <a:lnTo>
                  <a:pt x="246" y="727"/>
                </a:lnTo>
                <a:lnTo>
                  <a:pt x="246" y="726"/>
                </a:lnTo>
                <a:lnTo>
                  <a:pt x="245" y="726"/>
                </a:lnTo>
                <a:lnTo>
                  <a:pt x="245" y="725"/>
                </a:lnTo>
                <a:lnTo>
                  <a:pt x="244" y="725"/>
                </a:lnTo>
                <a:lnTo>
                  <a:pt x="244" y="724"/>
                </a:lnTo>
                <a:lnTo>
                  <a:pt x="243" y="724"/>
                </a:lnTo>
                <a:lnTo>
                  <a:pt x="240" y="670"/>
                </a:lnTo>
                <a:lnTo>
                  <a:pt x="191" y="700"/>
                </a:lnTo>
                <a:lnTo>
                  <a:pt x="188" y="700"/>
                </a:lnTo>
                <a:lnTo>
                  <a:pt x="188" y="699"/>
                </a:lnTo>
                <a:lnTo>
                  <a:pt x="187" y="698"/>
                </a:lnTo>
                <a:lnTo>
                  <a:pt x="186" y="697"/>
                </a:lnTo>
                <a:lnTo>
                  <a:pt x="186" y="696"/>
                </a:lnTo>
                <a:lnTo>
                  <a:pt x="186" y="695"/>
                </a:lnTo>
                <a:lnTo>
                  <a:pt x="186" y="694"/>
                </a:lnTo>
                <a:lnTo>
                  <a:pt x="191" y="640"/>
                </a:lnTo>
                <a:lnTo>
                  <a:pt x="140" y="664"/>
                </a:lnTo>
                <a:lnTo>
                  <a:pt x="138" y="664"/>
                </a:lnTo>
                <a:lnTo>
                  <a:pt x="137" y="664"/>
                </a:lnTo>
                <a:lnTo>
                  <a:pt x="136" y="663"/>
                </a:lnTo>
                <a:lnTo>
                  <a:pt x="135" y="663"/>
                </a:lnTo>
                <a:lnTo>
                  <a:pt x="134" y="662"/>
                </a:lnTo>
                <a:lnTo>
                  <a:pt x="134" y="661"/>
                </a:lnTo>
                <a:lnTo>
                  <a:pt x="134" y="658"/>
                </a:lnTo>
                <a:lnTo>
                  <a:pt x="146" y="603"/>
                </a:lnTo>
                <a:lnTo>
                  <a:pt x="91" y="618"/>
                </a:lnTo>
                <a:lnTo>
                  <a:pt x="90" y="618"/>
                </a:lnTo>
                <a:lnTo>
                  <a:pt x="89" y="617"/>
                </a:lnTo>
                <a:lnTo>
                  <a:pt x="88" y="617"/>
                </a:lnTo>
                <a:lnTo>
                  <a:pt x="88" y="616"/>
                </a:lnTo>
                <a:lnTo>
                  <a:pt x="88" y="612"/>
                </a:lnTo>
                <a:lnTo>
                  <a:pt x="109" y="561"/>
                </a:lnTo>
                <a:lnTo>
                  <a:pt x="55" y="563"/>
                </a:lnTo>
                <a:lnTo>
                  <a:pt x="53" y="563"/>
                </a:lnTo>
                <a:lnTo>
                  <a:pt x="52" y="563"/>
                </a:lnTo>
                <a:lnTo>
                  <a:pt x="52" y="562"/>
                </a:lnTo>
                <a:lnTo>
                  <a:pt x="52" y="561"/>
                </a:lnTo>
                <a:lnTo>
                  <a:pt x="51" y="561"/>
                </a:lnTo>
                <a:lnTo>
                  <a:pt x="50" y="561"/>
                </a:lnTo>
                <a:lnTo>
                  <a:pt x="50" y="560"/>
                </a:lnTo>
                <a:lnTo>
                  <a:pt x="50" y="559"/>
                </a:lnTo>
                <a:lnTo>
                  <a:pt x="51" y="558"/>
                </a:lnTo>
                <a:lnTo>
                  <a:pt x="52" y="558"/>
                </a:lnTo>
                <a:lnTo>
                  <a:pt x="82" y="512"/>
                </a:lnTo>
                <a:lnTo>
                  <a:pt x="28" y="506"/>
                </a:lnTo>
                <a:lnTo>
                  <a:pt x="27" y="506"/>
                </a:lnTo>
                <a:lnTo>
                  <a:pt x="26" y="506"/>
                </a:lnTo>
                <a:lnTo>
                  <a:pt x="25" y="505"/>
                </a:lnTo>
                <a:lnTo>
                  <a:pt x="25" y="504"/>
                </a:lnTo>
                <a:lnTo>
                  <a:pt x="25" y="503"/>
                </a:lnTo>
                <a:lnTo>
                  <a:pt x="24" y="503"/>
                </a:lnTo>
                <a:lnTo>
                  <a:pt x="24" y="502"/>
                </a:lnTo>
                <a:lnTo>
                  <a:pt x="23" y="502"/>
                </a:lnTo>
                <a:lnTo>
                  <a:pt x="23" y="501"/>
                </a:lnTo>
                <a:lnTo>
                  <a:pt x="22" y="501"/>
                </a:lnTo>
                <a:lnTo>
                  <a:pt x="22" y="500"/>
                </a:lnTo>
                <a:lnTo>
                  <a:pt x="23" y="499"/>
                </a:lnTo>
                <a:lnTo>
                  <a:pt x="23" y="498"/>
                </a:lnTo>
                <a:lnTo>
                  <a:pt x="24" y="498"/>
                </a:lnTo>
                <a:lnTo>
                  <a:pt x="63" y="457"/>
                </a:lnTo>
                <a:lnTo>
                  <a:pt x="9" y="442"/>
                </a:lnTo>
                <a:lnTo>
                  <a:pt x="8" y="442"/>
                </a:lnTo>
                <a:lnTo>
                  <a:pt x="7" y="441"/>
                </a:lnTo>
                <a:lnTo>
                  <a:pt x="6" y="440"/>
                </a:lnTo>
                <a:lnTo>
                  <a:pt x="6" y="437"/>
                </a:lnTo>
                <a:lnTo>
                  <a:pt x="7" y="437"/>
                </a:lnTo>
                <a:lnTo>
                  <a:pt x="8" y="437"/>
                </a:lnTo>
                <a:lnTo>
                  <a:pt x="9" y="437"/>
                </a:lnTo>
                <a:lnTo>
                  <a:pt x="52" y="403"/>
                </a:lnTo>
                <a:lnTo>
                  <a:pt x="3" y="379"/>
                </a:lnTo>
                <a:lnTo>
                  <a:pt x="2" y="379"/>
                </a:lnTo>
                <a:lnTo>
                  <a:pt x="1" y="378"/>
                </a:lnTo>
                <a:lnTo>
                  <a:pt x="1" y="377"/>
                </a:lnTo>
                <a:lnTo>
                  <a:pt x="0" y="377"/>
                </a:lnTo>
                <a:lnTo>
                  <a:pt x="0" y="376"/>
                </a:lnTo>
                <a:lnTo>
                  <a:pt x="0" y="374"/>
                </a:lnTo>
                <a:lnTo>
                  <a:pt x="0" y="373"/>
                </a:lnTo>
                <a:lnTo>
                  <a:pt x="0" y="372"/>
                </a:lnTo>
                <a:lnTo>
                  <a:pt x="1" y="372"/>
                </a:lnTo>
                <a:lnTo>
                  <a:pt x="1" y="371"/>
                </a:lnTo>
                <a:lnTo>
                  <a:pt x="1" y="370"/>
                </a:lnTo>
                <a:lnTo>
                  <a:pt x="2" y="370"/>
                </a:lnTo>
                <a:lnTo>
                  <a:pt x="3" y="370"/>
                </a:lnTo>
                <a:lnTo>
                  <a:pt x="52" y="345"/>
                </a:lnTo>
                <a:lnTo>
                  <a:pt x="9" y="312"/>
                </a:lnTo>
                <a:lnTo>
                  <a:pt x="8" y="312"/>
                </a:lnTo>
                <a:lnTo>
                  <a:pt x="7" y="312"/>
                </a:lnTo>
                <a:lnTo>
                  <a:pt x="7" y="312"/>
                </a:lnTo>
                <a:lnTo>
                  <a:pt x="6" y="312"/>
                </a:lnTo>
                <a:lnTo>
                  <a:pt x="6" y="311"/>
                </a:lnTo>
                <a:lnTo>
                  <a:pt x="6" y="309"/>
                </a:lnTo>
                <a:lnTo>
                  <a:pt x="7" y="308"/>
                </a:lnTo>
                <a:lnTo>
                  <a:pt x="7" y="307"/>
                </a:lnTo>
                <a:lnTo>
                  <a:pt x="8" y="307"/>
                </a:lnTo>
                <a:lnTo>
                  <a:pt x="9" y="307"/>
                </a:lnTo>
                <a:lnTo>
                  <a:pt x="63" y="291"/>
                </a:lnTo>
                <a:lnTo>
                  <a:pt x="25" y="252"/>
                </a:lnTo>
                <a:lnTo>
                  <a:pt x="25" y="251"/>
                </a:lnTo>
                <a:lnTo>
                  <a:pt x="24" y="251"/>
                </a:lnTo>
                <a:lnTo>
                  <a:pt x="24" y="250"/>
                </a:lnTo>
                <a:lnTo>
                  <a:pt x="24" y="249"/>
                </a:lnTo>
                <a:lnTo>
                  <a:pt x="23" y="249"/>
                </a:lnTo>
                <a:lnTo>
                  <a:pt x="23" y="248"/>
                </a:lnTo>
                <a:lnTo>
                  <a:pt x="23" y="247"/>
                </a:lnTo>
                <a:lnTo>
                  <a:pt x="24" y="247"/>
                </a:lnTo>
                <a:lnTo>
                  <a:pt x="24" y="246"/>
                </a:lnTo>
                <a:lnTo>
                  <a:pt x="25" y="245"/>
                </a:lnTo>
                <a:lnTo>
                  <a:pt x="25" y="244"/>
                </a:lnTo>
                <a:lnTo>
                  <a:pt x="25" y="243"/>
                </a:lnTo>
                <a:lnTo>
                  <a:pt x="26" y="243"/>
                </a:lnTo>
                <a:lnTo>
                  <a:pt x="27" y="243"/>
                </a:lnTo>
                <a:lnTo>
                  <a:pt x="28" y="242"/>
                </a:lnTo>
                <a:lnTo>
                  <a:pt x="82" y="236"/>
                </a:lnTo>
                <a:lnTo>
                  <a:pt x="52" y="190"/>
                </a:lnTo>
                <a:lnTo>
                  <a:pt x="52" y="187"/>
                </a:lnTo>
                <a:lnTo>
                  <a:pt x="52" y="187"/>
                </a:lnTo>
                <a:lnTo>
                  <a:pt x="53" y="187"/>
                </a:lnTo>
                <a:lnTo>
                  <a:pt x="53" y="186"/>
                </a:lnTo>
                <a:lnTo>
                  <a:pt x="54" y="186"/>
                </a:lnTo>
                <a:lnTo>
                  <a:pt x="55" y="185"/>
                </a:lnTo>
                <a:lnTo>
                  <a:pt x="109" y="187"/>
                </a:lnTo>
                <a:lnTo>
                  <a:pt x="88" y="140"/>
                </a:lnTo>
                <a:lnTo>
                  <a:pt x="88" y="133"/>
                </a:lnTo>
                <a:lnTo>
                  <a:pt x="89" y="133"/>
                </a:lnTo>
                <a:lnTo>
                  <a:pt x="90" y="133"/>
                </a:lnTo>
                <a:lnTo>
                  <a:pt x="91" y="132"/>
                </a:lnTo>
                <a:lnTo>
                  <a:pt x="92" y="132"/>
                </a:lnTo>
                <a:lnTo>
                  <a:pt x="93" y="133"/>
                </a:lnTo>
                <a:lnTo>
                  <a:pt x="94" y="133"/>
                </a:lnTo>
                <a:lnTo>
                  <a:pt x="146" y="146"/>
                </a:lnTo>
                <a:lnTo>
                  <a:pt x="134" y="91"/>
                </a:lnTo>
                <a:lnTo>
                  <a:pt x="134" y="88"/>
                </a:lnTo>
                <a:lnTo>
                  <a:pt x="135" y="87"/>
                </a:lnTo>
                <a:lnTo>
                  <a:pt x="135" y="86"/>
                </a:lnTo>
                <a:lnTo>
                  <a:pt x="136" y="86"/>
                </a:lnTo>
                <a:lnTo>
                  <a:pt x="137" y="85"/>
                </a:lnTo>
                <a:lnTo>
                  <a:pt x="137" y="86"/>
                </a:lnTo>
                <a:lnTo>
                  <a:pt x="138" y="86"/>
                </a:lnTo>
                <a:lnTo>
                  <a:pt x="139" y="87"/>
                </a:lnTo>
                <a:lnTo>
                  <a:pt x="140" y="88"/>
                </a:lnTo>
                <a:lnTo>
                  <a:pt x="191" y="109"/>
                </a:lnTo>
                <a:lnTo>
                  <a:pt x="186" y="55"/>
                </a:lnTo>
                <a:lnTo>
                  <a:pt x="186" y="54"/>
                </a:lnTo>
                <a:lnTo>
                  <a:pt x="186" y="53"/>
                </a:lnTo>
                <a:lnTo>
                  <a:pt x="187" y="53"/>
                </a:lnTo>
                <a:lnTo>
                  <a:pt x="187" y="52"/>
                </a:lnTo>
                <a:lnTo>
                  <a:pt x="188" y="51"/>
                </a:lnTo>
                <a:lnTo>
                  <a:pt x="188" y="50"/>
                </a:lnTo>
                <a:lnTo>
                  <a:pt x="188" y="49"/>
                </a:lnTo>
                <a:lnTo>
                  <a:pt x="194" y="49"/>
                </a:lnTo>
                <a:lnTo>
                  <a:pt x="240" y="82"/>
                </a:lnTo>
                <a:lnTo>
                  <a:pt x="246" y="28"/>
                </a:lnTo>
                <a:lnTo>
                  <a:pt x="246" y="26"/>
                </a:lnTo>
                <a:lnTo>
                  <a:pt x="246" y="25"/>
                </a:lnTo>
                <a:lnTo>
                  <a:pt x="246" y="24"/>
                </a:lnTo>
                <a:lnTo>
                  <a:pt x="247" y="23"/>
                </a:lnTo>
                <a:lnTo>
                  <a:pt x="248" y="23"/>
                </a:lnTo>
                <a:lnTo>
                  <a:pt x="248" y="22"/>
                </a:lnTo>
                <a:lnTo>
                  <a:pt x="249" y="21"/>
                </a:lnTo>
                <a:lnTo>
                  <a:pt x="249" y="22"/>
                </a:lnTo>
                <a:lnTo>
                  <a:pt x="250" y="22"/>
                </a:lnTo>
                <a:lnTo>
                  <a:pt x="251" y="22"/>
                </a:lnTo>
                <a:lnTo>
                  <a:pt x="251" y="23"/>
                </a:lnTo>
                <a:lnTo>
                  <a:pt x="252" y="24"/>
                </a:lnTo>
                <a:lnTo>
                  <a:pt x="252" y="25"/>
                </a:lnTo>
                <a:lnTo>
                  <a:pt x="291" y="61"/>
                </a:lnTo>
                <a:lnTo>
                  <a:pt x="307" y="9"/>
                </a:lnTo>
                <a:lnTo>
                  <a:pt x="309" y="7"/>
                </a:lnTo>
                <a:lnTo>
                  <a:pt x="310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5" y="6"/>
                </a:lnTo>
                <a:lnTo>
                  <a:pt x="349" y="52"/>
                </a:lnTo>
                <a:lnTo>
                  <a:pt x="373" y="3"/>
                </a:lnTo>
                <a:lnTo>
                  <a:pt x="373" y="1"/>
                </a:lnTo>
                <a:lnTo>
                  <a:pt x="374" y="0"/>
                </a:lnTo>
                <a:lnTo>
                  <a:pt x="375" y="0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1"/>
                </a:lnTo>
                <a:lnTo>
                  <a:pt x="379" y="3"/>
                </a:lnTo>
                <a:lnTo>
                  <a:pt x="404" y="5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/>
          <p:nvPr/>
        </p:nvSpPr>
        <p:spPr>
          <a:xfrm>
            <a:off x="5740400" y="3832225"/>
            <a:ext cx="636587" cy="1597025"/>
          </a:xfrm>
          <a:custGeom>
            <a:rect b="b" l="l" r="r" t="t"/>
            <a:pathLst>
              <a:path extrusionOk="0" h="1006" w="401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1"/>
                </a:lnTo>
                <a:lnTo>
                  <a:pt x="10" y="176"/>
                </a:lnTo>
                <a:lnTo>
                  <a:pt x="9" y="237"/>
                </a:lnTo>
                <a:lnTo>
                  <a:pt x="7" y="303"/>
                </a:lnTo>
                <a:lnTo>
                  <a:pt x="5" y="374"/>
                </a:lnTo>
                <a:lnTo>
                  <a:pt x="3" y="447"/>
                </a:lnTo>
                <a:lnTo>
                  <a:pt x="1" y="523"/>
                </a:lnTo>
                <a:lnTo>
                  <a:pt x="0" y="599"/>
                </a:lnTo>
                <a:lnTo>
                  <a:pt x="0" y="675"/>
                </a:lnTo>
                <a:lnTo>
                  <a:pt x="1" y="750"/>
                </a:lnTo>
                <a:lnTo>
                  <a:pt x="4" y="820"/>
                </a:lnTo>
                <a:lnTo>
                  <a:pt x="8" y="888"/>
                </a:lnTo>
                <a:lnTo>
                  <a:pt x="15" y="949"/>
                </a:lnTo>
                <a:lnTo>
                  <a:pt x="24" y="1005"/>
                </a:lnTo>
                <a:lnTo>
                  <a:pt x="42" y="973"/>
                </a:lnTo>
                <a:lnTo>
                  <a:pt x="60" y="944"/>
                </a:lnTo>
                <a:lnTo>
                  <a:pt x="76" y="919"/>
                </a:lnTo>
                <a:lnTo>
                  <a:pt x="90" y="897"/>
                </a:lnTo>
                <a:lnTo>
                  <a:pt x="102" y="876"/>
                </a:lnTo>
                <a:lnTo>
                  <a:pt x="114" y="858"/>
                </a:lnTo>
                <a:lnTo>
                  <a:pt x="125" y="842"/>
                </a:lnTo>
                <a:lnTo>
                  <a:pt x="134" y="828"/>
                </a:lnTo>
                <a:lnTo>
                  <a:pt x="142" y="815"/>
                </a:lnTo>
                <a:lnTo>
                  <a:pt x="149" y="803"/>
                </a:lnTo>
                <a:lnTo>
                  <a:pt x="155" y="792"/>
                </a:lnTo>
                <a:lnTo>
                  <a:pt x="161" y="782"/>
                </a:lnTo>
                <a:lnTo>
                  <a:pt x="165" y="772"/>
                </a:lnTo>
                <a:lnTo>
                  <a:pt x="168" y="763"/>
                </a:lnTo>
                <a:lnTo>
                  <a:pt x="171" y="754"/>
                </a:lnTo>
                <a:lnTo>
                  <a:pt x="174" y="744"/>
                </a:lnTo>
                <a:lnTo>
                  <a:pt x="187" y="763"/>
                </a:lnTo>
                <a:lnTo>
                  <a:pt x="199" y="780"/>
                </a:lnTo>
                <a:lnTo>
                  <a:pt x="211" y="796"/>
                </a:lnTo>
                <a:lnTo>
                  <a:pt x="223" y="811"/>
                </a:lnTo>
                <a:lnTo>
                  <a:pt x="234" y="825"/>
                </a:lnTo>
                <a:lnTo>
                  <a:pt x="246" y="838"/>
                </a:lnTo>
                <a:lnTo>
                  <a:pt x="259" y="850"/>
                </a:lnTo>
                <a:lnTo>
                  <a:pt x="271" y="863"/>
                </a:lnTo>
                <a:lnTo>
                  <a:pt x="284" y="875"/>
                </a:lnTo>
                <a:lnTo>
                  <a:pt x="298" y="888"/>
                </a:lnTo>
                <a:lnTo>
                  <a:pt x="312" y="902"/>
                </a:lnTo>
                <a:lnTo>
                  <a:pt x="327" y="917"/>
                </a:lnTo>
                <a:lnTo>
                  <a:pt x="344" y="932"/>
                </a:lnTo>
                <a:lnTo>
                  <a:pt x="361" y="950"/>
                </a:lnTo>
                <a:lnTo>
                  <a:pt x="379" y="970"/>
                </a:lnTo>
                <a:lnTo>
                  <a:pt x="400" y="993"/>
                </a:lnTo>
                <a:lnTo>
                  <a:pt x="388" y="937"/>
                </a:lnTo>
                <a:lnTo>
                  <a:pt x="378" y="877"/>
                </a:lnTo>
                <a:lnTo>
                  <a:pt x="370" y="810"/>
                </a:lnTo>
                <a:lnTo>
                  <a:pt x="365" y="739"/>
                </a:lnTo>
                <a:lnTo>
                  <a:pt x="361" y="665"/>
                </a:lnTo>
                <a:lnTo>
                  <a:pt x="358" y="589"/>
                </a:lnTo>
                <a:lnTo>
                  <a:pt x="355" y="514"/>
                </a:lnTo>
                <a:lnTo>
                  <a:pt x="353" y="438"/>
                </a:lnTo>
                <a:lnTo>
                  <a:pt x="352" y="365"/>
                </a:lnTo>
                <a:lnTo>
                  <a:pt x="351" y="294"/>
                </a:lnTo>
                <a:lnTo>
                  <a:pt x="350" y="228"/>
                </a:lnTo>
                <a:lnTo>
                  <a:pt x="348" y="166"/>
                </a:lnTo>
                <a:lnTo>
                  <a:pt x="346" y="112"/>
                </a:lnTo>
                <a:lnTo>
                  <a:pt x="343" y="66"/>
                </a:lnTo>
                <a:lnTo>
                  <a:pt x="339" y="28"/>
                </a:lnTo>
                <a:lnTo>
                  <a:pt x="334" y="0"/>
                </a:lnTo>
                <a:lnTo>
                  <a:pt x="3" y="9"/>
                </a:lnTo>
              </a:path>
            </a:pathLst>
          </a:custGeom>
          <a:solidFill>
            <a:srgbClr val="FF00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4"/>
          <p:cNvSpPr/>
          <p:nvPr/>
        </p:nvSpPr>
        <p:spPr>
          <a:xfrm>
            <a:off x="5740400" y="3832225"/>
            <a:ext cx="646112" cy="1606550"/>
          </a:xfrm>
          <a:custGeom>
            <a:rect b="b" l="l" r="r" t="t"/>
            <a:pathLst>
              <a:path extrusionOk="0" h="1012" w="407">
                <a:moveTo>
                  <a:pt x="3" y="9"/>
                </a:moveTo>
                <a:lnTo>
                  <a:pt x="7" y="37"/>
                </a:lnTo>
                <a:lnTo>
                  <a:pt x="9" y="75"/>
                </a:lnTo>
                <a:lnTo>
                  <a:pt x="10" y="122"/>
                </a:lnTo>
                <a:lnTo>
                  <a:pt x="10" y="177"/>
                </a:lnTo>
                <a:lnTo>
                  <a:pt x="9" y="238"/>
                </a:lnTo>
                <a:lnTo>
                  <a:pt x="7" y="305"/>
                </a:lnTo>
                <a:lnTo>
                  <a:pt x="5" y="376"/>
                </a:lnTo>
                <a:lnTo>
                  <a:pt x="3" y="450"/>
                </a:lnTo>
                <a:lnTo>
                  <a:pt x="1" y="526"/>
                </a:lnTo>
                <a:lnTo>
                  <a:pt x="0" y="603"/>
                </a:lnTo>
                <a:lnTo>
                  <a:pt x="0" y="679"/>
                </a:lnTo>
                <a:lnTo>
                  <a:pt x="1" y="754"/>
                </a:lnTo>
                <a:lnTo>
                  <a:pt x="4" y="825"/>
                </a:lnTo>
                <a:lnTo>
                  <a:pt x="8" y="893"/>
                </a:lnTo>
                <a:lnTo>
                  <a:pt x="15" y="955"/>
                </a:lnTo>
                <a:lnTo>
                  <a:pt x="24" y="1011"/>
                </a:lnTo>
                <a:lnTo>
                  <a:pt x="43" y="979"/>
                </a:lnTo>
                <a:lnTo>
                  <a:pt x="61" y="950"/>
                </a:lnTo>
                <a:lnTo>
                  <a:pt x="77" y="924"/>
                </a:lnTo>
                <a:lnTo>
                  <a:pt x="91" y="902"/>
                </a:lnTo>
                <a:lnTo>
                  <a:pt x="104" y="881"/>
                </a:lnTo>
                <a:lnTo>
                  <a:pt x="116" y="863"/>
                </a:lnTo>
                <a:lnTo>
                  <a:pt x="127" y="847"/>
                </a:lnTo>
                <a:lnTo>
                  <a:pt x="136" y="833"/>
                </a:lnTo>
                <a:lnTo>
                  <a:pt x="144" y="820"/>
                </a:lnTo>
                <a:lnTo>
                  <a:pt x="151" y="808"/>
                </a:lnTo>
                <a:lnTo>
                  <a:pt x="157" y="797"/>
                </a:lnTo>
                <a:lnTo>
                  <a:pt x="163" y="787"/>
                </a:lnTo>
                <a:lnTo>
                  <a:pt x="167" y="777"/>
                </a:lnTo>
                <a:lnTo>
                  <a:pt x="171" y="768"/>
                </a:lnTo>
                <a:lnTo>
                  <a:pt x="174" y="758"/>
                </a:lnTo>
                <a:lnTo>
                  <a:pt x="177" y="748"/>
                </a:lnTo>
                <a:lnTo>
                  <a:pt x="190" y="768"/>
                </a:lnTo>
                <a:lnTo>
                  <a:pt x="202" y="785"/>
                </a:lnTo>
                <a:lnTo>
                  <a:pt x="214" y="801"/>
                </a:lnTo>
                <a:lnTo>
                  <a:pt x="226" y="816"/>
                </a:lnTo>
                <a:lnTo>
                  <a:pt x="238" y="830"/>
                </a:lnTo>
                <a:lnTo>
                  <a:pt x="250" y="843"/>
                </a:lnTo>
                <a:lnTo>
                  <a:pt x="263" y="855"/>
                </a:lnTo>
                <a:lnTo>
                  <a:pt x="275" y="868"/>
                </a:lnTo>
                <a:lnTo>
                  <a:pt x="288" y="880"/>
                </a:lnTo>
                <a:lnTo>
                  <a:pt x="302" y="893"/>
                </a:lnTo>
                <a:lnTo>
                  <a:pt x="317" y="907"/>
                </a:lnTo>
                <a:lnTo>
                  <a:pt x="332" y="922"/>
                </a:lnTo>
                <a:lnTo>
                  <a:pt x="349" y="938"/>
                </a:lnTo>
                <a:lnTo>
                  <a:pt x="366" y="956"/>
                </a:lnTo>
                <a:lnTo>
                  <a:pt x="385" y="976"/>
                </a:lnTo>
                <a:lnTo>
                  <a:pt x="406" y="999"/>
                </a:lnTo>
                <a:lnTo>
                  <a:pt x="394" y="943"/>
                </a:lnTo>
                <a:lnTo>
                  <a:pt x="384" y="882"/>
                </a:lnTo>
                <a:lnTo>
                  <a:pt x="376" y="815"/>
                </a:lnTo>
                <a:lnTo>
                  <a:pt x="370" y="743"/>
                </a:lnTo>
                <a:lnTo>
                  <a:pt x="366" y="669"/>
                </a:lnTo>
                <a:lnTo>
                  <a:pt x="363" y="593"/>
                </a:lnTo>
                <a:lnTo>
                  <a:pt x="360" y="517"/>
                </a:lnTo>
                <a:lnTo>
                  <a:pt x="358" y="441"/>
                </a:lnTo>
                <a:lnTo>
                  <a:pt x="357" y="367"/>
                </a:lnTo>
                <a:lnTo>
                  <a:pt x="356" y="296"/>
                </a:lnTo>
                <a:lnTo>
                  <a:pt x="355" y="229"/>
                </a:lnTo>
                <a:lnTo>
                  <a:pt x="353" y="167"/>
                </a:lnTo>
                <a:lnTo>
                  <a:pt x="351" y="113"/>
                </a:lnTo>
                <a:lnTo>
                  <a:pt x="348" y="66"/>
                </a:lnTo>
                <a:lnTo>
                  <a:pt x="344" y="28"/>
                </a:lnTo>
                <a:lnTo>
                  <a:pt x="339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4"/>
          <p:cNvSpPr/>
          <p:nvPr/>
        </p:nvSpPr>
        <p:spPr>
          <a:xfrm>
            <a:off x="5641975" y="3832225"/>
            <a:ext cx="641350" cy="1582737"/>
          </a:xfrm>
          <a:custGeom>
            <a:rect b="b" l="l" r="r" t="t"/>
            <a:pathLst>
              <a:path extrusionOk="0" h="997" w="404">
                <a:moveTo>
                  <a:pt x="64" y="9"/>
                </a:moveTo>
                <a:lnTo>
                  <a:pt x="65" y="37"/>
                </a:lnTo>
                <a:lnTo>
                  <a:pt x="65" y="75"/>
                </a:lnTo>
                <a:lnTo>
                  <a:pt x="62" y="120"/>
                </a:lnTo>
                <a:lnTo>
                  <a:pt x="57" y="175"/>
                </a:lnTo>
                <a:lnTo>
                  <a:pt x="51" y="236"/>
                </a:lnTo>
                <a:lnTo>
                  <a:pt x="44" y="301"/>
                </a:lnTo>
                <a:lnTo>
                  <a:pt x="37" y="371"/>
                </a:lnTo>
                <a:lnTo>
                  <a:pt x="30" y="444"/>
                </a:lnTo>
                <a:lnTo>
                  <a:pt x="22" y="519"/>
                </a:lnTo>
                <a:lnTo>
                  <a:pt x="15" y="594"/>
                </a:lnTo>
                <a:lnTo>
                  <a:pt x="9" y="670"/>
                </a:lnTo>
                <a:lnTo>
                  <a:pt x="4" y="743"/>
                </a:lnTo>
                <a:lnTo>
                  <a:pt x="1" y="813"/>
                </a:lnTo>
                <a:lnTo>
                  <a:pt x="0" y="880"/>
                </a:lnTo>
                <a:lnTo>
                  <a:pt x="2" y="941"/>
                </a:lnTo>
                <a:lnTo>
                  <a:pt x="6" y="996"/>
                </a:lnTo>
                <a:lnTo>
                  <a:pt x="28" y="964"/>
                </a:lnTo>
                <a:lnTo>
                  <a:pt x="47" y="936"/>
                </a:lnTo>
                <a:lnTo>
                  <a:pt x="66" y="912"/>
                </a:lnTo>
                <a:lnTo>
                  <a:pt x="82" y="889"/>
                </a:lnTo>
                <a:lnTo>
                  <a:pt x="97" y="869"/>
                </a:lnTo>
                <a:lnTo>
                  <a:pt x="109" y="851"/>
                </a:lnTo>
                <a:lnTo>
                  <a:pt x="121" y="835"/>
                </a:lnTo>
                <a:lnTo>
                  <a:pt x="132" y="821"/>
                </a:lnTo>
                <a:lnTo>
                  <a:pt x="141" y="808"/>
                </a:lnTo>
                <a:lnTo>
                  <a:pt x="149" y="797"/>
                </a:lnTo>
                <a:lnTo>
                  <a:pt x="156" y="786"/>
                </a:lnTo>
                <a:lnTo>
                  <a:pt x="162" y="776"/>
                </a:lnTo>
                <a:lnTo>
                  <a:pt x="167" y="766"/>
                </a:lnTo>
                <a:lnTo>
                  <a:pt x="171" y="757"/>
                </a:lnTo>
                <a:lnTo>
                  <a:pt x="175" y="747"/>
                </a:lnTo>
                <a:lnTo>
                  <a:pt x="178" y="738"/>
                </a:lnTo>
                <a:lnTo>
                  <a:pt x="189" y="757"/>
                </a:lnTo>
                <a:lnTo>
                  <a:pt x="201" y="774"/>
                </a:lnTo>
                <a:lnTo>
                  <a:pt x="212" y="790"/>
                </a:lnTo>
                <a:lnTo>
                  <a:pt x="223" y="805"/>
                </a:lnTo>
                <a:lnTo>
                  <a:pt x="234" y="819"/>
                </a:lnTo>
                <a:lnTo>
                  <a:pt x="244" y="831"/>
                </a:lnTo>
                <a:lnTo>
                  <a:pt x="256" y="844"/>
                </a:lnTo>
                <a:lnTo>
                  <a:pt x="268" y="856"/>
                </a:lnTo>
                <a:lnTo>
                  <a:pt x="280" y="869"/>
                </a:lnTo>
                <a:lnTo>
                  <a:pt x="293" y="882"/>
                </a:lnTo>
                <a:lnTo>
                  <a:pt x="320" y="910"/>
                </a:lnTo>
                <a:lnTo>
                  <a:pt x="336" y="925"/>
                </a:lnTo>
                <a:lnTo>
                  <a:pt x="352" y="942"/>
                </a:lnTo>
                <a:lnTo>
                  <a:pt x="369" y="962"/>
                </a:lnTo>
                <a:lnTo>
                  <a:pt x="389" y="983"/>
                </a:lnTo>
                <a:lnTo>
                  <a:pt x="380" y="929"/>
                </a:lnTo>
                <a:lnTo>
                  <a:pt x="375" y="869"/>
                </a:lnTo>
                <a:lnTo>
                  <a:pt x="372" y="802"/>
                </a:lnTo>
                <a:lnTo>
                  <a:pt x="372" y="733"/>
                </a:lnTo>
                <a:lnTo>
                  <a:pt x="373" y="660"/>
                </a:lnTo>
                <a:lnTo>
                  <a:pt x="376" y="584"/>
                </a:lnTo>
                <a:lnTo>
                  <a:pt x="380" y="510"/>
                </a:lnTo>
                <a:lnTo>
                  <a:pt x="384" y="434"/>
                </a:lnTo>
                <a:lnTo>
                  <a:pt x="389" y="362"/>
                </a:lnTo>
                <a:lnTo>
                  <a:pt x="393" y="292"/>
                </a:lnTo>
                <a:lnTo>
                  <a:pt x="397" y="226"/>
                </a:lnTo>
                <a:lnTo>
                  <a:pt x="400" y="165"/>
                </a:lnTo>
                <a:lnTo>
                  <a:pt x="403" y="111"/>
                </a:lnTo>
                <a:lnTo>
                  <a:pt x="403" y="65"/>
                </a:lnTo>
                <a:lnTo>
                  <a:pt x="401" y="28"/>
                </a:lnTo>
                <a:lnTo>
                  <a:pt x="398" y="0"/>
                </a:lnTo>
                <a:lnTo>
                  <a:pt x="64" y="9"/>
                </a:lnTo>
              </a:path>
            </a:pathLst>
          </a:custGeom>
          <a:solidFill>
            <a:srgbClr val="FF0098"/>
          </a:solidFill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4"/>
          <p:cNvSpPr/>
          <p:nvPr/>
        </p:nvSpPr>
        <p:spPr>
          <a:xfrm>
            <a:off x="5641975" y="3832225"/>
            <a:ext cx="650875" cy="1592262"/>
          </a:xfrm>
          <a:custGeom>
            <a:rect b="b" l="l" r="r" t="t"/>
            <a:pathLst>
              <a:path extrusionOk="0" h="1003" w="410">
                <a:moveTo>
                  <a:pt x="65" y="9"/>
                </a:moveTo>
                <a:lnTo>
                  <a:pt x="66" y="37"/>
                </a:lnTo>
                <a:lnTo>
                  <a:pt x="66" y="75"/>
                </a:lnTo>
                <a:lnTo>
                  <a:pt x="63" y="121"/>
                </a:lnTo>
                <a:lnTo>
                  <a:pt x="58" y="176"/>
                </a:lnTo>
                <a:lnTo>
                  <a:pt x="52" y="237"/>
                </a:lnTo>
                <a:lnTo>
                  <a:pt x="45" y="303"/>
                </a:lnTo>
                <a:lnTo>
                  <a:pt x="38" y="373"/>
                </a:lnTo>
                <a:lnTo>
                  <a:pt x="30" y="447"/>
                </a:lnTo>
                <a:lnTo>
                  <a:pt x="22" y="522"/>
                </a:lnTo>
                <a:lnTo>
                  <a:pt x="15" y="598"/>
                </a:lnTo>
                <a:lnTo>
                  <a:pt x="9" y="674"/>
                </a:lnTo>
                <a:lnTo>
                  <a:pt x="4" y="747"/>
                </a:lnTo>
                <a:lnTo>
                  <a:pt x="1" y="818"/>
                </a:lnTo>
                <a:lnTo>
                  <a:pt x="0" y="885"/>
                </a:lnTo>
                <a:lnTo>
                  <a:pt x="2" y="947"/>
                </a:lnTo>
                <a:lnTo>
                  <a:pt x="6" y="1002"/>
                </a:lnTo>
                <a:lnTo>
                  <a:pt x="28" y="970"/>
                </a:lnTo>
                <a:lnTo>
                  <a:pt x="48" y="942"/>
                </a:lnTo>
                <a:lnTo>
                  <a:pt x="67" y="917"/>
                </a:lnTo>
                <a:lnTo>
                  <a:pt x="83" y="894"/>
                </a:lnTo>
                <a:lnTo>
                  <a:pt x="98" y="874"/>
                </a:lnTo>
                <a:lnTo>
                  <a:pt x="111" y="856"/>
                </a:lnTo>
                <a:lnTo>
                  <a:pt x="123" y="840"/>
                </a:lnTo>
                <a:lnTo>
                  <a:pt x="134" y="826"/>
                </a:lnTo>
                <a:lnTo>
                  <a:pt x="143" y="813"/>
                </a:lnTo>
                <a:lnTo>
                  <a:pt x="151" y="802"/>
                </a:lnTo>
                <a:lnTo>
                  <a:pt x="158" y="791"/>
                </a:lnTo>
                <a:lnTo>
                  <a:pt x="164" y="781"/>
                </a:lnTo>
                <a:lnTo>
                  <a:pt x="169" y="771"/>
                </a:lnTo>
                <a:lnTo>
                  <a:pt x="174" y="762"/>
                </a:lnTo>
                <a:lnTo>
                  <a:pt x="178" y="752"/>
                </a:lnTo>
                <a:lnTo>
                  <a:pt x="181" y="742"/>
                </a:lnTo>
                <a:lnTo>
                  <a:pt x="192" y="762"/>
                </a:lnTo>
                <a:lnTo>
                  <a:pt x="204" y="779"/>
                </a:lnTo>
                <a:lnTo>
                  <a:pt x="215" y="795"/>
                </a:lnTo>
                <a:lnTo>
                  <a:pt x="226" y="810"/>
                </a:lnTo>
                <a:lnTo>
                  <a:pt x="237" y="824"/>
                </a:lnTo>
                <a:lnTo>
                  <a:pt x="248" y="836"/>
                </a:lnTo>
                <a:lnTo>
                  <a:pt x="260" y="849"/>
                </a:lnTo>
                <a:lnTo>
                  <a:pt x="272" y="861"/>
                </a:lnTo>
                <a:lnTo>
                  <a:pt x="284" y="874"/>
                </a:lnTo>
                <a:lnTo>
                  <a:pt x="297" y="887"/>
                </a:lnTo>
                <a:lnTo>
                  <a:pt x="325" y="915"/>
                </a:lnTo>
                <a:lnTo>
                  <a:pt x="341" y="931"/>
                </a:lnTo>
                <a:lnTo>
                  <a:pt x="357" y="948"/>
                </a:lnTo>
                <a:lnTo>
                  <a:pt x="375" y="968"/>
                </a:lnTo>
                <a:lnTo>
                  <a:pt x="395" y="989"/>
                </a:lnTo>
                <a:lnTo>
                  <a:pt x="386" y="935"/>
                </a:lnTo>
                <a:lnTo>
                  <a:pt x="381" y="874"/>
                </a:lnTo>
                <a:lnTo>
                  <a:pt x="378" y="807"/>
                </a:lnTo>
                <a:lnTo>
                  <a:pt x="378" y="737"/>
                </a:lnTo>
                <a:lnTo>
                  <a:pt x="379" y="664"/>
                </a:lnTo>
                <a:lnTo>
                  <a:pt x="382" y="588"/>
                </a:lnTo>
                <a:lnTo>
                  <a:pt x="386" y="513"/>
                </a:lnTo>
                <a:lnTo>
                  <a:pt x="390" y="437"/>
                </a:lnTo>
                <a:lnTo>
                  <a:pt x="395" y="364"/>
                </a:lnTo>
                <a:lnTo>
                  <a:pt x="399" y="294"/>
                </a:lnTo>
                <a:lnTo>
                  <a:pt x="403" y="227"/>
                </a:lnTo>
                <a:lnTo>
                  <a:pt x="406" y="166"/>
                </a:lnTo>
                <a:lnTo>
                  <a:pt x="409" y="112"/>
                </a:lnTo>
                <a:lnTo>
                  <a:pt x="409" y="65"/>
                </a:lnTo>
                <a:lnTo>
                  <a:pt x="407" y="28"/>
                </a:lnTo>
                <a:lnTo>
                  <a:pt x="404" y="0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4"/>
          <p:cNvSpPr/>
          <p:nvPr/>
        </p:nvSpPr>
        <p:spPr>
          <a:xfrm>
            <a:off x="5792787" y="3841750"/>
            <a:ext cx="147637" cy="1374775"/>
          </a:xfrm>
          <a:custGeom>
            <a:rect b="b" l="l" r="r" t="t"/>
            <a:pathLst>
              <a:path extrusionOk="0" h="866" w="93">
                <a:moveTo>
                  <a:pt x="89" y="0"/>
                </a:moveTo>
                <a:lnTo>
                  <a:pt x="91" y="21"/>
                </a:lnTo>
                <a:lnTo>
                  <a:pt x="92" y="50"/>
                </a:lnTo>
                <a:lnTo>
                  <a:pt x="91" y="83"/>
                </a:lnTo>
                <a:lnTo>
                  <a:pt x="89" y="123"/>
                </a:lnTo>
                <a:lnTo>
                  <a:pt x="86" y="168"/>
                </a:lnTo>
                <a:lnTo>
                  <a:pt x="83" y="216"/>
                </a:lnTo>
                <a:lnTo>
                  <a:pt x="78" y="269"/>
                </a:lnTo>
                <a:lnTo>
                  <a:pt x="73" y="324"/>
                </a:lnTo>
                <a:lnTo>
                  <a:pt x="69" y="382"/>
                </a:lnTo>
                <a:lnTo>
                  <a:pt x="64" y="442"/>
                </a:lnTo>
                <a:lnTo>
                  <a:pt x="58" y="503"/>
                </a:lnTo>
                <a:lnTo>
                  <a:pt x="54" y="563"/>
                </a:lnTo>
                <a:lnTo>
                  <a:pt x="50" y="625"/>
                </a:lnTo>
                <a:lnTo>
                  <a:pt x="47" y="685"/>
                </a:lnTo>
                <a:lnTo>
                  <a:pt x="44" y="744"/>
                </a:lnTo>
                <a:lnTo>
                  <a:pt x="43" y="800"/>
                </a:lnTo>
                <a:lnTo>
                  <a:pt x="0" y="865"/>
                </a:lnTo>
                <a:lnTo>
                  <a:pt x="0" y="807"/>
                </a:lnTo>
                <a:lnTo>
                  <a:pt x="1" y="746"/>
                </a:lnTo>
                <a:lnTo>
                  <a:pt x="4" y="683"/>
                </a:lnTo>
                <a:lnTo>
                  <a:pt x="8" y="619"/>
                </a:lnTo>
                <a:lnTo>
                  <a:pt x="13" y="553"/>
                </a:lnTo>
                <a:lnTo>
                  <a:pt x="18" y="488"/>
                </a:lnTo>
                <a:lnTo>
                  <a:pt x="24" y="423"/>
                </a:lnTo>
                <a:lnTo>
                  <a:pt x="30" y="360"/>
                </a:lnTo>
                <a:lnTo>
                  <a:pt x="36" y="298"/>
                </a:lnTo>
                <a:lnTo>
                  <a:pt x="40" y="240"/>
                </a:lnTo>
                <a:lnTo>
                  <a:pt x="45" y="187"/>
                </a:lnTo>
                <a:lnTo>
                  <a:pt x="49" y="137"/>
                </a:lnTo>
                <a:lnTo>
                  <a:pt x="52" y="92"/>
                </a:lnTo>
                <a:lnTo>
                  <a:pt x="53" y="55"/>
                </a:lnTo>
                <a:lnTo>
                  <a:pt x="52" y="24"/>
                </a:lnTo>
                <a:lnTo>
                  <a:pt x="49" y="0"/>
                </a:lnTo>
                <a:lnTo>
                  <a:pt x="89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4"/>
          <p:cNvSpPr/>
          <p:nvPr/>
        </p:nvSpPr>
        <p:spPr>
          <a:xfrm>
            <a:off x="6016625" y="3836987"/>
            <a:ext cx="128587" cy="1373187"/>
          </a:xfrm>
          <a:custGeom>
            <a:rect b="b" l="l" r="r" t="t"/>
            <a:pathLst>
              <a:path extrusionOk="0" h="865" w="81">
                <a:moveTo>
                  <a:pt x="76" y="0"/>
                </a:moveTo>
                <a:lnTo>
                  <a:pt x="79" y="23"/>
                </a:lnTo>
                <a:lnTo>
                  <a:pt x="80" y="54"/>
                </a:lnTo>
                <a:lnTo>
                  <a:pt x="80" y="91"/>
                </a:lnTo>
                <a:lnTo>
                  <a:pt x="78" y="135"/>
                </a:lnTo>
                <a:lnTo>
                  <a:pt x="75" y="185"/>
                </a:lnTo>
                <a:lnTo>
                  <a:pt x="73" y="239"/>
                </a:lnTo>
                <a:lnTo>
                  <a:pt x="68" y="297"/>
                </a:lnTo>
                <a:lnTo>
                  <a:pt x="64" y="359"/>
                </a:lnTo>
                <a:lnTo>
                  <a:pt x="60" y="422"/>
                </a:lnTo>
                <a:lnTo>
                  <a:pt x="55" y="487"/>
                </a:lnTo>
                <a:lnTo>
                  <a:pt x="51" y="552"/>
                </a:lnTo>
                <a:lnTo>
                  <a:pt x="48" y="618"/>
                </a:lnTo>
                <a:lnTo>
                  <a:pt x="46" y="683"/>
                </a:lnTo>
                <a:lnTo>
                  <a:pt x="44" y="746"/>
                </a:lnTo>
                <a:lnTo>
                  <a:pt x="44" y="806"/>
                </a:lnTo>
                <a:lnTo>
                  <a:pt x="46" y="864"/>
                </a:lnTo>
                <a:lnTo>
                  <a:pt x="0" y="813"/>
                </a:lnTo>
                <a:lnTo>
                  <a:pt x="0" y="756"/>
                </a:lnTo>
                <a:lnTo>
                  <a:pt x="2" y="696"/>
                </a:lnTo>
                <a:lnTo>
                  <a:pt x="5" y="636"/>
                </a:lnTo>
                <a:lnTo>
                  <a:pt x="8" y="574"/>
                </a:lnTo>
                <a:lnTo>
                  <a:pt x="12" y="512"/>
                </a:lnTo>
                <a:lnTo>
                  <a:pt x="17" y="451"/>
                </a:lnTo>
                <a:lnTo>
                  <a:pt x="21" y="390"/>
                </a:lnTo>
                <a:lnTo>
                  <a:pt x="25" y="332"/>
                </a:lnTo>
                <a:lnTo>
                  <a:pt x="30" y="275"/>
                </a:lnTo>
                <a:lnTo>
                  <a:pt x="33" y="221"/>
                </a:lnTo>
                <a:lnTo>
                  <a:pt x="37" y="172"/>
                </a:lnTo>
                <a:lnTo>
                  <a:pt x="39" y="126"/>
                </a:lnTo>
                <a:lnTo>
                  <a:pt x="41" y="85"/>
                </a:lnTo>
                <a:lnTo>
                  <a:pt x="41" y="51"/>
                </a:lnTo>
                <a:lnTo>
                  <a:pt x="39" y="22"/>
                </a:lnTo>
                <a:lnTo>
                  <a:pt x="36" y="0"/>
                </a:lnTo>
                <a:lnTo>
                  <a:pt x="76" y="0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4"/>
          <p:cNvSpPr/>
          <p:nvPr/>
        </p:nvSpPr>
        <p:spPr>
          <a:xfrm>
            <a:off x="5434012" y="2871787"/>
            <a:ext cx="1200150" cy="1204912"/>
          </a:xfrm>
          <a:custGeom>
            <a:rect b="b" l="l" r="r" t="t"/>
            <a:pathLst>
              <a:path extrusionOk="0" h="759" w="756">
                <a:moveTo>
                  <a:pt x="406" y="52"/>
                </a:moveTo>
                <a:lnTo>
                  <a:pt x="440" y="9"/>
                </a:lnTo>
                <a:lnTo>
                  <a:pt x="440" y="8"/>
                </a:lnTo>
                <a:lnTo>
                  <a:pt x="440" y="7"/>
                </a:lnTo>
                <a:lnTo>
                  <a:pt x="441" y="7"/>
                </a:lnTo>
                <a:lnTo>
                  <a:pt x="442" y="6"/>
                </a:lnTo>
                <a:lnTo>
                  <a:pt x="443" y="6"/>
                </a:lnTo>
                <a:lnTo>
                  <a:pt x="444" y="6"/>
                </a:lnTo>
                <a:lnTo>
                  <a:pt x="445" y="7"/>
                </a:lnTo>
                <a:lnTo>
                  <a:pt x="446" y="8"/>
                </a:lnTo>
                <a:lnTo>
                  <a:pt x="446" y="9"/>
                </a:lnTo>
                <a:lnTo>
                  <a:pt x="461" y="64"/>
                </a:lnTo>
                <a:lnTo>
                  <a:pt x="501" y="24"/>
                </a:lnTo>
                <a:lnTo>
                  <a:pt x="507" y="24"/>
                </a:lnTo>
                <a:lnTo>
                  <a:pt x="508" y="25"/>
                </a:lnTo>
                <a:lnTo>
                  <a:pt x="509" y="25"/>
                </a:lnTo>
                <a:lnTo>
                  <a:pt x="510" y="25"/>
                </a:lnTo>
                <a:lnTo>
                  <a:pt x="510" y="26"/>
                </a:lnTo>
                <a:lnTo>
                  <a:pt x="510" y="27"/>
                </a:lnTo>
                <a:lnTo>
                  <a:pt x="510" y="28"/>
                </a:lnTo>
                <a:lnTo>
                  <a:pt x="516" y="83"/>
                </a:lnTo>
                <a:lnTo>
                  <a:pt x="562" y="52"/>
                </a:lnTo>
                <a:lnTo>
                  <a:pt x="568" y="52"/>
                </a:lnTo>
                <a:lnTo>
                  <a:pt x="568" y="55"/>
                </a:lnTo>
                <a:lnTo>
                  <a:pt x="565" y="110"/>
                </a:lnTo>
                <a:lnTo>
                  <a:pt x="617" y="89"/>
                </a:lnTo>
                <a:lnTo>
                  <a:pt x="620" y="89"/>
                </a:lnTo>
                <a:lnTo>
                  <a:pt x="621" y="89"/>
                </a:lnTo>
                <a:lnTo>
                  <a:pt x="621" y="90"/>
                </a:lnTo>
                <a:lnTo>
                  <a:pt x="622" y="90"/>
                </a:lnTo>
                <a:lnTo>
                  <a:pt x="623" y="91"/>
                </a:lnTo>
                <a:lnTo>
                  <a:pt x="623" y="92"/>
                </a:lnTo>
                <a:lnTo>
                  <a:pt x="623" y="93"/>
                </a:lnTo>
                <a:lnTo>
                  <a:pt x="623" y="94"/>
                </a:lnTo>
                <a:lnTo>
                  <a:pt x="623" y="95"/>
                </a:lnTo>
                <a:lnTo>
                  <a:pt x="608" y="147"/>
                </a:lnTo>
                <a:lnTo>
                  <a:pt x="663" y="134"/>
                </a:lnTo>
                <a:lnTo>
                  <a:pt x="666" y="134"/>
                </a:lnTo>
                <a:lnTo>
                  <a:pt x="667" y="135"/>
                </a:lnTo>
                <a:lnTo>
                  <a:pt x="668" y="136"/>
                </a:lnTo>
                <a:lnTo>
                  <a:pt x="668" y="137"/>
                </a:lnTo>
                <a:lnTo>
                  <a:pt x="669" y="137"/>
                </a:lnTo>
                <a:lnTo>
                  <a:pt x="669" y="138"/>
                </a:lnTo>
                <a:lnTo>
                  <a:pt x="669" y="139"/>
                </a:lnTo>
                <a:lnTo>
                  <a:pt x="669" y="140"/>
                </a:lnTo>
                <a:lnTo>
                  <a:pt x="645" y="192"/>
                </a:lnTo>
                <a:lnTo>
                  <a:pt x="700" y="186"/>
                </a:lnTo>
                <a:lnTo>
                  <a:pt x="701" y="186"/>
                </a:lnTo>
                <a:lnTo>
                  <a:pt x="701" y="187"/>
                </a:lnTo>
                <a:lnTo>
                  <a:pt x="702" y="187"/>
                </a:lnTo>
                <a:lnTo>
                  <a:pt x="702" y="188"/>
                </a:lnTo>
                <a:lnTo>
                  <a:pt x="703" y="188"/>
                </a:lnTo>
                <a:lnTo>
                  <a:pt x="704" y="189"/>
                </a:lnTo>
                <a:lnTo>
                  <a:pt x="705" y="189"/>
                </a:lnTo>
                <a:lnTo>
                  <a:pt x="706" y="189"/>
                </a:lnTo>
                <a:lnTo>
                  <a:pt x="706" y="195"/>
                </a:lnTo>
                <a:lnTo>
                  <a:pt x="672" y="241"/>
                </a:lnTo>
                <a:lnTo>
                  <a:pt x="730" y="247"/>
                </a:lnTo>
                <a:lnTo>
                  <a:pt x="730" y="248"/>
                </a:lnTo>
                <a:lnTo>
                  <a:pt x="731" y="248"/>
                </a:lnTo>
                <a:lnTo>
                  <a:pt x="732" y="248"/>
                </a:lnTo>
                <a:lnTo>
                  <a:pt x="733" y="249"/>
                </a:lnTo>
                <a:lnTo>
                  <a:pt x="733" y="250"/>
                </a:lnTo>
                <a:lnTo>
                  <a:pt x="733" y="254"/>
                </a:lnTo>
                <a:lnTo>
                  <a:pt x="694" y="293"/>
                </a:lnTo>
                <a:lnTo>
                  <a:pt x="746" y="309"/>
                </a:lnTo>
                <a:lnTo>
                  <a:pt x="747" y="309"/>
                </a:lnTo>
                <a:lnTo>
                  <a:pt x="748" y="310"/>
                </a:lnTo>
                <a:lnTo>
                  <a:pt x="748" y="311"/>
                </a:lnTo>
                <a:lnTo>
                  <a:pt x="749" y="311"/>
                </a:lnTo>
                <a:lnTo>
                  <a:pt x="749" y="312"/>
                </a:lnTo>
                <a:lnTo>
                  <a:pt x="749" y="318"/>
                </a:lnTo>
                <a:lnTo>
                  <a:pt x="703" y="351"/>
                </a:lnTo>
                <a:lnTo>
                  <a:pt x="752" y="376"/>
                </a:lnTo>
                <a:lnTo>
                  <a:pt x="753" y="376"/>
                </a:lnTo>
                <a:lnTo>
                  <a:pt x="754" y="376"/>
                </a:lnTo>
                <a:lnTo>
                  <a:pt x="755" y="377"/>
                </a:lnTo>
                <a:lnTo>
                  <a:pt x="755" y="378"/>
                </a:lnTo>
                <a:lnTo>
                  <a:pt x="755" y="379"/>
                </a:lnTo>
                <a:lnTo>
                  <a:pt x="755" y="381"/>
                </a:lnTo>
                <a:lnTo>
                  <a:pt x="754" y="381"/>
                </a:lnTo>
                <a:lnTo>
                  <a:pt x="754" y="382"/>
                </a:lnTo>
                <a:lnTo>
                  <a:pt x="753" y="382"/>
                </a:lnTo>
                <a:lnTo>
                  <a:pt x="752" y="382"/>
                </a:lnTo>
                <a:lnTo>
                  <a:pt x="703" y="406"/>
                </a:lnTo>
                <a:lnTo>
                  <a:pt x="749" y="440"/>
                </a:lnTo>
                <a:lnTo>
                  <a:pt x="749" y="443"/>
                </a:lnTo>
                <a:lnTo>
                  <a:pt x="749" y="444"/>
                </a:lnTo>
                <a:lnTo>
                  <a:pt x="749" y="445"/>
                </a:lnTo>
                <a:lnTo>
                  <a:pt x="748" y="445"/>
                </a:lnTo>
                <a:lnTo>
                  <a:pt x="748" y="446"/>
                </a:lnTo>
                <a:lnTo>
                  <a:pt x="748" y="447"/>
                </a:lnTo>
                <a:lnTo>
                  <a:pt x="747" y="447"/>
                </a:lnTo>
                <a:lnTo>
                  <a:pt x="747" y="448"/>
                </a:lnTo>
                <a:lnTo>
                  <a:pt x="746" y="448"/>
                </a:lnTo>
                <a:lnTo>
                  <a:pt x="746" y="449"/>
                </a:lnTo>
                <a:lnTo>
                  <a:pt x="694" y="461"/>
                </a:lnTo>
                <a:lnTo>
                  <a:pt x="730" y="504"/>
                </a:lnTo>
                <a:lnTo>
                  <a:pt x="731" y="504"/>
                </a:lnTo>
                <a:lnTo>
                  <a:pt x="732" y="505"/>
                </a:lnTo>
                <a:lnTo>
                  <a:pt x="733" y="505"/>
                </a:lnTo>
                <a:lnTo>
                  <a:pt x="733" y="506"/>
                </a:lnTo>
                <a:lnTo>
                  <a:pt x="733" y="507"/>
                </a:lnTo>
                <a:lnTo>
                  <a:pt x="733" y="508"/>
                </a:lnTo>
                <a:lnTo>
                  <a:pt x="733" y="509"/>
                </a:lnTo>
                <a:lnTo>
                  <a:pt x="732" y="509"/>
                </a:lnTo>
                <a:lnTo>
                  <a:pt x="732" y="510"/>
                </a:lnTo>
                <a:lnTo>
                  <a:pt x="731" y="510"/>
                </a:lnTo>
                <a:lnTo>
                  <a:pt x="730" y="510"/>
                </a:lnTo>
                <a:lnTo>
                  <a:pt x="672" y="516"/>
                </a:lnTo>
                <a:lnTo>
                  <a:pt x="706" y="562"/>
                </a:lnTo>
                <a:lnTo>
                  <a:pt x="706" y="568"/>
                </a:lnTo>
                <a:lnTo>
                  <a:pt x="705" y="568"/>
                </a:lnTo>
                <a:lnTo>
                  <a:pt x="704" y="569"/>
                </a:lnTo>
                <a:lnTo>
                  <a:pt x="703" y="569"/>
                </a:lnTo>
                <a:lnTo>
                  <a:pt x="702" y="570"/>
                </a:lnTo>
                <a:lnTo>
                  <a:pt x="702" y="571"/>
                </a:lnTo>
                <a:lnTo>
                  <a:pt x="701" y="571"/>
                </a:lnTo>
                <a:lnTo>
                  <a:pt x="700" y="571"/>
                </a:lnTo>
                <a:lnTo>
                  <a:pt x="645" y="565"/>
                </a:lnTo>
                <a:lnTo>
                  <a:pt x="666" y="617"/>
                </a:lnTo>
                <a:lnTo>
                  <a:pt x="667" y="617"/>
                </a:lnTo>
                <a:lnTo>
                  <a:pt x="668" y="618"/>
                </a:lnTo>
                <a:lnTo>
                  <a:pt x="668" y="619"/>
                </a:lnTo>
                <a:lnTo>
                  <a:pt x="668" y="620"/>
                </a:lnTo>
                <a:lnTo>
                  <a:pt x="667" y="620"/>
                </a:lnTo>
                <a:lnTo>
                  <a:pt x="666" y="620"/>
                </a:lnTo>
                <a:lnTo>
                  <a:pt x="666" y="621"/>
                </a:lnTo>
                <a:lnTo>
                  <a:pt x="666" y="622"/>
                </a:lnTo>
                <a:lnTo>
                  <a:pt x="665" y="622"/>
                </a:lnTo>
                <a:lnTo>
                  <a:pt x="665" y="623"/>
                </a:lnTo>
                <a:lnTo>
                  <a:pt x="664" y="623"/>
                </a:lnTo>
                <a:lnTo>
                  <a:pt x="663" y="623"/>
                </a:lnTo>
                <a:lnTo>
                  <a:pt x="608" y="608"/>
                </a:lnTo>
                <a:lnTo>
                  <a:pt x="620" y="663"/>
                </a:lnTo>
                <a:lnTo>
                  <a:pt x="621" y="663"/>
                </a:lnTo>
                <a:lnTo>
                  <a:pt x="621" y="664"/>
                </a:lnTo>
                <a:lnTo>
                  <a:pt x="622" y="665"/>
                </a:lnTo>
                <a:lnTo>
                  <a:pt x="622" y="666"/>
                </a:lnTo>
                <a:lnTo>
                  <a:pt x="621" y="666"/>
                </a:lnTo>
                <a:lnTo>
                  <a:pt x="621" y="667"/>
                </a:lnTo>
                <a:lnTo>
                  <a:pt x="620" y="668"/>
                </a:lnTo>
                <a:lnTo>
                  <a:pt x="620" y="669"/>
                </a:lnTo>
                <a:lnTo>
                  <a:pt x="614" y="669"/>
                </a:lnTo>
                <a:lnTo>
                  <a:pt x="565" y="645"/>
                </a:lnTo>
                <a:lnTo>
                  <a:pt x="568" y="703"/>
                </a:lnTo>
                <a:lnTo>
                  <a:pt x="568" y="704"/>
                </a:lnTo>
                <a:lnTo>
                  <a:pt x="568" y="705"/>
                </a:lnTo>
                <a:lnTo>
                  <a:pt x="567" y="705"/>
                </a:lnTo>
                <a:lnTo>
                  <a:pt x="566" y="706"/>
                </a:lnTo>
                <a:lnTo>
                  <a:pt x="562" y="706"/>
                </a:lnTo>
                <a:lnTo>
                  <a:pt x="516" y="675"/>
                </a:lnTo>
                <a:lnTo>
                  <a:pt x="510" y="730"/>
                </a:lnTo>
                <a:lnTo>
                  <a:pt x="507" y="733"/>
                </a:lnTo>
                <a:lnTo>
                  <a:pt x="501" y="733"/>
                </a:lnTo>
                <a:lnTo>
                  <a:pt x="461" y="693"/>
                </a:lnTo>
                <a:lnTo>
                  <a:pt x="446" y="748"/>
                </a:lnTo>
                <a:lnTo>
                  <a:pt x="446" y="749"/>
                </a:lnTo>
                <a:lnTo>
                  <a:pt x="445" y="749"/>
                </a:lnTo>
                <a:lnTo>
                  <a:pt x="445" y="750"/>
                </a:lnTo>
                <a:lnTo>
                  <a:pt x="444" y="750"/>
                </a:lnTo>
                <a:lnTo>
                  <a:pt x="444" y="751"/>
                </a:lnTo>
                <a:lnTo>
                  <a:pt x="443" y="751"/>
                </a:lnTo>
                <a:lnTo>
                  <a:pt x="441" y="751"/>
                </a:lnTo>
                <a:lnTo>
                  <a:pt x="440" y="751"/>
                </a:lnTo>
                <a:lnTo>
                  <a:pt x="439" y="751"/>
                </a:lnTo>
                <a:lnTo>
                  <a:pt x="439" y="750"/>
                </a:lnTo>
                <a:lnTo>
                  <a:pt x="437" y="749"/>
                </a:lnTo>
                <a:lnTo>
                  <a:pt x="437" y="748"/>
                </a:lnTo>
                <a:lnTo>
                  <a:pt x="406" y="703"/>
                </a:lnTo>
                <a:lnTo>
                  <a:pt x="382" y="755"/>
                </a:lnTo>
                <a:lnTo>
                  <a:pt x="381" y="755"/>
                </a:lnTo>
                <a:lnTo>
                  <a:pt x="380" y="755"/>
                </a:lnTo>
                <a:lnTo>
                  <a:pt x="379" y="756"/>
                </a:lnTo>
                <a:lnTo>
                  <a:pt x="378" y="757"/>
                </a:lnTo>
                <a:lnTo>
                  <a:pt x="377" y="757"/>
                </a:lnTo>
                <a:lnTo>
                  <a:pt x="376" y="758"/>
                </a:lnTo>
                <a:lnTo>
                  <a:pt x="375" y="757"/>
                </a:lnTo>
                <a:lnTo>
                  <a:pt x="375" y="756"/>
                </a:lnTo>
                <a:lnTo>
                  <a:pt x="374" y="756"/>
                </a:lnTo>
                <a:lnTo>
                  <a:pt x="373" y="755"/>
                </a:lnTo>
                <a:lnTo>
                  <a:pt x="348" y="703"/>
                </a:lnTo>
                <a:lnTo>
                  <a:pt x="315" y="748"/>
                </a:lnTo>
                <a:lnTo>
                  <a:pt x="315" y="749"/>
                </a:lnTo>
                <a:lnTo>
                  <a:pt x="314" y="750"/>
                </a:lnTo>
                <a:lnTo>
                  <a:pt x="314" y="751"/>
                </a:lnTo>
                <a:lnTo>
                  <a:pt x="313" y="751"/>
                </a:lnTo>
                <a:lnTo>
                  <a:pt x="312" y="751"/>
                </a:lnTo>
                <a:lnTo>
                  <a:pt x="311" y="751"/>
                </a:lnTo>
                <a:lnTo>
                  <a:pt x="310" y="751"/>
                </a:lnTo>
                <a:lnTo>
                  <a:pt x="309" y="750"/>
                </a:lnTo>
                <a:lnTo>
                  <a:pt x="309" y="749"/>
                </a:lnTo>
                <a:lnTo>
                  <a:pt x="309" y="748"/>
                </a:lnTo>
                <a:lnTo>
                  <a:pt x="293" y="693"/>
                </a:lnTo>
                <a:lnTo>
                  <a:pt x="254" y="733"/>
                </a:lnTo>
                <a:lnTo>
                  <a:pt x="247" y="733"/>
                </a:lnTo>
                <a:lnTo>
                  <a:pt x="246" y="733"/>
                </a:lnTo>
                <a:lnTo>
                  <a:pt x="245" y="732"/>
                </a:lnTo>
                <a:lnTo>
                  <a:pt x="245" y="731"/>
                </a:lnTo>
                <a:lnTo>
                  <a:pt x="244" y="731"/>
                </a:lnTo>
                <a:lnTo>
                  <a:pt x="244" y="730"/>
                </a:lnTo>
                <a:lnTo>
                  <a:pt x="238" y="675"/>
                </a:lnTo>
                <a:lnTo>
                  <a:pt x="192" y="706"/>
                </a:lnTo>
                <a:lnTo>
                  <a:pt x="186" y="706"/>
                </a:lnTo>
                <a:lnTo>
                  <a:pt x="186" y="703"/>
                </a:lnTo>
                <a:lnTo>
                  <a:pt x="189" y="645"/>
                </a:lnTo>
                <a:lnTo>
                  <a:pt x="137" y="669"/>
                </a:lnTo>
                <a:lnTo>
                  <a:pt x="134" y="669"/>
                </a:lnTo>
                <a:lnTo>
                  <a:pt x="134" y="668"/>
                </a:lnTo>
                <a:lnTo>
                  <a:pt x="133" y="668"/>
                </a:lnTo>
                <a:lnTo>
                  <a:pt x="133" y="667"/>
                </a:lnTo>
                <a:lnTo>
                  <a:pt x="132" y="667"/>
                </a:lnTo>
                <a:lnTo>
                  <a:pt x="132" y="666"/>
                </a:lnTo>
                <a:lnTo>
                  <a:pt x="131" y="665"/>
                </a:lnTo>
                <a:lnTo>
                  <a:pt x="131" y="663"/>
                </a:lnTo>
                <a:lnTo>
                  <a:pt x="147" y="608"/>
                </a:lnTo>
                <a:lnTo>
                  <a:pt x="92" y="623"/>
                </a:lnTo>
                <a:lnTo>
                  <a:pt x="91" y="623"/>
                </a:lnTo>
                <a:lnTo>
                  <a:pt x="90" y="623"/>
                </a:lnTo>
                <a:lnTo>
                  <a:pt x="90" y="622"/>
                </a:lnTo>
                <a:lnTo>
                  <a:pt x="89" y="622"/>
                </a:lnTo>
                <a:lnTo>
                  <a:pt x="89" y="621"/>
                </a:lnTo>
                <a:lnTo>
                  <a:pt x="89" y="620"/>
                </a:lnTo>
                <a:lnTo>
                  <a:pt x="88" y="620"/>
                </a:lnTo>
                <a:lnTo>
                  <a:pt x="87" y="620"/>
                </a:lnTo>
                <a:lnTo>
                  <a:pt x="86" y="619"/>
                </a:lnTo>
                <a:lnTo>
                  <a:pt x="86" y="618"/>
                </a:lnTo>
                <a:lnTo>
                  <a:pt x="86" y="617"/>
                </a:lnTo>
                <a:lnTo>
                  <a:pt x="110" y="565"/>
                </a:lnTo>
                <a:lnTo>
                  <a:pt x="55" y="568"/>
                </a:lnTo>
                <a:lnTo>
                  <a:pt x="49" y="568"/>
                </a:lnTo>
                <a:lnTo>
                  <a:pt x="49" y="562"/>
                </a:lnTo>
                <a:lnTo>
                  <a:pt x="82" y="516"/>
                </a:lnTo>
                <a:lnTo>
                  <a:pt x="24" y="510"/>
                </a:lnTo>
                <a:lnTo>
                  <a:pt x="23" y="510"/>
                </a:lnTo>
                <a:lnTo>
                  <a:pt x="22" y="509"/>
                </a:lnTo>
                <a:lnTo>
                  <a:pt x="21" y="508"/>
                </a:lnTo>
                <a:lnTo>
                  <a:pt x="21" y="501"/>
                </a:lnTo>
                <a:lnTo>
                  <a:pt x="61" y="461"/>
                </a:lnTo>
                <a:lnTo>
                  <a:pt x="9" y="446"/>
                </a:lnTo>
                <a:lnTo>
                  <a:pt x="7" y="446"/>
                </a:lnTo>
                <a:lnTo>
                  <a:pt x="6" y="445"/>
                </a:lnTo>
                <a:lnTo>
                  <a:pt x="6" y="440"/>
                </a:lnTo>
                <a:lnTo>
                  <a:pt x="52" y="406"/>
                </a:lnTo>
                <a:lnTo>
                  <a:pt x="3" y="382"/>
                </a:lnTo>
                <a:lnTo>
                  <a:pt x="2" y="382"/>
                </a:lnTo>
                <a:lnTo>
                  <a:pt x="1" y="381"/>
                </a:lnTo>
                <a:lnTo>
                  <a:pt x="0" y="380"/>
                </a:lnTo>
                <a:lnTo>
                  <a:pt x="0" y="379"/>
                </a:lnTo>
                <a:lnTo>
                  <a:pt x="0" y="377"/>
                </a:lnTo>
                <a:lnTo>
                  <a:pt x="0" y="376"/>
                </a:lnTo>
                <a:lnTo>
                  <a:pt x="1" y="375"/>
                </a:lnTo>
                <a:lnTo>
                  <a:pt x="1" y="374"/>
                </a:lnTo>
                <a:lnTo>
                  <a:pt x="3" y="373"/>
                </a:lnTo>
                <a:lnTo>
                  <a:pt x="52" y="351"/>
                </a:lnTo>
                <a:lnTo>
                  <a:pt x="6" y="318"/>
                </a:lnTo>
                <a:lnTo>
                  <a:pt x="6" y="311"/>
                </a:lnTo>
                <a:lnTo>
                  <a:pt x="6" y="310"/>
                </a:lnTo>
                <a:lnTo>
                  <a:pt x="7" y="310"/>
                </a:lnTo>
                <a:lnTo>
                  <a:pt x="7" y="309"/>
                </a:lnTo>
                <a:lnTo>
                  <a:pt x="8" y="309"/>
                </a:lnTo>
                <a:lnTo>
                  <a:pt x="9" y="309"/>
                </a:lnTo>
                <a:lnTo>
                  <a:pt x="61" y="293"/>
                </a:lnTo>
                <a:lnTo>
                  <a:pt x="24" y="254"/>
                </a:lnTo>
                <a:lnTo>
                  <a:pt x="24" y="253"/>
                </a:lnTo>
                <a:lnTo>
                  <a:pt x="23" y="252"/>
                </a:lnTo>
                <a:lnTo>
                  <a:pt x="22" y="251"/>
                </a:lnTo>
                <a:lnTo>
                  <a:pt x="22" y="250"/>
                </a:lnTo>
                <a:lnTo>
                  <a:pt x="21" y="250"/>
                </a:lnTo>
                <a:lnTo>
                  <a:pt x="21" y="249"/>
                </a:lnTo>
                <a:lnTo>
                  <a:pt x="21" y="247"/>
                </a:lnTo>
                <a:lnTo>
                  <a:pt x="24" y="244"/>
                </a:lnTo>
                <a:lnTo>
                  <a:pt x="82" y="241"/>
                </a:lnTo>
                <a:lnTo>
                  <a:pt x="49" y="192"/>
                </a:lnTo>
                <a:lnTo>
                  <a:pt x="49" y="189"/>
                </a:lnTo>
                <a:lnTo>
                  <a:pt x="50" y="188"/>
                </a:lnTo>
                <a:lnTo>
                  <a:pt x="51" y="188"/>
                </a:lnTo>
                <a:lnTo>
                  <a:pt x="51" y="187"/>
                </a:lnTo>
                <a:lnTo>
                  <a:pt x="52" y="187"/>
                </a:lnTo>
                <a:lnTo>
                  <a:pt x="52" y="186"/>
                </a:lnTo>
                <a:lnTo>
                  <a:pt x="53" y="186"/>
                </a:lnTo>
                <a:lnTo>
                  <a:pt x="54" y="186"/>
                </a:lnTo>
                <a:lnTo>
                  <a:pt x="55" y="186"/>
                </a:lnTo>
                <a:lnTo>
                  <a:pt x="110" y="192"/>
                </a:lnTo>
                <a:lnTo>
                  <a:pt x="89" y="140"/>
                </a:lnTo>
                <a:lnTo>
                  <a:pt x="88" y="140"/>
                </a:lnTo>
                <a:lnTo>
                  <a:pt x="87" y="139"/>
                </a:lnTo>
                <a:lnTo>
                  <a:pt x="87" y="138"/>
                </a:lnTo>
                <a:lnTo>
                  <a:pt x="86" y="138"/>
                </a:lnTo>
                <a:lnTo>
                  <a:pt x="86" y="137"/>
                </a:lnTo>
                <a:lnTo>
                  <a:pt x="87" y="137"/>
                </a:lnTo>
                <a:lnTo>
                  <a:pt x="87" y="136"/>
                </a:lnTo>
                <a:lnTo>
                  <a:pt x="88" y="135"/>
                </a:lnTo>
                <a:lnTo>
                  <a:pt x="89" y="134"/>
                </a:lnTo>
                <a:lnTo>
                  <a:pt x="92" y="134"/>
                </a:lnTo>
                <a:lnTo>
                  <a:pt x="147" y="147"/>
                </a:lnTo>
                <a:lnTo>
                  <a:pt x="134" y="92"/>
                </a:lnTo>
                <a:lnTo>
                  <a:pt x="133" y="92"/>
                </a:lnTo>
                <a:lnTo>
                  <a:pt x="133" y="91"/>
                </a:lnTo>
                <a:lnTo>
                  <a:pt x="133" y="90"/>
                </a:lnTo>
                <a:lnTo>
                  <a:pt x="134" y="89"/>
                </a:lnTo>
                <a:lnTo>
                  <a:pt x="135" y="89"/>
                </a:lnTo>
                <a:lnTo>
                  <a:pt x="135" y="88"/>
                </a:lnTo>
                <a:lnTo>
                  <a:pt x="136" y="88"/>
                </a:lnTo>
                <a:lnTo>
                  <a:pt x="137" y="88"/>
                </a:lnTo>
                <a:lnTo>
                  <a:pt x="137" y="87"/>
                </a:lnTo>
                <a:lnTo>
                  <a:pt x="138" y="87"/>
                </a:lnTo>
                <a:lnTo>
                  <a:pt x="139" y="87"/>
                </a:lnTo>
                <a:lnTo>
                  <a:pt x="139" y="88"/>
                </a:lnTo>
                <a:lnTo>
                  <a:pt x="140" y="88"/>
                </a:lnTo>
                <a:lnTo>
                  <a:pt x="141" y="89"/>
                </a:lnTo>
                <a:lnTo>
                  <a:pt x="189" y="110"/>
                </a:lnTo>
                <a:lnTo>
                  <a:pt x="186" y="55"/>
                </a:lnTo>
                <a:lnTo>
                  <a:pt x="186" y="53"/>
                </a:lnTo>
                <a:lnTo>
                  <a:pt x="187" y="53"/>
                </a:lnTo>
                <a:lnTo>
                  <a:pt x="187" y="52"/>
                </a:lnTo>
                <a:lnTo>
                  <a:pt x="188" y="52"/>
                </a:lnTo>
                <a:lnTo>
                  <a:pt x="189" y="52"/>
                </a:lnTo>
                <a:lnTo>
                  <a:pt x="189" y="51"/>
                </a:lnTo>
                <a:lnTo>
                  <a:pt x="190" y="51"/>
                </a:lnTo>
                <a:lnTo>
                  <a:pt x="190" y="50"/>
                </a:lnTo>
                <a:lnTo>
                  <a:pt x="191" y="50"/>
                </a:lnTo>
                <a:lnTo>
                  <a:pt x="192" y="50"/>
                </a:lnTo>
                <a:lnTo>
                  <a:pt x="192" y="51"/>
                </a:lnTo>
                <a:lnTo>
                  <a:pt x="192" y="52"/>
                </a:lnTo>
                <a:lnTo>
                  <a:pt x="238" y="83"/>
                </a:lnTo>
                <a:lnTo>
                  <a:pt x="244" y="28"/>
                </a:lnTo>
                <a:lnTo>
                  <a:pt x="244" y="27"/>
                </a:lnTo>
                <a:lnTo>
                  <a:pt x="245" y="27"/>
                </a:lnTo>
                <a:lnTo>
                  <a:pt x="245" y="26"/>
                </a:lnTo>
                <a:lnTo>
                  <a:pt x="245" y="25"/>
                </a:lnTo>
                <a:lnTo>
                  <a:pt x="246" y="24"/>
                </a:lnTo>
                <a:lnTo>
                  <a:pt x="247" y="24"/>
                </a:lnTo>
                <a:lnTo>
                  <a:pt x="247" y="23"/>
                </a:lnTo>
                <a:lnTo>
                  <a:pt x="247" y="22"/>
                </a:lnTo>
                <a:lnTo>
                  <a:pt x="247" y="21"/>
                </a:lnTo>
                <a:lnTo>
                  <a:pt x="248" y="21"/>
                </a:lnTo>
                <a:lnTo>
                  <a:pt x="249" y="21"/>
                </a:lnTo>
                <a:lnTo>
                  <a:pt x="250" y="22"/>
                </a:lnTo>
                <a:lnTo>
                  <a:pt x="251" y="22"/>
                </a:lnTo>
                <a:lnTo>
                  <a:pt x="252" y="23"/>
                </a:lnTo>
                <a:lnTo>
                  <a:pt x="253" y="24"/>
                </a:lnTo>
                <a:lnTo>
                  <a:pt x="254" y="24"/>
                </a:lnTo>
                <a:lnTo>
                  <a:pt x="293" y="64"/>
                </a:lnTo>
                <a:lnTo>
                  <a:pt x="309" y="9"/>
                </a:lnTo>
                <a:lnTo>
                  <a:pt x="309" y="8"/>
                </a:lnTo>
                <a:lnTo>
                  <a:pt x="309" y="7"/>
                </a:lnTo>
                <a:lnTo>
                  <a:pt x="310" y="7"/>
                </a:lnTo>
                <a:lnTo>
                  <a:pt x="310" y="6"/>
                </a:lnTo>
                <a:lnTo>
                  <a:pt x="311" y="6"/>
                </a:lnTo>
                <a:lnTo>
                  <a:pt x="312" y="6"/>
                </a:lnTo>
                <a:lnTo>
                  <a:pt x="313" y="6"/>
                </a:lnTo>
                <a:lnTo>
                  <a:pt x="314" y="6"/>
                </a:lnTo>
                <a:lnTo>
                  <a:pt x="315" y="7"/>
                </a:lnTo>
                <a:lnTo>
                  <a:pt x="316" y="7"/>
                </a:lnTo>
                <a:lnTo>
                  <a:pt x="316" y="8"/>
                </a:lnTo>
                <a:lnTo>
                  <a:pt x="317" y="8"/>
                </a:lnTo>
                <a:lnTo>
                  <a:pt x="317" y="9"/>
                </a:lnTo>
                <a:lnTo>
                  <a:pt x="318" y="9"/>
                </a:lnTo>
                <a:lnTo>
                  <a:pt x="348" y="52"/>
                </a:lnTo>
                <a:lnTo>
                  <a:pt x="373" y="3"/>
                </a:lnTo>
                <a:lnTo>
                  <a:pt x="375" y="1"/>
                </a:lnTo>
                <a:lnTo>
                  <a:pt x="376" y="0"/>
                </a:lnTo>
                <a:lnTo>
                  <a:pt x="377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1" y="1"/>
                </a:lnTo>
                <a:lnTo>
                  <a:pt x="382" y="2"/>
                </a:lnTo>
                <a:lnTo>
                  <a:pt x="382" y="3"/>
                </a:lnTo>
                <a:lnTo>
                  <a:pt x="406" y="52"/>
                </a:lnTo>
              </a:path>
            </a:pathLst>
          </a:custGeom>
          <a:solidFill>
            <a:srgbClr val="FFB200"/>
          </a:solidFill>
          <a:ln cap="rnd" cmpd="sng" w="12700">
            <a:solidFill>
              <a:srgbClr val="F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14"/>
          <p:cNvCxnSpPr/>
          <p:nvPr/>
        </p:nvCxnSpPr>
        <p:spPr>
          <a:xfrm>
            <a:off x="6042025" y="2892425"/>
            <a:ext cx="20637" cy="6508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14"/>
          <p:cNvCxnSpPr/>
          <p:nvPr/>
        </p:nvCxnSpPr>
        <p:spPr>
          <a:xfrm>
            <a:off x="5940425" y="2901950"/>
            <a:ext cx="34925" cy="5556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14"/>
          <p:cNvCxnSpPr/>
          <p:nvPr/>
        </p:nvCxnSpPr>
        <p:spPr>
          <a:xfrm>
            <a:off x="5838825" y="2932112"/>
            <a:ext cx="49212" cy="444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14"/>
          <p:cNvCxnSpPr/>
          <p:nvPr/>
        </p:nvCxnSpPr>
        <p:spPr>
          <a:xfrm>
            <a:off x="5745162" y="2970212"/>
            <a:ext cx="60325" cy="365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14"/>
          <p:cNvCxnSpPr/>
          <p:nvPr/>
        </p:nvCxnSpPr>
        <p:spPr>
          <a:xfrm>
            <a:off x="5664200" y="3033712"/>
            <a:ext cx="63500" cy="2063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5" name="Google Shape;535;p14"/>
          <p:cNvCxnSpPr/>
          <p:nvPr/>
        </p:nvCxnSpPr>
        <p:spPr>
          <a:xfrm>
            <a:off x="5591175" y="3100387"/>
            <a:ext cx="69850" cy="1270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14"/>
          <p:cNvCxnSpPr/>
          <p:nvPr/>
        </p:nvCxnSpPr>
        <p:spPr>
          <a:xfrm>
            <a:off x="5532437" y="3181350"/>
            <a:ext cx="69850" cy="63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14"/>
          <p:cNvCxnSpPr/>
          <p:nvPr/>
        </p:nvCxnSpPr>
        <p:spPr>
          <a:xfrm flipH="1" rot="10800000">
            <a:off x="5489575" y="3257550"/>
            <a:ext cx="68262" cy="238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8" name="Google Shape;538;p14"/>
          <p:cNvCxnSpPr/>
          <p:nvPr/>
        </p:nvCxnSpPr>
        <p:spPr>
          <a:xfrm flipH="1" rot="10800000">
            <a:off x="5464175" y="3340100"/>
            <a:ext cx="65087" cy="3810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9" name="Google Shape;539;p14"/>
          <p:cNvCxnSpPr/>
          <p:nvPr/>
        </p:nvCxnSpPr>
        <p:spPr>
          <a:xfrm flipH="1" rot="10800000">
            <a:off x="5454650" y="3427412"/>
            <a:ext cx="60325" cy="5238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0" name="Google Shape;540;p14"/>
          <p:cNvCxnSpPr/>
          <p:nvPr/>
        </p:nvCxnSpPr>
        <p:spPr>
          <a:xfrm flipH="1" rot="10800000">
            <a:off x="5464175" y="3519487"/>
            <a:ext cx="55562" cy="619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1" name="Google Shape;541;p14"/>
          <p:cNvCxnSpPr/>
          <p:nvPr/>
        </p:nvCxnSpPr>
        <p:spPr>
          <a:xfrm flipH="1" rot="10800000">
            <a:off x="5489575" y="3606800"/>
            <a:ext cx="44450" cy="7143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" name="Google Shape;542;p14"/>
          <p:cNvCxnSpPr/>
          <p:nvPr/>
        </p:nvCxnSpPr>
        <p:spPr>
          <a:xfrm flipH="1" rot="10800000">
            <a:off x="5532437" y="3689350"/>
            <a:ext cx="36512" cy="8096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14"/>
          <p:cNvCxnSpPr/>
          <p:nvPr/>
        </p:nvCxnSpPr>
        <p:spPr>
          <a:xfrm flipH="1" rot="10800000">
            <a:off x="5591175" y="3767137"/>
            <a:ext cx="20637" cy="9048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14"/>
          <p:cNvCxnSpPr/>
          <p:nvPr/>
        </p:nvCxnSpPr>
        <p:spPr>
          <a:xfrm flipH="1" rot="10800000">
            <a:off x="5664200" y="3835400"/>
            <a:ext cx="6350" cy="952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14"/>
          <p:cNvCxnSpPr/>
          <p:nvPr/>
        </p:nvCxnSpPr>
        <p:spPr>
          <a:xfrm flipH="1" rot="10800000">
            <a:off x="5738812" y="3889375"/>
            <a:ext cx="6350" cy="1000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14"/>
          <p:cNvCxnSpPr/>
          <p:nvPr/>
        </p:nvCxnSpPr>
        <p:spPr>
          <a:xfrm rot="10800000">
            <a:off x="5815012" y="3932237"/>
            <a:ext cx="23812" cy="952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14"/>
          <p:cNvCxnSpPr/>
          <p:nvPr/>
        </p:nvCxnSpPr>
        <p:spPr>
          <a:xfrm rot="10800000">
            <a:off x="5902325" y="3960812"/>
            <a:ext cx="38100" cy="952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8" name="Google Shape;548;p14"/>
          <p:cNvCxnSpPr/>
          <p:nvPr/>
        </p:nvCxnSpPr>
        <p:spPr>
          <a:xfrm rot="10800000">
            <a:off x="5989637" y="3976687"/>
            <a:ext cx="47625" cy="8890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14"/>
          <p:cNvCxnSpPr/>
          <p:nvPr/>
        </p:nvCxnSpPr>
        <p:spPr>
          <a:xfrm rot="10800000">
            <a:off x="6076950" y="3976687"/>
            <a:ext cx="61912" cy="79375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14"/>
          <p:cNvCxnSpPr/>
          <p:nvPr/>
        </p:nvCxnSpPr>
        <p:spPr>
          <a:xfrm rot="10800000">
            <a:off x="6164262" y="3956050"/>
            <a:ext cx="76200" cy="7620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14"/>
          <p:cNvCxnSpPr/>
          <p:nvPr/>
        </p:nvCxnSpPr>
        <p:spPr>
          <a:xfrm rot="10800000">
            <a:off x="6246812" y="3927475"/>
            <a:ext cx="85725" cy="619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14"/>
          <p:cNvCxnSpPr/>
          <p:nvPr/>
        </p:nvCxnSpPr>
        <p:spPr>
          <a:xfrm rot="10800000">
            <a:off x="6324600" y="3883025"/>
            <a:ext cx="90487" cy="47625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14"/>
          <p:cNvCxnSpPr/>
          <p:nvPr/>
        </p:nvCxnSpPr>
        <p:spPr>
          <a:xfrm rot="10800000">
            <a:off x="6392862" y="3825875"/>
            <a:ext cx="95250" cy="317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14"/>
          <p:cNvCxnSpPr/>
          <p:nvPr/>
        </p:nvCxnSpPr>
        <p:spPr>
          <a:xfrm rot="10800000">
            <a:off x="6451600" y="3752850"/>
            <a:ext cx="95250" cy="1746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14"/>
          <p:cNvCxnSpPr/>
          <p:nvPr/>
        </p:nvCxnSpPr>
        <p:spPr>
          <a:xfrm flipH="1">
            <a:off x="6494462" y="3671887"/>
            <a:ext cx="95250" cy="9525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14"/>
          <p:cNvCxnSpPr/>
          <p:nvPr/>
        </p:nvCxnSpPr>
        <p:spPr>
          <a:xfrm flipH="1">
            <a:off x="6524625" y="3581400"/>
            <a:ext cx="88900" cy="1111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14"/>
          <p:cNvCxnSpPr/>
          <p:nvPr/>
        </p:nvCxnSpPr>
        <p:spPr>
          <a:xfrm flipH="1">
            <a:off x="6538912" y="3479800"/>
            <a:ext cx="85725" cy="2540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8" name="Google Shape;558;p14"/>
          <p:cNvCxnSpPr/>
          <p:nvPr/>
        </p:nvCxnSpPr>
        <p:spPr>
          <a:xfrm flipH="1">
            <a:off x="6534150" y="3378200"/>
            <a:ext cx="79375" cy="34925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14"/>
          <p:cNvCxnSpPr/>
          <p:nvPr/>
        </p:nvCxnSpPr>
        <p:spPr>
          <a:xfrm flipH="1">
            <a:off x="6518275" y="3281362"/>
            <a:ext cx="71437" cy="444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14"/>
          <p:cNvCxnSpPr/>
          <p:nvPr/>
        </p:nvCxnSpPr>
        <p:spPr>
          <a:xfrm flipH="1">
            <a:off x="6484937" y="3187700"/>
            <a:ext cx="61912" cy="55562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" name="Google Shape;561;p14"/>
          <p:cNvCxnSpPr/>
          <p:nvPr/>
        </p:nvCxnSpPr>
        <p:spPr>
          <a:xfrm flipH="1">
            <a:off x="6442075" y="3106737"/>
            <a:ext cx="46037" cy="5873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14"/>
          <p:cNvCxnSpPr/>
          <p:nvPr/>
        </p:nvCxnSpPr>
        <p:spPr>
          <a:xfrm flipH="1">
            <a:off x="6383337" y="3033712"/>
            <a:ext cx="31750" cy="65087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14"/>
          <p:cNvCxnSpPr/>
          <p:nvPr/>
        </p:nvCxnSpPr>
        <p:spPr>
          <a:xfrm flipH="1">
            <a:off x="6315075" y="2974975"/>
            <a:ext cx="17462" cy="698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14"/>
          <p:cNvCxnSpPr/>
          <p:nvPr/>
        </p:nvCxnSpPr>
        <p:spPr>
          <a:xfrm>
            <a:off x="6234112" y="2932112"/>
            <a:ext cx="9525" cy="698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14"/>
          <p:cNvCxnSpPr/>
          <p:nvPr/>
        </p:nvCxnSpPr>
        <p:spPr>
          <a:xfrm>
            <a:off x="6143625" y="2901950"/>
            <a:ext cx="6350" cy="69850"/>
          </a:xfrm>
          <a:prstGeom prst="straightConnector1">
            <a:avLst/>
          </a:prstGeom>
          <a:noFill/>
          <a:ln cap="flat" cmpd="sng" w="12700">
            <a:solidFill>
              <a:srgbClr val="FF00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6" name="Google Shape;566;p14"/>
          <p:cNvSpPr/>
          <p:nvPr/>
        </p:nvSpPr>
        <p:spPr>
          <a:xfrm>
            <a:off x="5511800" y="2954337"/>
            <a:ext cx="1044575" cy="1044575"/>
          </a:xfrm>
          <a:custGeom>
            <a:rect b="b" l="l" r="r" t="t"/>
            <a:pathLst>
              <a:path extrusionOk="0" h="658" w="658">
                <a:moveTo>
                  <a:pt x="330" y="657"/>
                </a:moveTo>
                <a:lnTo>
                  <a:pt x="363" y="655"/>
                </a:lnTo>
                <a:lnTo>
                  <a:pt x="396" y="650"/>
                </a:lnTo>
                <a:lnTo>
                  <a:pt x="427" y="642"/>
                </a:lnTo>
                <a:lnTo>
                  <a:pt x="457" y="631"/>
                </a:lnTo>
                <a:lnTo>
                  <a:pt x="486" y="616"/>
                </a:lnTo>
                <a:lnTo>
                  <a:pt x="513" y="600"/>
                </a:lnTo>
                <a:lnTo>
                  <a:pt x="538" y="581"/>
                </a:lnTo>
                <a:lnTo>
                  <a:pt x="561" y="559"/>
                </a:lnTo>
                <a:lnTo>
                  <a:pt x="582" y="536"/>
                </a:lnTo>
                <a:lnTo>
                  <a:pt x="601" y="510"/>
                </a:lnTo>
                <a:lnTo>
                  <a:pt x="617" y="483"/>
                </a:lnTo>
                <a:lnTo>
                  <a:pt x="631" y="454"/>
                </a:lnTo>
                <a:lnTo>
                  <a:pt x="642" y="424"/>
                </a:lnTo>
                <a:lnTo>
                  <a:pt x="650" y="393"/>
                </a:lnTo>
                <a:lnTo>
                  <a:pt x="655" y="360"/>
                </a:lnTo>
                <a:lnTo>
                  <a:pt x="657" y="327"/>
                </a:lnTo>
                <a:lnTo>
                  <a:pt x="655" y="293"/>
                </a:lnTo>
                <a:lnTo>
                  <a:pt x="650" y="261"/>
                </a:lnTo>
                <a:lnTo>
                  <a:pt x="642" y="230"/>
                </a:lnTo>
                <a:lnTo>
                  <a:pt x="631" y="200"/>
                </a:lnTo>
                <a:lnTo>
                  <a:pt x="617" y="171"/>
                </a:lnTo>
                <a:lnTo>
                  <a:pt x="601" y="144"/>
                </a:lnTo>
                <a:lnTo>
                  <a:pt x="582" y="119"/>
                </a:lnTo>
                <a:lnTo>
                  <a:pt x="561" y="96"/>
                </a:lnTo>
                <a:lnTo>
                  <a:pt x="538" y="75"/>
                </a:lnTo>
                <a:lnTo>
                  <a:pt x="513" y="56"/>
                </a:lnTo>
                <a:lnTo>
                  <a:pt x="486" y="39"/>
                </a:lnTo>
                <a:lnTo>
                  <a:pt x="457" y="26"/>
                </a:lnTo>
                <a:lnTo>
                  <a:pt x="427" y="15"/>
                </a:lnTo>
                <a:lnTo>
                  <a:pt x="396" y="7"/>
                </a:lnTo>
                <a:lnTo>
                  <a:pt x="363" y="2"/>
                </a:lnTo>
                <a:lnTo>
                  <a:pt x="330" y="0"/>
                </a:lnTo>
                <a:lnTo>
                  <a:pt x="296" y="2"/>
                </a:lnTo>
                <a:lnTo>
                  <a:pt x="263" y="7"/>
                </a:lnTo>
                <a:lnTo>
                  <a:pt x="231" y="15"/>
                </a:lnTo>
                <a:lnTo>
                  <a:pt x="201" y="26"/>
                </a:lnTo>
                <a:lnTo>
                  <a:pt x="172" y="39"/>
                </a:lnTo>
                <a:lnTo>
                  <a:pt x="145" y="56"/>
                </a:lnTo>
                <a:lnTo>
                  <a:pt x="120" y="75"/>
                </a:lnTo>
                <a:lnTo>
                  <a:pt x="96" y="96"/>
                </a:lnTo>
                <a:lnTo>
                  <a:pt x="75" y="119"/>
                </a:lnTo>
                <a:lnTo>
                  <a:pt x="56" y="144"/>
                </a:lnTo>
                <a:lnTo>
                  <a:pt x="40" y="171"/>
                </a:lnTo>
                <a:lnTo>
                  <a:pt x="26" y="200"/>
                </a:lnTo>
                <a:lnTo>
                  <a:pt x="15" y="230"/>
                </a:lnTo>
                <a:lnTo>
                  <a:pt x="7" y="261"/>
                </a:lnTo>
                <a:lnTo>
                  <a:pt x="2" y="293"/>
                </a:lnTo>
                <a:lnTo>
                  <a:pt x="0" y="327"/>
                </a:lnTo>
                <a:lnTo>
                  <a:pt x="2" y="360"/>
                </a:lnTo>
                <a:lnTo>
                  <a:pt x="7" y="393"/>
                </a:lnTo>
                <a:lnTo>
                  <a:pt x="15" y="424"/>
                </a:lnTo>
                <a:lnTo>
                  <a:pt x="26" y="454"/>
                </a:lnTo>
                <a:lnTo>
                  <a:pt x="40" y="483"/>
                </a:lnTo>
                <a:lnTo>
                  <a:pt x="56" y="510"/>
                </a:lnTo>
                <a:lnTo>
                  <a:pt x="75" y="536"/>
                </a:lnTo>
                <a:lnTo>
                  <a:pt x="96" y="559"/>
                </a:lnTo>
                <a:lnTo>
                  <a:pt x="120" y="581"/>
                </a:lnTo>
                <a:lnTo>
                  <a:pt x="145" y="600"/>
                </a:lnTo>
                <a:lnTo>
                  <a:pt x="172" y="616"/>
                </a:lnTo>
                <a:lnTo>
                  <a:pt x="201" y="631"/>
                </a:lnTo>
                <a:lnTo>
                  <a:pt x="231" y="642"/>
                </a:lnTo>
                <a:lnTo>
                  <a:pt x="263" y="650"/>
                </a:lnTo>
                <a:lnTo>
                  <a:pt x="296" y="655"/>
                </a:lnTo>
                <a:lnTo>
                  <a:pt x="330" y="657"/>
                </a:lnTo>
              </a:path>
            </a:pathLst>
          </a:custGeom>
          <a:solidFill>
            <a:srgbClr val="FF0098"/>
          </a:solidFill>
          <a:ln cap="rnd" cmpd="sng" w="12700">
            <a:solidFill>
              <a:srgbClr val="A5003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5903912" y="2978150"/>
            <a:ext cx="628650" cy="617537"/>
          </a:xfrm>
          <a:custGeom>
            <a:rect b="b" l="l" r="r" t="t"/>
            <a:pathLst>
              <a:path extrusionOk="0" h="389" w="396">
                <a:moveTo>
                  <a:pt x="385" y="388"/>
                </a:moveTo>
                <a:lnTo>
                  <a:pt x="386" y="384"/>
                </a:lnTo>
                <a:lnTo>
                  <a:pt x="387" y="379"/>
                </a:lnTo>
                <a:lnTo>
                  <a:pt x="388" y="374"/>
                </a:lnTo>
                <a:lnTo>
                  <a:pt x="389" y="370"/>
                </a:lnTo>
                <a:lnTo>
                  <a:pt x="390" y="365"/>
                </a:lnTo>
                <a:lnTo>
                  <a:pt x="391" y="361"/>
                </a:lnTo>
                <a:lnTo>
                  <a:pt x="392" y="356"/>
                </a:lnTo>
                <a:lnTo>
                  <a:pt x="392" y="351"/>
                </a:lnTo>
                <a:lnTo>
                  <a:pt x="393" y="346"/>
                </a:lnTo>
                <a:lnTo>
                  <a:pt x="393" y="342"/>
                </a:lnTo>
                <a:lnTo>
                  <a:pt x="394" y="337"/>
                </a:lnTo>
                <a:lnTo>
                  <a:pt x="394" y="332"/>
                </a:lnTo>
                <a:lnTo>
                  <a:pt x="394" y="327"/>
                </a:lnTo>
                <a:lnTo>
                  <a:pt x="394" y="322"/>
                </a:lnTo>
                <a:lnTo>
                  <a:pt x="394" y="317"/>
                </a:lnTo>
                <a:lnTo>
                  <a:pt x="395" y="312"/>
                </a:lnTo>
                <a:lnTo>
                  <a:pt x="393" y="280"/>
                </a:lnTo>
                <a:lnTo>
                  <a:pt x="388" y="249"/>
                </a:lnTo>
                <a:lnTo>
                  <a:pt x="380" y="220"/>
                </a:lnTo>
                <a:lnTo>
                  <a:pt x="370" y="191"/>
                </a:lnTo>
                <a:lnTo>
                  <a:pt x="357" y="164"/>
                </a:lnTo>
                <a:lnTo>
                  <a:pt x="341" y="138"/>
                </a:lnTo>
                <a:lnTo>
                  <a:pt x="323" y="114"/>
                </a:lnTo>
                <a:lnTo>
                  <a:pt x="303" y="92"/>
                </a:lnTo>
                <a:lnTo>
                  <a:pt x="281" y="72"/>
                </a:lnTo>
                <a:lnTo>
                  <a:pt x="257" y="54"/>
                </a:lnTo>
                <a:lnTo>
                  <a:pt x="231" y="38"/>
                </a:lnTo>
                <a:lnTo>
                  <a:pt x="204" y="25"/>
                </a:lnTo>
                <a:lnTo>
                  <a:pt x="175" y="14"/>
                </a:lnTo>
                <a:lnTo>
                  <a:pt x="145" y="7"/>
                </a:lnTo>
                <a:lnTo>
                  <a:pt x="115" y="2"/>
                </a:lnTo>
                <a:lnTo>
                  <a:pt x="83" y="0"/>
                </a:lnTo>
                <a:lnTo>
                  <a:pt x="77" y="0"/>
                </a:lnTo>
                <a:lnTo>
                  <a:pt x="72" y="0"/>
                </a:lnTo>
                <a:lnTo>
                  <a:pt x="66" y="1"/>
                </a:lnTo>
                <a:lnTo>
                  <a:pt x="60" y="1"/>
                </a:lnTo>
                <a:lnTo>
                  <a:pt x="55" y="1"/>
                </a:lnTo>
                <a:lnTo>
                  <a:pt x="50" y="2"/>
                </a:lnTo>
                <a:lnTo>
                  <a:pt x="44" y="2"/>
                </a:lnTo>
                <a:lnTo>
                  <a:pt x="39" y="3"/>
                </a:lnTo>
                <a:lnTo>
                  <a:pt x="34" y="3"/>
                </a:lnTo>
                <a:lnTo>
                  <a:pt x="29" y="4"/>
                </a:lnTo>
                <a:lnTo>
                  <a:pt x="24" y="5"/>
                </a:lnTo>
                <a:lnTo>
                  <a:pt x="19" y="5"/>
                </a:lnTo>
                <a:lnTo>
                  <a:pt x="14" y="6"/>
                </a:lnTo>
                <a:lnTo>
                  <a:pt x="10" y="7"/>
                </a:lnTo>
                <a:lnTo>
                  <a:pt x="5" y="8"/>
                </a:lnTo>
                <a:lnTo>
                  <a:pt x="0" y="9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5603875" y="3041650"/>
            <a:ext cx="860425" cy="865187"/>
          </a:xfrm>
          <a:custGeom>
            <a:rect b="b" l="l" r="r" t="t"/>
            <a:pathLst>
              <a:path extrusionOk="0" h="545" w="542">
                <a:moveTo>
                  <a:pt x="272" y="544"/>
                </a:moveTo>
                <a:lnTo>
                  <a:pt x="300" y="542"/>
                </a:lnTo>
                <a:lnTo>
                  <a:pt x="326" y="538"/>
                </a:lnTo>
                <a:lnTo>
                  <a:pt x="352" y="531"/>
                </a:lnTo>
                <a:lnTo>
                  <a:pt x="377" y="522"/>
                </a:lnTo>
                <a:lnTo>
                  <a:pt x="401" y="511"/>
                </a:lnTo>
                <a:lnTo>
                  <a:pt x="423" y="497"/>
                </a:lnTo>
                <a:lnTo>
                  <a:pt x="443" y="481"/>
                </a:lnTo>
                <a:lnTo>
                  <a:pt x="462" y="464"/>
                </a:lnTo>
                <a:lnTo>
                  <a:pt x="480" y="445"/>
                </a:lnTo>
                <a:lnTo>
                  <a:pt x="495" y="424"/>
                </a:lnTo>
                <a:lnTo>
                  <a:pt x="509" y="401"/>
                </a:lnTo>
                <a:lnTo>
                  <a:pt x="520" y="377"/>
                </a:lnTo>
                <a:lnTo>
                  <a:pt x="529" y="352"/>
                </a:lnTo>
                <a:lnTo>
                  <a:pt x="535" y="327"/>
                </a:lnTo>
                <a:lnTo>
                  <a:pt x="539" y="300"/>
                </a:lnTo>
                <a:lnTo>
                  <a:pt x="541" y="272"/>
                </a:lnTo>
                <a:lnTo>
                  <a:pt x="539" y="244"/>
                </a:lnTo>
                <a:lnTo>
                  <a:pt x="535" y="217"/>
                </a:lnTo>
                <a:lnTo>
                  <a:pt x="529" y="191"/>
                </a:lnTo>
                <a:lnTo>
                  <a:pt x="520" y="166"/>
                </a:lnTo>
                <a:lnTo>
                  <a:pt x="509" y="142"/>
                </a:lnTo>
                <a:lnTo>
                  <a:pt x="495" y="120"/>
                </a:lnTo>
                <a:lnTo>
                  <a:pt x="480" y="99"/>
                </a:lnTo>
                <a:lnTo>
                  <a:pt x="462" y="80"/>
                </a:lnTo>
                <a:lnTo>
                  <a:pt x="443" y="62"/>
                </a:lnTo>
                <a:lnTo>
                  <a:pt x="423" y="47"/>
                </a:lnTo>
                <a:lnTo>
                  <a:pt x="401" y="33"/>
                </a:lnTo>
                <a:lnTo>
                  <a:pt x="377" y="21"/>
                </a:lnTo>
                <a:lnTo>
                  <a:pt x="352" y="12"/>
                </a:lnTo>
                <a:lnTo>
                  <a:pt x="326" y="6"/>
                </a:lnTo>
                <a:lnTo>
                  <a:pt x="300" y="1"/>
                </a:lnTo>
                <a:lnTo>
                  <a:pt x="272" y="0"/>
                </a:lnTo>
                <a:lnTo>
                  <a:pt x="244" y="1"/>
                </a:lnTo>
                <a:lnTo>
                  <a:pt x="217" y="6"/>
                </a:lnTo>
                <a:lnTo>
                  <a:pt x="191" y="12"/>
                </a:lnTo>
                <a:lnTo>
                  <a:pt x="166" y="21"/>
                </a:lnTo>
                <a:lnTo>
                  <a:pt x="142" y="33"/>
                </a:lnTo>
                <a:lnTo>
                  <a:pt x="120" y="47"/>
                </a:lnTo>
                <a:lnTo>
                  <a:pt x="99" y="62"/>
                </a:lnTo>
                <a:lnTo>
                  <a:pt x="80" y="80"/>
                </a:lnTo>
                <a:lnTo>
                  <a:pt x="62" y="99"/>
                </a:lnTo>
                <a:lnTo>
                  <a:pt x="46" y="120"/>
                </a:lnTo>
                <a:lnTo>
                  <a:pt x="33" y="142"/>
                </a:lnTo>
                <a:lnTo>
                  <a:pt x="21" y="166"/>
                </a:lnTo>
                <a:lnTo>
                  <a:pt x="12" y="191"/>
                </a:lnTo>
                <a:lnTo>
                  <a:pt x="5" y="217"/>
                </a:lnTo>
                <a:lnTo>
                  <a:pt x="1" y="244"/>
                </a:lnTo>
                <a:lnTo>
                  <a:pt x="0" y="272"/>
                </a:lnTo>
                <a:lnTo>
                  <a:pt x="1" y="300"/>
                </a:lnTo>
                <a:lnTo>
                  <a:pt x="5" y="327"/>
                </a:lnTo>
                <a:lnTo>
                  <a:pt x="12" y="352"/>
                </a:lnTo>
                <a:lnTo>
                  <a:pt x="21" y="377"/>
                </a:lnTo>
                <a:lnTo>
                  <a:pt x="33" y="401"/>
                </a:lnTo>
                <a:lnTo>
                  <a:pt x="46" y="424"/>
                </a:lnTo>
                <a:lnTo>
                  <a:pt x="62" y="445"/>
                </a:lnTo>
                <a:lnTo>
                  <a:pt x="80" y="464"/>
                </a:lnTo>
                <a:lnTo>
                  <a:pt x="99" y="481"/>
                </a:lnTo>
                <a:lnTo>
                  <a:pt x="120" y="497"/>
                </a:lnTo>
                <a:lnTo>
                  <a:pt x="142" y="511"/>
                </a:lnTo>
                <a:lnTo>
                  <a:pt x="166" y="522"/>
                </a:lnTo>
                <a:lnTo>
                  <a:pt x="191" y="531"/>
                </a:lnTo>
                <a:lnTo>
                  <a:pt x="217" y="538"/>
                </a:lnTo>
                <a:lnTo>
                  <a:pt x="244" y="542"/>
                </a:lnTo>
                <a:lnTo>
                  <a:pt x="272" y="544"/>
                </a:lnTo>
              </a:path>
            </a:pathLst>
          </a:custGeom>
          <a:solidFill>
            <a:srgbClr val="E5007F"/>
          </a:solidFill>
          <a:ln cap="rnd" cmpd="sng" w="12700">
            <a:solidFill>
              <a:srgbClr val="A500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4"/>
          <p:cNvSpPr/>
          <p:nvPr/>
        </p:nvSpPr>
        <p:spPr>
          <a:xfrm>
            <a:off x="5632450" y="3074987"/>
            <a:ext cx="801687" cy="796925"/>
          </a:xfrm>
          <a:custGeom>
            <a:rect b="b" l="l" r="r" t="t"/>
            <a:pathLst>
              <a:path extrusionOk="0" h="502" w="505">
                <a:moveTo>
                  <a:pt x="254" y="501"/>
                </a:moveTo>
                <a:lnTo>
                  <a:pt x="279" y="500"/>
                </a:lnTo>
                <a:lnTo>
                  <a:pt x="304" y="496"/>
                </a:lnTo>
                <a:lnTo>
                  <a:pt x="328" y="490"/>
                </a:lnTo>
                <a:lnTo>
                  <a:pt x="351" y="481"/>
                </a:lnTo>
                <a:lnTo>
                  <a:pt x="373" y="471"/>
                </a:lnTo>
                <a:lnTo>
                  <a:pt x="394" y="458"/>
                </a:lnTo>
                <a:lnTo>
                  <a:pt x="413" y="444"/>
                </a:lnTo>
                <a:lnTo>
                  <a:pt x="431" y="428"/>
                </a:lnTo>
                <a:lnTo>
                  <a:pt x="447" y="410"/>
                </a:lnTo>
                <a:lnTo>
                  <a:pt x="461" y="390"/>
                </a:lnTo>
                <a:lnTo>
                  <a:pt x="474" y="370"/>
                </a:lnTo>
                <a:lnTo>
                  <a:pt x="485" y="348"/>
                </a:lnTo>
                <a:lnTo>
                  <a:pt x="493" y="325"/>
                </a:lnTo>
                <a:lnTo>
                  <a:pt x="499" y="301"/>
                </a:lnTo>
                <a:lnTo>
                  <a:pt x="503" y="276"/>
                </a:lnTo>
                <a:lnTo>
                  <a:pt x="504" y="251"/>
                </a:lnTo>
                <a:lnTo>
                  <a:pt x="503" y="225"/>
                </a:lnTo>
                <a:lnTo>
                  <a:pt x="499" y="201"/>
                </a:lnTo>
                <a:lnTo>
                  <a:pt x="493" y="177"/>
                </a:lnTo>
                <a:lnTo>
                  <a:pt x="485" y="154"/>
                </a:lnTo>
                <a:lnTo>
                  <a:pt x="474" y="132"/>
                </a:lnTo>
                <a:lnTo>
                  <a:pt x="461" y="111"/>
                </a:lnTo>
                <a:lnTo>
                  <a:pt x="447" y="92"/>
                </a:lnTo>
                <a:lnTo>
                  <a:pt x="431" y="74"/>
                </a:lnTo>
                <a:lnTo>
                  <a:pt x="413" y="58"/>
                </a:lnTo>
                <a:lnTo>
                  <a:pt x="394" y="43"/>
                </a:lnTo>
                <a:lnTo>
                  <a:pt x="373" y="31"/>
                </a:lnTo>
                <a:lnTo>
                  <a:pt x="351" y="20"/>
                </a:lnTo>
                <a:lnTo>
                  <a:pt x="328" y="12"/>
                </a:lnTo>
                <a:lnTo>
                  <a:pt x="304" y="6"/>
                </a:lnTo>
                <a:lnTo>
                  <a:pt x="279" y="2"/>
                </a:lnTo>
                <a:lnTo>
                  <a:pt x="254" y="0"/>
                </a:lnTo>
                <a:lnTo>
                  <a:pt x="228" y="2"/>
                </a:lnTo>
                <a:lnTo>
                  <a:pt x="203" y="6"/>
                </a:lnTo>
                <a:lnTo>
                  <a:pt x="178" y="12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2"/>
                </a:lnTo>
                <a:lnTo>
                  <a:pt x="43" y="111"/>
                </a:lnTo>
                <a:lnTo>
                  <a:pt x="31" y="132"/>
                </a:lnTo>
                <a:lnTo>
                  <a:pt x="20" y="154"/>
                </a:lnTo>
                <a:lnTo>
                  <a:pt x="12" y="177"/>
                </a:lnTo>
                <a:lnTo>
                  <a:pt x="5" y="201"/>
                </a:lnTo>
                <a:lnTo>
                  <a:pt x="2" y="225"/>
                </a:lnTo>
                <a:lnTo>
                  <a:pt x="0" y="251"/>
                </a:lnTo>
                <a:lnTo>
                  <a:pt x="2" y="276"/>
                </a:lnTo>
                <a:lnTo>
                  <a:pt x="5" y="301"/>
                </a:lnTo>
                <a:lnTo>
                  <a:pt x="12" y="325"/>
                </a:lnTo>
                <a:lnTo>
                  <a:pt x="20" y="348"/>
                </a:lnTo>
                <a:lnTo>
                  <a:pt x="31" y="370"/>
                </a:lnTo>
                <a:lnTo>
                  <a:pt x="43" y="390"/>
                </a:lnTo>
                <a:lnTo>
                  <a:pt x="58" y="410"/>
                </a:lnTo>
                <a:lnTo>
                  <a:pt x="74" y="428"/>
                </a:lnTo>
                <a:lnTo>
                  <a:pt x="92" y="444"/>
                </a:lnTo>
                <a:lnTo>
                  <a:pt x="112" y="458"/>
                </a:lnTo>
                <a:lnTo>
                  <a:pt x="133" y="471"/>
                </a:lnTo>
                <a:lnTo>
                  <a:pt x="155" y="481"/>
                </a:lnTo>
                <a:lnTo>
                  <a:pt x="178" y="490"/>
                </a:lnTo>
                <a:lnTo>
                  <a:pt x="203" y="496"/>
                </a:lnTo>
                <a:lnTo>
                  <a:pt x="228" y="500"/>
                </a:lnTo>
                <a:lnTo>
                  <a:pt x="254" y="501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4"/>
          <p:cNvSpPr/>
          <p:nvPr/>
        </p:nvSpPr>
        <p:spPr>
          <a:xfrm>
            <a:off x="5773737" y="3240087"/>
            <a:ext cx="296862" cy="438150"/>
          </a:xfrm>
          <a:custGeom>
            <a:rect b="b" l="l" r="r" t="t"/>
            <a:pathLst>
              <a:path extrusionOk="0" h="276" w="187">
                <a:moveTo>
                  <a:pt x="6" y="101"/>
                </a:moveTo>
                <a:lnTo>
                  <a:pt x="7" y="85"/>
                </a:lnTo>
                <a:lnTo>
                  <a:pt x="9" y="70"/>
                </a:lnTo>
                <a:lnTo>
                  <a:pt x="12" y="58"/>
                </a:lnTo>
                <a:lnTo>
                  <a:pt x="16" y="47"/>
                </a:lnTo>
                <a:lnTo>
                  <a:pt x="22" y="37"/>
                </a:lnTo>
                <a:lnTo>
                  <a:pt x="28" y="29"/>
                </a:lnTo>
                <a:lnTo>
                  <a:pt x="35" y="22"/>
                </a:lnTo>
                <a:lnTo>
                  <a:pt x="42" y="16"/>
                </a:lnTo>
                <a:lnTo>
                  <a:pt x="49" y="12"/>
                </a:lnTo>
                <a:lnTo>
                  <a:pt x="57" y="8"/>
                </a:lnTo>
                <a:lnTo>
                  <a:pt x="65" y="5"/>
                </a:lnTo>
                <a:lnTo>
                  <a:pt x="73" y="3"/>
                </a:lnTo>
                <a:lnTo>
                  <a:pt x="81" y="2"/>
                </a:lnTo>
                <a:lnTo>
                  <a:pt x="88" y="1"/>
                </a:lnTo>
                <a:lnTo>
                  <a:pt x="95" y="0"/>
                </a:lnTo>
                <a:lnTo>
                  <a:pt x="101" y="0"/>
                </a:lnTo>
                <a:lnTo>
                  <a:pt x="110" y="1"/>
                </a:lnTo>
                <a:lnTo>
                  <a:pt x="118" y="2"/>
                </a:lnTo>
                <a:lnTo>
                  <a:pt x="127" y="3"/>
                </a:lnTo>
                <a:lnTo>
                  <a:pt x="135" y="6"/>
                </a:lnTo>
                <a:lnTo>
                  <a:pt x="142" y="9"/>
                </a:lnTo>
                <a:lnTo>
                  <a:pt x="149" y="13"/>
                </a:lnTo>
                <a:lnTo>
                  <a:pt x="156" y="17"/>
                </a:lnTo>
                <a:lnTo>
                  <a:pt x="162" y="22"/>
                </a:lnTo>
                <a:lnTo>
                  <a:pt x="167" y="28"/>
                </a:lnTo>
                <a:lnTo>
                  <a:pt x="172" y="34"/>
                </a:lnTo>
                <a:lnTo>
                  <a:pt x="176" y="41"/>
                </a:lnTo>
                <a:lnTo>
                  <a:pt x="180" y="48"/>
                </a:lnTo>
                <a:lnTo>
                  <a:pt x="183" y="56"/>
                </a:lnTo>
                <a:lnTo>
                  <a:pt x="185" y="64"/>
                </a:lnTo>
                <a:lnTo>
                  <a:pt x="186" y="73"/>
                </a:lnTo>
                <a:lnTo>
                  <a:pt x="186" y="83"/>
                </a:lnTo>
                <a:lnTo>
                  <a:pt x="186" y="92"/>
                </a:lnTo>
                <a:lnTo>
                  <a:pt x="185" y="100"/>
                </a:lnTo>
                <a:lnTo>
                  <a:pt x="183" y="107"/>
                </a:lnTo>
                <a:lnTo>
                  <a:pt x="181" y="115"/>
                </a:lnTo>
                <a:lnTo>
                  <a:pt x="178" y="121"/>
                </a:lnTo>
                <a:lnTo>
                  <a:pt x="174" y="128"/>
                </a:lnTo>
                <a:lnTo>
                  <a:pt x="170" y="133"/>
                </a:lnTo>
                <a:lnTo>
                  <a:pt x="166" y="139"/>
                </a:lnTo>
                <a:lnTo>
                  <a:pt x="161" y="144"/>
                </a:lnTo>
                <a:lnTo>
                  <a:pt x="155" y="149"/>
                </a:lnTo>
                <a:lnTo>
                  <a:pt x="149" y="153"/>
                </a:lnTo>
                <a:lnTo>
                  <a:pt x="142" y="158"/>
                </a:lnTo>
                <a:lnTo>
                  <a:pt x="136" y="162"/>
                </a:lnTo>
                <a:lnTo>
                  <a:pt x="128" y="166"/>
                </a:lnTo>
                <a:lnTo>
                  <a:pt x="121" y="170"/>
                </a:lnTo>
                <a:lnTo>
                  <a:pt x="113" y="174"/>
                </a:lnTo>
                <a:lnTo>
                  <a:pt x="85" y="190"/>
                </a:lnTo>
                <a:lnTo>
                  <a:pt x="79" y="194"/>
                </a:lnTo>
                <a:lnTo>
                  <a:pt x="73" y="198"/>
                </a:lnTo>
                <a:lnTo>
                  <a:pt x="68" y="202"/>
                </a:lnTo>
                <a:lnTo>
                  <a:pt x="63" y="205"/>
                </a:lnTo>
                <a:lnTo>
                  <a:pt x="58" y="209"/>
                </a:lnTo>
                <a:lnTo>
                  <a:pt x="55" y="213"/>
                </a:lnTo>
                <a:lnTo>
                  <a:pt x="51" y="217"/>
                </a:lnTo>
                <a:lnTo>
                  <a:pt x="48" y="221"/>
                </a:lnTo>
                <a:lnTo>
                  <a:pt x="46" y="224"/>
                </a:lnTo>
                <a:lnTo>
                  <a:pt x="44" y="227"/>
                </a:lnTo>
                <a:lnTo>
                  <a:pt x="42" y="231"/>
                </a:lnTo>
                <a:lnTo>
                  <a:pt x="40" y="234"/>
                </a:lnTo>
                <a:lnTo>
                  <a:pt x="39" y="237"/>
                </a:lnTo>
                <a:lnTo>
                  <a:pt x="38" y="240"/>
                </a:lnTo>
                <a:lnTo>
                  <a:pt x="37" y="242"/>
                </a:lnTo>
                <a:lnTo>
                  <a:pt x="37" y="245"/>
                </a:lnTo>
                <a:lnTo>
                  <a:pt x="186" y="245"/>
                </a:lnTo>
                <a:lnTo>
                  <a:pt x="186" y="275"/>
                </a:lnTo>
                <a:lnTo>
                  <a:pt x="0" y="275"/>
                </a:lnTo>
                <a:lnTo>
                  <a:pt x="0" y="265"/>
                </a:lnTo>
                <a:lnTo>
                  <a:pt x="1" y="255"/>
                </a:lnTo>
                <a:lnTo>
                  <a:pt x="3" y="246"/>
                </a:lnTo>
                <a:lnTo>
                  <a:pt x="5" y="237"/>
                </a:lnTo>
                <a:lnTo>
                  <a:pt x="7" y="229"/>
                </a:lnTo>
                <a:lnTo>
                  <a:pt x="10" y="221"/>
                </a:lnTo>
                <a:lnTo>
                  <a:pt x="14" y="214"/>
                </a:lnTo>
                <a:lnTo>
                  <a:pt x="18" y="207"/>
                </a:lnTo>
                <a:lnTo>
                  <a:pt x="23" y="201"/>
                </a:lnTo>
                <a:lnTo>
                  <a:pt x="28" y="195"/>
                </a:lnTo>
                <a:lnTo>
                  <a:pt x="33" y="190"/>
                </a:lnTo>
                <a:lnTo>
                  <a:pt x="39" y="184"/>
                </a:lnTo>
                <a:lnTo>
                  <a:pt x="44" y="179"/>
                </a:lnTo>
                <a:lnTo>
                  <a:pt x="51" y="175"/>
                </a:lnTo>
                <a:lnTo>
                  <a:pt x="57" y="170"/>
                </a:lnTo>
                <a:lnTo>
                  <a:pt x="64" y="165"/>
                </a:lnTo>
                <a:lnTo>
                  <a:pt x="101" y="147"/>
                </a:lnTo>
                <a:lnTo>
                  <a:pt x="106" y="143"/>
                </a:lnTo>
                <a:lnTo>
                  <a:pt x="111" y="140"/>
                </a:lnTo>
                <a:lnTo>
                  <a:pt x="115" y="137"/>
                </a:lnTo>
                <a:lnTo>
                  <a:pt x="120" y="134"/>
                </a:lnTo>
                <a:lnTo>
                  <a:pt x="124" y="131"/>
                </a:lnTo>
                <a:lnTo>
                  <a:pt x="128" y="127"/>
                </a:lnTo>
                <a:lnTo>
                  <a:pt x="132" y="124"/>
                </a:lnTo>
                <a:lnTo>
                  <a:pt x="135" y="120"/>
                </a:lnTo>
                <a:lnTo>
                  <a:pt x="139" y="117"/>
                </a:lnTo>
                <a:lnTo>
                  <a:pt x="141" y="113"/>
                </a:lnTo>
                <a:lnTo>
                  <a:pt x="144" y="109"/>
                </a:lnTo>
                <a:lnTo>
                  <a:pt x="146" y="104"/>
                </a:lnTo>
                <a:lnTo>
                  <a:pt x="147" y="100"/>
                </a:lnTo>
                <a:lnTo>
                  <a:pt x="149" y="94"/>
                </a:lnTo>
                <a:lnTo>
                  <a:pt x="149" y="89"/>
                </a:lnTo>
                <a:lnTo>
                  <a:pt x="150" y="83"/>
                </a:lnTo>
                <a:lnTo>
                  <a:pt x="149" y="79"/>
                </a:lnTo>
                <a:lnTo>
                  <a:pt x="149" y="74"/>
                </a:lnTo>
                <a:lnTo>
                  <a:pt x="148" y="70"/>
                </a:lnTo>
                <a:lnTo>
                  <a:pt x="147" y="66"/>
                </a:lnTo>
                <a:lnTo>
                  <a:pt x="145" y="61"/>
                </a:lnTo>
                <a:lnTo>
                  <a:pt x="143" y="57"/>
                </a:lnTo>
                <a:lnTo>
                  <a:pt x="141" y="53"/>
                </a:lnTo>
                <a:lnTo>
                  <a:pt x="138" y="49"/>
                </a:lnTo>
                <a:lnTo>
                  <a:pt x="135" y="45"/>
                </a:lnTo>
                <a:lnTo>
                  <a:pt x="131" y="41"/>
                </a:lnTo>
                <a:lnTo>
                  <a:pt x="126" y="39"/>
                </a:lnTo>
                <a:lnTo>
                  <a:pt x="121" y="36"/>
                </a:lnTo>
                <a:lnTo>
                  <a:pt x="116" y="34"/>
                </a:lnTo>
                <a:lnTo>
                  <a:pt x="109" y="32"/>
                </a:lnTo>
                <a:lnTo>
                  <a:pt x="102" y="31"/>
                </a:lnTo>
                <a:lnTo>
                  <a:pt x="95" y="31"/>
                </a:lnTo>
                <a:lnTo>
                  <a:pt x="85" y="31"/>
                </a:lnTo>
                <a:lnTo>
                  <a:pt x="77" y="33"/>
                </a:lnTo>
                <a:lnTo>
                  <a:pt x="71" y="35"/>
                </a:lnTo>
                <a:lnTo>
                  <a:pt x="65" y="39"/>
                </a:lnTo>
                <a:lnTo>
                  <a:pt x="59" y="43"/>
                </a:lnTo>
                <a:lnTo>
                  <a:pt x="55" y="47"/>
                </a:lnTo>
                <a:lnTo>
                  <a:pt x="52" y="52"/>
                </a:lnTo>
                <a:lnTo>
                  <a:pt x="49" y="58"/>
                </a:lnTo>
                <a:lnTo>
                  <a:pt x="46" y="64"/>
                </a:lnTo>
                <a:lnTo>
                  <a:pt x="45" y="69"/>
                </a:lnTo>
                <a:lnTo>
                  <a:pt x="43" y="75"/>
                </a:lnTo>
                <a:lnTo>
                  <a:pt x="42" y="81"/>
                </a:lnTo>
                <a:lnTo>
                  <a:pt x="41" y="87"/>
                </a:lnTo>
                <a:lnTo>
                  <a:pt x="41" y="92"/>
                </a:lnTo>
                <a:lnTo>
                  <a:pt x="40" y="97"/>
                </a:lnTo>
                <a:lnTo>
                  <a:pt x="40" y="101"/>
                </a:lnTo>
                <a:lnTo>
                  <a:pt x="6" y="101"/>
                </a:lnTo>
              </a:path>
            </a:pathLst>
          </a:custGeom>
          <a:solidFill>
            <a:srgbClr val="FFB200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4"/>
          <p:cNvSpPr/>
          <p:nvPr/>
        </p:nvSpPr>
        <p:spPr>
          <a:xfrm>
            <a:off x="6118225" y="3355975"/>
            <a:ext cx="98425" cy="128587"/>
          </a:xfrm>
          <a:custGeom>
            <a:rect b="b" l="l" r="r" t="t"/>
            <a:pathLst>
              <a:path extrusionOk="0" h="81" w="62">
                <a:moveTo>
                  <a:pt x="61" y="80"/>
                </a:moveTo>
                <a:lnTo>
                  <a:pt x="49" y="80"/>
                </a:lnTo>
                <a:lnTo>
                  <a:pt x="49" y="31"/>
                </a:lnTo>
                <a:lnTo>
                  <a:pt x="49" y="27"/>
                </a:lnTo>
                <a:lnTo>
                  <a:pt x="48" y="25"/>
                </a:lnTo>
                <a:lnTo>
                  <a:pt x="48" y="23"/>
                </a:lnTo>
                <a:lnTo>
                  <a:pt x="48" y="21"/>
                </a:lnTo>
                <a:lnTo>
                  <a:pt x="47" y="19"/>
                </a:lnTo>
                <a:lnTo>
                  <a:pt x="46" y="17"/>
                </a:lnTo>
                <a:lnTo>
                  <a:pt x="46" y="16"/>
                </a:lnTo>
                <a:lnTo>
                  <a:pt x="45" y="14"/>
                </a:lnTo>
                <a:lnTo>
                  <a:pt x="44" y="13"/>
                </a:lnTo>
                <a:lnTo>
                  <a:pt x="42" y="12"/>
                </a:lnTo>
                <a:lnTo>
                  <a:pt x="41" y="11"/>
                </a:lnTo>
                <a:lnTo>
                  <a:pt x="39" y="11"/>
                </a:lnTo>
                <a:lnTo>
                  <a:pt x="38" y="10"/>
                </a:lnTo>
                <a:lnTo>
                  <a:pt x="36" y="10"/>
                </a:lnTo>
                <a:lnTo>
                  <a:pt x="33" y="10"/>
                </a:lnTo>
                <a:lnTo>
                  <a:pt x="32" y="10"/>
                </a:lnTo>
                <a:lnTo>
                  <a:pt x="30" y="10"/>
                </a:lnTo>
                <a:lnTo>
                  <a:pt x="28" y="10"/>
                </a:lnTo>
                <a:lnTo>
                  <a:pt x="26" y="11"/>
                </a:lnTo>
                <a:lnTo>
                  <a:pt x="24" y="12"/>
                </a:lnTo>
                <a:lnTo>
                  <a:pt x="23" y="13"/>
                </a:lnTo>
                <a:lnTo>
                  <a:pt x="21" y="14"/>
                </a:lnTo>
                <a:lnTo>
                  <a:pt x="19" y="15"/>
                </a:lnTo>
                <a:lnTo>
                  <a:pt x="18" y="17"/>
                </a:lnTo>
                <a:lnTo>
                  <a:pt x="16" y="19"/>
                </a:lnTo>
                <a:lnTo>
                  <a:pt x="15" y="21"/>
                </a:lnTo>
                <a:lnTo>
                  <a:pt x="14" y="24"/>
                </a:lnTo>
                <a:lnTo>
                  <a:pt x="13" y="27"/>
                </a:lnTo>
                <a:lnTo>
                  <a:pt x="13" y="30"/>
                </a:lnTo>
                <a:lnTo>
                  <a:pt x="12" y="33"/>
                </a:lnTo>
                <a:lnTo>
                  <a:pt x="12" y="37"/>
                </a:lnTo>
                <a:lnTo>
                  <a:pt x="12" y="80"/>
                </a:lnTo>
                <a:lnTo>
                  <a:pt x="0" y="80"/>
                </a:lnTo>
                <a:lnTo>
                  <a:pt x="0" y="0"/>
                </a:lnTo>
                <a:lnTo>
                  <a:pt x="12" y="0"/>
                </a:lnTo>
                <a:lnTo>
                  <a:pt x="12" y="13"/>
                </a:lnTo>
                <a:lnTo>
                  <a:pt x="13" y="12"/>
                </a:lnTo>
                <a:lnTo>
                  <a:pt x="13" y="11"/>
                </a:lnTo>
                <a:lnTo>
                  <a:pt x="14" y="10"/>
                </a:lnTo>
                <a:lnTo>
                  <a:pt x="15" y="9"/>
                </a:lnTo>
                <a:lnTo>
                  <a:pt x="16" y="9"/>
                </a:lnTo>
                <a:lnTo>
                  <a:pt x="17" y="8"/>
                </a:lnTo>
                <a:lnTo>
                  <a:pt x="18" y="7"/>
                </a:lnTo>
                <a:lnTo>
                  <a:pt x="19" y="5"/>
                </a:lnTo>
                <a:lnTo>
                  <a:pt x="21" y="4"/>
                </a:lnTo>
                <a:lnTo>
                  <a:pt x="22" y="4"/>
                </a:lnTo>
                <a:lnTo>
                  <a:pt x="24" y="3"/>
                </a:lnTo>
                <a:lnTo>
                  <a:pt x="25" y="2"/>
                </a:lnTo>
                <a:lnTo>
                  <a:pt x="27" y="1"/>
                </a:lnTo>
                <a:lnTo>
                  <a:pt x="29" y="1"/>
                </a:lnTo>
                <a:lnTo>
                  <a:pt x="31" y="1"/>
                </a:lnTo>
                <a:lnTo>
                  <a:pt x="33" y="0"/>
                </a:lnTo>
                <a:lnTo>
                  <a:pt x="36" y="1"/>
                </a:lnTo>
                <a:lnTo>
                  <a:pt x="38" y="1"/>
                </a:lnTo>
                <a:lnTo>
                  <a:pt x="40" y="1"/>
                </a:lnTo>
                <a:lnTo>
                  <a:pt x="43" y="1"/>
                </a:lnTo>
                <a:lnTo>
                  <a:pt x="45" y="2"/>
                </a:lnTo>
                <a:lnTo>
                  <a:pt x="47" y="3"/>
                </a:lnTo>
                <a:lnTo>
                  <a:pt x="50" y="4"/>
                </a:lnTo>
                <a:lnTo>
                  <a:pt x="52" y="5"/>
                </a:lnTo>
                <a:lnTo>
                  <a:pt x="54" y="6"/>
                </a:lnTo>
                <a:lnTo>
                  <a:pt x="55" y="8"/>
                </a:lnTo>
                <a:lnTo>
                  <a:pt x="57" y="10"/>
                </a:lnTo>
                <a:lnTo>
                  <a:pt x="58" y="12"/>
                </a:lnTo>
                <a:lnTo>
                  <a:pt x="59" y="15"/>
                </a:lnTo>
                <a:lnTo>
                  <a:pt x="60" y="18"/>
                </a:lnTo>
                <a:lnTo>
                  <a:pt x="61" y="21"/>
                </a:lnTo>
                <a:lnTo>
                  <a:pt x="61" y="25"/>
                </a:lnTo>
                <a:lnTo>
                  <a:pt x="61" y="80"/>
                </a:lnTo>
              </a:path>
            </a:pathLst>
          </a:custGeom>
          <a:solidFill>
            <a:srgbClr val="FFB200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4"/>
          <p:cNvSpPr/>
          <p:nvPr/>
        </p:nvSpPr>
        <p:spPr>
          <a:xfrm>
            <a:off x="6238875" y="3313112"/>
            <a:ext cx="112712" cy="176212"/>
          </a:xfrm>
          <a:custGeom>
            <a:rect b="b" l="l" r="r" t="t"/>
            <a:pathLst>
              <a:path extrusionOk="0" h="111" w="71">
                <a:moveTo>
                  <a:pt x="70" y="107"/>
                </a:moveTo>
                <a:lnTo>
                  <a:pt x="58" y="107"/>
                </a:lnTo>
                <a:lnTo>
                  <a:pt x="58" y="95"/>
                </a:lnTo>
                <a:lnTo>
                  <a:pt x="57" y="97"/>
                </a:lnTo>
                <a:lnTo>
                  <a:pt x="56" y="99"/>
                </a:lnTo>
                <a:lnTo>
                  <a:pt x="55" y="101"/>
                </a:lnTo>
                <a:lnTo>
                  <a:pt x="53" y="102"/>
                </a:lnTo>
                <a:lnTo>
                  <a:pt x="52" y="104"/>
                </a:lnTo>
                <a:lnTo>
                  <a:pt x="50" y="105"/>
                </a:lnTo>
                <a:lnTo>
                  <a:pt x="49" y="106"/>
                </a:lnTo>
                <a:lnTo>
                  <a:pt x="47" y="107"/>
                </a:lnTo>
                <a:lnTo>
                  <a:pt x="46" y="108"/>
                </a:lnTo>
                <a:lnTo>
                  <a:pt x="44" y="108"/>
                </a:lnTo>
                <a:lnTo>
                  <a:pt x="42" y="109"/>
                </a:lnTo>
                <a:lnTo>
                  <a:pt x="41" y="109"/>
                </a:lnTo>
                <a:lnTo>
                  <a:pt x="39" y="110"/>
                </a:lnTo>
                <a:lnTo>
                  <a:pt x="37" y="110"/>
                </a:lnTo>
                <a:lnTo>
                  <a:pt x="36" y="110"/>
                </a:lnTo>
                <a:lnTo>
                  <a:pt x="34" y="110"/>
                </a:lnTo>
                <a:lnTo>
                  <a:pt x="29" y="110"/>
                </a:lnTo>
                <a:lnTo>
                  <a:pt x="25" y="109"/>
                </a:lnTo>
                <a:lnTo>
                  <a:pt x="22" y="107"/>
                </a:lnTo>
                <a:lnTo>
                  <a:pt x="18" y="105"/>
                </a:lnTo>
                <a:lnTo>
                  <a:pt x="15" y="103"/>
                </a:lnTo>
                <a:lnTo>
                  <a:pt x="12" y="100"/>
                </a:lnTo>
                <a:lnTo>
                  <a:pt x="10" y="97"/>
                </a:lnTo>
                <a:lnTo>
                  <a:pt x="8" y="94"/>
                </a:lnTo>
                <a:lnTo>
                  <a:pt x="6" y="90"/>
                </a:lnTo>
                <a:lnTo>
                  <a:pt x="4" y="87"/>
                </a:lnTo>
                <a:lnTo>
                  <a:pt x="3" y="83"/>
                </a:lnTo>
                <a:lnTo>
                  <a:pt x="2" y="79"/>
                </a:lnTo>
                <a:lnTo>
                  <a:pt x="1" y="75"/>
                </a:lnTo>
                <a:lnTo>
                  <a:pt x="1" y="71"/>
                </a:lnTo>
                <a:lnTo>
                  <a:pt x="0" y="68"/>
                </a:lnTo>
                <a:lnTo>
                  <a:pt x="0" y="64"/>
                </a:lnTo>
                <a:lnTo>
                  <a:pt x="0" y="60"/>
                </a:lnTo>
                <a:lnTo>
                  <a:pt x="1" y="56"/>
                </a:lnTo>
                <a:lnTo>
                  <a:pt x="1" y="53"/>
                </a:lnTo>
                <a:lnTo>
                  <a:pt x="2" y="49"/>
                </a:lnTo>
                <a:lnTo>
                  <a:pt x="4" y="46"/>
                </a:lnTo>
                <a:lnTo>
                  <a:pt x="5" y="43"/>
                </a:lnTo>
                <a:lnTo>
                  <a:pt x="7" y="40"/>
                </a:lnTo>
                <a:lnTo>
                  <a:pt x="9" y="38"/>
                </a:lnTo>
                <a:lnTo>
                  <a:pt x="11" y="36"/>
                </a:lnTo>
                <a:lnTo>
                  <a:pt x="14" y="33"/>
                </a:lnTo>
                <a:lnTo>
                  <a:pt x="17" y="32"/>
                </a:lnTo>
                <a:lnTo>
                  <a:pt x="19" y="30"/>
                </a:lnTo>
                <a:lnTo>
                  <a:pt x="23" y="29"/>
                </a:lnTo>
                <a:lnTo>
                  <a:pt x="26" y="28"/>
                </a:lnTo>
                <a:lnTo>
                  <a:pt x="30" y="28"/>
                </a:lnTo>
                <a:lnTo>
                  <a:pt x="34" y="27"/>
                </a:lnTo>
                <a:lnTo>
                  <a:pt x="36" y="28"/>
                </a:lnTo>
                <a:lnTo>
                  <a:pt x="38" y="28"/>
                </a:lnTo>
                <a:lnTo>
                  <a:pt x="40" y="28"/>
                </a:lnTo>
                <a:lnTo>
                  <a:pt x="42" y="29"/>
                </a:lnTo>
                <a:lnTo>
                  <a:pt x="44" y="30"/>
                </a:lnTo>
                <a:lnTo>
                  <a:pt x="45" y="31"/>
                </a:lnTo>
                <a:lnTo>
                  <a:pt x="47" y="31"/>
                </a:lnTo>
                <a:lnTo>
                  <a:pt x="48" y="32"/>
                </a:lnTo>
                <a:lnTo>
                  <a:pt x="49" y="34"/>
                </a:lnTo>
                <a:lnTo>
                  <a:pt x="50" y="35"/>
                </a:lnTo>
                <a:lnTo>
                  <a:pt x="51" y="36"/>
                </a:lnTo>
                <a:lnTo>
                  <a:pt x="53" y="37"/>
                </a:lnTo>
                <a:lnTo>
                  <a:pt x="54" y="38"/>
                </a:lnTo>
                <a:lnTo>
                  <a:pt x="55" y="40"/>
                </a:lnTo>
                <a:lnTo>
                  <a:pt x="55" y="0"/>
                </a:lnTo>
                <a:lnTo>
                  <a:pt x="70" y="0"/>
                </a:lnTo>
                <a:lnTo>
                  <a:pt x="70" y="107"/>
                </a:lnTo>
              </a:path>
            </a:pathLst>
          </a:custGeom>
          <a:solidFill>
            <a:srgbClr val="FFB200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4"/>
          <p:cNvSpPr/>
          <p:nvPr/>
        </p:nvSpPr>
        <p:spPr>
          <a:xfrm>
            <a:off x="6262687" y="3371850"/>
            <a:ext cx="55562" cy="88900"/>
          </a:xfrm>
          <a:custGeom>
            <a:rect b="b" l="l" r="r" t="t"/>
            <a:pathLst>
              <a:path extrusionOk="0" h="56" w="35">
                <a:moveTo>
                  <a:pt x="16" y="55"/>
                </a:moveTo>
                <a:lnTo>
                  <a:pt x="18" y="55"/>
                </a:lnTo>
                <a:lnTo>
                  <a:pt x="19" y="54"/>
                </a:lnTo>
                <a:lnTo>
                  <a:pt x="20" y="54"/>
                </a:lnTo>
                <a:lnTo>
                  <a:pt x="22" y="53"/>
                </a:lnTo>
                <a:lnTo>
                  <a:pt x="24" y="53"/>
                </a:lnTo>
                <a:lnTo>
                  <a:pt x="26" y="52"/>
                </a:lnTo>
                <a:lnTo>
                  <a:pt x="26" y="50"/>
                </a:lnTo>
                <a:lnTo>
                  <a:pt x="28" y="50"/>
                </a:lnTo>
                <a:lnTo>
                  <a:pt x="29" y="48"/>
                </a:lnTo>
                <a:lnTo>
                  <a:pt x="31" y="46"/>
                </a:lnTo>
                <a:lnTo>
                  <a:pt x="31" y="44"/>
                </a:lnTo>
                <a:lnTo>
                  <a:pt x="32" y="42"/>
                </a:lnTo>
                <a:lnTo>
                  <a:pt x="33" y="40"/>
                </a:lnTo>
                <a:lnTo>
                  <a:pt x="34" y="37"/>
                </a:lnTo>
                <a:lnTo>
                  <a:pt x="34" y="33"/>
                </a:lnTo>
                <a:lnTo>
                  <a:pt x="34" y="30"/>
                </a:lnTo>
                <a:lnTo>
                  <a:pt x="34" y="28"/>
                </a:lnTo>
                <a:lnTo>
                  <a:pt x="34" y="25"/>
                </a:lnTo>
                <a:lnTo>
                  <a:pt x="34" y="23"/>
                </a:lnTo>
                <a:lnTo>
                  <a:pt x="34" y="21"/>
                </a:lnTo>
                <a:lnTo>
                  <a:pt x="34" y="18"/>
                </a:lnTo>
                <a:lnTo>
                  <a:pt x="33" y="15"/>
                </a:lnTo>
                <a:lnTo>
                  <a:pt x="32" y="14"/>
                </a:lnTo>
                <a:lnTo>
                  <a:pt x="31" y="11"/>
                </a:lnTo>
                <a:lnTo>
                  <a:pt x="31" y="8"/>
                </a:lnTo>
                <a:lnTo>
                  <a:pt x="30" y="6"/>
                </a:lnTo>
                <a:lnTo>
                  <a:pt x="28" y="5"/>
                </a:lnTo>
                <a:lnTo>
                  <a:pt x="26" y="3"/>
                </a:lnTo>
                <a:lnTo>
                  <a:pt x="25" y="2"/>
                </a:lnTo>
                <a:lnTo>
                  <a:pt x="22" y="1"/>
                </a:lnTo>
                <a:lnTo>
                  <a:pt x="20" y="0"/>
                </a:lnTo>
                <a:lnTo>
                  <a:pt x="16" y="0"/>
                </a:lnTo>
                <a:lnTo>
                  <a:pt x="14" y="0"/>
                </a:lnTo>
                <a:lnTo>
                  <a:pt x="11" y="1"/>
                </a:lnTo>
                <a:lnTo>
                  <a:pt x="9" y="2"/>
                </a:lnTo>
                <a:lnTo>
                  <a:pt x="7" y="3"/>
                </a:lnTo>
                <a:lnTo>
                  <a:pt x="5" y="5"/>
                </a:lnTo>
                <a:lnTo>
                  <a:pt x="4" y="6"/>
                </a:lnTo>
                <a:lnTo>
                  <a:pt x="3" y="8"/>
                </a:lnTo>
                <a:lnTo>
                  <a:pt x="3" y="11"/>
                </a:lnTo>
                <a:lnTo>
                  <a:pt x="2" y="13"/>
                </a:lnTo>
                <a:lnTo>
                  <a:pt x="1" y="15"/>
                </a:lnTo>
                <a:lnTo>
                  <a:pt x="1" y="17"/>
                </a:lnTo>
                <a:lnTo>
                  <a:pt x="1" y="20"/>
                </a:lnTo>
                <a:lnTo>
                  <a:pt x="1" y="22"/>
                </a:lnTo>
                <a:lnTo>
                  <a:pt x="0" y="23"/>
                </a:lnTo>
                <a:lnTo>
                  <a:pt x="0" y="31"/>
                </a:lnTo>
                <a:lnTo>
                  <a:pt x="1" y="33"/>
                </a:lnTo>
                <a:lnTo>
                  <a:pt x="1" y="36"/>
                </a:lnTo>
                <a:lnTo>
                  <a:pt x="2" y="39"/>
                </a:lnTo>
                <a:lnTo>
                  <a:pt x="2" y="41"/>
                </a:lnTo>
                <a:lnTo>
                  <a:pt x="3" y="43"/>
                </a:lnTo>
                <a:lnTo>
                  <a:pt x="3" y="45"/>
                </a:lnTo>
                <a:lnTo>
                  <a:pt x="4" y="47"/>
                </a:lnTo>
                <a:lnTo>
                  <a:pt x="5" y="49"/>
                </a:lnTo>
                <a:lnTo>
                  <a:pt x="7" y="50"/>
                </a:lnTo>
                <a:lnTo>
                  <a:pt x="8" y="51"/>
                </a:lnTo>
                <a:lnTo>
                  <a:pt x="9" y="53"/>
                </a:lnTo>
                <a:lnTo>
                  <a:pt x="11" y="53"/>
                </a:lnTo>
                <a:lnTo>
                  <a:pt x="13" y="54"/>
                </a:lnTo>
                <a:lnTo>
                  <a:pt x="14" y="55"/>
                </a:lnTo>
                <a:lnTo>
                  <a:pt x="16" y="55"/>
                </a:lnTo>
              </a:path>
            </a:pathLst>
          </a:custGeom>
          <a:solidFill>
            <a:srgbClr val="E500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6208712" y="4127500"/>
            <a:ext cx="1044575" cy="1044575"/>
          </a:xfrm>
          <a:custGeom>
            <a:rect b="b" l="l" r="r" t="t"/>
            <a:pathLst>
              <a:path extrusionOk="0" h="658" w="658">
                <a:moveTo>
                  <a:pt x="330" y="657"/>
                </a:moveTo>
                <a:lnTo>
                  <a:pt x="363" y="655"/>
                </a:lnTo>
                <a:lnTo>
                  <a:pt x="396" y="650"/>
                </a:lnTo>
                <a:lnTo>
                  <a:pt x="427" y="642"/>
                </a:lnTo>
                <a:lnTo>
                  <a:pt x="457" y="631"/>
                </a:lnTo>
                <a:lnTo>
                  <a:pt x="486" y="616"/>
                </a:lnTo>
                <a:lnTo>
                  <a:pt x="513" y="600"/>
                </a:lnTo>
                <a:lnTo>
                  <a:pt x="538" y="581"/>
                </a:lnTo>
                <a:lnTo>
                  <a:pt x="561" y="559"/>
                </a:lnTo>
                <a:lnTo>
                  <a:pt x="582" y="536"/>
                </a:lnTo>
                <a:lnTo>
                  <a:pt x="601" y="510"/>
                </a:lnTo>
                <a:lnTo>
                  <a:pt x="617" y="483"/>
                </a:lnTo>
                <a:lnTo>
                  <a:pt x="631" y="454"/>
                </a:lnTo>
                <a:lnTo>
                  <a:pt x="642" y="424"/>
                </a:lnTo>
                <a:lnTo>
                  <a:pt x="650" y="393"/>
                </a:lnTo>
                <a:lnTo>
                  <a:pt x="655" y="360"/>
                </a:lnTo>
                <a:lnTo>
                  <a:pt x="657" y="327"/>
                </a:lnTo>
                <a:lnTo>
                  <a:pt x="655" y="293"/>
                </a:lnTo>
                <a:lnTo>
                  <a:pt x="650" y="261"/>
                </a:lnTo>
                <a:lnTo>
                  <a:pt x="642" y="230"/>
                </a:lnTo>
                <a:lnTo>
                  <a:pt x="631" y="200"/>
                </a:lnTo>
                <a:lnTo>
                  <a:pt x="617" y="171"/>
                </a:lnTo>
                <a:lnTo>
                  <a:pt x="601" y="144"/>
                </a:lnTo>
                <a:lnTo>
                  <a:pt x="582" y="119"/>
                </a:lnTo>
                <a:lnTo>
                  <a:pt x="561" y="96"/>
                </a:lnTo>
                <a:lnTo>
                  <a:pt x="538" y="75"/>
                </a:lnTo>
                <a:lnTo>
                  <a:pt x="513" y="56"/>
                </a:lnTo>
                <a:lnTo>
                  <a:pt x="486" y="39"/>
                </a:lnTo>
                <a:lnTo>
                  <a:pt x="457" y="26"/>
                </a:lnTo>
                <a:lnTo>
                  <a:pt x="427" y="15"/>
                </a:lnTo>
                <a:lnTo>
                  <a:pt x="396" y="7"/>
                </a:lnTo>
                <a:lnTo>
                  <a:pt x="363" y="2"/>
                </a:lnTo>
                <a:lnTo>
                  <a:pt x="330" y="0"/>
                </a:lnTo>
                <a:lnTo>
                  <a:pt x="296" y="2"/>
                </a:lnTo>
                <a:lnTo>
                  <a:pt x="263" y="7"/>
                </a:lnTo>
                <a:lnTo>
                  <a:pt x="231" y="15"/>
                </a:lnTo>
                <a:lnTo>
                  <a:pt x="201" y="26"/>
                </a:lnTo>
                <a:lnTo>
                  <a:pt x="172" y="39"/>
                </a:lnTo>
                <a:lnTo>
                  <a:pt x="145" y="56"/>
                </a:lnTo>
                <a:lnTo>
                  <a:pt x="119" y="75"/>
                </a:lnTo>
                <a:lnTo>
                  <a:pt x="96" y="96"/>
                </a:lnTo>
                <a:lnTo>
                  <a:pt x="75" y="119"/>
                </a:lnTo>
                <a:lnTo>
                  <a:pt x="56" y="144"/>
                </a:lnTo>
                <a:lnTo>
                  <a:pt x="39" y="171"/>
                </a:lnTo>
                <a:lnTo>
                  <a:pt x="26" y="200"/>
                </a:lnTo>
                <a:lnTo>
                  <a:pt x="15" y="230"/>
                </a:lnTo>
                <a:lnTo>
                  <a:pt x="6" y="261"/>
                </a:lnTo>
                <a:lnTo>
                  <a:pt x="2" y="293"/>
                </a:lnTo>
                <a:lnTo>
                  <a:pt x="0" y="327"/>
                </a:lnTo>
                <a:lnTo>
                  <a:pt x="2" y="360"/>
                </a:lnTo>
                <a:lnTo>
                  <a:pt x="6" y="393"/>
                </a:lnTo>
                <a:lnTo>
                  <a:pt x="15" y="424"/>
                </a:lnTo>
                <a:lnTo>
                  <a:pt x="26" y="454"/>
                </a:lnTo>
                <a:lnTo>
                  <a:pt x="39" y="483"/>
                </a:lnTo>
                <a:lnTo>
                  <a:pt x="56" y="510"/>
                </a:lnTo>
                <a:lnTo>
                  <a:pt x="75" y="536"/>
                </a:lnTo>
                <a:lnTo>
                  <a:pt x="96" y="559"/>
                </a:lnTo>
                <a:lnTo>
                  <a:pt x="119" y="581"/>
                </a:lnTo>
                <a:lnTo>
                  <a:pt x="145" y="600"/>
                </a:lnTo>
                <a:lnTo>
                  <a:pt x="172" y="616"/>
                </a:lnTo>
                <a:lnTo>
                  <a:pt x="201" y="631"/>
                </a:lnTo>
                <a:lnTo>
                  <a:pt x="231" y="642"/>
                </a:lnTo>
                <a:lnTo>
                  <a:pt x="263" y="650"/>
                </a:lnTo>
                <a:lnTo>
                  <a:pt x="296" y="655"/>
                </a:lnTo>
                <a:lnTo>
                  <a:pt x="330" y="657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6600825" y="4151312"/>
            <a:ext cx="628650" cy="617537"/>
          </a:xfrm>
          <a:custGeom>
            <a:rect b="b" l="l" r="r" t="t"/>
            <a:pathLst>
              <a:path extrusionOk="0" h="389" w="396">
                <a:moveTo>
                  <a:pt x="385" y="388"/>
                </a:moveTo>
                <a:lnTo>
                  <a:pt x="386" y="384"/>
                </a:lnTo>
                <a:lnTo>
                  <a:pt x="387" y="379"/>
                </a:lnTo>
                <a:lnTo>
                  <a:pt x="388" y="374"/>
                </a:lnTo>
                <a:lnTo>
                  <a:pt x="389" y="370"/>
                </a:lnTo>
                <a:lnTo>
                  <a:pt x="390" y="365"/>
                </a:lnTo>
                <a:lnTo>
                  <a:pt x="391" y="361"/>
                </a:lnTo>
                <a:lnTo>
                  <a:pt x="392" y="356"/>
                </a:lnTo>
                <a:lnTo>
                  <a:pt x="392" y="351"/>
                </a:lnTo>
                <a:lnTo>
                  <a:pt x="393" y="346"/>
                </a:lnTo>
                <a:lnTo>
                  <a:pt x="393" y="342"/>
                </a:lnTo>
                <a:lnTo>
                  <a:pt x="394" y="337"/>
                </a:lnTo>
                <a:lnTo>
                  <a:pt x="394" y="332"/>
                </a:lnTo>
                <a:lnTo>
                  <a:pt x="394" y="327"/>
                </a:lnTo>
                <a:lnTo>
                  <a:pt x="394" y="322"/>
                </a:lnTo>
                <a:lnTo>
                  <a:pt x="394" y="317"/>
                </a:lnTo>
                <a:lnTo>
                  <a:pt x="395" y="312"/>
                </a:lnTo>
                <a:lnTo>
                  <a:pt x="393" y="280"/>
                </a:lnTo>
                <a:lnTo>
                  <a:pt x="388" y="249"/>
                </a:lnTo>
                <a:lnTo>
                  <a:pt x="380" y="220"/>
                </a:lnTo>
                <a:lnTo>
                  <a:pt x="370" y="191"/>
                </a:lnTo>
                <a:lnTo>
                  <a:pt x="357" y="164"/>
                </a:lnTo>
                <a:lnTo>
                  <a:pt x="341" y="138"/>
                </a:lnTo>
                <a:lnTo>
                  <a:pt x="323" y="114"/>
                </a:lnTo>
                <a:lnTo>
                  <a:pt x="303" y="92"/>
                </a:lnTo>
                <a:lnTo>
                  <a:pt x="281" y="72"/>
                </a:lnTo>
                <a:lnTo>
                  <a:pt x="257" y="54"/>
                </a:lnTo>
                <a:lnTo>
                  <a:pt x="231" y="38"/>
                </a:lnTo>
                <a:lnTo>
                  <a:pt x="204" y="25"/>
                </a:lnTo>
                <a:lnTo>
                  <a:pt x="175" y="14"/>
                </a:lnTo>
                <a:lnTo>
                  <a:pt x="145" y="7"/>
                </a:lnTo>
                <a:lnTo>
                  <a:pt x="115" y="2"/>
                </a:lnTo>
                <a:lnTo>
                  <a:pt x="83" y="0"/>
                </a:lnTo>
                <a:lnTo>
                  <a:pt x="77" y="0"/>
                </a:lnTo>
                <a:lnTo>
                  <a:pt x="71" y="0"/>
                </a:lnTo>
                <a:lnTo>
                  <a:pt x="66" y="1"/>
                </a:lnTo>
                <a:lnTo>
                  <a:pt x="60" y="1"/>
                </a:lnTo>
                <a:lnTo>
                  <a:pt x="55" y="1"/>
                </a:lnTo>
                <a:lnTo>
                  <a:pt x="50" y="2"/>
                </a:lnTo>
                <a:lnTo>
                  <a:pt x="44" y="2"/>
                </a:lnTo>
                <a:lnTo>
                  <a:pt x="39" y="3"/>
                </a:lnTo>
                <a:lnTo>
                  <a:pt x="34" y="3"/>
                </a:lnTo>
                <a:lnTo>
                  <a:pt x="29" y="4"/>
                </a:lnTo>
                <a:lnTo>
                  <a:pt x="24" y="5"/>
                </a:lnTo>
                <a:lnTo>
                  <a:pt x="19" y="5"/>
                </a:lnTo>
                <a:lnTo>
                  <a:pt x="14" y="6"/>
                </a:lnTo>
                <a:lnTo>
                  <a:pt x="10" y="7"/>
                </a:lnTo>
                <a:lnTo>
                  <a:pt x="5" y="8"/>
                </a:lnTo>
                <a:lnTo>
                  <a:pt x="0" y="9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6300787" y="4214812"/>
            <a:ext cx="860425" cy="865187"/>
          </a:xfrm>
          <a:custGeom>
            <a:rect b="b" l="l" r="r" t="t"/>
            <a:pathLst>
              <a:path extrusionOk="0" h="545" w="542">
                <a:moveTo>
                  <a:pt x="272" y="544"/>
                </a:moveTo>
                <a:lnTo>
                  <a:pt x="299" y="542"/>
                </a:lnTo>
                <a:lnTo>
                  <a:pt x="326" y="538"/>
                </a:lnTo>
                <a:lnTo>
                  <a:pt x="352" y="531"/>
                </a:lnTo>
                <a:lnTo>
                  <a:pt x="377" y="522"/>
                </a:lnTo>
                <a:lnTo>
                  <a:pt x="400" y="511"/>
                </a:lnTo>
                <a:lnTo>
                  <a:pt x="423" y="497"/>
                </a:lnTo>
                <a:lnTo>
                  <a:pt x="443" y="481"/>
                </a:lnTo>
                <a:lnTo>
                  <a:pt x="462" y="464"/>
                </a:lnTo>
                <a:lnTo>
                  <a:pt x="480" y="445"/>
                </a:lnTo>
                <a:lnTo>
                  <a:pt x="495" y="424"/>
                </a:lnTo>
                <a:lnTo>
                  <a:pt x="509" y="401"/>
                </a:lnTo>
                <a:lnTo>
                  <a:pt x="520" y="377"/>
                </a:lnTo>
                <a:lnTo>
                  <a:pt x="529" y="352"/>
                </a:lnTo>
                <a:lnTo>
                  <a:pt x="535" y="327"/>
                </a:lnTo>
                <a:lnTo>
                  <a:pt x="539" y="300"/>
                </a:lnTo>
                <a:lnTo>
                  <a:pt x="541" y="272"/>
                </a:lnTo>
                <a:lnTo>
                  <a:pt x="539" y="244"/>
                </a:lnTo>
                <a:lnTo>
                  <a:pt x="535" y="217"/>
                </a:lnTo>
                <a:lnTo>
                  <a:pt x="529" y="191"/>
                </a:lnTo>
                <a:lnTo>
                  <a:pt x="520" y="166"/>
                </a:lnTo>
                <a:lnTo>
                  <a:pt x="509" y="142"/>
                </a:lnTo>
                <a:lnTo>
                  <a:pt x="495" y="120"/>
                </a:lnTo>
                <a:lnTo>
                  <a:pt x="480" y="99"/>
                </a:lnTo>
                <a:lnTo>
                  <a:pt x="462" y="80"/>
                </a:lnTo>
                <a:lnTo>
                  <a:pt x="443" y="62"/>
                </a:lnTo>
                <a:lnTo>
                  <a:pt x="423" y="47"/>
                </a:lnTo>
                <a:lnTo>
                  <a:pt x="400" y="33"/>
                </a:lnTo>
                <a:lnTo>
                  <a:pt x="377" y="21"/>
                </a:lnTo>
                <a:lnTo>
                  <a:pt x="352" y="12"/>
                </a:lnTo>
                <a:lnTo>
                  <a:pt x="326" y="6"/>
                </a:lnTo>
                <a:lnTo>
                  <a:pt x="299" y="1"/>
                </a:lnTo>
                <a:lnTo>
                  <a:pt x="272" y="0"/>
                </a:lnTo>
                <a:lnTo>
                  <a:pt x="244" y="1"/>
                </a:lnTo>
                <a:lnTo>
                  <a:pt x="217" y="6"/>
                </a:lnTo>
                <a:lnTo>
                  <a:pt x="191" y="12"/>
                </a:lnTo>
                <a:lnTo>
                  <a:pt x="166" y="21"/>
                </a:lnTo>
                <a:lnTo>
                  <a:pt x="142" y="33"/>
                </a:lnTo>
                <a:lnTo>
                  <a:pt x="120" y="47"/>
                </a:lnTo>
                <a:lnTo>
                  <a:pt x="99" y="62"/>
                </a:lnTo>
                <a:lnTo>
                  <a:pt x="80" y="80"/>
                </a:lnTo>
                <a:lnTo>
                  <a:pt x="62" y="99"/>
                </a:lnTo>
                <a:lnTo>
                  <a:pt x="46" y="120"/>
                </a:lnTo>
                <a:lnTo>
                  <a:pt x="33" y="142"/>
                </a:lnTo>
                <a:lnTo>
                  <a:pt x="21" y="166"/>
                </a:lnTo>
                <a:lnTo>
                  <a:pt x="12" y="191"/>
                </a:lnTo>
                <a:lnTo>
                  <a:pt x="5" y="217"/>
                </a:lnTo>
                <a:lnTo>
                  <a:pt x="1" y="244"/>
                </a:lnTo>
                <a:lnTo>
                  <a:pt x="0" y="272"/>
                </a:lnTo>
                <a:lnTo>
                  <a:pt x="1" y="300"/>
                </a:lnTo>
                <a:lnTo>
                  <a:pt x="5" y="327"/>
                </a:lnTo>
                <a:lnTo>
                  <a:pt x="12" y="352"/>
                </a:lnTo>
                <a:lnTo>
                  <a:pt x="21" y="377"/>
                </a:lnTo>
                <a:lnTo>
                  <a:pt x="33" y="401"/>
                </a:lnTo>
                <a:lnTo>
                  <a:pt x="46" y="424"/>
                </a:lnTo>
                <a:lnTo>
                  <a:pt x="62" y="445"/>
                </a:lnTo>
                <a:lnTo>
                  <a:pt x="80" y="464"/>
                </a:lnTo>
                <a:lnTo>
                  <a:pt x="99" y="481"/>
                </a:lnTo>
                <a:lnTo>
                  <a:pt x="120" y="497"/>
                </a:lnTo>
                <a:lnTo>
                  <a:pt x="142" y="511"/>
                </a:lnTo>
                <a:lnTo>
                  <a:pt x="166" y="522"/>
                </a:lnTo>
                <a:lnTo>
                  <a:pt x="191" y="531"/>
                </a:lnTo>
                <a:lnTo>
                  <a:pt x="217" y="538"/>
                </a:lnTo>
                <a:lnTo>
                  <a:pt x="244" y="542"/>
                </a:lnTo>
                <a:lnTo>
                  <a:pt x="272" y="544"/>
                </a:lnTo>
              </a:path>
            </a:pathLst>
          </a:custGeom>
          <a:solidFill>
            <a:srgbClr val="009688"/>
          </a:solidFill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6329362" y="4248150"/>
            <a:ext cx="801687" cy="796925"/>
          </a:xfrm>
          <a:custGeom>
            <a:rect b="b" l="l" r="r" t="t"/>
            <a:pathLst>
              <a:path extrusionOk="0" h="502" w="505">
                <a:moveTo>
                  <a:pt x="254" y="501"/>
                </a:moveTo>
                <a:lnTo>
                  <a:pt x="279" y="500"/>
                </a:lnTo>
                <a:lnTo>
                  <a:pt x="304" y="496"/>
                </a:lnTo>
                <a:lnTo>
                  <a:pt x="328" y="490"/>
                </a:lnTo>
                <a:lnTo>
                  <a:pt x="351" y="481"/>
                </a:lnTo>
                <a:lnTo>
                  <a:pt x="373" y="471"/>
                </a:lnTo>
                <a:lnTo>
                  <a:pt x="393" y="458"/>
                </a:lnTo>
                <a:lnTo>
                  <a:pt x="413" y="444"/>
                </a:lnTo>
                <a:lnTo>
                  <a:pt x="431" y="428"/>
                </a:lnTo>
                <a:lnTo>
                  <a:pt x="447" y="410"/>
                </a:lnTo>
                <a:lnTo>
                  <a:pt x="461" y="390"/>
                </a:lnTo>
                <a:lnTo>
                  <a:pt x="474" y="370"/>
                </a:lnTo>
                <a:lnTo>
                  <a:pt x="484" y="348"/>
                </a:lnTo>
                <a:lnTo>
                  <a:pt x="493" y="325"/>
                </a:lnTo>
                <a:lnTo>
                  <a:pt x="499" y="301"/>
                </a:lnTo>
                <a:lnTo>
                  <a:pt x="503" y="276"/>
                </a:lnTo>
                <a:lnTo>
                  <a:pt x="504" y="251"/>
                </a:lnTo>
                <a:lnTo>
                  <a:pt x="503" y="225"/>
                </a:lnTo>
                <a:lnTo>
                  <a:pt x="499" y="201"/>
                </a:lnTo>
                <a:lnTo>
                  <a:pt x="493" y="177"/>
                </a:lnTo>
                <a:lnTo>
                  <a:pt x="484" y="154"/>
                </a:lnTo>
                <a:lnTo>
                  <a:pt x="474" y="132"/>
                </a:lnTo>
                <a:lnTo>
                  <a:pt x="461" y="111"/>
                </a:lnTo>
                <a:lnTo>
                  <a:pt x="447" y="92"/>
                </a:lnTo>
                <a:lnTo>
                  <a:pt x="431" y="74"/>
                </a:lnTo>
                <a:lnTo>
                  <a:pt x="413" y="58"/>
                </a:lnTo>
                <a:lnTo>
                  <a:pt x="393" y="43"/>
                </a:lnTo>
                <a:lnTo>
                  <a:pt x="373" y="31"/>
                </a:lnTo>
                <a:lnTo>
                  <a:pt x="351" y="20"/>
                </a:lnTo>
                <a:lnTo>
                  <a:pt x="328" y="12"/>
                </a:lnTo>
                <a:lnTo>
                  <a:pt x="304" y="6"/>
                </a:lnTo>
                <a:lnTo>
                  <a:pt x="279" y="2"/>
                </a:lnTo>
                <a:lnTo>
                  <a:pt x="254" y="0"/>
                </a:lnTo>
                <a:lnTo>
                  <a:pt x="228" y="2"/>
                </a:lnTo>
                <a:lnTo>
                  <a:pt x="203" y="6"/>
                </a:lnTo>
                <a:lnTo>
                  <a:pt x="178" y="12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2"/>
                </a:lnTo>
                <a:lnTo>
                  <a:pt x="43" y="111"/>
                </a:lnTo>
                <a:lnTo>
                  <a:pt x="31" y="132"/>
                </a:lnTo>
                <a:lnTo>
                  <a:pt x="20" y="154"/>
                </a:lnTo>
                <a:lnTo>
                  <a:pt x="12" y="177"/>
                </a:lnTo>
                <a:lnTo>
                  <a:pt x="5" y="201"/>
                </a:lnTo>
                <a:lnTo>
                  <a:pt x="1" y="225"/>
                </a:lnTo>
                <a:lnTo>
                  <a:pt x="0" y="251"/>
                </a:lnTo>
                <a:lnTo>
                  <a:pt x="1" y="276"/>
                </a:lnTo>
                <a:lnTo>
                  <a:pt x="5" y="301"/>
                </a:lnTo>
                <a:lnTo>
                  <a:pt x="12" y="325"/>
                </a:lnTo>
                <a:lnTo>
                  <a:pt x="20" y="348"/>
                </a:lnTo>
                <a:lnTo>
                  <a:pt x="31" y="370"/>
                </a:lnTo>
                <a:lnTo>
                  <a:pt x="43" y="390"/>
                </a:lnTo>
                <a:lnTo>
                  <a:pt x="58" y="410"/>
                </a:lnTo>
                <a:lnTo>
                  <a:pt x="74" y="428"/>
                </a:lnTo>
                <a:lnTo>
                  <a:pt x="92" y="444"/>
                </a:lnTo>
                <a:lnTo>
                  <a:pt x="112" y="458"/>
                </a:lnTo>
                <a:lnTo>
                  <a:pt x="133" y="471"/>
                </a:lnTo>
                <a:lnTo>
                  <a:pt x="155" y="481"/>
                </a:lnTo>
                <a:lnTo>
                  <a:pt x="178" y="490"/>
                </a:lnTo>
                <a:lnTo>
                  <a:pt x="203" y="496"/>
                </a:lnTo>
                <a:lnTo>
                  <a:pt x="228" y="500"/>
                </a:lnTo>
                <a:lnTo>
                  <a:pt x="254" y="501"/>
                </a:lnTo>
              </a:path>
            </a:pathLst>
          </a:custGeom>
          <a:noFill/>
          <a:ln cap="rnd" cmpd="sng" w="12700">
            <a:solidFill>
              <a:srgbClr val="FFB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6499225" y="4413250"/>
            <a:ext cx="293687" cy="442912"/>
          </a:xfrm>
          <a:custGeom>
            <a:rect b="b" l="l" r="r" t="t"/>
            <a:pathLst>
              <a:path extrusionOk="0" h="279" w="185">
                <a:moveTo>
                  <a:pt x="72" y="116"/>
                </a:moveTo>
                <a:lnTo>
                  <a:pt x="89" y="116"/>
                </a:lnTo>
                <a:lnTo>
                  <a:pt x="94" y="116"/>
                </a:lnTo>
                <a:lnTo>
                  <a:pt x="99" y="116"/>
                </a:lnTo>
                <a:lnTo>
                  <a:pt x="104" y="116"/>
                </a:lnTo>
                <a:lnTo>
                  <a:pt x="108" y="115"/>
                </a:lnTo>
                <a:lnTo>
                  <a:pt x="112" y="114"/>
                </a:lnTo>
                <a:lnTo>
                  <a:pt x="116" y="113"/>
                </a:lnTo>
                <a:lnTo>
                  <a:pt x="120" y="111"/>
                </a:lnTo>
                <a:lnTo>
                  <a:pt x="124" y="109"/>
                </a:lnTo>
                <a:lnTo>
                  <a:pt x="128" y="106"/>
                </a:lnTo>
                <a:lnTo>
                  <a:pt x="131" y="103"/>
                </a:lnTo>
                <a:lnTo>
                  <a:pt x="133" y="99"/>
                </a:lnTo>
                <a:lnTo>
                  <a:pt x="136" y="95"/>
                </a:lnTo>
                <a:lnTo>
                  <a:pt x="137" y="91"/>
                </a:lnTo>
                <a:lnTo>
                  <a:pt x="138" y="86"/>
                </a:lnTo>
                <a:lnTo>
                  <a:pt x="138" y="81"/>
                </a:lnTo>
                <a:lnTo>
                  <a:pt x="139" y="75"/>
                </a:lnTo>
                <a:lnTo>
                  <a:pt x="139" y="71"/>
                </a:lnTo>
                <a:lnTo>
                  <a:pt x="138" y="68"/>
                </a:lnTo>
                <a:lnTo>
                  <a:pt x="138" y="65"/>
                </a:lnTo>
                <a:lnTo>
                  <a:pt x="138" y="61"/>
                </a:lnTo>
                <a:lnTo>
                  <a:pt x="136" y="57"/>
                </a:lnTo>
                <a:lnTo>
                  <a:pt x="135" y="53"/>
                </a:lnTo>
                <a:lnTo>
                  <a:pt x="133" y="49"/>
                </a:lnTo>
                <a:lnTo>
                  <a:pt x="130" y="46"/>
                </a:lnTo>
                <a:lnTo>
                  <a:pt x="127" y="43"/>
                </a:lnTo>
                <a:lnTo>
                  <a:pt x="124" y="39"/>
                </a:lnTo>
                <a:lnTo>
                  <a:pt x="120" y="37"/>
                </a:lnTo>
                <a:lnTo>
                  <a:pt x="115" y="34"/>
                </a:lnTo>
                <a:lnTo>
                  <a:pt x="110" y="32"/>
                </a:lnTo>
                <a:lnTo>
                  <a:pt x="105" y="31"/>
                </a:lnTo>
                <a:lnTo>
                  <a:pt x="99" y="30"/>
                </a:lnTo>
                <a:lnTo>
                  <a:pt x="92" y="30"/>
                </a:lnTo>
                <a:lnTo>
                  <a:pt x="83" y="30"/>
                </a:lnTo>
                <a:lnTo>
                  <a:pt x="77" y="32"/>
                </a:lnTo>
                <a:lnTo>
                  <a:pt x="70" y="34"/>
                </a:lnTo>
                <a:lnTo>
                  <a:pt x="64" y="36"/>
                </a:lnTo>
                <a:lnTo>
                  <a:pt x="59" y="40"/>
                </a:lnTo>
                <a:lnTo>
                  <a:pt x="55" y="43"/>
                </a:lnTo>
                <a:lnTo>
                  <a:pt x="51" y="48"/>
                </a:lnTo>
                <a:lnTo>
                  <a:pt x="48" y="52"/>
                </a:lnTo>
                <a:lnTo>
                  <a:pt x="46" y="57"/>
                </a:lnTo>
                <a:lnTo>
                  <a:pt x="45" y="62"/>
                </a:lnTo>
                <a:lnTo>
                  <a:pt x="43" y="67"/>
                </a:lnTo>
                <a:lnTo>
                  <a:pt x="42" y="71"/>
                </a:lnTo>
                <a:lnTo>
                  <a:pt x="41" y="76"/>
                </a:lnTo>
                <a:lnTo>
                  <a:pt x="40" y="81"/>
                </a:lnTo>
                <a:lnTo>
                  <a:pt x="39" y="86"/>
                </a:lnTo>
                <a:lnTo>
                  <a:pt x="39" y="90"/>
                </a:lnTo>
                <a:lnTo>
                  <a:pt x="6" y="90"/>
                </a:lnTo>
                <a:lnTo>
                  <a:pt x="6" y="82"/>
                </a:lnTo>
                <a:lnTo>
                  <a:pt x="7" y="75"/>
                </a:lnTo>
                <a:lnTo>
                  <a:pt x="8" y="68"/>
                </a:lnTo>
                <a:lnTo>
                  <a:pt x="10" y="60"/>
                </a:lnTo>
                <a:lnTo>
                  <a:pt x="13" y="52"/>
                </a:lnTo>
                <a:lnTo>
                  <a:pt x="15" y="44"/>
                </a:lnTo>
                <a:lnTo>
                  <a:pt x="19" y="37"/>
                </a:lnTo>
                <a:lnTo>
                  <a:pt x="23" y="30"/>
                </a:lnTo>
                <a:lnTo>
                  <a:pt x="29" y="24"/>
                </a:lnTo>
                <a:lnTo>
                  <a:pt x="35" y="19"/>
                </a:lnTo>
                <a:lnTo>
                  <a:pt x="42" y="13"/>
                </a:lnTo>
                <a:lnTo>
                  <a:pt x="49" y="9"/>
                </a:lnTo>
                <a:lnTo>
                  <a:pt x="59" y="5"/>
                </a:lnTo>
                <a:lnTo>
                  <a:pt x="69" y="3"/>
                </a:lnTo>
                <a:lnTo>
                  <a:pt x="79" y="1"/>
                </a:lnTo>
                <a:lnTo>
                  <a:pt x="92" y="0"/>
                </a:lnTo>
                <a:lnTo>
                  <a:pt x="102" y="1"/>
                </a:lnTo>
                <a:lnTo>
                  <a:pt x="110" y="2"/>
                </a:lnTo>
                <a:lnTo>
                  <a:pt x="119" y="3"/>
                </a:lnTo>
                <a:lnTo>
                  <a:pt x="127" y="6"/>
                </a:lnTo>
                <a:lnTo>
                  <a:pt x="135" y="9"/>
                </a:lnTo>
                <a:lnTo>
                  <a:pt x="141" y="12"/>
                </a:lnTo>
                <a:lnTo>
                  <a:pt x="147" y="16"/>
                </a:lnTo>
                <a:lnTo>
                  <a:pt x="153" y="21"/>
                </a:lnTo>
                <a:lnTo>
                  <a:pt x="158" y="25"/>
                </a:lnTo>
                <a:lnTo>
                  <a:pt x="163" y="31"/>
                </a:lnTo>
                <a:lnTo>
                  <a:pt x="167" y="37"/>
                </a:lnTo>
                <a:lnTo>
                  <a:pt x="169" y="43"/>
                </a:lnTo>
                <a:lnTo>
                  <a:pt x="171" y="50"/>
                </a:lnTo>
                <a:lnTo>
                  <a:pt x="173" y="57"/>
                </a:lnTo>
                <a:lnTo>
                  <a:pt x="174" y="65"/>
                </a:lnTo>
                <a:lnTo>
                  <a:pt x="174" y="72"/>
                </a:lnTo>
                <a:lnTo>
                  <a:pt x="174" y="78"/>
                </a:lnTo>
                <a:lnTo>
                  <a:pt x="173" y="83"/>
                </a:lnTo>
                <a:lnTo>
                  <a:pt x="172" y="89"/>
                </a:lnTo>
                <a:lnTo>
                  <a:pt x="171" y="94"/>
                </a:lnTo>
                <a:lnTo>
                  <a:pt x="169" y="99"/>
                </a:lnTo>
                <a:lnTo>
                  <a:pt x="168" y="103"/>
                </a:lnTo>
                <a:lnTo>
                  <a:pt x="166" y="107"/>
                </a:lnTo>
                <a:lnTo>
                  <a:pt x="163" y="110"/>
                </a:lnTo>
                <a:lnTo>
                  <a:pt x="161" y="114"/>
                </a:lnTo>
                <a:lnTo>
                  <a:pt x="158" y="116"/>
                </a:lnTo>
                <a:lnTo>
                  <a:pt x="155" y="118"/>
                </a:lnTo>
                <a:lnTo>
                  <a:pt x="152" y="120"/>
                </a:lnTo>
                <a:lnTo>
                  <a:pt x="149" y="122"/>
                </a:lnTo>
                <a:lnTo>
                  <a:pt x="147" y="124"/>
                </a:lnTo>
                <a:lnTo>
                  <a:pt x="144" y="125"/>
                </a:lnTo>
                <a:lnTo>
                  <a:pt x="142" y="126"/>
                </a:lnTo>
                <a:lnTo>
                  <a:pt x="142" y="128"/>
                </a:lnTo>
                <a:lnTo>
                  <a:pt x="146" y="130"/>
                </a:lnTo>
                <a:lnTo>
                  <a:pt x="151" y="132"/>
                </a:lnTo>
                <a:lnTo>
                  <a:pt x="155" y="135"/>
                </a:lnTo>
                <a:lnTo>
                  <a:pt x="159" y="137"/>
                </a:lnTo>
                <a:lnTo>
                  <a:pt x="163" y="140"/>
                </a:lnTo>
                <a:lnTo>
                  <a:pt x="166" y="143"/>
                </a:lnTo>
                <a:lnTo>
                  <a:pt x="169" y="147"/>
                </a:lnTo>
                <a:lnTo>
                  <a:pt x="171" y="150"/>
                </a:lnTo>
                <a:lnTo>
                  <a:pt x="174" y="154"/>
                </a:lnTo>
                <a:lnTo>
                  <a:pt x="176" y="159"/>
                </a:lnTo>
                <a:lnTo>
                  <a:pt x="179" y="163"/>
                </a:lnTo>
                <a:lnTo>
                  <a:pt x="180" y="168"/>
                </a:lnTo>
                <a:lnTo>
                  <a:pt x="182" y="173"/>
                </a:lnTo>
                <a:lnTo>
                  <a:pt x="183" y="179"/>
                </a:lnTo>
                <a:lnTo>
                  <a:pt x="183" y="185"/>
                </a:lnTo>
                <a:lnTo>
                  <a:pt x="184" y="192"/>
                </a:lnTo>
                <a:lnTo>
                  <a:pt x="183" y="200"/>
                </a:lnTo>
                <a:lnTo>
                  <a:pt x="182" y="208"/>
                </a:lnTo>
                <a:lnTo>
                  <a:pt x="181" y="215"/>
                </a:lnTo>
                <a:lnTo>
                  <a:pt x="178" y="223"/>
                </a:lnTo>
                <a:lnTo>
                  <a:pt x="175" y="230"/>
                </a:lnTo>
                <a:lnTo>
                  <a:pt x="171" y="238"/>
                </a:lnTo>
                <a:lnTo>
                  <a:pt x="168" y="245"/>
                </a:lnTo>
                <a:lnTo>
                  <a:pt x="162" y="251"/>
                </a:lnTo>
                <a:lnTo>
                  <a:pt x="156" y="256"/>
                </a:lnTo>
                <a:lnTo>
                  <a:pt x="149" y="261"/>
                </a:lnTo>
                <a:lnTo>
                  <a:pt x="141" y="266"/>
                </a:lnTo>
                <a:lnTo>
                  <a:pt x="133" y="270"/>
                </a:lnTo>
                <a:lnTo>
                  <a:pt x="123" y="274"/>
                </a:lnTo>
                <a:lnTo>
                  <a:pt x="112" y="276"/>
                </a:lnTo>
                <a:lnTo>
                  <a:pt x="102" y="278"/>
                </a:lnTo>
                <a:lnTo>
                  <a:pt x="89" y="278"/>
                </a:lnTo>
                <a:lnTo>
                  <a:pt x="85" y="278"/>
                </a:lnTo>
                <a:lnTo>
                  <a:pt x="79" y="278"/>
                </a:lnTo>
                <a:lnTo>
                  <a:pt x="76" y="277"/>
                </a:lnTo>
                <a:lnTo>
                  <a:pt x="70" y="276"/>
                </a:lnTo>
                <a:lnTo>
                  <a:pt x="66" y="275"/>
                </a:lnTo>
                <a:lnTo>
                  <a:pt x="63" y="274"/>
                </a:lnTo>
                <a:lnTo>
                  <a:pt x="60" y="274"/>
                </a:lnTo>
                <a:lnTo>
                  <a:pt x="57" y="273"/>
                </a:lnTo>
                <a:lnTo>
                  <a:pt x="54" y="272"/>
                </a:lnTo>
                <a:lnTo>
                  <a:pt x="51" y="271"/>
                </a:lnTo>
                <a:lnTo>
                  <a:pt x="48" y="269"/>
                </a:lnTo>
                <a:lnTo>
                  <a:pt x="46" y="268"/>
                </a:lnTo>
                <a:lnTo>
                  <a:pt x="44" y="267"/>
                </a:lnTo>
                <a:lnTo>
                  <a:pt x="42" y="266"/>
                </a:lnTo>
                <a:lnTo>
                  <a:pt x="36" y="263"/>
                </a:lnTo>
                <a:lnTo>
                  <a:pt x="31" y="259"/>
                </a:lnTo>
                <a:lnTo>
                  <a:pt x="27" y="255"/>
                </a:lnTo>
                <a:lnTo>
                  <a:pt x="23" y="251"/>
                </a:lnTo>
                <a:lnTo>
                  <a:pt x="19" y="247"/>
                </a:lnTo>
                <a:lnTo>
                  <a:pt x="16" y="242"/>
                </a:lnTo>
                <a:lnTo>
                  <a:pt x="14" y="237"/>
                </a:lnTo>
                <a:lnTo>
                  <a:pt x="11" y="232"/>
                </a:lnTo>
                <a:lnTo>
                  <a:pt x="9" y="227"/>
                </a:lnTo>
                <a:lnTo>
                  <a:pt x="7" y="221"/>
                </a:lnTo>
                <a:lnTo>
                  <a:pt x="5" y="216"/>
                </a:lnTo>
                <a:lnTo>
                  <a:pt x="4" y="210"/>
                </a:lnTo>
                <a:lnTo>
                  <a:pt x="3" y="206"/>
                </a:lnTo>
                <a:lnTo>
                  <a:pt x="2" y="200"/>
                </a:lnTo>
                <a:lnTo>
                  <a:pt x="1" y="194"/>
                </a:lnTo>
                <a:lnTo>
                  <a:pt x="0" y="189"/>
                </a:lnTo>
                <a:lnTo>
                  <a:pt x="36" y="189"/>
                </a:lnTo>
                <a:lnTo>
                  <a:pt x="36" y="193"/>
                </a:lnTo>
                <a:lnTo>
                  <a:pt x="36" y="198"/>
                </a:lnTo>
                <a:lnTo>
                  <a:pt x="37" y="203"/>
                </a:lnTo>
                <a:lnTo>
                  <a:pt x="38" y="208"/>
                </a:lnTo>
                <a:lnTo>
                  <a:pt x="39" y="212"/>
                </a:lnTo>
                <a:lnTo>
                  <a:pt x="41" y="217"/>
                </a:lnTo>
                <a:lnTo>
                  <a:pt x="43" y="221"/>
                </a:lnTo>
                <a:lnTo>
                  <a:pt x="45" y="226"/>
                </a:lnTo>
                <a:lnTo>
                  <a:pt x="48" y="230"/>
                </a:lnTo>
                <a:lnTo>
                  <a:pt x="52" y="234"/>
                </a:lnTo>
                <a:lnTo>
                  <a:pt x="56" y="237"/>
                </a:lnTo>
                <a:lnTo>
                  <a:pt x="62" y="240"/>
                </a:lnTo>
                <a:lnTo>
                  <a:pt x="68" y="242"/>
                </a:lnTo>
                <a:lnTo>
                  <a:pt x="75" y="244"/>
                </a:lnTo>
                <a:lnTo>
                  <a:pt x="83" y="245"/>
                </a:lnTo>
                <a:lnTo>
                  <a:pt x="92" y="246"/>
                </a:lnTo>
                <a:lnTo>
                  <a:pt x="98" y="246"/>
                </a:lnTo>
                <a:lnTo>
                  <a:pt x="104" y="245"/>
                </a:lnTo>
                <a:lnTo>
                  <a:pt x="109" y="244"/>
                </a:lnTo>
                <a:lnTo>
                  <a:pt x="114" y="242"/>
                </a:lnTo>
                <a:lnTo>
                  <a:pt x="119" y="240"/>
                </a:lnTo>
                <a:lnTo>
                  <a:pt x="124" y="237"/>
                </a:lnTo>
                <a:lnTo>
                  <a:pt x="128" y="234"/>
                </a:lnTo>
                <a:lnTo>
                  <a:pt x="133" y="231"/>
                </a:lnTo>
                <a:lnTo>
                  <a:pt x="136" y="228"/>
                </a:lnTo>
                <a:lnTo>
                  <a:pt x="138" y="224"/>
                </a:lnTo>
                <a:lnTo>
                  <a:pt x="141" y="219"/>
                </a:lnTo>
                <a:lnTo>
                  <a:pt x="144" y="215"/>
                </a:lnTo>
                <a:lnTo>
                  <a:pt x="145" y="210"/>
                </a:lnTo>
                <a:lnTo>
                  <a:pt x="147" y="206"/>
                </a:lnTo>
                <a:lnTo>
                  <a:pt x="148" y="200"/>
                </a:lnTo>
                <a:lnTo>
                  <a:pt x="148" y="195"/>
                </a:lnTo>
                <a:lnTo>
                  <a:pt x="147" y="187"/>
                </a:lnTo>
                <a:lnTo>
                  <a:pt x="146" y="179"/>
                </a:lnTo>
                <a:lnTo>
                  <a:pt x="144" y="173"/>
                </a:lnTo>
                <a:lnTo>
                  <a:pt x="141" y="168"/>
                </a:lnTo>
                <a:lnTo>
                  <a:pt x="138" y="163"/>
                </a:lnTo>
                <a:lnTo>
                  <a:pt x="135" y="160"/>
                </a:lnTo>
                <a:lnTo>
                  <a:pt x="131" y="157"/>
                </a:lnTo>
                <a:lnTo>
                  <a:pt x="126" y="154"/>
                </a:lnTo>
                <a:lnTo>
                  <a:pt x="122" y="152"/>
                </a:lnTo>
                <a:lnTo>
                  <a:pt x="117" y="150"/>
                </a:lnTo>
                <a:lnTo>
                  <a:pt x="111" y="149"/>
                </a:lnTo>
                <a:lnTo>
                  <a:pt x="107" y="148"/>
                </a:lnTo>
                <a:lnTo>
                  <a:pt x="102" y="147"/>
                </a:lnTo>
                <a:lnTo>
                  <a:pt x="98" y="147"/>
                </a:lnTo>
                <a:lnTo>
                  <a:pt x="93" y="147"/>
                </a:lnTo>
                <a:lnTo>
                  <a:pt x="89" y="147"/>
                </a:lnTo>
                <a:lnTo>
                  <a:pt x="72" y="147"/>
                </a:lnTo>
                <a:lnTo>
                  <a:pt x="72" y="116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6843712" y="4530725"/>
            <a:ext cx="50800" cy="117475"/>
          </a:xfrm>
          <a:custGeom>
            <a:rect b="b" l="l" r="r" t="t"/>
            <a:pathLst>
              <a:path extrusionOk="0" h="74" w="32">
                <a:moveTo>
                  <a:pt x="10" y="73"/>
                </a:moveTo>
                <a:lnTo>
                  <a:pt x="0" y="73"/>
                </a:lnTo>
                <a:lnTo>
                  <a:pt x="0" y="0"/>
                </a:lnTo>
                <a:lnTo>
                  <a:pt x="10" y="0"/>
                </a:lnTo>
                <a:lnTo>
                  <a:pt x="10" y="14"/>
                </a:lnTo>
                <a:lnTo>
                  <a:pt x="11" y="12"/>
                </a:lnTo>
                <a:lnTo>
                  <a:pt x="12" y="10"/>
                </a:lnTo>
                <a:lnTo>
                  <a:pt x="13" y="9"/>
                </a:lnTo>
                <a:lnTo>
                  <a:pt x="13" y="8"/>
                </a:lnTo>
                <a:lnTo>
                  <a:pt x="14" y="6"/>
                </a:lnTo>
                <a:lnTo>
                  <a:pt x="15" y="6"/>
                </a:lnTo>
                <a:lnTo>
                  <a:pt x="16" y="5"/>
                </a:lnTo>
                <a:lnTo>
                  <a:pt x="18" y="4"/>
                </a:lnTo>
                <a:lnTo>
                  <a:pt x="18" y="3"/>
                </a:lnTo>
                <a:lnTo>
                  <a:pt x="20" y="2"/>
                </a:lnTo>
                <a:lnTo>
                  <a:pt x="21" y="1"/>
                </a:lnTo>
                <a:lnTo>
                  <a:pt x="23" y="1"/>
                </a:lnTo>
                <a:lnTo>
                  <a:pt x="24" y="0"/>
                </a:lnTo>
                <a:lnTo>
                  <a:pt x="25" y="0"/>
                </a:lnTo>
                <a:lnTo>
                  <a:pt x="27" y="0"/>
                </a:lnTo>
                <a:lnTo>
                  <a:pt x="28" y="0"/>
                </a:lnTo>
                <a:lnTo>
                  <a:pt x="31" y="0"/>
                </a:lnTo>
                <a:lnTo>
                  <a:pt x="31" y="11"/>
                </a:lnTo>
                <a:lnTo>
                  <a:pt x="26" y="11"/>
                </a:lnTo>
                <a:lnTo>
                  <a:pt x="23" y="11"/>
                </a:lnTo>
                <a:lnTo>
                  <a:pt x="22" y="11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4"/>
                </a:lnTo>
                <a:lnTo>
                  <a:pt x="15" y="15"/>
                </a:lnTo>
                <a:lnTo>
                  <a:pt x="14" y="17"/>
                </a:lnTo>
                <a:lnTo>
                  <a:pt x="13" y="18"/>
                </a:lnTo>
                <a:lnTo>
                  <a:pt x="13" y="19"/>
                </a:lnTo>
                <a:lnTo>
                  <a:pt x="12" y="21"/>
                </a:lnTo>
                <a:lnTo>
                  <a:pt x="11" y="23"/>
                </a:lnTo>
                <a:lnTo>
                  <a:pt x="11" y="25"/>
                </a:lnTo>
                <a:lnTo>
                  <a:pt x="11" y="27"/>
                </a:lnTo>
                <a:lnTo>
                  <a:pt x="10" y="29"/>
                </a:lnTo>
                <a:lnTo>
                  <a:pt x="10" y="73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4"/>
          <p:cNvSpPr/>
          <p:nvPr/>
        </p:nvSpPr>
        <p:spPr>
          <a:xfrm>
            <a:off x="6911975" y="4486275"/>
            <a:ext cx="98425" cy="166687"/>
          </a:xfrm>
          <a:custGeom>
            <a:rect b="b" l="l" r="r" t="t"/>
            <a:pathLst>
              <a:path extrusionOk="0" h="105" w="62">
                <a:moveTo>
                  <a:pt x="61" y="101"/>
                </a:moveTo>
                <a:lnTo>
                  <a:pt x="50" y="101"/>
                </a:lnTo>
                <a:lnTo>
                  <a:pt x="50" y="90"/>
                </a:lnTo>
                <a:lnTo>
                  <a:pt x="49" y="92"/>
                </a:lnTo>
                <a:lnTo>
                  <a:pt x="47" y="94"/>
                </a:lnTo>
                <a:lnTo>
                  <a:pt x="46" y="95"/>
                </a:lnTo>
                <a:lnTo>
                  <a:pt x="46" y="96"/>
                </a:lnTo>
                <a:lnTo>
                  <a:pt x="44" y="98"/>
                </a:lnTo>
                <a:lnTo>
                  <a:pt x="43" y="99"/>
                </a:lnTo>
                <a:lnTo>
                  <a:pt x="42" y="100"/>
                </a:lnTo>
                <a:lnTo>
                  <a:pt x="40" y="101"/>
                </a:lnTo>
                <a:lnTo>
                  <a:pt x="39" y="102"/>
                </a:lnTo>
                <a:lnTo>
                  <a:pt x="37" y="102"/>
                </a:lnTo>
                <a:lnTo>
                  <a:pt x="36" y="103"/>
                </a:lnTo>
                <a:lnTo>
                  <a:pt x="36" y="103"/>
                </a:lnTo>
                <a:lnTo>
                  <a:pt x="33" y="104"/>
                </a:lnTo>
                <a:lnTo>
                  <a:pt x="32" y="104"/>
                </a:lnTo>
                <a:lnTo>
                  <a:pt x="31" y="104"/>
                </a:lnTo>
                <a:lnTo>
                  <a:pt x="26" y="104"/>
                </a:lnTo>
                <a:lnTo>
                  <a:pt x="22" y="103"/>
                </a:lnTo>
                <a:lnTo>
                  <a:pt x="18" y="101"/>
                </a:lnTo>
                <a:lnTo>
                  <a:pt x="15" y="99"/>
                </a:lnTo>
                <a:lnTo>
                  <a:pt x="12" y="97"/>
                </a:lnTo>
                <a:lnTo>
                  <a:pt x="10" y="95"/>
                </a:lnTo>
                <a:lnTo>
                  <a:pt x="7" y="92"/>
                </a:lnTo>
                <a:lnTo>
                  <a:pt x="5" y="89"/>
                </a:lnTo>
                <a:lnTo>
                  <a:pt x="5" y="85"/>
                </a:lnTo>
                <a:lnTo>
                  <a:pt x="3" y="82"/>
                </a:lnTo>
                <a:lnTo>
                  <a:pt x="2" y="78"/>
                </a:lnTo>
                <a:lnTo>
                  <a:pt x="1" y="75"/>
                </a:lnTo>
                <a:lnTo>
                  <a:pt x="1" y="71"/>
                </a:lnTo>
                <a:lnTo>
                  <a:pt x="0" y="67"/>
                </a:lnTo>
                <a:lnTo>
                  <a:pt x="0" y="64"/>
                </a:lnTo>
                <a:lnTo>
                  <a:pt x="0" y="61"/>
                </a:lnTo>
                <a:lnTo>
                  <a:pt x="0" y="57"/>
                </a:lnTo>
                <a:lnTo>
                  <a:pt x="0" y="53"/>
                </a:lnTo>
                <a:lnTo>
                  <a:pt x="1" y="50"/>
                </a:lnTo>
                <a:lnTo>
                  <a:pt x="2" y="46"/>
                </a:lnTo>
                <a:lnTo>
                  <a:pt x="3" y="43"/>
                </a:lnTo>
                <a:lnTo>
                  <a:pt x="5" y="41"/>
                </a:lnTo>
                <a:lnTo>
                  <a:pt x="5" y="38"/>
                </a:lnTo>
                <a:lnTo>
                  <a:pt x="7" y="36"/>
                </a:lnTo>
                <a:lnTo>
                  <a:pt x="9" y="34"/>
                </a:lnTo>
                <a:lnTo>
                  <a:pt x="12" y="32"/>
                </a:lnTo>
                <a:lnTo>
                  <a:pt x="14" y="30"/>
                </a:lnTo>
                <a:lnTo>
                  <a:pt x="16" y="28"/>
                </a:lnTo>
                <a:lnTo>
                  <a:pt x="19" y="27"/>
                </a:lnTo>
                <a:lnTo>
                  <a:pt x="22" y="26"/>
                </a:lnTo>
                <a:lnTo>
                  <a:pt x="25" y="26"/>
                </a:lnTo>
                <a:lnTo>
                  <a:pt x="27" y="26"/>
                </a:lnTo>
                <a:lnTo>
                  <a:pt x="30" y="26"/>
                </a:lnTo>
                <a:lnTo>
                  <a:pt x="33" y="26"/>
                </a:lnTo>
                <a:lnTo>
                  <a:pt x="35" y="26"/>
                </a:lnTo>
                <a:lnTo>
                  <a:pt x="36" y="27"/>
                </a:lnTo>
                <a:lnTo>
                  <a:pt x="38" y="28"/>
                </a:lnTo>
                <a:lnTo>
                  <a:pt x="40" y="29"/>
                </a:lnTo>
                <a:lnTo>
                  <a:pt x="42" y="30"/>
                </a:lnTo>
                <a:lnTo>
                  <a:pt x="43" y="31"/>
                </a:lnTo>
                <a:lnTo>
                  <a:pt x="45" y="32"/>
                </a:lnTo>
                <a:lnTo>
                  <a:pt x="46" y="33"/>
                </a:lnTo>
                <a:lnTo>
                  <a:pt x="46" y="34"/>
                </a:lnTo>
                <a:lnTo>
                  <a:pt x="47" y="35"/>
                </a:lnTo>
                <a:lnTo>
                  <a:pt x="48" y="36"/>
                </a:lnTo>
                <a:lnTo>
                  <a:pt x="49" y="36"/>
                </a:lnTo>
                <a:lnTo>
                  <a:pt x="49" y="37"/>
                </a:lnTo>
                <a:lnTo>
                  <a:pt x="50" y="38"/>
                </a:lnTo>
                <a:lnTo>
                  <a:pt x="50" y="0"/>
                </a:lnTo>
                <a:lnTo>
                  <a:pt x="61" y="0"/>
                </a:lnTo>
                <a:lnTo>
                  <a:pt x="61" y="101"/>
                </a:lnTo>
              </a:path>
            </a:pathLst>
          </a:custGeom>
          <a:solidFill>
            <a:srgbClr val="FFB2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4"/>
          <p:cNvSpPr/>
          <p:nvPr/>
        </p:nvSpPr>
        <p:spPr>
          <a:xfrm>
            <a:off x="6931025" y="4545012"/>
            <a:ext cx="60325" cy="88900"/>
          </a:xfrm>
          <a:custGeom>
            <a:rect b="b" l="l" r="r" t="t"/>
            <a:pathLst>
              <a:path extrusionOk="0" h="56" w="38">
                <a:moveTo>
                  <a:pt x="19" y="55"/>
                </a:moveTo>
                <a:lnTo>
                  <a:pt x="20" y="55"/>
                </a:lnTo>
                <a:lnTo>
                  <a:pt x="22" y="54"/>
                </a:lnTo>
                <a:lnTo>
                  <a:pt x="23" y="54"/>
                </a:lnTo>
                <a:lnTo>
                  <a:pt x="25" y="53"/>
                </a:lnTo>
                <a:lnTo>
                  <a:pt x="27" y="53"/>
                </a:lnTo>
                <a:lnTo>
                  <a:pt x="28" y="52"/>
                </a:lnTo>
                <a:lnTo>
                  <a:pt x="29" y="50"/>
                </a:lnTo>
                <a:lnTo>
                  <a:pt x="31" y="50"/>
                </a:lnTo>
                <a:lnTo>
                  <a:pt x="32" y="48"/>
                </a:lnTo>
                <a:lnTo>
                  <a:pt x="34" y="46"/>
                </a:lnTo>
                <a:lnTo>
                  <a:pt x="34" y="44"/>
                </a:lnTo>
                <a:lnTo>
                  <a:pt x="35" y="42"/>
                </a:lnTo>
                <a:lnTo>
                  <a:pt x="36" y="40"/>
                </a:lnTo>
                <a:lnTo>
                  <a:pt x="36" y="37"/>
                </a:lnTo>
                <a:lnTo>
                  <a:pt x="37" y="33"/>
                </a:lnTo>
                <a:lnTo>
                  <a:pt x="37" y="30"/>
                </a:lnTo>
                <a:lnTo>
                  <a:pt x="37" y="28"/>
                </a:lnTo>
                <a:lnTo>
                  <a:pt x="37" y="25"/>
                </a:lnTo>
                <a:lnTo>
                  <a:pt x="36" y="23"/>
                </a:lnTo>
                <a:lnTo>
                  <a:pt x="36" y="21"/>
                </a:lnTo>
                <a:lnTo>
                  <a:pt x="36" y="18"/>
                </a:lnTo>
                <a:lnTo>
                  <a:pt x="35" y="15"/>
                </a:lnTo>
                <a:lnTo>
                  <a:pt x="34" y="14"/>
                </a:lnTo>
                <a:lnTo>
                  <a:pt x="34" y="11"/>
                </a:lnTo>
                <a:lnTo>
                  <a:pt x="33" y="8"/>
                </a:lnTo>
                <a:lnTo>
                  <a:pt x="31" y="6"/>
                </a:lnTo>
                <a:lnTo>
                  <a:pt x="30" y="5"/>
                </a:lnTo>
                <a:lnTo>
                  <a:pt x="28" y="3"/>
                </a:lnTo>
                <a:lnTo>
                  <a:pt x="26" y="2"/>
                </a:lnTo>
                <a:lnTo>
                  <a:pt x="24" y="1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1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4" y="6"/>
                </a:lnTo>
                <a:lnTo>
                  <a:pt x="3" y="8"/>
                </a:lnTo>
                <a:lnTo>
                  <a:pt x="3" y="11"/>
                </a:lnTo>
                <a:lnTo>
                  <a:pt x="2" y="13"/>
                </a:lnTo>
                <a:lnTo>
                  <a:pt x="1" y="15"/>
                </a:lnTo>
                <a:lnTo>
                  <a:pt x="1" y="17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31"/>
                </a:lnTo>
                <a:lnTo>
                  <a:pt x="0" y="33"/>
                </a:lnTo>
                <a:lnTo>
                  <a:pt x="1" y="36"/>
                </a:lnTo>
                <a:lnTo>
                  <a:pt x="1" y="39"/>
                </a:lnTo>
                <a:lnTo>
                  <a:pt x="2" y="41"/>
                </a:lnTo>
                <a:lnTo>
                  <a:pt x="3" y="43"/>
                </a:lnTo>
                <a:lnTo>
                  <a:pt x="3" y="45"/>
                </a:lnTo>
                <a:lnTo>
                  <a:pt x="4" y="47"/>
                </a:lnTo>
                <a:lnTo>
                  <a:pt x="5" y="49"/>
                </a:lnTo>
                <a:lnTo>
                  <a:pt x="7" y="50"/>
                </a:lnTo>
                <a:lnTo>
                  <a:pt x="9" y="51"/>
                </a:lnTo>
                <a:lnTo>
                  <a:pt x="10" y="53"/>
                </a:lnTo>
                <a:lnTo>
                  <a:pt x="12" y="53"/>
                </a:lnTo>
                <a:lnTo>
                  <a:pt x="14" y="54"/>
                </a:lnTo>
                <a:lnTo>
                  <a:pt x="16" y="55"/>
                </a:lnTo>
                <a:lnTo>
                  <a:pt x="19" y="55"/>
                </a:lnTo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Google Shape;586;p15"/>
          <p:cNvGraphicFramePr/>
          <p:nvPr/>
        </p:nvGraphicFramePr>
        <p:xfrm>
          <a:off x="4405312" y="3986212"/>
          <a:ext cx="3646487" cy="2428875"/>
        </p:xfrm>
        <a:graphic>
          <a:graphicData uri="http://schemas.openxmlformats.org/presentationml/2006/ole">
            <mc:AlternateContent>
              <mc:Choice Requires="v">
                <p:oleObj r:id="rId4" imgH="2428875" imgW="3646487" progId="MSWordArt.2" spid="_x0000_s1">
                  <p:embed/>
                </p:oleObj>
              </mc:Choice>
              <mc:Fallback>
                <p:oleObj r:id="rId5" imgH="2428875" imgW="3646487" progId="MSWordArt.2">
                  <p:embed/>
                  <p:pic>
                    <p:nvPicPr>
                      <p:cNvPr id="586" name="Google Shape;586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5312" y="3986212"/>
                        <a:ext cx="3646487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107763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" name="Google Shape;587;p1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588" name="Google Shape;588;p15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an analyst for IRI.  You want to show the market shares held by Windows program manufacturers in 1992.  Construct a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chart,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pie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chart, &amp;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dot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to describe the data.</a:t>
            </a:r>
            <a:endParaRPr/>
          </a:p>
        </p:txBody>
      </p:sp>
      <p:sp>
        <p:nvSpPr>
          <p:cNvPr id="589" name="Google Shape;589;p15"/>
          <p:cNvSpPr txBox="1"/>
          <p:nvPr>
            <p:ph idx="1" type="body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Mfg.</a:t>
            </a: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Mkt. Share (%)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Lotus	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Microsoft	60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WordPerfect	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Others	15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Bar Chart Solution*</a:t>
            </a:r>
            <a:endParaRPr/>
          </a:p>
        </p:txBody>
      </p:sp>
      <p:sp>
        <p:nvSpPr>
          <p:cNvPr id="595" name="Google Shape;595;p16"/>
          <p:cNvSpPr txBox="1"/>
          <p:nvPr/>
        </p:nvSpPr>
        <p:spPr>
          <a:xfrm>
            <a:off x="3957637" y="6015037"/>
            <a:ext cx="3286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Market Share (%)</a:t>
            </a:r>
            <a:endParaRPr/>
          </a:p>
        </p:txBody>
      </p:sp>
      <p:sp>
        <p:nvSpPr>
          <p:cNvPr id="596" name="Google Shape;596;p16"/>
          <p:cNvSpPr txBox="1"/>
          <p:nvPr/>
        </p:nvSpPr>
        <p:spPr>
          <a:xfrm>
            <a:off x="1595437" y="1671637"/>
            <a:ext cx="2524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Mfg.</a:t>
            </a:r>
            <a:endParaRPr/>
          </a:p>
        </p:txBody>
      </p:sp>
      <p:sp>
        <p:nvSpPr>
          <p:cNvPr id="597" name="Google Shape;597;p16"/>
          <p:cNvSpPr/>
          <p:nvPr/>
        </p:nvSpPr>
        <p:spPr>
          <a:xfrm>
            <a:off x="2928937" y="2540000"/>
            <a:ext cx="1225550" cy="390525"/>
          </a:xfrm>
          <a:custGeom>
            <a:rect b="b" l="l" r="r" t="t"/>
            <a:pathLst>
              <a:path extrusionOk="0" h="246" w="772">
                <a:moveTo>
                  <a:pt x="0" y="0"/>
                </a:moveTo>
                <a:lnTo>
                  <a:pt x="771" y="0"/>
                </a:lnTo>
                <a:lnTo>
                  <a:pt x="771" y="245"/>
                </a:lnTo>
                <a:lnTo>
                  <a:pt x="0" y="245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6"/>
          <p:cNvSpPr/>
          <p:nvPr/>
        </p:nvSpPr>
        <p:spPr>
          <a:xfrm>
            <a:off x="2928937" y="3278187"/>
            <a:ext cx="4894262" cy="392112"/>
          </a:xfrm>
          <a:custGeom>
            <a:rect b="b" l="l" r="r" t="t"/>
            <a:pathLst>
              <a:path extrusionOk="0" h="247" w="3083">
                <a:moveTo>
                  <a:pt x="0" y="0"/>
                </a:moveTo>
                <a:lnTo>
                  <a:pt x="3082" y="0"/>
                </a:lnTo>
                <a:lnTo>
                  <a:pt x="3082" y="246"/>
                </a:lnTo>
                <a:lnTo>
                  <a:pt x="0" y="246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6"/>
          <p:cNvSpPr/>
          <p:nvPr/>
        </p:nvSpPr>
        <p:spPr>
          <a:xfrm>
            <a:off x="2928937" y="4019550"/>
            <a:ext cx="817562" cy="388937"/>
          </a:xfrm>
          <a:custGeom>
            <a:rect b="b" l="l" r="r" t="t"/>
            <a:pathLst>
              <a:path extrusionOk="0" h="245" w="515">
                <a:moveTo>
                  <a:pt x="0" y="0"/>
                </a:moveTo>
                <a:lnTo>
                  <a:pt x="514" y="0"/>
                </a:lnTo>
                <a:lnTo>
                  <a:pt x="514" y="244"/>
                </a:lnTo>
                <a:lnTo>
                  <a:pt x="0" y="244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6"/>
          <p:cNvSpPr/>
          <p:nvPr/>
        </p:nvSpPr>
        <p:spPr>
          <a:xfrm>
            <a:off x="2928937" y="4757737"/>
            <a:ext cx="1225550" cy="388937"/>
          </a:xfrm>
          <a:custGeom>
            <a:rect b="b" l="l" r="r" t="t"/>
            <a:pathLst>
              <a:path extrusionOk="0" h="245" w="772">
                <a:moveTo>
                  <a:pt x="0" y="0"/>
                </a:moveTo>
                <a:lnTo>
                  <a:pt x="771" y="0"/>
                </a:lnTo>
                <a:lnTo>
                  <a:pt x="771" y="244"/>
                </a:lnTo>
                <a:lnTo>
                  <a:pt x="0" y="244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16"/>
          <p:cNvCxnSpPr/>
          <p:nvPr/>
        </p:nvCxnSpPr>
        <p:spPr>
          <a:xfrm>
            <a:off x="2935287" y="5321300"/>
            <a:ext cx="4879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16"/>
          <p:cNvCxnSpPr/>
          <p:nvPr/>
        </p:nvCxnSpPr>
        <p:spPr>
          <a:xfrm rot="10800000">
            <a:off x="2928937" y="5314950"/>
            <a:ext cx="0" cy="120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16"/>
          <p:cNvCxnSpPr/>
          <p:nvPr/>
        </p:nvCxnSpPr>
        <p:spPr>
          <a:xfrm rot="10800000">
            <a:off x="4559300" y="5314950"/>
            <a:ext cx="0" cy="120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16"/>
          <p:cNvCxnSpPr/>
          <p:nvPr/>
        </p:nvCxnSpPr>
        <p:spPr>
          <a:xfrm rot="10800000">
            <a:off x="6191250" y="5314950"/>
            <a:ext cx="0" cy="120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16"/>
          <p:cNvCxnSpPr/>
          <p:nvPr/>
        </p:nvCxnSpPr>
        <p:spPr>
          <a:xfrm rot="10800000">
            <a:off x="7821612" y="5314950"/>
            <a:ext cx="0" cy="120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16"/>
          <p:cNvCxnSpPr/>
          <p:nvPr/>
        </p:nvCxnSpPr>
        <p:spPr>
          <a:xfrm>
            <a:off x="2928937" y="2373312"/>
            <a:ext cx="0" cy="294163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16"/>
          <p:cNvCxnSpPr/>
          <p:nvPr/>
        </p:nvCxnSpPr>
        <p:spPr>
          <a:xfrm>
            <a:off x="2827337" y="5321300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16"/>
          <p:cNvCxnSpPr/>
          <p:nvPr/>
        </p:nvCxnSpPr>
        <p:spPr>
          <a:xfrm>
            <a:off x="2827337" y="4583112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9" name="Google Shape;609;p16"/>
          <p:cNvCxnSpPr/>
          <p:nvPr/>
        </p:nvCxnSpPr>
        <p:spPr>
          <a:xfrm>
            <a:off x="2827337" y="3843337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" name="Google Shape;610;p16"/>
          <p:cNvCxnSpPr/>
          <p:nvPr/>
        </p:nvCxnSpPr>
        <p:spPr>
          <a:xfrm>
            <a:off x="2827337" y="3105150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" name="Google Shape;611;p16"/>
          <p:cNvCxnSpPr/>
          <p:nvPr/>
        </p:nvCxnSpPr>
        <p:spPr>
          <a:xfrm>
            <a:off x="2827337" y="2366962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2" name="Google Shape;612;p16"/>
          <p:cNvSpPr txBox="1"/>
          <p:nvPr/>
        </p:nvSpPr>
        <p:spPr>
          <a:xfrm>
            <a:off x="2593975" y="5576887"/>
            <a:ext cx="6889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613" name="Google Shape;613;p16"/>
          <p:cNvSpPr txBox="1"/>
          <p:nvPr/>
        </p:nvSpPr>
        <p:spPr>
          <a:xfrm>
            <a:off x="4132262" y="5576887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5764212" y="5576887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/>
          </a:p>
        </p:txBody>
      </p:sp>
      <p:sp>
        <p:nvSpPr>
          <p:cNvPr id="615" name="Google Shape;615;p16"/>
          <p:cNvSpPr txBox="1"/>
          <p:nvPr/>
        </p:nvSpPr>
        <p:spPr>
          <a:xfrm>
            <a:off x="7394575" y="5576887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/>
          </a:p>
        </p:txBody>
      </p:sp>
      <p:sp>
        <p:nvSpPr>
          <p:cNvPr id="616" name="Google Shape;616;p16"/>
          <p:cNvSpPr txBox="1"/>
          <p:nvPr/>
        </p:nvSpPr>
        <p:spPr>
          <a:xfrm>
            <a:off x="1651000" y="2497137"/>
            <a:ext cx="11271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Lotus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1039812" y="3235325"/>
            <a:ext cx="17367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endParaRPr/>
          </a:p>
        </p:txBody>
      </p:sp>
      <p:sp>
        <p:nvSpPr>
          <p:cNvPr id="618" name="Google Shape;618;p16"/>
          <p:cNvSpPr txBox="1"/>
          <p:nvPr/>
        </p:nvSpPr>
        <p:spPr>
          <a:xfrm>
            <a:off x="969962" y="3973512"/>
            <a:ext cx="18129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Wordperf.</a:t>
            </a:r>
            <a:endParaRPr/>
          </a:p>
        </p:txBody>
      </p:sp>
      <p:sp>
        <p:nvSpPr>
          <p:cNvPr id="619" name="Google Shape;619;p16"/>
          <p:cNvSpPr txBox="1"/>
          <p:nvPr/>
        </p:nvSpPr>
        <p:spPr>
          <a:xfrm>
            <a:off x="1476375" y="4711700"/>
            <a:ext cx="1298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Pie Chart Solution*</a:t>
            </a:r>
            <a:endParaRPr/>
          </a:p>
        </p:txBody>
      </p:sp>
      <p:sp>
        <p:nvSpPr>
          <p:cNvPr id="625" name="Google Shape;625;p17"/>
          <p:cNvSpPr txBox="1"/>
          <p:nvPr/>
        </p:nvSpPr>
        <p:spPr>
          <a:xfrm>
            <a:off x="2814637" y="1747837"/>
            <a:ext cx="3286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Market Share</a:t>
            </a:r>
            <a:endParaRPr/>
          </a:p>
        </p:txBody>
      </p:sp>
      <p:sp>
        <p:nvSpPr>
          <p:cNvPr id="626" name="Google Shape;626;p17"/>
          <p:cNvSpPr/>
          <p:nvPr/>
        </p:nvSpPr>
        <p:spPr>
          <a:xfrm>
            <a:off x="4521200" y="3549650"/>
            <a:ext cx="1317625" cy="1135062"/>
          </a:xfrm>
          <a:custGeom>
            <a:rect b="b" l="l" r="r" t="t"/>
            <a:pathLst>
              <a:path extrusionOk="0" fill="none" h="18642" w="21600">
                <a:moveTo>
                  <a:pt x="15216" y="0"/>
                </a:moveTo>
                <a:cubicBezTo>
                  <a:pt x="19302" y="4055"/>
                  <a:pt x="21600" y="9573"/>
                  <a:pt x="21600" y="15330"/>
                </a:cubicBezTo>
                <a:cubicBezTo>
                  <a:pt x="21600" y="16438"/>
                  <a:pt x="21514" y="17546"/>
                  <a:pt x="21344" y="18641"/>
                </a:cubicBezTo>
              </a:path>
              <a:path extrusionOk="0" h="18642" w="21600">
                <a:moveTo>
                  <a:pt x="15216" y="0"/>
                </a:moveTo>
                <a:cubicBezTo>
                  <a:pt x="19302" y="4055"/>
                  <a:pt x="21600" y="9573"/>
                  <a:pt x="21600" y="15330"/>
                </a:cubicBezTo>
                <a:cubicBezTo>
                  <a:pt x="21600" y="16438"/>
                  <a:pt x="21514" y="17546"/>
                  <a:pt x="21344" y="18641"/>
                </a:cubicBezTo>
                <a:lnTo>
                  <a:pt x="0" y="15330"/>
                </a:lnTo>
                <a:close/>
              </a:path>
            </a:pathLst>
          </a:custGeom>
          <a:solidFill>
            <a:srgbClr val="EAEC5E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7"/>
          <p:cNvSpPr/>
          <p:nvPr/>
        </p:nvSpPr>
        <p:spPr>
          <a:xfrm>
            <a:off x="3203575" y="3552825"/>
            <a:ext cx="2617787" cy="2246312"/>
          </a:xfrm>
          <a:custGeom>
            <a:rect b="b" l="l" r="r" t="t"/>
            <a:pathLst>
              <a:path extrusionOk="0" fill="none" h="36865" w="42945">
                <a:moveTo>
                  <a:pt x="42944" y="18576"/>
                </a:moveTo>
                <a:cubicBezTo>
                  <a:pt x="41311" y="29101"/>
                  <a:pt x="32250" y="36864"/>
                  <a:pt x="21600" y="36865"/>
                </a:cubicBezTo>
                <a:cubicBezTo>
                  <a:pt x="9670" y="36865"/>
                  <a:pt x="0" y="27194"/>
                  <a:pt x="0" y="15265"/>
                </a:cubicBezTo>
                <a:cubicBezTo>
                  <a:pt x="-1" y="9540"/>
                  <a:pt x="2272" y="4050"/>
                  <a:pt x="6317" y="-1"/>
                </a:cubicBezTo>
              </a:path>
              <a:path extrusionOk="0" h="36865" w="42945">
                <a:moveTo>
                  <a:pt x="42944" y="18576"/>
                </a:moveTo>
                <a:cubicBezTo>
                  <a:pt x="41311" y="29101"/>
                  <a:pt x="32250" y="36864"/>
                  <a:pt x="21600" y="36865"/>
                </a:cubicBezTo>
                <a:cubicBezTo>
                  <a:pt x="9670" y="36865"/>
                  <a:pt x="0" y="27194"/>
                  <a:pt x="0" y="15265"/>
                </a:cubicBezTo>
                <a:cubicBezTo>
                  <a:pt x="-1" y="9540"/>
                  <a:pt x="2272" y="4050"/>
                  <a:pt x="6317" y="-1"/>
                </a:cubicBezTo>
                <a:lnTo>
                  <a:pt x="21600" y="15265"/>
                </a:lnTo>
                <a:close/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7"/>
          <p:cNvSpPr/>
          <p:nvPr/>
        </p:nvSpPr>
        <p:spPr>
          <a:xfrm>
            <a:off x="3590925" y="3184525"/>
            <a:ext cx="931862" cy="1298575"/>
          </a:xfrm>
          <a:custGeom>
            <a:rect b="b" l="l" r="r" t="t"/>
            <a:pathLst>
              <a:path extrusionOk="0" fill="none" h="21321" w="15282">
                <a:moveTo>
                  <a:pt x="-1" y="6055"/>
                </a:moveTo>
                <a:cubicBezTo>
                  <a:pt x="3206" y="2845"/>
                  <a:pt x="7343" y="726"/>
                  <a:pt x="11821" y="-1"/>
                </a:cubicBezTo>
              </a:path>
              <a:path extrusionOk="0" h="21321" w="15282">
                <a:moveTo>
                  <a:pt x="-1" y="6055"/>
                </a:moveTo>
                <a:cubicBezTo>
                  <a:pt x="3206" y="2845"/>
                  <a:pt x="7343" y="726"/>
                  <a:pt x="11821" y="-1"/>
                </a:cubicBezTo>
                <a:lnTo>
                  <a:pt x="15282" y="21321"/>
                </a:lnTo>
                <a:close/>
              </a:path>
            </a:pathLst>
          </a:custGeom>
          <a:solidFill>
            <a:srgbClr val="DC0081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7"/>
          <p:cNvSpPr/>
          <p:nvPr/>
        </p:nvSpPr>
        <p:spPr>
          <a:xfrm>
            <a:off x="4311650" y="3167062"/>
            <a:ext cx="1138237" cy="1316037"/>
          </a:xfrm>
          <a:custGeom>
            <a:rect b="b" l="l" r="r" t="t"/>
            <a:pathLst>
              <a:path extrusionOk="0" fill="none" h="21600" w="18677">
                <a:moveTo>
                  <a:pt x="-1" y="278"/>
                </a:moveTo>
                <a:cubicBezTo>
                  <a:pt x="1143" y="93"/>
                  <a:pt x="2301" y="-1"/>
                  <a:pt x="3460" y="0"/>
                </a:cubicBezTo>
                <a:cubicBezTo>
                  <a:pt x="9160" y="0"/>
                  <a:pt x="14630" y="2253"/>
                  <a:pt x="18676" y="6270"/>
                </a:cubicBezTo>
              </a:path>
              <a:path extrusionOk="0" h="21600" w="18677">
                <a:moveTo>
                  <a:pt x="-1" y="278"/>
                </a:moveTo>
                <a:cubicBezTo>
                  <a:pt x="1143" y="93"/>
                  <a:pt x="2301" y="-1"/>
                  <a:pt x="3460" y="0"/>
                </a:cubicBezTo>
                <a:cubicBezTo>
                  <a:pt x="9160" y="0"/>
                  <a:pt x="14630" y="2253"/>
                  <a:pt x="18676" y="6270"/>
                </a:cubicBezTo>
                <a:lnTo>
                  <a:pt x="3460" y="21600"/>
                </a:lnTo>
                <a:close/>
              </a:path>
            </a:pathLst>
          </a:custGeom>
          <a:solidFill>
            <a:schemeClr val="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7"/>
          <p:cNvSpPr txBox="1"/>
          <p:nvPr/>
        </p:nvSpPr>
        <p:spPr>
          <a:xfrm>
            <a:off x="5973762" y="3546475"/>
            <a:ext cx="116363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Lotus</a:t>
            </a:r>
            <a:endParaRPr/>
          </a:p>
        </p:txBody>
      </p:sp>
      <p:sp>
        <p:nvSpPr>
          <p:cNvPr id="631" name="Google Shape;631;p17"/>
          <p:cNvSpPr txBox="1"/>
          <p:nvPr/>
        </p:nvSpPr>
        <p:spPr>
          <a:xfrm>
            <a:off x="6100762" y="3973512"/>
            <a:ext cx="9064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/>
          </a:p>
        </p:txBody>
      </p:sp>
      <p:sp>
        <p:nvSpPr>
          <p:cNvPr id="632" name="Google Shape;632;p17"/>
          <p:cNvSpPr txBox="1"/>
          <p:nvPr/>
        </p:nvSpPr>
        <p:spPr>
          <a:xfrm>
            <a:off x="4835525" y="2344737"/>
            <a:ext cx="134143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</p:txBody>
      </p:sp>
      <p:sp>
        <p:nvSpPr>
          <p:cNvPr id="633" name="Google Shape;633;p17"/>
          <p:cNvSpPr txBox="1"/>
          <p:nvPr/>
        </p:nvSpPr>
        <p:spPr>
          <a:xfrm>
            <a:off x="5053012" y="2771775"/>
            <a:ext cx="9064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/>
          </a:p>
        </p:txBody>
      </p:sp>
      <p:sp>
        <p:nvSpPr>
          <p:cNvPr id="634" name="Google Shape;634;p17"/>
          <p:cNvSpPr txBox="1"/>
          <p:nvPr/>
        </p:nvSpPr>
        <p:spPr>
          <a:xfrm>
            <a:off x="2044700" y="2820987"/>
            <a:ext cx="18732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Wordperf.</a:t>
            </a:r>
            <a:endParaRPr/>
          </a:p>
        </p:txBody>
      </p:sp>
      <p:sp>
        <p:nvSpPr>
          <p:cNvPr id="635" name="Google Shape;635;p17"/>
          <p:cNvSpPr txBox="1"/>
          <p:nvPr/>
        </p:nvSpPr>
        <p:spPr>
          <a:xfrm>
            <a:off x="2525712" y="3249612"/>
            <a:ext cx="9064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sp>
        <p:nvSpPr>
          <p:cNvPr id="636" name="Google Shape;636;p17"/>
          <p:cNvSpPr txBox="1"/>
          <p:nvPr/>
        </p:nvSpPr>
        <p:spPr>
          <a:xfrm>
            <a:off x="1765300" y="5102225"/>
            <a:ext cx="17970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endParaRPr/>
          </a:p>
        </p:txBody>
      </p:sp>
      <p:sp>
        <p:nvSpPr>
          <p:cNvPr id="637" name="Google Shape;637;p17"/>
          <p:cNvSpPr txBox="1"/>
          <p:nvPr/>
        </p:nvSpPr>
        <p:spPr>
          <a:xfrm>
            <a:off x="2203450" y="5529262"/>
            <a:ext cx="9064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Dot Chart Solution*</a:t>
            </a:r>
            <a:endParaRPr/>
          </a:p>
        </p:txBody>
      </p:sp>
      <p:sp>
        <p:nvSpPr>
          <p:cNvPr id="643" name="Google Shape;643;p18"/>
          <p:cNvSpPr txBox="1"/>
          <p:nvPr/>
        </p:nvSpPr>
        <p:spPr>
          <a:xfrm>
            <a:off x="3652837" y="6015037"/>
            <a:ext cx="3286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Market Share (%)</a:t>
            </a:r>
            <a:endParaRPr/>
          </a:p>
        </p:txBody>
      </p:sp>
      <p:sp>
        <p:nvSpPr>
          <p:cNvPr id="644" name="Google Shape;644;p18"/>
          <p:cNvSpPr txBox="1"/>
          <p:nvPr/>
        </p:nvSpPr>
        <p:spPr>
          <a:xfrm>
            <a:off x="1366837" y="1671637"/>
            <a:ext cx="2524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Mfg.</a:t>
            </a:r>
            <a:endParaRPr/>
          </a:p>
        </p:txBody>
      </p:sp>
      <p:cxnSp>
        <p:nvCxnSpPr>
          <p:cNvPr id="645" name="Google Shape;645;p18"/>
          <p:cNvCxnSpPr/>
          <p:nvPr/>
        </p:nvCxnSpPr>
        <p:spPr>
          <a:xfrm>
            <a:off x="2706687" y="5327650"/>
            <a:ext cx="48641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18"/>
          <p:cNvCxnSpPr/>
          <p:nvPr/>
        </p:nvCxnSpPr>
        <p:spPr>
          <a:xfrm rot="10800000">
            <a:off x="2700337" y="5321300"/>
            <a:ext cx="0" cy="1190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18"/>
          <p:cNvCxnSpPr/>
          <p:nvPr/>
        </p:nvCxnSpPr>
        <p:spPr>
          <a:xfrm rot="10800000">
            <a:off x="4325937" y="5321300"/>
            <a:ext cx="0" cy="1190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8" name="Google Shape;648;p18"/>
          <p:cNvCxnSpPr/>
          <p:nvPr/>
        </p:nvCxnSpPr>
        <p:spPr>
          <a:xfrm rot="10800000">
            <a:off x="5949950" y="5321300"/>
            <a:ext cx="0" cy="1190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9" name="Google Shape;649;p18"/>
          <p:cNvCxnSpPr/>
          <p:nvPr/>
        </p:nvCxnSpPr>
        <p:spPr>
          <a:xfrm rot="10800000">
            <a:off x="7577137" y="5321300"/>
            <a:ext cx="0" cy="1190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0" name="Google Shape;650;p18"/>
          <p:cNvCxnSpPr/>
          <p:nvPr/>
        </p:nvCxnSpPr>
        <p:spPr>
          <a:xfrm>
            <a:off x="2700337" y="2373312"/>
            <a:ext cx="0" cy="29479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" name="Google Shape;651;p18"/>
          <p:cNvCxnSpPr/>
          <p:nvPr/>
        </p:nvCxnSpPr>
        <p:spPr>
          <a:xfrm>
            <a:off x="2598737" y="5327650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18"/>
          <p:cNvCxnSpPr/>
          <p:nvPr/>
        </p:nvCxnSpPr>
        <p:spPr>
          <a:xfrm>
            <a:off x="2598737" y="4586287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18"/>
          <p:cNvCxnSpPr/>
          <p:nvPr/>
        </p:nvCxnSpPr>
        <p:spPr>
          <a:xfrm>
            <a:off x="2598737" y="3844925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4" name="Google Shape;654;p18"/>
          <p:cNvCxnSpPr/>
          <p:nvPr/>
        </p:nvCxnSpPr>
        <p:spPr>
          <a:xfrm>
            <a:off x="2598737" y="3106737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5" name="Google Shape;655;p18"/>
          <p:cNvCxnSpPr/>
          <p:nvPr/>
        </p:nvCxnSpPr>
        <p:spPr>
          <a:xfrm>
            <a:off x="2598737" y="2366962"/>
            <a:ext cx="952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6" name="Google Shape;656;p18"/>
          <p:cNvSpPr txBox="1"/>
          <p:nvPr/>
        </p:nvSpPr>
        <p:spPr>
          <a:xfrm>
            <a:off x="2365375" y="5581650"/>
            <a:ext cx="6889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657" name="Google Shape;657;p18"/>
          <p:cNvSpPr txBox="1"/>
          <p:nvPr/>
        </p:nvSpPr>
        <p:spPr>
          <a:xfrm>
            <a:off x="3900487" y="5581650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/>
          </a:p>
        </p:txBody>
      </p:sp>
      <p:sp>
        <p:nvSpPr>
          <p:cNvPr id="658" name="Google Shape;658;p18"/>
          <p:cNvSpPr txBox="1"/>
          <p:nvPr/>
        </p:nvSpPr>
        <p:spPr>
          <a:xfrm>
            <a:off x="5524500" y="5581650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/>
          </a:p>
        </p:txBody>
      </p:sp>
      <p:sp>
        <p:nvSpPr>
          <p:cNvPr id="659" name="Google Shape;659;p18"/>
          <p:cNvSpPr txBox="1"/>
          <p:nvPr/>
        </p:nvSpPr>
        <p:spPr>
          <a:xfrm>
            <a:off x="7150100" y="5581650"/>
            <a:ext cx="879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/>
          </a:p>
        </p:txBody>
      </p:sp>
      <p:sp>
        <p:nvSpPr>
          <p:cNvPr id="660" name="Google Shape;660;p18"/>
          <p:cNvSpPr txBox="1"/>
          <p:nvPr/>
        </p:nvSpPr>
        <p:spPr>
          <a:xfrm>
            <a:off x="1247775" y="4716462"/>
            <a:ext cx="1298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</p:txBody>
      </p:sp>
      <p:sp>
        <p:nvSpPr>
          <p:cNvPr id="661" name="Google Shape;661;p18"/>
          <p:cNvSpPr txBox="1"/>
          <p:nvPr/>
        </p:nvSpPr>
        <p:spPr>
          <a:xfrm>
            <a:off x="741362" y="3975100"/>
            <a:ext cx="18129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Wordperf.</a:t>
            </a:r>
            <a:endParaRPr/>
          </a:p>
        </p:txBody>
      </p:sp>
      <p:sp>
        <p:nvSpPr>
          <p:cNvPr id="662" name="Google Shape;662;p18"/>
          <p:cNvSpPr txBox="1"/>
          <p:nvPr/>
        </p:nvSpPr>
        <p:spPr>
          <a:xfrm>
            <a:off x="811212" y="3238500"/>
            <a:ext cx="17367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endParaRPr/>
          </a:p>
        </p:txBody>
      </p:sp>
      <p:sp>
        <p:nvSpPr>
          <p:cNvPr id="663" name="Google Shape;663;p18"/>
          <p:cNvSpPr txBox="1"/>
          <p:nvPr/>
        </p:nvSpPr>
        <p:spPr>
          <a:xfrm>
            <a:off x="1420812" y="2497137"/>
            <a:ext cx="11271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Lotus</a:t>
            </a:r>
            <a:endParaRPr/>
          </a:p>
        </p:txBody>
      </p:sp>
      <p:sp>
        <p:nvSpPr>
          <p:cNvPr id="664" name="Google Shape;664;p18"/>
          <p:cNvSpPr/>
          <p:nvPr/>
        </p:nvSpPr>
        <p:spPr>
          <a:xfrm>
            <a:off x="2705100" y="27289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8"/>
          <p:cNvSpPr/>
          <p:nvPr/>
        </p:nvSpPr>
        <p:spPr>
          <a:xfrm>
            <a:off x="2913062" y="27289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8"/>
          <p:cNvSpPr/>
          <p:nvPr/>
        </p:nvSpPr>
        <p:spPr>
          <a:xfrm>
            <a:off x="3122612" y="27289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8"/>
          <p:cNvSpPr/>
          <p:nvPr/>
        </p:nvSpPr>
        <p:spPr>
          <a:xfrm>
            <a:off x="3330575" y="27289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8"/>
          <p:cNvSpPr/>
          <p:nvPr/>
        </p:nvSpPr>
        <p:spPr>
          <a:xfrm>
            <a:off x="3538537" y="27289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8"/>
          <p:cNvSpPr/>
          <p:nvPr/>
        </p:nvSpPr>
        <p:spPr>
          <a:xfrm>
            <a:off x="3748087" y="2728912"/>
            <a:ext cx="60325" cy="26987"/>
          </a:xfrm>
          <a:custGeom>
            <a:rect b="b" l="l" r="r" t="t"/>
            <a:pathLst>
              <a:path extrusionOk="0" h="17" w="38">
                <a:moveTo>
                  <a:pt x="0" y="0"/>
                </a:moveTo>
                <a:lnTo>
                  <a:pt x="37" y="0"/>
                </a:lnTo>
                <a:lnTo>
                  <a:pt x="37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8"/>
          <p:cNvSpPr/>
          <p:nvPr/>
        </p:nvSpPr>
        <p:spPr>
          <a:xfrm>
            <a:off x="3956050" y="2728912"/>
            <a:ext cx="12700" cy="26987"/>
          </a:xfrm>
          <a:custGeom>
            <a:rect b="b" l="l" r="r" t="t"/>
            <a:pathLst>
              <a:path extrusionOk="0" h="17" w="8">
                <a:moveTo>
                  <a:pt x="0" y="0"/>
                </a:moveTo>
                <a:lnTo>
                  <a:pt x="7" y="0"/>
                </a:lnTo>
                <a:lnTo>
                  <a:pt x="7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8"/>
          <p:cNvSpPr/>
          <p:nvPr/>
        </p:nvSpPr>
        <p:spPr>
          <a:xfrm>
            <a:off x="3487737" y="4154487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8"/>
          <p:cNvSpPr/>
          <p:nvPr/>
        </p:nvSpPr>
        <p:spPr>
          <a:xfrm>
            <a:off x="3278187" y="4154487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8"/>
          <p:cNvSpPr/>
          <p:nvPr/>
        </p:nvSpPr>
        <p:spPr>
          <a:xfrm>
            <a:off x="3070225" y="4154487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8"/>
          <p:cNvSpPr/>
          <p:nvPr/>
        </p:nvSpPr>
        <p:spPr>
          <a:xfrm>
            <a:off x="2862262" y="4154487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8"/>
          <p:cNvSpPr/>
          <p:nvPr/>
        </p:nvSpPr>
        <p:spPr>
          <a:xfrm>
            <a:off x="2705100" y="4154487"/>
            <a:ext cx="9525" cy="26987"/>
          </a:xfrm>
          <a:custGeom>
            <a:rect b="b" l="l" r="r" t="t"/>
            <a:pathLst>
              <a:path extrusionOk="0" h="17" w="6">
                <a:moveTo>
                  <a:pt x="5" y="0"/>
                </a:moveTo>
                <a:lnTo>
                  <a:pt x="0" y="0"/>
                </a:lnTo>
                <a:lnTo>
                  <a:pt x="0" y="16"/>
                </a:lnTo>
                <a:lnTo>
                  <a:pt x="5" y="16"/>
                </a:lnTo>
                <a:lnTo>
                  <a:pt x="5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8"/>
          <p:cNvSpPr/>
          <p:nvPr/>
        </p:nvSpPr>
        <p:spPr>
          <a:xfrm>
            <a:off x="752316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8"/>
          <p:cNvSpPr/>
          <p:nvPr/>
        </p:nvSpPr>
        <p:spPr>
          <a:xfrm>
            <a:off x="731361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8"/>
          <p:cNvSpPr/>
          <p:nvPr/>
        </p:nvSpPr>
        <p:spPr>
          <a:xfrm>
            <a:off x="7105650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8"/>
          <p:cNvSpPr/>
          <p:nvPr/>
        </p:nvSpPr>
        <p:spPr>
          <a:xfrm>
            <a:off x="6897687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6689725" y="3463925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8"/>
          <p:cNvSpPr/>
          <p:nvPr/>
        </p:nvSpPr>
        <p:spPr>
          <a:xfrm>
            <a:off x="6480175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627221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8"/>
          <p:cNvSpPr/>
          <p:nvPr/>
        </p:nvSpPr>
        <p:spPr>
          <a:xfrm>
            <a:off x="6064250" y="3463925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8"/>
          <p:cNvSpPr/>
          <p:nvPr/>
        </p:nvSpPr>
        <p:spPr>
          <a:xfrm>
            <a:off x="5854700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8"/>
          <p:cNvSpPr/>
          <p:nvPr/>
        </p:nvSpPr>
        <p:spPr>
          <a:xfrm>
            <a:off x="5646737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8"/>
          <p:cNvSpPr/>
          <p:nvPr/>
        </p:nvSpPr>
        <p:spPr>
          <a:xfrm>
            <a:off x="5438775" y="3463925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8"/>
          <p:cNvSpPr/>
          <p:nvPr/>
        </p:nvSpPr>
        <p:spPr>
          <a:xfrm>
            <a:off x="5229225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8"/>
          <p:cNvSpPr/>
          <p:nvPr/>
        </p:nvSpPr>
        <p:spPr>
          <a:xfrm>
            <a:off x="502126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8"/>
          <p:cNvSpPr/>
          <p:nvPr/>
        </p:nvSpPr>
        <p:spPr>
          <a:xfrm>
            <a:off x="4813300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4603750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8"/>
          <p:cNvSpPr/>
          <p:nvPr/>
        </p:nvSpPr>
        <p:spPr>
          <a:xfrm>
            <a:off x="4395787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8"/>
          <p:cNvSpPr/>
          <p:nvPr/>
        </p:nvSpPr>
        <p:spPr>
          <a:xfrm>
            <a:off x="4187825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8"/>
          <p:cNvSpPr/>
          <p:nvPr/>
        </p:nvSpPr>
        <p:spPr>
          <a:xfrm>
            <a:off x="3979862" y="3463925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8"/>
          <p:cNvSpPr/>
          <p:nvPr/>
        </p:nvSpPr>
        <p:spPr>
          <a:xfrm>
            <a:off x="377031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8"/>
          <p:cNvSpPr/>
          <p:nvPr/>
        </p:nvSpPr>
        <p:spPr>
          <a:xfrm>
            <a:off x="3562350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8"/>
          <p:cNvSpPr/>
          <p:nvPr/>
        </p:nvSpPr>
        <p:spPr>
          <a:xfrm>
            <a:off x="3354387" y="3463925"/>
            <a:ext cx="60325" cy="26987"/>
          </a:xfrm>
          <a:custGeom>
            <a:rect b="b" l="l" r="r" t="t"/>
            <a:pathLst>
              <a:path extrusionOk="0" h="17" w="38">
                <a:moveTo>
                  <a:pt x="37" y="0"/>
                </a:moveTo>
                <a:lnTo>
                  <a:pt x="0" y="0"/>
                </a:lnTo>
                <a:lnTo>
                  <a:pt x="0" y="16"/>
                </a:lnTo>
                <a:lnTo>
                  <a:pt x="37" y="16"/>
                </a:lnTo>
                <a:lnTo>
                  <a:pt x="37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3144837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/>
          <p:nvPr/>
        </p:nvSpPr>
        <p:spPr>
          <a:xfrm>
            <a:off x="2936875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8"/>
          <p:cNvSpPr/>
          <p:nvPr/>
        </p:nvSpPr>
        <p:spPr>
          <a:xfrm>
            <a:off x="2728912" y="3463925"/>
            <a:ext cx="61912" cy="26987"/>
          </a:xfrm>
          <a:custGeom>
            <a:rect b="b" l="l" r="r" t="t"/>
            <a:pathLst>
              <a:path extrusionOk="0" h="17" w="39">
                <a:moveTo>
                  <a:pt x="38" y="0"/>
                </a:moveTo>
                <a:lnTo>
                  <a:pt x="0" y="0"/>
                </a:lnTo>
                <a:lnTo>
                  <a:pt x="0" y="16"/>
                </a:lnTo>
                <a:lnTo>
                  <a:pt x="38" y="16"/>
                </a:lnTo>
                <a:lnTo>
                  <a:pt x="38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8"/>
          <p:cNvSpPr/>
          <p:nvPr/>
        </p:nvSpPr>
        <p:spPr>
          <a:xfrm>
            <a:off x="2705100" y="49133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8"/>
          <p:cNvSpPr/>
          <p:nvPr/>
        </p:nvSpPr>
        <p:spPr>
          <a:xfrm>
            <a:off x="2913062" y="49133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8"/>
          <p:cNvSpPr/>
          <p:nvPr/>
        </p:nvSpPr>
        <p:spPr>
          <a:xfrm>
            <a:off x="3122612" y="49133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8"/>
          <p:cNvSpPr/>
          <p:nvPr/>
        </p:nvSpPr>
        <p:spPr>
          <a:xfrm>
            <a:off x="3330575" y="49133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8"/>
          <p:cNvSpPr/>
          <p:nvPr/>
        </p:nvSpPr>
        <p:spPr>
          <a:xfrm>
            <a:off x="3538537" y="4913312"/>
            <a:ext cx="61912" cy="26987"/>
          </a:xfrm>
          <a:custGeom>
            <a:rect b="b" l="l" r="r" t="t"/>
            <a:pathLst>
              <a:path extrusionOk="0" h="17" w="39">
                <a:moveTo>
                  <a:pt x="0" y="0"/>
                </a:moveTo>
                <a:lnTo>
                  <a:pt x="38" y="0"/>
                </a:lnTo>
                <a:lnTo>
                  <a:pt x="38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8"/>
          <p:cNvSpPr/>
          <p:nvPr/>
        </p:nvSpPr>
        <p:spPr>
          <a:xfrm>
            <a:off x="3748087" y="4913312"/>
            <a:ext cx="60325" cy="26987"/>
          </a:xfrm>
          <a:custGeom>
            <a:rect b="b" l="l" r="r" t="t"/>
            <a:pathLst>
              <a:path extrusionOk="0" h="17" w="38">
                <a:moveTo>
                  <a:pt x="0" y="0"/>
                </a:moveTo>
                <a:lnTo>
                  <a:pt x="37" y="0"/>
                </a:lnTo>
                <a:lnTo>
                  <a:pt x="37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8"/>
          <p:cNvSpPr/>
          <p:nvPr/>
        </p:nvSpPr>
        <p:spPr>
          <a:xfrm>
            <a:off x="3956050" y="4913312"/>
            <a:ext cx="12700" cy="26987"/>
          </a:xfrm>
          <a:custGeom>
            <a:rect b="b" l="l" r="r" t="t"/>
            <a:pathLst>
              <a:path extrusionOk="0" h="17" w="8">
                <a:moveTo>
                  <a:pt x="0" y="0"/>
                </a:moveTo>
                <a:lnTo>
                  <a:pt x="7" y="0"/>
                </a:lnTo>
                <a:lnTo>
                  <a:pt x="7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00C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8"/>
          <p:cNvSpPr/>
          <p:nvPr/>
        </p:nvSpPr>
        <p:spPr>
          <a:xfrm>
            <a:off x="3946525" y="2619375"/>
            <a:ext cx="300037" cy="303212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8"/>
          <p:cNvSpPr/>
          <p:nvPr/>
        </p:nvSpPr>
        <p:spPr>
          <a:xfrm>
            <a:off x="7561262" y="3335337"/>
            <a:ext cx="300037" cy="304800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8"/>
          <p:cNvSpPr/>
          <p:nvPr/>
        </p:nvSpPr>
        <p:spPr>
          <a:xfrm>
            <a:off x="3949700" y="4767262"/>
            <a:ext cx="304800" cy="303212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8"/>
          <p:cNvSpPr/>
          <p:nvPr/>
        </p:nvSpPr>
        <p:spPr>
          <a:xfrm>
            <a:off x="3540125" y="3986212"/>
            <a:ext cx="309562" cy="307975"/>
          </a:xfrm>
          <a:prstGeom prst="ellipse">
            <a:avLst/>
          </a:prstGeom>
          <a:solidFill>
            <a:srgbClr val="00DFC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Presenting </a:t>
            </a:r>
            <a:b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Learning Objectives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Describe Qualitative Data Graphically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Describe Numerical Data Graphically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Create &amp; Interpret Graphical Displays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Explain Numerical Data Properties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Describe Summary Measures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	Analyze Numerical Data Using Summary Measures 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0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721" name="Google Shape;721;p20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721" name="Google Shape;721;p2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Stem-and-Leaf Display</a:t>
            </a:r>
            <a:endParaRPr/>
          </a:p>
        </p:txBody>
      </p:sp>
      <p:sp>
        <p:nvSpPr>
          <p:cNvPr id="727" name="Google Shape;727;p21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Divide Each Observation into Stem Value and Leaf Value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Stem Value Defines Class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Leaf Value Defines Frequency (Count)</a:t>
            </a:r>
            <a:endParaRPr/>
          </a:p>
        </p:txBody>
      </p:sp>
      <p:graphicFrame>
        <p:nvGraphicFramePr>
          <p:cNvPr id="728" name="Google Shape;728;p21"/>
          <p:cNvGraphicFramePr/>
          <p:nvPr/>
        </p:nvGraphicFramePr>
        <p:xfrm>
          <a:off x="5143500" y="1981200"/>
          <a:ext cx="3836987" cy="3000375"/>
        </p:xfrm>
        <a:graphic>
          <a:graphicData uri="http://schemas.openxmlformats.org/presentationml/2006/ole">
            <mc:AlternateContent>
              <mc:Choice Requires="v">
                <p:oleObj r:id="rId4" imgH="3000375" imgW="3836987" progId="Word.Document.6" spid="_x0000_s1">
                  <p:embed/>
                </p:oleObj>
              </mc:Choice>
              <mc:Fallback>
                <p:oleObj r:id="rId5" imgH="3000375" imgW="3836987" progId="Word.Document.6">
                  <p:embed/>
                  <p:pic>
                    <p:nvPicPr>
                      <p:cNvPr id="728" name="Google Shape;728;p2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43500" y="1981200"/>
                        <a:ext cx="3836987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" name="Google Shape;729;p21"/>
          <p:cNvSpPr txBox="1"/>
          <p:nvPr/>
        </p:nvSpPr>
        <p:spPr>
          <a:xfrm>
            <a:off x="604837" y="5634037"/>
            <a:ext cx="80105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  Data: 21, 24, 24,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27, 27, 30, 32, 38, 41</a:t>
            </a:r>
            <a:endParaRPr/>
          </a:p>
        </p:txBody>
      </p:sp>
      <p:sp>
        <p:nvSpPr>
          <p:cNvPr id="730" name="Google Shape;730;p21"/>
          <p:cNvSpPr/>
          <p:nvPr/>
        </p:nvSpPr>
        <p:spPr>
          <a:xfrm>
            <a:off x="5041900" y="4787900"/>
            <a:ext cx="2084387" cy="461962"/>
          </a:xfrm>
          <a:custGeom>
            <a:rect b="b" l="l" r="r" t="t"/>
            <a:pathLst>
              <a:path extrusionOk="0" h="291" w="1313">
                <a:moveTo>
                  <a:pt x="462" y="271"/>
                </a:moveTo>
                <a:lnTo>
                  <a:pt x="422" y="280"/>
                </a:lnTo>
                <a:lnTo>
                  <a:pt x="381" y="286"/>
                </a:lnTo>
                <a:lnTo>
                  <a:pt x="341" y="289"/>
                </a:lnTo>
                <a:lnTo>
                  <a:pt x="300" y="290"/>
                </a:lnTo>
                <a:lnTo>
                  <a:pt x="261" y="288"/>
                </a:lnTo>
                <a:lnTo>
                  <a:pt x="223" y="285"/>
                </a:lnTo>
                <a:lnTo>
                  <a:pt x="186" y="279"/>
                </a:lnTo>
                <a:lnTo>
                  <a:pt x="152" y="270"/>
                </a:lnTo>
                <a:lnTo>
                  <a:pt x="120" y="261"/>
                </a:lnTo>
                <a:lnTo>
                  <a:pt x="90" y="250"/>
                </a:lnTo>
                <a:lnTo>
                  <a:pt x="65" y="238"/>
                </a:lnTo>
                <a:lnTo>
                  <a:pt x="42" y="224"/>
                </a:lnTo>
                <a:lnTo>
                  <a:pt x="24" y="209"/>
                </a:lnTo>
                <a:lnTo>
                  <a:pt x="11" y="193"/>
                </a:lnTo>
                <a:lnTo>
                  <a:pt x="4" y="176"/>
                </a:lnTo>
                <a:lnTo>
                  <a:pt x="0" y="159"/>
                </a:lnTo>
                <a:lnTo>
                  <a:pt x="2" y="142"/>
                </a:lnTo>
                <a:lnTo>
                  <a:pt x="6" y="126"/>
                </a:lnTo>
                <a:lnTo>
                  <a:pt x="15" y="112"/>
                </a:lnTo>
                <a:lnTo>
                  <a:pt x="27" y="100"/>
                </a:lnTo>
                <a:lnTo>
                  <a:pt x="40" y="88"/>
                </a:lnTo>
                <a:lnTo>
                  <a:pt x="55" y="78"/>
                </a:lnTo>
                <a:lnTo>
                  <a:pt x="71" y="69"/>
                </a:lnTo>
                <a:lnTo>
                  <a:pt x="89" y="61"/>
                </a:lnTo>
                <a:lnTo>
                  <a:pt x="126" y="48"/>
                </a:lnTo>
                <a:lnTo>
                  <a:pt x="165" y="39"/>
                </a:lnTo>
                <a:lnTo>
                  <a:pt x="200" y="32"/>
                </a:lnTo>
                <a:lnTo>
                  <a:pt x="215" y="30"/>
                </a:lnTo>
                <a:lnTo>
                  <a:pt x="230" y="28"/>
                </a:lnTo>
                <a:lnTo>
                  <a:pt x="235" y="22"/>
                </a:lnTo>
                <a:lnTo>
                  <a:pt x="243" y="16"/>
                </a:lnTo>
                <a:lnTo>
                  <a:pt x="251" y="12"/>
                </a:lnTo>
                <a:lnTo>
                  <a:pt x="264" y="8"/>
                </a:lnTo>
                <a:lnTo>
                  <a:pt x="279" y="5"/>
                </a:lnTo>
                <a:lnTo>
                  <a:pt x="295" y="3"/>
                </a:lnTo>
                <a:lnTo>
                  <a:pt x="315" y="2"/>
                </a:lnTo>
                <a:lnTo>
                  <a:pt x="337" y="0"/>
                </a:lnTo>
                <a:lnTo>
                  <a:pt x="322" y="5"/>
                </a:lnTo>
                <a:lnTo>
                  <a:pt x="307" y="12"/>
                </a:lnTo>
                <a:lnTo>
                  <a:pt x="295" y="20"/>
                </a:lnTo>
                <a:lnTo>
                  <a:pt x="289" y="28"/>
                </a:lnTo>
                <a:lnTo>
                  <a:pt x="305" y="26"/>
                </a:lnTo>
                <a:lnTo>
                  <a:pt x="321" y="26"/>
                </a:lnTo>
                <a:lnTo>
                  <a:pt x="341" y="26"/>
                </a:lnTo>
                <a:lnTo>
                  <a:pt x="362" y="28"/>
                </a:lnTo>
                <a:lnTo>
                  <a:pt x="386" y="30"/>
                </a:lnTo>
                <a:lnTo>
                  <a:pt x="410" y="34"/>
                </a:lnTo>
                <a:lnTo>
                  <a:pt x="460" y="44"/>
                </a:lnTo>
                <a:lnTo>
                  <a:pt x="512" y="55"/>
                </a:lnTo>
                <a:lnTo>
                  <a:pt x="562" y="68"/>
                </a:lnTo>
                <a:lnTo>
                  <a:pt x="608" y="82"/>
                </a:lnTo>
                <a:lnTo>
                  <a:pt x="629" y="89"/>
                </a:lnTo>
                <a:lnTo>
                  <a:pt x="648" y="96"/>
                </a:lnTo>
                <a:lnTo>
                  <a:pt x="683" y="110"/>
                </a:lnTo>
                <a:lnTo>
                  <a:pt x="721" y="126"/>
                </a:lnTo>
                <a:lnTo>
                  <a:pt x="761" y="142"/>
                </a:lnTo>
                <a:lnTo>
                  <a:pt x="803" y="158"/>
                </a:lnTo>
                <a:lnTo>
                  <a:pt x="848" y="173"/>
                </a:lnTo>
                <a:lnTo>
                  <a:pt x="895" y="186"/>
                </a:lnTo>
                <a:lnTo>
                  <a:pt x="946" y="196"/>
                </a:lnTo>
                <a:lnTo>
                  <a:pt x="972" y="201"/>
                </a:lnTo>
                <a:lnTo>
                  <a:pt x="999" y="204"/>
                </a:lnTo>
                <a:lnTo>
                  <a:pt x="1007" y="198"/>
                </a:lnTo>
                <a:lnTo>
                  <a:pt x="1018" y="193"/>
                </a:lnTo>
                <a:lnTo>
                  <a:pt x="1030" y="187"/>
                </a:lnTo>
                <a:lnTo>
                  <a:pt x="1045" y="183"/>
                </a:lnTo>
                <a:lnTo>
                  <a:pt x="1061" y="179"/>
                </a:lnTo>
                <a:lnTo>
                  <a:pt x="1079" y="178"/>
                </a:lnTo>
                <a:lnTo>
                  <a:pt x="1097" y="179"/>
                </a:lnTo>
                <a:lnTo>
                  <a:pt x="1115" y="184"/>
                </a:lnTo>
                <a:lnTo>
                  <a:pt x="1097" y="184"/>
                </a:lnTo>
                <a:lnTo>
                  <a:pt x="1081" y="186"/>
                </a:lnTo>
                <a:lnTo>
                  <a:pt x="1066" y="190"/>
                </a:lnTo>
                <a:lnTo>
                  <a:pt x="1057" y="195"/>
                </a:lnTo>
                <a:lnTo>
                  <a:pt x="1051" y="201"/>
                </a:lnTo>
                <a:lnTo>
                  <a:pt x="1048" y="205"/>
                </a:lnTo>
                <a:lnTo>
                  <a:pt x="1051" y="210"/>
                </a:lnTo>
                <a:lnTo>
                  <a:pt x="1055" y="211"/>
                </a:lnTo>
                <a:lnTo>
                  <a:pt x="1060" y="213"/>
                </a:lnTo>
                <a:lnTo>
                  <a:pt x="1095" y="219"/>
                </a:lnTo>
                <a:lnTo>
                  <a:pt x="1131" y="222"/>
                </a:lnTo>
                <a:lnTo>
                  <a:pt x="1164" y="222"/>
                </a:lnTo>
                <a:lnTo>
                  <a:pt x="1198" y="221"/>
                </a:lnTo>
                <a:lnTo>
                  <a:pt x="1228" y="217"/>
                </a:lnTo>
                <a:lnTo>
                  <a:pt x="1258" y="211"/>
                </a:lnTo>
                <a:lnTo>
                  <a:pt x="1287" y="205"/>
                </a:lnTo>
                <a:lnTo>
                  <a:pt x="1312" y="196"/>
                </a:lnTo>
                <a:lnTo>
                  <a:pt x="1312" y="195"/>
                </a:lnTo>
                <a:lnTo>
                  <a:pt x="1308" y="205"/>
                </a:lnTo>
                <a:lnTo>
                  <a:pt x="1306" y="205"/>
                </a:lnTo>
                <a:lnTo>
                  <a:pt x="1262" y="219"/>
                </a:lnTo>
                <a:lnTo>
                  <a:pt x="1222" y="228"/>
                </a:lnTo>
                <a:lnTo>
                  <a:pt x="1201" y="231"/>
                </a:lnTo>
                <a:lnTo>
                  <a:pt x="1179" y="233"/>
                </a:lnTo>
                <a:lnTo>
                  <a:pt x="1155" y="234"/>
                </a:lnTo>
                <a:lnTo>
                  <a:pt x="1128" y="234"/>
                </a:lnTo>
                <a:lnTo>
                  <a:pt x="1078" y="232"/>
                </a:lnTo>
                <a:lnTo>
                  <a:pt x="1030" y="230"/>
                </a:lnTo>
                <a:lnTo>
                  <a:pt x="982" y="225"/>
                </a:lnTo>
                <a:lnTo>
                  <a:pt x="936" y="219"/>
                </a:lnTo>
                <a:lnTo>
                  <a:pt x="893" y="211"/>
                </a:lnTo>
                <a:lnTo>
                  <a:pt x="853" y="201"/>
                </a:lnTo>
                <a:lnTo>
                  <a:pt x="814" y="190"/>
                </a:lnTo>
                <a:lnTo>
                  <a:pt x="779" y="177"/>
                </a:lnTo>
                <a:lnTo>
                  <a:pt x="765" y="172"/>
                </a:lnTo>
                <a:lnTo>
                  <a:pt x="747" y="165"/>
                </a:lnTo>
                <a:lnTo>
                  <a:pt x="726" y="157"/>
                </a:lnTo>
                <a:lnTo>
                  <a:pt x="703" y="149"/>
                </a:lnTo>
                <a:lnTo>
                  <a:pt x="678" y="139"/>
                </a:lnTo>
                <a:lnTo>
                  <a:pt x="652" y="129"/>
                </a:lnTo>
                <a:lnTo>
                  <a:pt x="596" y="106"/>
                </a:lnTo>
                <a:lnTo>
                  <a:pt x="587" y="103"/>
                </a:lnTo>
                <a:lnTo>
                  <a:pt x="579" y="103"/>
                </a:lnTo>
                <a:lnTo>
                  <a:pt x="573" y="102"/>
                </a:lnTo>
                <a:lnTo>
                  <a:pt x="569" y="102"/>
                </a:lnTo>
                <a:lnTo>
                  <a:pt x="564" y="104"/>
                </a:lnTo>
                <a:lnTo>
                  <a:pt x="562" y="109"/>
                </a:lnTo>
                <a:lnTo>
                  <a:pt x="564" y="115"/>
                </a:lnTo>
                <a:lnTo>
                  <a:pt x="567" y="121"/>
                </a:lnTo>
                <a:lnTo>
                  <a:pt x="579" y="135"/>
                </a:lnTo>
                <a:lnTo>
                  <a:pt x="566" y="131"/>
                </a:lnTo>
                <a:lnTo>
                  <a:pt x="554" y="126"/>
                </a:lnTo>
                <a:lnTo>
                  <a:pt x="545" y="120"/>
                </a:lnTo>
                <a:lnTo>
                  <a:pt x="537" y="113"/>
                </a:lnTo>
                <a:lnTo>
                  <a:pt x="531" y="105"/>
                </a:lnTo>
                <a:lnTo>
                  <a:pt x="526" y="98"/>
                </a:lnTo>
                <a:lnTo>
                  <a:pt x="524" y="91"/>
                </a:lnTo>
                <a:lnTo>
                  <a:pt x="524" y="85"/>
                </a:lnTo>
                <a:lnTo>
                  <a:pt x="493" y="74"/>
                </a:lnTo>
                <a:lnTo>
                  <a:pt x="462" y="65"/>
                </a:lnTo>
                <a:lnTo>
                  <a:pt x="428" y="59"/>
                </a:lnTo>
                <a:lnTo>
                  <a:pt x="393" y="53"/>
                </a:lnTo>
                <a:lnTo>
                  <a:pt x="359" y="50"/>
                </a:lnTo>
                <a:lnTo>
                  <a:pt x="324" y="49"/>
                </a:lnTo>
                <a:lnTo>
                  <a:pt x="291" y="49"/>
                </a:lnTo>
                <a:lnTo>
                  <a:pt x="259" y="50"/>
                </a:lnTo>
                <a:lnTo>
                  <a:pt x="226" y="52"/>
                </a:lnTo>
                <a:lnTo>
                  <a:pt x="197" y="55"/>
                </a:lnTo>
                <a:lnTo>
                  <a:pt x="169" y="59"/>
                </a:lnTo>
                <a:lnTo>
                  <a:pt x="144" y="65"/>
                </a:lnTo>
                <a:lnTo>
                  <a:pt x="122" y="70"/>
                </a:lnTo>
                <a:lnTo>
                  <a:pt x="103" y="76"/>
                </a:lnTo>
                <a:lnTo>
                  <a:pt x="89" y="82"/>
                </a:lnTo>
                <a:lnTo>
                  <a:pt x="78" y="89"/>
                </a:lnTo>
                <a:lnTo>
                  <a:pt x="73" y="97"/>
                </a:lnTo>
                <a:lnTo>
                  <a:pt x="75" y="103"/>
                </a:lnTo>
                <a:lnTo>
                  <a:pt x="80" y="110"/>
                </a:lnTo>
                <a:lnTo>
                  <a:pt x="89" y="115"/>
                </a:lnTo>
                <a:lnTo>
                  <a:pt x="101" y="120"/>
                </a:lnTo>
                <a:lnTo>
                  <a:pt x="114" y="123"/>
                </a:lnTo>
                <a:lnTo>
                  <a:pt x="129" y="124"/>
                </a:lnTo>
                <a:lnTo>
                  <a:pt x="142" y="124"/>
                </a:lnTo>
                <a:lnTo>
                  <a:pt x="133" y="129"/>
                </a:lnTo>
                <a:lnTo>
                  <a:pt x="124" y="131"/>
                </a:lnTo>
                <a:lnTo>
                  <a:pt x="114" y="133"/>
                </a:lnTo>
                <a:lnTo>
                  <a:pt x="103" y="133"/>
                </a:lnTo>
                <a:lnTo>
                  <a:pt x="91" y="131"/>
                </a:lnTo>
                <a:lnTo>
                  <a:pt x="84" y="131"/>
                </a:lnTo>
                <a:lnTo>
                  <a:pt x="77" y="130"/>
                </a:lnTo>
                <a:lnTo>
                  <a:pt x="60" y="130"/>
                </a:lnTo>
                <a:lnTo>
                  <a:pt x="42" y="129"/>
                </a:lnTo>
                <a:lnTo>
                  <a:pt x="35" y="143"/>
                </a:lnTo>
                <a:lnTo>
                  <a:pt x="33" y="158"/>
                </a:lnTo>
                <a:lnTo>
                  <a:pt x="33" y="172"/>
                </a:lnTo>
                <a:lnTo>
                  <a:pt x="37" y="185"/>
                </a:lnTo>
                <a:lnTo>
                  <a:pt x="45" y="197"/>
                </a:lnTo>
                <a:lnTo>
                  <a:pt x="56" y="208"/>
                </a:lnTo>
                <a:lnTo>
                  <a:pt x="69" y="219"/>
                </a:lnTo>
                <a:lnTo>
                  <a:pt x="86" y="229"/>
                </a:lnTo>
                <a:lnTo>
                  <a:pt x="103" y="238"/>
                </a:lnTo>
                <a:lnTo>
                  <a:pt x="124" y="246"/>
                </a:lnTo>
                <a:lnTo>
                  <a:pt x="146" y="252"/>
                </a:lnTo>
                <a:lnTo>
                  <a:pt x="170" y="259"/>
                </a:lnTo>
                <a:lnTo>
                  <a:pt x="196" y="264"/>
                </a:lnTo>
                <a:lnTo>
                  <a:pt x="222" y="268"/>
                </a:lnTo>
                <a:lnTo>
                  <a:pt x="249" y="270"/>
                </a:lnTo>
                <a:lnTo>
                  <a:pt x="277" y="273"/>
                </a:lnTo>
                <a:lnTo>
                  <a:pt x="310" y="275"/>
                </a:lnTo>
                <a:lnTo>
                  <a:pt x="341" y="274"/>
                </a:lnTo>
                <a:lnTo>
                  <a:pt x="372" y="272"/>
                </a:lnTo>
                <a:lnTo>
                  <a:pt x="400" y="270"/>
                </a:lnTo>
                <a:lnTo>
                  <a:pt x="425" y="267"/>
                </a:lnTo>
                <a:lnTo>
                  <a:pt x="449" y="263"/>
                </a:lnTo>
                <a:lnTo>
                  <a:pt x="470" y="259"/>
                </a:lnTo>
                <a:lnTo>
                  <a:pt x="487" y="255"/>
                </a:lnTo>
                <a:lnTo>
                  <a:pt x="487" y="253"/>
                </a:lnTo>
                <a:lnTo>
                  <a:pt x="462" y="271"/>
                </a:lnTo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6237287" y="4648200"/>
            <a:ext cx="587375" cy="417512"/>
          </a:xfrm>
          <a:custGeom>
            <a:rect b="b" l="l" r="r" t="t"/>
            <a:pathLst>
              <a:path extrusionOk="0" h="263" w="370">
                <a:moveTo>
                  <a:pt x="115" y="234"/>
                </a:moveTo>
                <a:lnTo>
                  <a:pt x="121" y="241"/>
                </a:lnTo>
                <a:lnTo>
                  <a:pt x="133" y="248"/>
                </a:lnTo>
                <a:lnTo>
                  <a:pt x="149" y="254"/>
                </a:lnTo>
                <a:lnTo>
                  <a:pt x="168" y="259"/>
                </a:lnTo>
                <a:lnTo>
                  <a:pt x="191" y="262"/>
                </a:lnTo>
                <a:lnTo>
                  <a:pt x="216" y="261"/>
                </a:lnTo>
                <a:lnTo>
                  <a:pt x="227" y="259"/>
                </a:lnTo>
                <a:lnTo>
                  <a:pt x="241" y="256"/>
                </a:lnTo>
                <a:lnTo>
                  <a:pt x="253" y="252"/>
                </a:lnTo>
                <a:lnTo>
                  <a:pt x="266" y="246"/>
                </a:lnTo>
                <a:lnTo>
                  <a:pt x="253" y="245"/>
                </a:lnTo>
                <a:lnTo>
                  <a:pt x="241" y="244"/>
                </a:lnTo>
                <a:lnTo>
                  <a:pt x="227" y="241"/>
                </a:lnTo>
                <a:lnTo>
                  <a:pt x="214" y="238"/>
                </a:lnTo>
                <a:lnTo>
                  <a:pt x="237" y="233"/>
                </a:lnTo>
                <a:lnTo>
                  <a:pt x="259" y="227"/>
                </a:lnTo>
                <a:lnTo>
                  <a:pt x="280" y="220"/>
                </a:lnTo>
                <a:lnTo>
                  <a:pt x="299" y="211"/>
                </a:lnTo>
                <a:lnTo>
                  <a:pt x="317" y="202"/>
                </a:lnTo>
                <a:lnTo>
                  <a:pt x="330" y="193"/>
                </a:lnTo>
                <a:lnTo>
                  <a:pt x="340" y="183"/>
                </a:lnTo>
                <a:lnTo>
                  <a:pt x="346" y="174"/>
                </a:lnTo>
                <a:lnTo>
                  <a:pt x="333" y="173"/>
                </a:lnTo>
                <a:lnTo>
                  <a:pt x="320" y="173"/>
                </a:lnTo>
                <a:lnTo>
                  <a:pt x="307" y="172"/>
                </a:lnTo>
                <a:lnTo>
                  <a:pt x="293" y="174"/>
                </a:lnTo>
                <a:lnTo>
                  <a:pt x="311" y="165"/>
                </a:lnTo>
                <a:lnTo>
                  <a:pt x="326" y="156"/>
                </a:lnTo>
                <a:lnTo>
                  <a:pt x="340" y="145"/>
                </a:lnTo>
                <a:lnTo>
                  <a:pt x="350" y="133"/>
                </a:lnTo>
                <a:lnTo>
                  <a:pt x="359" y="121"/>
                </a:lnTo>
                <a:lnTo>
                  <a:pt x="365" y="110"/>
                </a:lnTo>
                <a:lnTo>
                  <a:pt x="368" y="101"/>
                </a:lnTo>
                <a:lnTo>
                  <a:pt x="369" y="92"/>
                </a:lnTo>
                <a:lnTo>
                  <a:pt x="355" y="96"/>
                </a:lnTo>
                <a:lnTo>
                  <a:pt x="342" y="97"/>
                </a:lnTo>
                <a:lnTo>
                  <a:pt x="330" y="100"/>
                </a:lnTo>
                <a:lnTo>
                  <a:pt x="319" y="103"/>
                </a:lnTo>
                <a:lnTo>
                  <a:pt x="322" y="92"/>
                </a:lnTo>
                <a:lnTo>
                  <a:pt x="320" y="78"/>
                </a:lnTo>
                <a:lnTo>
                  <a:pt x="314" y="62"/>
                </a:lnTo>
                <a:lnTo>
                  <a:pt x="307" y="47"/>
                </a:lnTo>
                <a:lnTo>
                  <a:pt x="297" y="32"/>
                </a:lnTo>
                <a:lnTo>
                  <a:pt x="285" y="18"/>
                </a:lnTo>
                <a:lnTo>
                  <a:pt x="274" y="8"/>
                </a:lnTo>
                <a:lnTo>
                  <a:pt x="262" y="0"/>
                </a:lnTo>
                <a:lnTo>
                  <a:pt x="266" y="5"/>
                </a:lnTo>
                <a:lnTo>
                  <a:pt x="268" y="11"/>
                </a:lnTo>
                <a:lnTo>
                  <a:pt x="266" y="16"/>
                </a:lnTo>
                <a:lnTo>
                  <a:pt x="264" y="21"/>
                </a:lnTo>
                <a:lnTo>
                  <a:pt x="257" y="29"/>
                </a:lnTo>
                <a:lnTo>
                  <a:pt x="245" y="37"/>
                </a:lnTo>
                <a:lnTo>
                  <a:pt x="232" y="44"/>
                </a:lnTo>
                <a:lnTo>
                  <a:pt x="218" y="52"/>
                </a:lnTo>
                <a:lnTo>
                  <a:pt x="206" y="60"/>
                </a:lnTo>
                <a:lnTo>
                  <a:pt x="199" y="69"/>
                </a:lnTo>
                <a:lnTo>
                  <a:pt x="197" y="63"/>
                </a:lnTo>
                <a:lnTo>
                  <a:pt x="196" y="55"/>
                </a:lnTo>
                <a:lnTo>
                  <a:pt x="197" y="39"/>
                </a:lnTo>
                <a:lnTo>
                  <a:pt x="175" y="47"/>
                </a:lnTo>
                <a:lnTo>
                  <a:pt x="152" y="56"/>
                </a:lnTo>
                <a:lnTo>
                  <a:pt x="141" y="61"/>
                </a:lnTo>
                <a:lnTo>
                  <a:pt x="133" y="68"/>
                </a:lnTo>
                <a:lnTo>
                  <a:pt x="127" y="77"/>
                </a:lnTo>
                <a:lnTo>
                  <a:pt x="123" y="87"/>
                </a:lnTo>
                <a:lnTo>
                  <a:pt x="118" y="82"/>
                </a:lnTo>
                <a:lnTo>
                  <a:pt x="116" y="77"/>
                </a:lnTo>
                <a:lnTo>
                  <a:pt x="113" y="68"/>
                </a:lnTo>
                <a:lnTo>
                  <a:pt x="102" y="72"/>
                </a:lnTo>
                <a:lnTo>
                  <a:pt x="90" y="79"/>
                </a:lnTo>
                <a:lnTo>
                  <a:pt x="78" y="86"/>
                </a:lnTo>
                <a:lnTo>
                  <a:pt x="66" y="93"/>
                </a:lnTo>
                <a:lnTo>
                  <a:pt x="56" y="103"/>
                </a:lnTo>
                <a:lnTo>
                  <a:pt x="49" y="114"/>
                </a:lnTo>
                <a:lnTo>
                  <a:pt x="44" y="125"/>
                </a:lnTo>
                <a:lnTo>
                  <a:pt x="42" y="138"/>
                </a:lnTo>
                <a:lnTo>
                  <a:pt x="34" y="129"/>
                </a:lnTo>
                <a:lnTo>
                  <a:pt x="26" y="122"/>
                </a:lnTo>
                <a:lnTo>
                  <a:pt x="21" y="117"/>
                </a:lnTo>
                <a:lnTo>
                  <a:pt x="17" y="112"/>
                </a:lnTo>
                <a:lnTo>
                  <a:pt x="6" y="133"/>
                </a:lnTo>
                <a:lnTo>
                  <a:pt x="0" y="154"/>
                </a:lnTo>
                <a:lnTo>
                  <a:pt x="0" y="176"/>
                </a:lnTo>
                <a:lnTo>
                  <a:pt x="2" y="186"/>
                </a:lnTo>
                <a:lnTo>
                  <a:pt x="6" y="196"/>
                </a:lnTo>
                <a:lnTo>
                  <a:pt x="11" y="205"/>
                </a:lnTo>
                <a:lnTo>
                  <a:pt x="19" y="213"/>
                </a:lnTo>
                <a:lnTo>
                  <a:pt x="29" y="218"/>
                </a:lnTo>
                <a:lnTo>
                  <a:pt x="41" y="223"/>
                </a:lnTo>
                <a:lnTo>
                  <a:pt x="54" y="226"/>
                </a:lnTo>
                <a:lnTo>
                  <a:pt x="69" y="227"/>
                </a:lnTo>
                <a:lnTo>
                  <a:pt x="88" y="224"/>
                </a:lnTo>
                <a:lnTo>
                  <a:pt x="108" y="220"/>
                </a:lnTo>
                <a:lnTo>
                  <a:pt x="100" y="217"/>
                </a:lnTo>
                <a:lnTo>
                  <a:pt x="92" y="211"/>
                </a:lnTo>
                <a:lnTo>
                  <a:pt x="85" y="204"/>
                </a:lnTo>
                <a:lnTo>
                  <a:pt x="78" y="196"/>
                </a:lnTo>
                <a:lnTo>
                  <a:pt x="74" y="185"/>
                </a:lnTo>
                <a:lnTo>
                  <a:pt x="71" y="175"/>
                </a:lnTo>
                <a:lnTo>
                  <a:pt x="74" y="164"/>
                </a:lnTo>
                <a:lnTo>
                  <a:pt x="80" y="154"/>
                </a:lnTo>
                <a:lnTo>
                  <a:pt x="85" y="170"/>
                </a:lnTo>
                <a:lnTo>
                  <a:pt x="93" y="186"/>
                </a:lnTo>
                <a:lnTo>
                  <a:pt x="100" y="193"/>
                </a:lnTo>
                <a:lnTo>
                  <a:pt x="108" y="199"/>
                </a:lnTo>
                <a:lnTo>
                  <a:pt x="119" y="202"/>
                </a:lnTo>
                <a:lnTo>
                  <a:pt x="133" y="202"/>
                </a:lnTo>
                <a:lnTo>
                  <a:pt x="160" y="183"/>
                </a:lnTo>
                <a:lnTo>
                  <a:pt x="172" y="174"/>
                </a:lnTo>
                <a:lnTo>
                  <a:pt x="181" y="165"/>
                </a:lnTo>
                <a:lnTo>
                  <a:pt x="170" y="160"/>
                </a:lnTo>
                <a:lnTo>
                  <a:pt x="165" y="155"/>
                </a:lnTo>
                <a:lnTo>
                  <a:pt x="161" y="149"/>
                </a:lnTo>
                <a:lnTo>
                  <a:pt x="156" y="142"/>
                </a:lnTo>
                <a:lnTo>
                  <a:pt x="154" y="135"/>
                </a:lnTo>
                <a:lnTo>
                  <a:pt x="154" y="125"/>
                </a:lnTo>
                <a:lnTo>
                  <a:pt x="156" y="115"/>
                </a:lnTo>
                <a:lnTo>
                  <a:pt x="161" y="127"/>
                </a:lnTo>
                <a:lnTo>
                  <a:pt x="168" y="136"/>
                </a:lnTo>
                <a:lnTo>
                  <a:pt x="176" y="142"/>
                </a:lnTo>
                <a:lnTo>
                  <a:pt x="185" y="145"/>
                </a:lnTo>
                <a:lnTo>
                  <a:pt x="197" y="140"/>
                </a:lnTo>
                <a:lnTo>
                  <a:pt x="208" y="133"/>
                </a:lnTo>
                <a:lnTo>
                  <a:pt x="218" y="124"/>
                </a:lnTo>
                <a:lnTo>
                  <a:pt x="227" y="115"/>
                </a:lnTo>
                <a:lnTo>
                  <a:pt x="243" y="95"/>
                </a:lnTo>
                <a:lnTo>
                  <a:pt x="258" y="73"/>
                </a:lnTo>
                <a:lnTo>
                  <a:pt x="257" y="82"/>
                </a:lnTo>
                <a:lnTo>
                  <a:pt x="256" y="90"/>
                </a:lnTo>
                <a:lnTo>
                  <a:pt x="251" y="103"/>
                </a:lnTo>
                <a:lnTo>
                  <a:pt x="246" y="113"/>
                </a:lnTo>
                <a:lnTo>
                  <a:pt x="239" y="121"/>
                </a:lnTo>
                <a:lnTo>
                  <a:pt x="243" y="124"/>
                </a:lnTo>
                <a:lnTo>
                  <a:pt x="247" y="126"/>
                </a:lnTo>
                <a:lnTo>
                  <a:pt x="252" y="126"/>
                </a:lnTo>
                <a:lnTo>
                  <a:pt x="258" y="125"/>
                </a:lnTo>
                <a:lnTo>
                  <a:pt x="270" y="121"/>
                </a:lnTo>
                <a:lnTo>
                  <a:pt x="280" y="118"/>
                </a:lnTo>
                <a:lnTo>
                  <a:pt x="276" y="126"/>
                </a:lnTo>
                <a:lnTo>
                  <a:pt x="268" y="133"/>
                </a:lnTo>
                <a:lnTo>
                  <a:pt x="259" y="137"/>
                </a:lnTo>
                <a:lnTo>
                  <a:pt x="250" y="140"/>
                </a:lnTo>
                <a:lnTo>
                  <a:pt x="241" y="142"/>
                </a:lnTo>
                <a:lnTo>
                  <a:pt x="233" y="144"/>
                </a:lnTo>
                <a:lnTo>
                  <a:pt x="226" y="145"/>
                </a:lnTo>
                <a:lnTo>
                  <a:pt x="222" y="147"/>
                </a:lnTo>
                <a:lnTo>
                  <a:pt x="210" y="163"/>
                </a:lnTo>
                <a:lnTo>
                  <a:pt x="203" y="172"/>
                </a:lnTo>
                <a:lnTo>
                  <a:pt x="195" y="181"/>
                </a:lnTo>
                <a:lnTo>
                  <a:pt x="199" y="185"/>
                </a:lnTo>
                <a:lnTo>
                  <a:pt x="206" y="189"/>
                </a:lnTo>
                <a:lnTo>
                  <a:pt x="213" y="190"/>
                </a:lnTo>
                <a:lnTo>
                  <a:pt x="223" y="192"/>
                </a:lnTo>
                <a:lnTo>
                  <a:pt x="233" y="191"/>
                </a:lnTo>
                <a:lnTo>
                  <a:pt x="241" y="189"/>
                </a:lnTo>
                <a:lnTo>
                  <a:pt x="250" y="185"/>
                </a:lnTo>
                <a:lnTo>
                  <a:pt x="256" y="180"/>
                </a:lnTo>
                <a:lnTo>
                  <a:pt x="250" y="187"/>
                </a:lnTo>
                <a:lnTo>
                  <a:pt x="241" y="193"/>
                </a:lnTo>
                <a:lnTo>
                  <a:pt x="232" y="199"/>
                </a:lnTo>
                <a:lnTo>
                  <a:pt x="221" y="205"/>
                </a:lnTo>
                <a:lnTo>
                  <a:pt x="208" y="208"/>
                </a:lnTo>
                <a:lnTo>
                  <a:pt x="197" y="210"/>
                </a:lnTo>
                <a:lnTo>
                  <a:pt x="183" y="209"/>
                </a:lnTo>
                <a:lnTo>
                  <a:pt x="172" y="205"/>
                </a:lnTo>
                <a:lnTo>
                  <a:pt x="140" y="221"/>
                </a:lnTo>
                <a:lnTo>
                  <a:pt x="125" y="228"/>
                </a:lnTo>
                <a:lnTo>
                  <a:pt x="119" y="231"/>
                </a:lnTo>
                <a:lnTo>
                  <a:pt x="115" y="234"/>
                </a:lnTo>
                <a:lnTo>
                  <a:pt x="115" y="232"/>
                </a:lnTo>
                <a:lnTo>
                  <a:pt x="115" y="234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/>
          <p:nvPr/>
        </p:nvSpPr>
        <p:spPr>
          <a:xfrm>
            <a:off x="7011987" y="4684712"/>
            <a:ext cx="609600" cy="503237"/>
          </a:xfrm>
          <a:custGeom>
            <a:rect b="b" l="l" r="r" t="t"/>
            <a:pathLst>
              <a:path extrusionOk="0" h="317" w="384">
                <a:moveTo>
                  <a:pt x="268" y="2"/>
                </a:moveTo>
                <a:lnTo>
                  <a:pt x="287" y="8"/>
                </a:lnTo>
                <a:lnTo>
                  <a:pt x="306" y="17"/>
                </a:lnTo>
                <a:lnTo>
                  <a:pt x="324" y="28"/>
                </a:lnTo>
                <a:lnTo>
                  <a:pt x="337" y="40"/>
                </a:lnTo>
                <a:lnTo>
                  <a:pt x="347" y="53"/>
                </a:lnTo>
                <a:lnTo>
                  <a:pt x="352" y="68"/>
                </a:lnTo>
                <a:lnTo>
                  <a:pt x="352" y="86"/>
                </a:lnTo>
                <a:lnTo>
                  <a:pt x="349" y="95"/>
                </a:lnTo>
                <a:lnTo>
                  <a:pt x="345" y="105"/>
                </a:lnTo>
                <a:lnTo>
                  <a:pt x="359" y="103"/>
                </a:lnTo>
                <a:lnTo>
                  <a:pt x="370" y="100"/>
                </a:lnTo>
                <a:lnTo>
                  <a:pt x="377" y="96"/>
                </a:lnTo>
                <a:lnTo>
                  <a:pt x="381" y="91"/>
                </a:lnTo>
                <a:lnTo>
                  <a:pt x="381" y="116"/>
                </a:lnTo>
                <a:lnTo>
                  <a:pt x="379" y="130"/>
                </a:lnTo>
                <a:lnTo>
                  <a:pt x="374" y="144"/>
                </a:lnTo>
                <a:lnTo>
                  <a:pt x="369" y="158"/>
                </a:lnTo>
                <a:lnTo>
                  <a:pt x="360" y="171"/>
                </a:lnTo>
                <a:lnTo>
                  <a:pt x="349" y="184"/>
                </a:lnTo>
                <a:lnTo>
                  <a:pt x="333" y="194"/>
                </a:lnTo>
                <a:lnTo>
                  <a:pt x="349" y="197"/>
                </a:lnTo>
                <a:lnTo>
                  <a:pt x="362" y="197"/>
                </a:lnTo>
                <a:lnTo>
                  <a:pt x="374" y="194"/>
                </a:lnTo>
                <a:lnTo>
                  <a:pt x="383" y="188"/>
                </a:lnTo>
                <a:lnTo>
                  <a:pt x="374" y="202"/>
                </a:lnTo>
                <a:lnTo>
                  <a:pt x="365" y="215"/>
                </a:lnTo>
                <a:lnTo>
                  <a:pt x="344" y="242"/>
                </a:lnTo>
                <a:lnTo>
                  <a:pt x="331" y="253"/>
                </a:lnTo>
                <a:lnTo>
                  <a:pt x="316" y="264"/>
                </a:lnTo>
                <a:lnTo>
                  <a:pt x="297" y="271"/>
                </a:lnTo>
                <a:lnTo>
                  <a:pt x="275" y="277"/>
                </a:lnTo>
                <a:lnTo>
                  <a:pt x="281" y="283"/>
                </a:lnTo>
                <a:lnTo>
                  <a:pt x="290" y="289"/>
                </a:lnTo>
                <a:lnTo>
                  <a:pt x="298" y="292"/>
                </a:lnTo>
                <a:lnTo>
                  <a:pt x="306" y="293"/>
                </a:lnTo>
                <a:lnTo>
                  <a:pt x="293" y="297"/>
                </a:lnTo>
                <a:lnTo>
                  <a:pt x="279" y="300"/>
                </a:lnTo>
                <a:lnTo>
                  <a:pt x="248" y="307"/>
                </a:lnTo>
                <a:lnTo>
                  <a:pt x="216" y="313"/>
                </a:lnTo>
                <a:lnTo>
                  <a:pt x="183" y="316"/>
                </a:lnTo>
                <a:lnTo>
                  <a:pt x="168" y="316"/>
                </a:lnTo>
                <a:lnTo>
                  <a:pt x="154" y="314"/>
                </a:lnTo>
                <a:lnTo>
                  <a:pt x="141" y="311"/>
                </a:lnTo>
                <a:lnTo>
                  <a:pt x="128" y="306"/>
                </a:lnTo>
                <a:lnTo>
                  <a:pt x="120" y="299"/>
                </a:lnTo>
                <a:lnTo>
                  <a:pt x="113" y="289"/>
                </a:lnTo>
                <a:lnTo>
                  <a:pt x="108" y="277"/>
                </a:lnTo>
                <a:lnTo>
                  <a:pt x="107" y="262"/>
                </a:lnTo>
                <a:lnTo>
                  <a:pt x="120" y="258"/>
                </a:lnTo>
                <a:lnTo>
                  <a:pt x="134" y="253"/>
                </a:lnTo>
                <a:lnTo>
                  <a:pt x="146" y="258"/>
                </a:lnTo>
                <a:lnTo>
                  <a:pt x="160" y="261"/>
                </a:lnTo>
                <a:lnTo>
                  <a:pt x="175" y="262"/>
                </a:lnTo>
                <a:lnTo>
                  <a:pt x="190" y="262"/>
                </a:lnTo>
                <a:lnTo>
                  <a:pt x="205" y="261"/>
                </a:lnTo>
                <a:lnTo>
                  <a:pt x="219" y="259"/>
                </a:lnTo>
                <a:lnTo>
                  <a:pt x="232" y="256"/>
                </a:lnTo>
                <a:lnTo>
                  <a:pt x="243" y="253"/>
                </a:lnTo>
                <a:lnTo>
                  <a:pt x="225" y="250"/>
                </a:lnTo>
                <a:lnTo>
                  <a:pt x="209" y="247"/>
                </a:lnTo>
                <a:lnTo>
                  <a:pt x="196" y="244"/>
                </a:lnTo>
                <a:lnTo>
                  <a:pt x="185" y="241"/>
                </a:lnTo>
                <a:lnTo>
                  <a:pt x="168" y="235"/>
                </a:lnTo>
                <a:lnTo>
                  <a:pt x="161" y="232"/>
                </a:lnTo>
                <a:lnTo>
                  <a:pt x="155" y="230"/>
                </a:lnTo>
                <a:lnTo>
                  <a:pt x="175" y="220"/>
                </a:lnTo>
                <a:lnTo>
                  <a:pt x="194" y="210"/>
                </a:lnTo>
                <a:lnTo>
                  <a:pt x="209" y="201"/>
                </a:lnTo>
                <a:lnTo>
                  <a:pt x="223" y="194"/>
                </a:lnTo>
                <a:lnTo>
                  <a:pt x="231" y="195"/>
                </a:lnTo>
                <a:lnTo>
                  <a:pt x="242" y="195"/>
                </a:lnTo>
                <a:lnTo>
                  <a:pt x="252" y="194"/>
                </a:lnTo>
                <a:lnTo>
                  <a:pt x="265" y="191"/>
                </a:lnTo>
                <a:lnTo>
                  <a:pt x="277" y="187"/>
                </a:lnTo>
                <a:lnTo>
                  <a:pt x="289" y="182"/>
                </a:lnTo>
                <a:lnTo>
                  <a:pt x="301" y="174"/>
                </a:lnTo>
                <a:lnTo>
                  <a:pt x="312" y="165"/>
                </a:lnTo>
                <a:lnTo>
                  <a:pt x="293" y="170"/>
                </a:lnTo>
                <a:lnTo>
                  <a:pt x="277" y="173"/>
                </a:lnTo>
                <a:lnTo>
                  <a:pt x="264" y="174"/>
                </a:lnTo>
                <a:lnTo>
                  <a:pt x="250" y="173"/>
                </a:lnTo>
                <a:lnTo>
                  <a:pt x="257" y="165"/>
                </a:lnTo>
                <a:lnTo>
                  <a:pt x="266" y="154"/>
                </a:lnTo>
                <a:lnTo>
                  <a:pt x="275" y="142"/>
                </a:lnTo>
                <a:lnTo>
                  <a:pt x="285" y="128"/>
                </a:lnTo>
                <a:lnTo>
                  <a:pt x="293" y="113"/>
                </a:lnTo>
                <a:lnTo>
                  <a:pt x="298" y="100"/>
                </a:lnTo>
                <a:lnTo>
                  <a:pt x="303" y="87"/>
                </a:lnTo>
                <a:lnTo>
                  <a:pt x="304" y="76"/>
                </a:lnTo>
                <a:lnTo>
                  <a:pt x="292" y="91"/>
                </a:lnTo>
                <a:lnTo>
                  <a:pt x="280" y="107"/>
                </a:lnTo>
                <a:lnTo>
                  <a:pt x="269" y="124"/>
                </a:lnTo>
                <a:lnTo>
                  <a:pt x="257" y="141"/>
                </a:lnTo>
                <a:lnTo>
                  <a:pt x="245" y="155"/>
                </a:lnTo>
                <a:lnTo>
                  <a:pt x="233" y="169"/>
                </a:lnTo>
                <a:lnTo>
                  <a:pt x="220" y="178"/>
                </a:lnTo>
                <a:lnTo>
                  <a:pt x="213" y="181"/>
                </a:lnTo>
                <a:lnTo>
                  <a:pt x="207" y="183"/>
                </a:lnTo>
                <a:lnTo>
                  <a:pt x="196" y="173"/>
                </a:lnTo>
                <a:lnTo>
                  <a:pt x="188" y="163"/>
                </a:lnTo>
                <a:lnTo>
                  <a:pt x="175" y="142"/>
                </a:lnTo>
                <a:lnTo>
                  <a:pt x="175" y="163"/>
                </a:lnTo>
                <a:lnTo>
                  <a:pt x="177" y="171"/>
                </a:lnTo>
                <a:lnTo>
                  <a:pt x="178" y="177"/>
                </a:lnTo>
                <a:lnTo>
                  <a:pt x="180" y="183"/>
                </a:lnTo>
                <a:lnTo>
                  <a:pt x="182" y="187"/>
                </a:lnTo>
                <a:lnTo>
                  <a:pt x="188" y="193"/>
                </a:lnTo>
                <a:lnTo>
                  <a:pt x="160" y="208"/>
                </a:lnTo>
                <a:lnTo>
                  <a:pt x="145" y="216"/>
                </a:lnTo>
                <a:lnTo>
                  <a:pt x="130" y="223"/>
                </a:lnTo>
                <a:lnTo>
                  <a:pt x="117" y="211"/>
                </a:lnTo>
                <a:lnTo>
                  <a:pt x="105" y="197"/>
                </a:lnTo>
                <a:lnTo>
                  <a:pt x="95" y="182"/>
                </a:lnTo>
                <a:lnTo>
                  <a:pt x="93" y="176"/>
                </a:lnTo>
                <a:lnTo>
                  <a:pt x="92" y="170"/>
                </a:lnTo>
                <a:lnTo>
                  <a:pt x="90" y="181"/>
                </a:lnTo>
                <a:lnTo>
                  <a:pt x="90" y="191"/>
                </a:lnTo>
                <a:lnTo>
                  <a:pt x="93" y="211"/>
                </a:lnTo>
                <a:lnTo>
                  <a:pt x="97" y="220"/>
                </a:lnTo>
                <a:lnTo>
                  <a:pt x="101" y="228"/>
                </a:lnTo>
                <a:lnTo>
                  <a:pt x="103" y="234"/>
                </a:lnTo>
                <a:lnTo>
                  <a:pt x="107" y="238"/>
                </a:lnTo>
                <a:lnTo>
                  <a:pt x="93" y="244"/>
                </a:lnTo>
                <a:lnTo>
                  <a:pt x="80" y="248"/>
                </a:lnTo>
                <a:lnTo>
                  <a:pt x="66" y="251"/>
                </a:lnTo>
                <a:lnTo>
                  <a:pt x="55" y="253"/>
                </a:lnTo>
                <a:lnTo>
                  <a:pt x="44" y="254"/>
                </a:lnTo>
                <a:lnTo>
                  <a:pt x="34" y="254"/>
                </a:lnTo>
                <a:lnTo>
                  <a:pt x="26" y="253"/>
                </a:lnTo>
                <a:lnTo>
                  <a:pt x="16" y="251"/>
                </a:lnTo>
                <a:lnTo>
                  <a:pt x="8" y="239"/>
                </a:lnTo>
                <a:lnTo>
                  <a:pt x="2" y="224"/>
                </a:lnTo>
                <a:lnTo>
                  <a:pt x="0" y="208"/>
                </a:lnTo>
                <a:lnTo>
                  <a:pt x="2" y="192"/>
                </a:lnTo>
                <a:lnTo>
                  <a:pt x="7" y="176"/>
                </a:lnTo>
                <a:lnTo>
                  <a:pt x="14" y="160"/>
                </a:lnTo>
                <a:lnTo>
                  <a:pt x="24" y="145"/>
                </a:lnTo>
                <a:lnTo>
                  <a:pt x="37" y="131"/>
                </a:lnTo>
                <a:lnTo>
                  <a:pt x="46" y="142"/>
                </a:lnTo>
                <a:lnTo>
                  <a:pt x="57" y="154"/>
                </a:lnTo>
                <a:lnTo>
                  <a:pt x="60" y="144"/>
                </a:lnTo>
                <a:lnTo>
                  <a:pt x="66" y="132"/>
                </a:lnTo>
                <a:lnTo>
                  <a:pt x="83" y="108"/>
                </a:lnTo>
                <a:lnTo>
                  <a:pt x="93" y="96"/>
                </a:lnTo>
                <a:lnTo>
                  <a:pt x="103" y="87"/>
                </a:lnTo>
                <a:lnTo>
                  <a:pt x="113" y="80"/>
                </a:lnTo>
                <a:lnTo>
                  <a:pt x="121" y="76"/>
                </a:lnTo>
                <a:lnTo>
                  <a:pt x="124" y="84"/>
                </a:lnTo>
                <a:lnTo>
                  <a:pt x="130" y="93"/>
                </a:lnTo>
                <a:lnTo>
                  <a:pt x="136" y="103"/>
                </a:lnTo>
                <a:lnTo>
                  <a:pt x="141" y="110"/>
                </a:lnTo>
                <a:lnTo>
                  <a:pt x="155" y="95"/>
                </a:lnTo>
                <a:lnTo>
                  <a:pt x="170" y="83"/>
                </a:lnTo>
                <a:lnTo>
                  <a:pt x="184" y="74"/>
                </a:lnTo>
                <a:lnTo>
                  <a:pt x="190" y="71"/>
                </a:lnTo>
                <a:lnTo>
                  <a:pt x="195" y="70"/>
                </a:lnTo>
                <a:lnTo>
                  <a:pt x="203" y="65"/>
                </a:lnTo>
                <a:lnTo>
                  <a:pt x="209" y="58"/>
                </a:lnTo>
                <a:lnTo>
                  <a:pt x="213" y="49"/>
                </a:lnTo>
                <a:lnTo>
                  <a:pt x="213" y="38"/>
                </a:lnTo>
                <a:lnTo>
                  <a:pt x="223" y="49"/>
                </a:lnTo>
                <a:lnTo>
                  <a:pt x="228" y="53"/>
                </a:lnTo>
                <a:lnTo>
                  <a:pt x="232" y="56"/>
                </a:lnTo>
                <a:lnTo>
                  <a:pt x="238" y="65"/>
                </a:lnTo>
                <a:lnTo>
                  <a:pt x="240" y="69"/>
                </a:lnTo>
                <a:lnTo>
                  <a:pt x="239" y="74"/>
                </a:lnTo>
                <a:lnTo>
                  <a:pt x="256" y="62"/>
                </a:lnTo>
                <a:lnTo>
                  <a:pt x="264" y="55"/>
                </a:lnTo>
                <a:lnTo>
                  <a:pt x="269" y="48"/>
                </a:lnTo>
                <a:lnTo>
                  <a:pt x="273" y="40"/>
                </a:lnTo>
                <a:lnTo>
                  <a:pt x="275" y="29"/>
                </a:lnTo>
                <a:lnTo>
                  <a:pt x="273" y="17"/>
                </a:lnTo>
                <a:lnTo>
                  <a:pt x="268" y="2"/>
                </a:lnTo>
                <a:lnTo>
                  <a:pt x="270" y="0"/>
                </a:lnTo>
                <a:lnTo>
                  <a:pt x="268" y="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1"/>
          <p:cNvSpPr/>
          <p:nvPr/>
        </p:nvSpPr>
        <p:spPr>
          <a:xfrm>
            <a:off x="5835650" y="5099050"/>
            <a:ext cx="568325" cy="436562"/>
          </a:xfrm>
          <a:custGeom>
            <a:rect b="b" l="l" r="r" t="t"/>
            <a:pathLst>
              <a:path extrusionOk="0" h="275" w="358">
                <a:moveTo>
                  <a:pt x="77" y="36"/>
                </a:moveTo>
                <a:lnTo>
                  <a:pt x="69" y="29"/>
                </a:lnTo>
                <a:lnTo>
                  <a:pt x="60" y="25"/>
                </a:lnTo>
                <a:lnTo>
                  <a:pt x="50" y="23"/>
                </a:lnTo>
                <a:lnTo>
                  <a:pt x="40" y="23"/>
                </a:lnTo>
                <a:lnTo>
                  <a:pt x="31" y="25"/>
                </a:lnTo>
                <a:lnTo>
                  <a:pt x="23" y="29"/>
                </a:lnTo>
                <a:lnTo>
                  <a:pt x="15" y="34"/>
                </a:lnTo>
                <a:lnTo>
                  <a:pt x="9" y="42"/>
                </a:lnTo>
                <a:lnTo>
                  <a:pt x="3" y="51"/>
                </a:lnTo>
                <a:lnTo>
                  <a:pt x="0" y="61"/>
                </a:lnTo>
                <a:lnTo>
                  <a:pt x="0" y="72"/>
                </a:lnTo>
                <a:lnTo>
                  <a:pt x="1" y="85"/>
                </a:lnTo>
                <a:lnTo>
                  <a:pt x="6" y="98"/>
                </a:lnTo>
                <a:lnTo>
                  <a:pt x="14" y="113"/>
                </a:lnTo>
                <a:lnTo>
                  <a:pt x="26" y="129"/>
                </a:lnTo>
                <a:lnTo>
                  <a:pt x="41" y="145"/>
                </a:lnTo>
                <a:lnTo>
                  <a:pt x="46" y="140"/>
                </a:lnTo>
                <a:lnTo>
                  <a:pt x="52" y="135"/>
                </a:lnTo>
                <a:lnTo>
                  <a:pt x="69" y="127"/>
                </a:lnTo>
                <a:lnTo>
                  <a:pt x="69" y="136"/>
                </a:lnTo>
                <a:lnTo>
                  <a:pt x="73" y="146"/>
                </a:lnTo>
                <a:lnTo>
                  <a:pt x="84" y="162"/>
                </a:lnTo>
                <a:lnTo>
                  <a:pt x="97" y="174"/>
                </a:lnTo>
                <a:lnTo>
                  <a:pt x="102" y="179"/>
                </a:lnTo>
                <a:lnTo>
                  <a:pt x="107" y="182"/>
                </a:lnTo>
                <a:lnTo>
                  <a:pt x="117" y="171"/>
                </a:lnTo>
                <a:lnTo>
                  <a:pt x="123" y="158"/>
                </a:lnTo>
                <a:lnTo>
                  <a:pt x="127" y="166"/>
                </a:lnTo>
                <a:lnTo>
                  <a:pt x="131" y="173"/>
                </a:lnTo>
                <a:lnTo>
                  <a:pt x="136" y="179"/>
                </a:lnTo>
                <a:lnTo>
                  <a:pt x="140" y="182"/>
                </a:lnTo>
                <a:lnTo>
                  <a:pt x="152" y="188"/>
                </a:lnTo>
                <a:lnTo>
                  <a:pt x="159" y="193"/>
                </a:lnTo>
                <a:lnTo>
                  <a:pt x="164" y="200"/>
                </a:lnTo>
                <a:lnTo>
                  <a:pt x="167" y="208"/>
                </a:lnTo>
                <a:lnTo>
                  <a:pt x="167" y="215"/>
                </a:lnTo>
                <a:lnTo>
                  <a:pt x="164" y="221"/>
                </a:lnTo>
                <a:lnTo>
                  <a:pt x="177" y="213"/>
                </a:lnTo>
                <a:lnTo>
                  <a:pt x="187" y="205"/>
                </a:lnTo>
                <a:lnTo>
                  <a:pt x="195" y="197"/>
                </a:lnTo>
                <a:lnTo>
                  <a:pt x="196" y="187"/>
                </a:lnTo>
                <a:lnTo>
                  <a:pt x="198" y="199"/>
                </a:lnTo>
                <a:lnTo>
                  <a:pt x="204" y="209"/>
                </a:lnTo>
                <a:lnTo>
                  <a:pt x="210" y="218"/>
                </a:lnTo>
                <a:lnTo>
                  <a:pt x="218" y="227"/>
                </a:lnTo>
                <a:lnTo>
                  <a:pt x="225" y="239"/>
                </a:lnTo>
                <a:lnTo>
                  <a:pt x="229" y="250"/>
                </a:lnTo>
                <a:lnTo>
                  <a:pt x="230" y="262"/>
                </a:lnTo>
                <a:lnTo>
                  <a:pt x="228" y="268"/>
                </a:lnTo>
                <a:lnTo>
                  <a:pt x="223" y="274"/>
                </a:lnTo>
                <a:lnTo>
                  <a:pt x="235" y="268"/>
                </a:lnTo>
                <a:lnTo>
                  <a:pt x="249" y="260"/>
                </a:lnTo>
                <a:lnTo>
                  <a:pt x="262" y="250"/>
                </a:lnTo>
                <a:lnTo>
                  <a:pt x="274" y="239"/>
                </a:lnTo>
                <a:lnTo>
                  <a:pt x="283" y="227"/>
                </a:lnTo>
                <a:lnTo>
                  <a:pt x="290" y="216"/>
                </a:lnTo>
                <a:lnTo>
                  <a:pt x="295" y="204"/>
                </a:lnTo>
                <a:lnTo>
                  <a:pt x="293" y="193"/>
                </a:lnTo>
                <a:lnTo>
                  <a:pt x="308" y="199"/>
                </a:lnTo>
                <a:lnTo>
                  <a:pt x="320" y="206"/>
                </a:lnTo>
                <a:lnTo>
                  <a:pt x="328" y="213"/>
                </a:lnTo>
                <a:lnTo>
                  <a:pt x="333" y="223"/>
                </a:lnTo>
                <a:lnTo>
                  <a:pt x="334" y="213"/>
                </a:lnTo>
                <a:lnTo>
                  <a:pt x="335" y="201"/>
                </a:lnTo>
                <a:lnTo>
                  <a:pt x="334" y="174"/>
                </a:lnTo>
                <a:lnTo>
                  <a:pt x="331" y="161"/>
                </a:lnTo>
                <a:lnTo>
                  <a:pt x="327" y="148"/>
                </a:lnTo>
                <a:lnTo>
                  <a:pt x="322" y="136"/>
                </a:lnTo>
                <a:lnTo>
                  <a:pt x="314" y="127"/>
                </a:lnTo>
                <a:lnTo>
                  <a:pt x="327" y="130"/>
                </a:lnTo>
                <a:lnTo>
                  <a:pt x="339" y="134"/>
                </a:lnTo>
                <a:lnTo>
                  <a:pt x="348" y="139"/>
                </a:lnTo>
                <a:lnTo>
                  <a:pt x="355" y="145"/>
                </a:lnTo>
                <a:lnTo>
                  <a:pt x="350" y="130"/>
                </a:lnTo>
                <a:lnTo>
                  <a:pt x="343" y="114"/>
                </a:lnTo>
                <a:lnTo>
                  <a:pt x="337" y="108"/>
                </a:lnTo>
                <a:lnTo>
                  <a:pt x="329" y="101"/>
                </a:lnTo>
                <a:lnTo>
                  <a:pt x="321" y="96"/>
                </a:lnTo>
                <a:lnTo>
                  <a:pt x="310" y="91"/>
                </a:lnTo>
                <a:lnTo>
                  <a:pt x="323" y="88"/>
                </a:lnTo>
                <a:lnTo>
                  <a:pt x="336" y="87"/>
                </a:lnTo>
                <a:lnTo>
                  <a:pt x="349" y="87"/>
                </a:lnTo>
                <a:lnTo>
                  <a:pt x="357" y="88"/>
                </a:lnTo>
                <a:lnTo>
                  <a:pt x="348" y="81"/>
                </a:lnTo>
                <a:lnTo>
                  <a:pt x="336" y="73"/>
                </a:lnTo>
                <a:lnTo>
                  <a:pt x="310" y="57"/>
                </a:lnTo>
                <a:lnTo>
                  <a:pt x="297" y="51"/>
                </a:lnTo>
                <a:lnTo>
                  <a:pt x="283" y="45"/>
                </a:lnTo>
                <a:lnTo>
                  <a:pt x="268" y="41"/>
                </a:lnTo>
                <a:lnTo>
                  <a:pt x="255" y="39"/>
                </a:lnTo>
                <a:lnTo>
                  <a:pt x="264" y="35"/>
                </a:lnTo>
                <a:lnTo>
                  <a:pt x="275" y="32"/>
                </a:lnTo>
                <a:lnTo>
                  <a:pt x="288" y="30"/>
                </a:lnTo>
                <a:lnTo>
                  <a:pt x="302" y="31"/>
                </a:lnTo>
                <a:lnTo>
                  <a:pt x="297" y="27"/>
                </a:lnTo>
                <a:lnTo>
                  <a:pt x="288" y="24"/>
                </a:lnTo>
                <a:lnTo>
                  <a:pt x="278" y="19"/>
                </a:lnTo>
                <a:lnTo>
                  <a:pt x="267" y="15"/>
                </a:lnTo>
                <a:lnTo>
                  <a:pt x="240" y="9"/>
                </a:lnTo>
                <a:lnTo>
                  <a:pt x="210" y="3"/>
                </a:lnTo>
                <a:lnTo>
                  <a:pt x="180" y="0"/>
                </a:lnTo>
                <a:lnTo>
                  <a:pt x="165" y="0"/>
                </a:lnTo>
                <a:lnTo>
                  <a:pt x="150" y="1"/>
                </a:lnTo>
                <a:lnTo>
                  <a:pt x="137" y="3"/>
                </a:lnTo>
                <a:lnTo>
                  <a:pt x="125" y="7"/>
                </a:lnTo>
                <a:lnTo>
                  <a:pt x="115" y="12"/>
                </a:lnTo>
                <a:lnTo>
                  <a:pt x="107" y="19"/>
                </a:lnTo>
                <a:lnTo>
                  <a:pt x="117" y="24"/>
                </a:lnTo>
                <a:lnTo>
                  <a:pt x="129" y="30"/>
                </a:lnTo>
                <a:lnTo>
                  <a:pt x="142" y="37"/>
                </a:lnTo>
                <a:lnTo>
                  <a:pt x="150" y="44"/>
                </a:lnTo>
                <a:lnTo>
                  <a:pt x="175" y="44"/>
                </a:lnTo>
                <a:lnTo>
                  <a:pt x="202" y="46"/>
                </a:lnTo>
                <a:lnTo>
                  <a:pt x="215" y="49"/>
                </a:lnTo>
                <a:lnTo>
                  <a:pt x="227" y="53"/>
                </a:lnTo>
                <a:lnTo>
                  <a:pt x="237" y="59"/>
                </a:lnTo>
                <a:lnTo>
                  <a:pt x="245" y="67"/>
                </a:lnTo>
                <a:lnTo>
                  <a:pt x="237" y="64"/>
                </a:lnTo>
                <a:lnTo>
                  <a:pt x="225" y="61"/>
                </a:lnTo>
                <a:lnTo>
                  <a:pt x="204" y="58"/>
                </a:lnTo>
                <a:lnTo>
                  <a:pt x="185" y="58"/>
                </a:lnTo>
                <a:lnTo>
                  <a:pt x="177" y="59"/>
                </a:lnTo>
                <a:lnTo>
                  <a:pt x="171" y="62"/>
                </a:lnTo>
                <a:lnTo>
                  <a:pt x="177" y="66"/>
                </a:lnTo>
                <a:lnTo>
                  <a:pt x="185" y="72"/>
                </a:lnTo>
                <a:lnTo>
                  <a:pt x="200" y="86"/>
                </a:lnTo>
                <a:lnTo>
                  <a:pt x="214" y="99"/>
                </a:lnTo>
                <a:lnTo>
                  <a:pt x="219" y="105"/>
                </a:lnTo>
                <a:lnTo>
                  <a:pt x="223" y="109"/>
                </a:lnTo>
                <a:lnTo>
                  <a:pt x="238" y="113"/>
                </a:lnTo>
                <a:lnTo>
                  <a:pt x="254" y="119"/>
                </a:lnTo>
                <a:lnTo>
                  <a:pt x="268" y="126"/>
                </a:lnTo>
                <a:lnTo>
                  <a:pt x="273" y="129"/>
                </a:lnTo>
                <a:lnTo>
                  <a:pt x="275" y="133"/>
                </a:lnTo>
                <a:lnTo>
                  <a:pt x="263" y="132"/>
                </a:lnTo>
                <a:lnTo>
                  <a:pt x="253" y="132"/>
                </a:lnTo>
                <a:lnTo>
                  <a:pt x="245" y="132"/>
                </a:lnTo>
                <a:lnTo>
                  <a:pt x="241" y="133"/>
                </a:lnTo>
                <a:lnTo>
                  <a:pt x="248" y="144"/>
                </a:lnTo>
                <a:lnTo>
                  <a:pt x="252" y="158"/>
                </a:lnTo>
                <a:lnTo>
                  <a:pt x="252" y="172"/>
                </a:lnTo>
                <a:lnTo>
                  <a:pt x="250" y="180"/>
                </a:lnTo>
                <a:lnTo>
                  <a:pt x="245" y="187"/>
                </a:lnTo>
                <a:lnTo>
                  <a:pt x="239" y="171"/>
                </a:lnTo>
                <a:lnTo>
                  <a:pt x="233" y="156"/>
                </a:lnTo>
                <a:lnTo>
                  <a:pt x="225" y="143"/>
                </a:lnTo>
                <a:lnTo>
                  <a:pt x="218" y="132"/>
                </a:lnTo>
                <a:lnTo>
                  <a:pt x="210" y="121"/>
                </a:lnTo>
                <a:lnTo>
                  <a:pt x="202" y="112"/>
                </a:lnTo>
                <a:lnTo>
                  <a:pt x="194" y="105"/>
                </a:lnTo>
                <a:lnTo>
                  <a:pt x="187" y="99"/>
                </a:lnTo>
                <a:lnTo>
                  <a:pt x="172" y="111"/>
                </a:lnTo>
                <a:lnTo>
                  <a:pt x="162" y="123"/>
                </a:lnTo>
                <a:lnTo>
                  <a:pt x="157" y="135"/>
                </a:lnTo>
                <a:lnTo>
                  <a:pt x="155" y="148"/>
                </a:lnTo>
                <a:lnTo>
                  <a:pt x="150" y="129"/>
                </a:lnTo>
                <a:lnTo>
                  <a:pt x="150" y="111"/>
                </a:lnTo>
                <a:lnTo>
                  <a:pt x="154" y="94"/>
                </a:lnTo>
                <a:lnTo>
                  <a:pt x="157" y="87"/>
                </a:lnTo>
                <a:lnTo>
                  <a:pt x="161" y="81"/>
                </a:lnTo>
                <a:lnTo>
                  <a:pt x="148" y="71"/>
                </a:lnTo>
                <a:lnTo>
                  <a:pt x="132" y="60"/>
                </a:lnTo>
                <a:lnTo>
                  <a:pt x="114" y="50"/>
                </a:lnTo>
                <a:lnTo>
                  <a:pt x="100" y="42"/>
                </a:lnTo>
                <a:lnTo>
                  <a:pt x="97" y="47"/>
                </a:lnTo>
                <a:lnTo>
                  <a:pt x="94" y="53"/>
                </a:lnTo>
                <a:lnTo>
                  <a:pt x="85" y="67"/>
                </a:lnTo>
                <a:lnTo>
                  <a:pt x="76" y="81"/>
                </a:lnTo>
                <a:lnTo>
                  <a:pt x="73" y="87"/>
                </a:lnTo>
                <a:lnTo>
                  <a:pt x="71" y="93"/>
                </a:lnTo>
                <a:lnTo>
                  <a:pt x="69" y="88"/>
                </a:lnTo>
                <a:lnTo>
                  <a:pt x="69" y="82"/>
                </a:lnTo>
                <a:lnTo>
                  <a:pt x="69" y="67"/>
                </a:lnTo>
                <a:lnTo>
                  <a:pt x="71" y="51"/>
                </a:lnTo>
                <a:lnTo>
                  <a:pt x="77" y="36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1"/>
          <p:cNvSpPr txBox="1"/>
          <p:nvPr/>
        </p:nvSpPr>
        <p:spPr>
          <a:xfrm>
            <a:off x="7539037" y="2814637"/>
            <a:ext cx="771525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735" name="Google Shape;735;p21"/>
          <p:cNvSpPr/>
          <p:nvPr/>
        </p:nvSpPr>
        <p:spPr>
          <a:xfrm>
            <a:off x="7397750" y="2825750"/>
            <a:ext cx="977900" cy="596900"/>
          </a:xfrm>
          <a:prstGeom prst="ellipse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6" name="Google Shape;736;p21"/>
          <p:cNvCxnSpPr/>
          <p:nvPr/>
        </p:nvCxnSpPr>
        <p:spPr>
          <a:xfrm>
            <a:off x="5416550" y="2749550"/>
            <a:ext cx="1968500" cy="3683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7" name="Google Shape;737;p21"/>
          <p:cNvCxnSpPr/>
          <p:nvPr/>
        </p:nvCxnSpPr>
        <p:spPr>
          <a:xfrm>
            <a:off x="6711950" y="2673350"/>
            <a:ext cx="673100" cy="4445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743" name="Google Shape;743;p22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743" name="Google Shape;743;p2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3"/>
          <p:cNvSpPr txBox="1"/>
          <p:nvPr>
            <p:ph type="title"/>
          </p:nvPr>
        </p:nvSpPr>
        <p:spPr>
          <a:xfrm>
            <a:off x="16764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Frequency Distribution Table</a:t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5638800" y="1676400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3"/>
          <p:cNvSpPr txBox="1"/>
          <p:nvPr/>
        </p:nvSpPr>
        <p:spPr>
          <a:xfrm>
            <a:off x="681037" y="2052637"/>
            <a:ext cx="785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Raw Data:  24, 26, 24, 21, 27, 27, 30, 41, 32, 38</a:t>
            </a:r>
            <a:endParaRPr/>
          </a:p>
        </p:txBody>
      </p:sp>
      <p:sp>
        <p:nvSpPr>
          <p:cNvPr id="751" name="Google Shape;751;p23"/>
          <p:cNvSpPr txBox="1"/>
          <p:nvPr/>
        </p:nvSpPr>
        <p:spPr>
          <a:xfrm>
            <a:off x="2106612" y="298608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3"/>
          <p:cNvSpPr txBox="1"/>
          <p:nvPr/>
        </p:nvSpPr>
        <p:spPr>
          <a:xfrm>
            <a:off x="2106612" y="298608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2138362" y="2986087"/>
            <a:ext cx="27860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4935537" y="298608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3"/>
          <p:cNvSpPr txBox="1"/>
          <p:nvPr/>
        </p:nvSpPr>
        <p:spPr>
          <a:xfrm>
            <a:off x="4967287" y="2986087"/>
            <a:ext cx="2282825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3"/>
          <p:cNvSpPr txBox="1"/>
          <p:nvPr/>
        </p:nvSpPr>
        <p:spPr>
          <a:xfrm>
            <a:off x="7259637" y="298608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3"/>
          <p:cNvSpPr txBox="1"/>
          <p:nvPr/>
        </p:nvSpPr>
        <p:spPr>
          <a:xfrm>
            <a:off x="7259637" y="298608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3"/>
          <p:cNvSpPr txBox="1"/>
          <p:nvPr/>
        </p:nvSpPr>
        <p:spPr>
          <a:xfrm>
            <a:off x="2106612" y="3019425"/>
            <a:ext cx="23812" cy="6350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3"/>
          <p:cNvSpPr txBox="1"/>
          <p:nvPr/>
        </p:nvSpPr>
        <p:spPr>
          <a:xfrm>
            <a:off x="7259637" y="3019425"/>
            <a:ext cx="23812" cy="6350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3"/>
          <p:cNvSpPr txBox="1"/>
          <p:nvPr/>
        </p:nvSpPr>
        <p:spPr>
          <a:xfrm>
            <a:off x="2913062" y="3081337"/>
            <a:ext cx="1244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761" name="Google Shape;761;p23"/>
          <p:cNvSpPr txBox="1"/>
          <p:nvPr/>
        </p:nvSpPr>
        <p:spPr>
          <a:xfrm>
            <a:off x="5026025" y="3081337"/>
            <a:ext cx="21828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</p:txBody>
      </p:sp>
      <p:sp>
        <p:nvSpPr>
          <p:cNvPr id="762" name="Google Shape;762;p23"/>
          <p:cNvSpPr txBox="1"/>
          <p:nvPr/>
        </p:nvSpPr>
        <p:spPr>
          <a:xfrm>
            <a:off x="2106612" y="3663950"/>
            <a:ext cx="23812" cy="555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3"/>
          <p:cNvSpPr txBox="1"/>
          <p:nvPr/>
        </p:nvSpPr>
        <p:spPr>
          <a:xfrm>
            <a:off x="2138362" y="3663950"/>
            <a:ext cx="27860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3"/>
          <p:cNvSpPr txBox="1"/>
          <p:nvPr/>
        </p:nvSpPr>
        <p:spPr>
          <a:xfrm>
            <a:off x="2138362" y="3697287"/>
            <a:ext cx="27860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3"/>
          <p:cNvSpPr txBox="1"/>
          <p:nvPr/>
        </p:nvSpPr>
        <p:spPr>
          <a:xfrm>
            <a:off x="4935537" y="3663950"/>
            <a:ext cx="555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3"/>
          <p:cNvSpPr txBox="1"/>
          <p:nvPr/>
        </p:nvSpPr>
        <p:spPr>
          <a:xfrm>
            <a:off x="4935537" y="3697287"/>
            <a:ext cx="555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3"/>
          <p:cNvSpPr txBox="1"/>
          <p:nvPr/>
        </p:nvSpPr>
        <p:spPr>
          <a:xfrm>
            <a:off x="5000625" y="3663950"/>
            <a:ext cx="2249487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3"/>
          <p:cNvSpPr txBox="1"/>
          <p:nvPr/>
        </p:nvSpPr>
        <p:spPr>
          <a:xfrm>
            <a:off x="5000625" y="3697287"/>
            <a:ext cx="2249487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3"/>
          <p:cNvSpPr txBox="1"/>
          <p:nvPr/>
        </p:nvSpPr>
        <p:spPr>
          <a:xfrm>
            <a:off x="7259637" y="3663950"/>
            <a:ext cx="23812" cy="555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3"/>
          <p:cNvSpPr txBox="1"/>
          <p:nvPr/>
        </p:nvSpPr>
        <p:spPr>
          <a:xfrm>
            <a:off x="2106612" y="3729037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3"/>
          <p:cNvSpPr txBox="1"/>
          <p:nvPr/>
        </p:nvSpPr>
        <p:spPr>
          <a:xfrm>
            <a:off x="7259637" y="3729037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3"/>
          <p:cNvSpPr txBox="1"/>
          <p:nvPr/>
        </p:nvSpPr>
        <p:spPr>
          <a:xfrm>
            <a:off x="2452687" y="3779837"/>
            <a:ext cx="217646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773" name="Google Shape;773;p23"/>
          <p:cNvSpPr txBox="1"/>
          <p:nvPr/>
        </p:nvSpPr>
        <p:spPr>
          <a:xfrm>
            <a:off x="5903912" y="3779837"/>
            <a:ext cx="41275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74" name="Google Shape;774;p23"/>
          <p:cNvSpPr txBox="1"/>
          <p:nvPr/>
        </p:nvSpPr>
        <p:spPr>
          <a:xfrm>
            <a:off x="2106612" y="4359275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3"/>
          <p:cNvSpPr txBox="1"/>
          <p:nvPr/>
        </p:nvSpPr>
        <p:spPr>
          <a:xfrm>
            <a:off x="7259637" y="4359275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3"/>
          <p:cNvSpPr txBox="1"/>
          <p:nvPr/>
        </p:nvSpPr>
        <p:spPr>
          <a:xfrm>
            <a:off x="2452687" y="4411662"/>
            <a:ext cx="217646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777" name="Google Shape;777;p23"/>
          <p:cNvSpPr txBox="1"/>
          <p:nvPr/>
        </p:nvSpPr>
        <p:spPr>
          <a:xfrm>
            <a:off x="5903912" y="4411662"/>
            <a:ext cx="41275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78" name="Google Shape;778;p23"/>
          <p:cNvSpPr txBox="1"/>
          <p:nvPr/>
        </p:nvSpPr>
        <p:spPr>
          <a:xfrm>
            <a:off x="2106612" y="4991100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3"/>
          <p:cNvSpPr txBox="1"/>
          <p:nvPr/>
        </p:nvSpPr>
        <p:spPr>
          <a:xfrm>
            <a:off x="2106612" y="562133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3"/>
          <p:cNvSpPr txBox="1"/>
          <p:nvPr/>
        </p:nvSpPr>
        <p:spPr>
          <a:xfrm>
            <a:off x="2106612" y="562133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3"/>
          <p:cNvSpPr txBox="1"/>
          <p:nvPr/>
        </p:nvSpPr>
        <p:spPr>
          <a:xfrm>
            <a:off x="2138362" y="5621337"/>
            <a:ext cx="278606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4935537" y="562133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3"/>
          <p:cNvSpPr txBox="1"/>
          <p:nvPr/>
        </p:nvSpPr>
        <p:spPr>
          <a:xfrm>
            <a:off x="4967287" y="5621337"/>
            <a:ext cx="2282825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3"/>
          <p:cNvSpPr txBox="1"/>
          <p:nvPr/>
        </p:nvSpPr>
        <p:spPr>
          <a:xfrm>
            <a:off x="7259637" y="4991100"/>
            <a:ext cx="23812" cy="6207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3"/>
          <p:cNvSpPr txBox="1"/>
          <p:nvPr/>
        </p:nvSpPr>
        <p:spPr>
          <a:xfrm>
            <a:off x="7259637" y="562133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3"/>
          <p:cNvSpPr txBox="1"/>
          <p:nvPr/>
        </p:nvSpPr>
        <p:spPr>
          <a:xfrm>
            <a:off x="7259637" y="5621337"/>
            <a:ext cx="23812" cy="238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3"/>
          <p:cNvSpPr txBox="1"/>
          <p:nvPr/>
        </p:nvSpPr>
        <p:spPr>
          <a:xfrm>
            <a:off x="2452687" y="5041900"/>
            <a:ext cx="217646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788" name="Google Shape;788;p23"/>
          <p:cNvSpPr txBox="1"/>
          <p:nvPr/>
        </p:nvSpPr>
        <p:spPr>
          <a:xfrm>
            <a:off x="5903912" y="5041900"/>
            <a:ext cx="41275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Frequency Distribution Table Steps</a:t>
            </a:r>
            <a:endParaRPr/>
          </a:p>
        </p:txBody>
      </p:sp>
      <p:sp>
        <p:nvSpPr>
          <p:cNvPr id="794" name="Google Shape;794;p24"/>
          <p:cNvSpPr txBox="1"/>
          <p:nvPr>
            <p:ph idx="1" type="body"/>
          </p:nvPr>
        </p:nvSpPr>
        <p:spPr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Determine Range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Select Number of Classes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Between 5 &amp; 15 Inclusive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Compute Class Intervals (Width)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Determine Class Boundaries (Limits)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Compute Class Midpoints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	Count Observations &amp; Assign to Classes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Frequency Distribution Table Example</a:t>
            </a:r>
            <a:endParaRPr/>
          </a:p>
        </p:txBody>
      </p:sp>
      <p:sp>
        <p:nvSpPr>
          <p:cNvPr id="800" name="Google Shape;800;p25"/>
          <p:cNvSpPr txBox="1"/>
          <p:nvPr/>
        </p:nvSpPr>
        <p:spPr>
          <a:xfrm>
            <a:off x="681037" y="1900237"/>
            <a:ext cx="785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Raw Data: 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27, 27, 30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1163637" y="3548062"/>
          <a:ext cx="284162" cy="1412875"/>
        </p:xfrm>
        <a:graphic>
          <a:graphicData uri="http://schemas.openxmlformats.org/presentationml/2006/ole">
            <mc:AlternateContent>
              <mc:Choice Requires="v">
                <p:oleObj r:id="rId4" imgH="1412875" imgW="284162" progId="MS_ClipArt_Gallery.2" spid="_x0000_s1">
                  <p:embed/>
                </p:oleObj>
              </mc:Choice>
              <mc:Fallback>
                <p:oleObj r:id="rId5" imgH="1412875" imgW="284162" progId="MS_ClipArt_Gallery.2">
                  <p:embed/>
                  <p:pic>
                    <p:nvPicPr>
                      <p:cNvPr id="801" name="Google Shape;801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63637" y="3548062"/>
                        <a:ext cx="284162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" name="Google Shape;802;p25"/>
          <p:cNvSpPr txBox="1"/>
          <p:nvPr/>
        </p:nvSpPr>
        <p:spPr>
          <a:xfrm>
            <a:off x="1519237" y="6015037"/>
            <a:ext cx="1914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Boundaries</a:t>
            </a:r>
            <a:endParaRPr/>
          </a:p>
        </p:txBody>
      </p:sp>
      <p:cxnSp>
        <p:nvCxnSpPr>
          <p:cNvPr id="803" name="Google Shape;803;p25"/>
          <p:cNvCxnSpPr/>
          <p:nvPr/>
        </p:nvCxnSpPr>
        <p:spPr>
          <a:xfrm>
            <a:off x="1911350" y="5492750"/>
            <a:ext cx="292100" cy="444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4" name="Google Shape;804;p25"/>
          <p:cNvCxnSpPr/>
          <p:nvPr/>
        </p:nvCxnSpPr>
        <p:spPr>
          <a:xfrm flipH="1" rot="10800000">
            <a:off x="2749550" y="5480050"/>
            <a:ext cx="368300" cy="4699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5" name="Google Shape;805;p25"/>
          <p:cNvSpPr txBox="1"/>
          <p:nvPr/>
        </p:nvSpPr>
        <p:spPr>
          <a:xfrm>
            <a:off x="3881437" y="5862637"/>
            <a:ext cx="4657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(Upper + Lower Boundaries) / 2</a:t>
            </a:r>
            <a:endParaRPr/>
          </a:p>
        </p:txBody>
      </p:sp>
      <p:cxnSp>
        <p:nvCxnSpPr>
          <p:cNvPr id="806" name="Google Shape;806;p25"/>
          <p:cNvCxnSpPr/>
          <p:nvPr/>
        </p:nvCxnSpPr>
        <p:spPr>
          <a:xfrm>
            <a:off x="4883150" y="5416550"/>
            <a:ext cx="215900" cy="368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07" name="Google Shape;807;p25"/>
          <p:cNvSpPr txBox="1"/>
          <p:nvPr/>
        </p:nvSpPr>
        <p:spPr>
          <a:xfrm>
            <a:off x="-4762" y="4033837"/>
            <a:ext cx="1228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/>
          </a:p>
        </p:txBody>
      </p:sp>
      <p:sp>
        <p:nvSpPr>
          <p:cNvPr id="808" name="Google Shape;808;p25"/>
          <p:cNvSpPr txBox="1"/>
          <p:nvPr/>
        </p:nvSpPr>
        <p:spPr>
          <a:xfrm>
            <a:off x="3683000" y="2654300"/>
            <a:ext cx="17462" cy="7175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5"/>
          <p:cNvSpPr txBox="1"/>
          <p:nvPr/>
        </p:nvSpPr>
        <p:spPr>
          <a:xfrm>
            <a:off x="5449887" y="2654300"/>
            <a:ext cx="17462" cy="7175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5"/>
          <p:cNvSpPr txBox="1"/>
          <p:nvPr/>
        </p:nvSpPr>
        <p:spPr>
          <a:xfrm>
            <a:off x="2058987" y="2779712"/>
            <a:ext cx="11445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811" name="Google Shape;811;p25"/>
          <p:cNvSpPr txBox="1"/>
          <p:nvPr/>
        </p:nvSpPr>
        <p:spPr>
          <a:xfrm>
            <a:off x="3741737" y="2779712"/>
            <a:ext cx="167640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Midpoint</a:t>
            </a:r>
            <a:endParaRPr/>
          </a:p>
        </p:txBody>
      </p:sp>
      <p:sp>
        <p:nvSpPr>
          <p:cNvPr id="812" name="Google Shape;812;p25"/>
          <p:cNvSpPr txBox="1"/>
          <p:nvPr/>
        </p:nvSpPr>
        <p:spPr>
          <a:xfrm>
            <a:off x="5548312" y="2779712"/>
            <a:ext cx="19954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</p:txBody>
      </p:sp>
      <p:sp>
        <p:nvSpPr>
          <p:cNvPr id="813" name="Google Shape;813;p25"/>
          <p:cNvSpPr txBox="1"/>
          <p:nvPr/>
        </p:nvSpPr>
        <p:spPr>
          <a:xfrm>
            <a:off x="1570037" y="3381375"/>
            <a:ext cx="210185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5"/>
          <p:cNvSpPr txBox="1"/>
          <p:nvPr/>
        </p:nvSpPr>
        <p:spPr>
          <a:xfrm>
            <a:off x="1570037" y="3408362"/>
            <a:ext cx="210185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5"/>
          <p:cNvSpPr txBox="1"/>
          <p:nvPr/>
        </p:nvSpPr>
        <p:spPr>
          <a:xfrm>
            <a:off x="3683000" y="3381375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5"/>
          <p:cNvSpPr txBox="1"/>
          <p:nvPr/>
        </p:nvSpPr>
        <p:spPr>
          <a:xfrm>
            <a:off x="3683000" y="3408362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5"/>
          <p:cNvSpPr txBox="1"/>
          <p:nvPr/>
        </p:nvSpPr>
        <p:spPr>
          <a:xfrm>
            <a:off x="3736975" y="3381375"/>
            <a:ext cx="1701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5"/>
          <p:cNvSpPr txBox="1"/>
          <p:nvPr/>
        </p:nvSpPr>
        <p:spPr>
          <a:xfrm>
            <a:off x="3736975" y="3408362"/>
            <a:ext cx="1701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5"/>
          <p:cNvSpPr txBox="1"/>
          <p:nvPr/>
        </p:nvSpPr>
        <p:spPr>
          <a:xfrm>
            <a:off x="5449887" y="3381375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5"/>
          <p:cNvSpPr txBox="1"/>
          <p:nvPr/>
        </p:nvSpPr>
        <p:spPr>
          <a:xfrm>
            <a:off x="5449887" y="3408362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5"/>
          <p:cNvSpPr txBox="1"/>
          <p:nvPr/>
        </p:nvSpPr>
        <p:spPr>
          <a:xfrm>
            <a:off x="5503862" y="3381375"/>
            <a:ext cx="20955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 txBox="1"/>
          <p:nvPr/>
        </p:nvSpPr>
        <p:spPr>
          <a:xfrm>
            <a:off x="5503862" y="3408362"/>
            <a:ext cx="20955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5"/>
          <p:cNvSpPr txBox="1"/>
          <p:nvPr/>
        </p:nvSpPr>
        <p:spPr>
          <a:xfrm>
            <a:off x="3683000" y="3436937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5"/>
          <p:cNvSpPr txBox="1"/>
          <p:nvPr/>
        </p:nvSpPr>
        <p:spPr>
          <a:xfrm>
            <a:off x="5449887" y="3436937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5"/>
          <p:cNvSpPr txBox="1"/>
          <p:nvPr/>
        </p:nvSpPr>
        <p:spPr>
          <a:xfrm>
            <a:off x="1544637" y="3551237"/>
            <a:ext cx="19859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826" name="Google Shape;826;p25"/>
          <p:cNvSpPr txBox="1"/>
          <p:nvPr/>
        </p:nvSpPr>
        <p:spPr>
          <a:xfrm>
            <a:off x="4287837" y="3551237"/>
            <a:ext cx="5905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827" name="Google Shape;827;p25"/>
          <p:cNvSpPr txBox="1"/>
          <p:nvPr/>
        </p:nvSpPr>
        <p:spPr>
          <a:xfrm>
            <a:off x="6345237" y="3551237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8" name="Google Shape;828;p25"/>
          <p:cNvSpPr txBox="1"/>
          <p:nvPr/>
        </p:nvSpPr>
        <p:spPr>
          <a:xfrm>
            <a:off x="1570037" y="4154487"/>
            <a:ext cx="210185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683000" y="41544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5"/>
          <p:cNvSpPr txBox="1"/>
          <p:nvPr/>
        </p:nvSpPr>
        <p:spPr>
          <a:xfrm>
            <a:off x="3709987" y="4154487"/>
            <a:ext cx="17303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5"/>
          <p:cNvSpPr txBox="1"/>
          <p:nvPr/>
        </p:nvSpPr>
        <p:spPr>
          <a:xfrm>
            <a:off x="5449887" y="41544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5476875" y="4154487"/>
            <a:ext cx="21240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5"/>
          <p:cNvSpPr txBox="1"/>
          <p:nvPr/>
        </p:nvSpPr>
        <p:spPr>
          <a:xfrm>
            <a:off x="3683000" y="4181475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5"/>
          <p:cNvSpPr txBox="1"/>
          <p:nvPr/>
        </p:nvSpPr>
        <p:spPr>
          <a:xfrm>
            <a:off x="5449887" y="4181475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544637" y="4295775"/>
            <a:ext cx="19859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836" name="Google Shape;836;p25"/>
          <p:cNvSpPr txBox="1"/>
          <p:nvPr/>
        </p:nvSpPr>
        <p:spPr>
          <a:xfrm>
            <a:off x="4287837" y="4295775"/>
            <a:ext cx="5905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37" name="Google Shape;837;p25"/>
          <p:cNvSpPr txBox="1"/>
          <p:nvPr/>
        </p:nvSpPr>
        <p:spPr>
          <a:xfrm>
            <a:off x="6345237" y="4295775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38" name="Google Shape;838;p25"/>
          <p:cNvSpPr txBox="1"/>
          <p:nvPr/>
        </p:nvSpPr>
        <p:spPr>
          <a:xfrm>
            <a:off x="1570037" y="4900612"/>
            <a:ext cx="210185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5"/>
          <p:cNvSpPr txBox="1"/>
          <p:nvPr/>
        </p:nvSpPr>
        <p:spPr>
          <a:xfrm>
            <a:off x="3683000" y="490061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 txBox="1"/>
          <p:nvPr/>
        </p:nvSpPr>
        <p:spPr>
          <a:xfrm>
            <a:off x="3709987" y="4900612"/>
            <a:ext cx="17303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5"/>
          <p:cNvSpPr txBox="1"/>
          <p:nvPr/>
        </p:nvSpPr>
        <p:spPr>
          <a:xfrm>
            <a:off x="5449887" y="490061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 txBox="1"/>
          <p:nvPr/>
        </p:nvSpPr>
        <p:spPr>
          <a:xfrm>
            <a:off x="5476875" y="4900612"/>
            <a:ext cx="21240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 txBox="1"/>
          <p:nvPr/>
        </p:nvSpPr>
        <p:spPr>
          <a:xfrm>
            <a:off x="3683000" y="4927600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5"/>
          <p:cNvSpPr txBox="1"/>
          <p:nvPr/>
        </p:nvSpPr>
        <p:spPr>
          <a:xfrm>
            <a:off x="5449887" y="4927600"/>
            <a:ext cx="17462" cy="7080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5"/>
          <p:cNvSpPr txBox="1"/>
          <p:nvPr/>
        </p:nvSpPr>
        <p:spPr>
          <a:xfrm>
            <a:off x="1544637" y="5041900"/>
            <a:ext cx="19859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846" name="Google Shape;846;p25"/>
          <p:cNvSpPr txBox="1"/>
          <p:nvPr/>
        </p:nvSpPr>
        <p:spPr>
          <a:xfrm>
            <a:off x="4287837" y="5041900"/>
            <a:ext cx="5905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847" name="Google Shape;847;p25"/>
          <p:cNvSpPr txBox="1"/>
          <p:nvPr/>
        </p:nvSpPr>
        <p:spPr>
          <a:xfrm>
            <a:off x="6345237" y="5041900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6"/>
          <p:cNvSpPr txBox="1"/>
          <p:nvPr>
            <p:ph type="title"/>
          </p:nvPr>
        </p:nvSpPr>
        <p:spPr>
          <a:xfrm>
            <a:off x="1676400" y="1524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Relative Frequency &amp;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% Distribution Tables</a:t>
            </a:r>
            <a:endParaRPr/>
          </a:p>
        </p:txBody>
      </p:sp>
      <p:sp>
        <p:nvSpPr>
          <p:cNvPr id="853" name="Google Shape;853;p26"/>
          <p:cNvSpPr txBox="1"/>
          <p:nvPr/>
        </p:nvSpPr>
        <p:spPr>
          <a:xfrm>
            <a:off x="4830762" y="2066925"/>
            <a:ext cx="36671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Percentage </a:t>
            </a:r>
            <a:b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/>
          </a:p>
        </p:txBody>
      </p:sp>
      <p:sp>
        <p:nvSpPr>
          <p:cNvPr id="854" name="Google Shape;854;p26"/>
          <p:cNvSpPr txBox="1"/>
          <p:nvPr/>
        </p:nvSpPr>
        <p:spPr>
          <a:xfrm>
            <a:off x="5638800" y="1676400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6"/>
          <p:cNvSpPr txBox="1"/>
          <p:nvPr/>
        </p:nvSpPr>
        <p:spPr>
          <a:xfrm>
            <a:off x="406400" y="2066925"/>
            <a:ext cx="41243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Relative Frequency Distribution</a:t>
            </a:r>
            <a:endParaRPr/>
          </a:p>
        </p:txBody>
      </p:sp>
      <p:sp>
        <p:nvSpPr>
          <p:cNvPr id="856" name="Google Shape;856;p26"/>
          <p:cNvSpPr txBox="1"/>
          <p:nvPr/>
        </p:nvSpPr>
        <p:spPr>
          <a:xfrm>
            <a:off x="692150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6"/>
          <p:cNvSpPr txBox="1"/>
          <p:nvPr/>
        </p:nvSpPr>
        <p:spPr>
          <a:xfrm>
            <a:off x="692150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6"/>
          <p:cNvSpPr txBox="1"/>
          <p:nvPr/>
        </p:nvSpPr>
        <p:spPr>
          <a:xfrm>
            <a:off x="720725" y="3149600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6"/>
          <p:cNvSpPr txBox="1"/>
          <p:nvPr/>
        </p:nvSpPr>
        <p:spPr>
          <a:xfrm>
            <a:off x="3082925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6"/>
          <p:cNvSpPr txBox="1"/>
          <p:nvPr/>
        </p:nvSpPr>
        <p:spPr>
          <a:xfrm>
            <a:off x="3111500" y="3149600"/>
            <a:ext cx="110331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6"/>
          <p:cNvSpPr txBox="1"/>
          <p:nvPr/>
        </p:nvSpPr>
        <p:spPr>
          <a:xfrm>
            <a:off x="4222750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6"/>
          <p:cNvSpPr txBox="1"/>
          <p:nvPr/>
        </p:nvSpPr>
        <p:spPr>
          <a:xfrm>
            <a:off x="4222750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6"/>
          <p:cNvSpPr txBox="1"/>
          <p:nvPr/>
        </p:nvSpPr>
        <p:spPr>
          <a:xfrm>
            <a:off x="692150" y="3179762"/>
            <a:ext cx="17462" cy="539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6"/>
          <p:cNvSpPr txBox="1"/>
          <p:nvPr/>
        </p:nvSpPr>
        <p:spPr>
          <a:xfrm>
            <a:off x="4222750" y="3179762"/>
            <a:ext cx="17462" cy="539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6"/>
          <p:cNvSpPr txBox="1"/>
          <p:nvPr/>
        </p:nvSpPr>
        <p:spPr>
          <a:xfrm>
            <a:off x="1389062" y="3224212"/>
            <a:ext cx="10763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866" name="Google Shape;866;p26"/>
          <p:cNvSpPr txBox="1"/>
          <p:nvPr/>
        </p:nvSpPr>
        <p:spPr>
          <a:xfrm>
            <a:off x="3170237" y="3224212"/>
            <a:ext cx="10382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Prop.</a:t>
            </a:r>
            <a:endParaRPr/>
          </a:p>
        </p:txBody>
      </p:sp>
      <p:sp>
        <p:nvSpPr>
          <p:cNvPr id="867" name="Google Shape;867;p26"/>
          <p:cNvSpPr txBox="1"/>
          <p:nvPr/>
        </p:nvSpPr>
        <p:spPr>
          <a:xfrm>
            <a:off x="692150" y="3729037"/>
            <a:ext cx="17462" cy="49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6"/>
          <p:cNvSpPr txBox="1"/>
          <p:nvPr/>
        </p:nvSpPr>
        <p:spPr>
          <a:xfrm>
            <a:off x="720725" y="3729037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6"/>
          <p:cNvSpPr txBox="1"/>
          <p:nvPr/>
        </p:nvSpPr>
        <p:spPr>
          <a:xfrm>
            <a:off x="720725" y="3759200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6"/>
          <p:cNvSpPr txBox="1"/>
          <p:nvPr/>
        </p:nvSpPr>
        <p:spPr>
          <a:xfrm>
            <a:off x="3082925" y="3729037"/>
            <a:ext cx="460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6"/>
          <p:cNvSpPr txBox="1"/>
          <p:nvPr/>
        </p:nvSpPr>
        <p:spPr>
          <a:xfrm>
            <a:off x="3082925" y="3759200"/>
            <a:ext cx="460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6"/>
          <p:cNvSpPr txBox="1"/>
          <p:nvPr/>
        </p:nvSpPr>
        <p:spPr>
          <a:xfrm>
            <a:off x="3138487" y="3729037"/>
            <a:ext cx="10747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6"/>
          <p:cNvSpPr txBox="1"/>
          <p:nvPr/>
        </p:nvSpPr>
        <p:spPr>
          <a:xfrm>
            <a:off x="3138487" y="3759200"/>
            <a:ext cx="10747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6"/>
          <p:cNvSpPr txBox="1"/>
          <p:nvPr/>
        </p:nvSpPr>
        <p:spPr>
          <a:xfrm>
            <a:off x="4222750" y="3729037"/>
            <a:ext cx="17462" cy="49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6"/>
          <p:cNvSpPr txBox="1"/>
          <p:nvPr/>
        </p:nvSpPr>
        <p:spPr>
          <a:xfrm>
            <a:off x="692150" y="378777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6"/>
          <p:cNvSpPr txBox="1"/>
          <p:nvPr/>
        </p:nvSpPr>
        <p:spPr>
          <a:xfrm>
            <a:off x="4222750" y="378777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6"/>
          <p:cNvSpPr txBox="1"/>
          <p:nvPr/>
        </p:nvSpPr>
        <p:spPr>
          <a:xfrm>
            <a:off x="1025525" y="382428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878" name="Google Shape;878;p26"/>
          <p:cNvSpPr txBox="1"/>
          <p:nvPr/>
        </p:nvSpPr>
        <p:spPr>
          <a:xfrm>
            <a:off x="3433762" y="3824287"/>
            <a:ext cx="4699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.3</a:t>
            </a:r>
            <a:endParaRPr/>
          </a:p>
        </p:txBody>
      </p:sp>
      <p:sp>
        <p:nvSpPr>
          <p:cNvPr id="879" name="Google Shape;879;p26"/>
          <p:cNvSpPr txBox="1"/>
          <p:nvPr/>
        </p:nvSpPr>
        <p:spPr>
          <a:xfrm>
            <a:off x="692150" y="432752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6"/>
          <p:cNvSpPr txBox="1"/>
          <p:nvPr/>
        </p:nvSpPr>
        <p:spPr>
          <a:xfrm>
            <a:off x="4222750" y="432752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6"/>
          <p:cNvSpPr txBox="1"/>
          <p:nvPr/>
        </p:nvSpPr>
        <p:spPr>
          <a:xfrm>
            <a:off x="1025525" y="436403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3433762" y="4364037"/>
            <a:ext cx="4699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.5</a:t>
            </a:r>
            <a:endParaRPr/>
          </a:p>
        </p:txBody>
      </p:sp>
      <p:sp>
        <p:nvSpPr>
          <p:cNvPr id="883" name="Google Shape;883;p26"/>
          <p:cNvSpPr txBox="1"/>
          <p:nvPr/>
        </p:nvSpPr>
        <p:spPr>
          <a:xfrm>
            <a:off x="692150" y="4868862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6"/>
          <p:cNvSpPr txBox="1"/>
          <p:nvPr/>
        </p:nvSpPr>
        <p:spPr>
          <a:xfrm>
            <a:off x="692150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6"/>
          <p:cNvSpPr txBox="1"/>
          <p:nvPr/>
        </p:nvSpPr>
        <p:spPr>
          <a:xfrm>
            <a:off x="692150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6"/>
          <p:cNvSpPr txBox="1"/>
          <p:nvPr/>
        </p:nvSpPr>
        <p:spPr>
          <a:xfrm>
            <a:off x="720725" y="5408612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6"/>
          <p:cNvSpPr txBox="1"/>
          <p:nvPr/>
        </p:nvSpPr>
        <p:spPr>
          <a:xfrm>
            <a:off x="3082925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6"/>
          <p:cNvSpPr txBox="1"/>
          <p:nvPr/>
        </p:nvSpPr>
        <p:spPr>
          <a:xfrm>
            <a:off x="3111500" y="5408612"/>
            <a:ext cx="110331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6"/>
          <p:cNvSpPr txBox="1"/>
          <p:nvPr/>
        </p:nvSpPr>
        <p:spPr>
          <a:xfrm>
            <a:off x="4222750" y="4868862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6"/>
          <p:cNvSpPr txBox="1"/>
          <p:nvPr/>
        </p:nvSpPr>
        <p:spPr>
          <a:xfrm>
            <a:off x="4222750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6"/>
          <p:cNvSpPr txBox="1"/>
          <p:nvPr/>
        </p:nvSpPr>
        <p:spPr>
          <a:xfrm>
            <a:off x="4222750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6"/>
          <p:cNvSpPr txBox="1"/>
          <p:nvPr/>
        </p:nvSpPr>
        <p:spPr>
          <a:xfrm>
            <a:off x="1025525" y="490378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893" name="Google Shape;893;p26"/>
          <p:cNvSpPr txBox="1"/>
          <p:nvPr/>
        </p:nvSpPr>
        <p:spPr>
          <a:xfrm>
            <a:off x="3433762" y="4903787"/>
            <a:ext cx="4699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.2</a:t>
            </a:r>
            <a:endParaRPr/>
          </a:p>
        </p:txBody>
      </p:sp>
      <p:sp>
        <p:nvSpPr>
          <p:cNvPr id="894" name="Google Shape;894;p26"/>
          <p:cNvSpPr txBox="1"/>
          <p:nvPr/>
        </p:nvSpPr>
        <p:spPr>
          <a:xfrm>
            <a:off x="4887912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4887912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916487" y="3149600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7278687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7307262" y="3149600"/>
            <a:ext cx="110331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8418512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8418512" y="3149600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6"/>
          <p:cNvSpPr txBox="1"/>
          <p:nvPr/>
        </p:nvSpPr>
        <p:spPr>
          <a:xfrm>
            <a:off x="4887912" y="3179762"/>
            <a:ext cx="17462" cy="539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6"/>
          <p:cNvSpPr txBox="1"/>
          <p:nvPr/>
        </p:nvSpPr>
        <p:spPr>
          <a:xfrm>
            <a:off x="8418512" y="3179762"/>
            <a:ext cx="17462" cy="539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5584825" y="3224212"/>
            <a:ext cx="10763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904" name="Google Shape;904;p26"/>
          <p:cNvSpPr txBox="1"/>
          <p:nvPr/>
        </p:nvSpPr>
        <p:spPr>
          <a:xfrm>
            <a:off x="7623175" y="3224212"/>
            <a:ext cx="4873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</p:txBody>
      </p:sp>
      <p:sp>
        <p:nvSpPr>
          <p:cNvPr id="905" name="Google Shape;905;p26"/>
          <p:cNvSpPr txBox="1"/>
          <p:nvPr/>
        </p:nvSpPr>
        <p:spPr>
          <a:xfrm>
            <a:off x="4887912" y="3729037"/>
            <a:ext cx="17462" cy="49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6"/>
          <p:cNvSpPr txBox="1"/>
          <p:nvPr/>
        </p:nvSpPr>
        <p:spPr>
          <a:xfrm>
            <a:off x="4916487" y="3729037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6"/>
          <p:cNvSpPr txBox="1"/>
          <p:nvPr/>
        </p:nvSpPr>
        <p:spPr>
          <a:xfrm>
            <a:off x="4916487" y="3759200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6"/>
          <p:cNvSpPr txBox="1"/>
          <p:nvPr/>
        </p:nvSpPr>
        <p:spPr>
          <a:xfrm>
            <a:off x="7278687" y="3729037"/>
            <a:ext cx="460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6"/>
          <p:cNvSpPr txBox="1"/>
          <p:nvPr/>
        </p:nvSpPr>
        <p:spPr>
          <a:xfrm>
            <a:off x="7278687" y="3759200"/>
            <a:ext cx="460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6"/>
          <p:cNvSpPr txBox="1"/>
          <p:nvPr/>
        </p:nvSpPr>
        <p:spPr>
          <a:xfrm>
            <a:off x="7334250" y="3729037"/>
            <a:ext cx="10747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6"/>
          <p:cNvSpPr txBox="1"/>
          <p:nvPr/>
        </p:nvSpPr>
        <p:spPr>
          <a:xfrm>
            <a:off x="7334250" y="3759200"/>
            <a:ext cx="1074737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6"/>
          <p:cNvSpPr txBox="1"/>
          <p:nvPr/>
        </p:nvSpPr>
        <p:spPr>
          <a:xfrm>
            <a:off x="8418512" y="3729037"/>
            <a:ext cx="17462" cy="49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6"/>
          <p:cNvSpPr txBox="1"/>
          <p:nvPr/>
        </p:nvSpPr>
        <p:spPr>
          <a:xfrm>
            <a:off x="4887912" y="378777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6"/>
          <p:cNvSpPr txBox="1"/>
          <p:nvPr/>
        </p:nvSpPr>
        <p:spPr>
          <a:xfrm>
            <a:off x="8418512" y="378777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6"/>
          <p:cNvSpPr txBox="1"/>
          <p:nvPr/>
        </p:nvSpPr>
        <p:spPr>
          <a:xfrm>
            <a:off x="5221287" y="382428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916" name="Google Shape;916;p26"/>
          <p:cNvSpPr txBox="1"/>
          <p:nvPr/>
        </p:nvSpPr>
        <p:spPr>
          <a:xfrm>
            <a:off x="7458075" y="3824287"/>
            <a:ext cx="8382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30.0</a:t>
            </a:r>
            <a:endParaRPr/>
          </a:p>
        </p:txBody>
      </p:sp>
      <p:sp>
        <p:nvSpPr>
          <p:cNvPr id="917" name="Google Shape;917;p26"/>
          <p:cNvSpPr txBox="1"/>
          <p:nvPr/>
        </p:nvSpPr>
        <p:spPr>
          <a:xfrm>
            <a:off x="4887912" y="432752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6"/>
          <p:cNvSpPr txBox="1"/>
          <p:nvPr/>
        </p:nvSpPr>
        <p:spPr>
          <a:xfrm>
            <a:off x="8418512" y="4327525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6"/>
          <p:cNvSpPr txBox="1"/>
          <p:nvPr/>
        </p:nvSpPr>
        <p:spPr>
          <a:xfrm>
            <a:off x="5221287" y="436403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920" name="Google Shape;920;p26"/>
          <p:cNvSpPr txBox="1"/>
          <p:nvPr/>
        </p:nvSpPr>
        <p:spPr>
          <a:xfrm>
            <a:off x="7458075" y="4364037"/>
            <a:ext cx="8382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50.0</a:t>
            </a:r>
            <a:endParaRPr/>
          </a:p>
        </p:txBody>
      </p:sp>
      <p:sp>
        <p:nvSpPr>
          <p:cNvPr id="921" name="Google Shape;921;p26"/>
          <p:cNvSpPr txBox="1"/>
          <p:nvPr/>
        </p:nvSpPr>
        <p:spPr>
          <a:xfrm>
            <a:off x="4887912" y="4868862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6"/>
          <p:cNvSpPr txBox="1"/>
          <p:nvPr/>
        </p:nvSpPr>
        <p:spPr>
          <a:xfrm>
            <a:off x="4887912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6"/>
          <p:cNvSpPr txBox="1"/>
          <p:nvPr/>
        </p:nvSpPr>
        <p:spPr>
          <a:xfrm>
            <a:off x="4887912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6"/>
          <p:cNvSpPr txBox="1"/>
          <p:nvPr/>
        </p:nvSpPr>
        <p:spPr>
          <a:xfrm>
            <a:off x="4916487" y="5408612"/>
            <a:ext cx="2352675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6"/>
          <p:cNvSpPr txBox="1"/>
          <p:nvPr/>
        </p:nvSpPr>
        <p:spPr>
          <a:xfrm>
            <a:off x="7278687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6"/>
          <p:cNvSpPr txBox="1"/>
          <p:nvPr/>
        </p:nvSpPr>
        <p:spPr>
          <a:xfrm>
            <a:off x="7307262" y="5408612"/>
            <a:ext cx="110331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6"/>
          <p:cNvSpPr txBox="1"/>
          <p:nvPr/>
        </p:nvSpPr>
        <p:spPr>
          <a:xfrm>
            <a:off x="8418512" y="4868862"/>
            <a:ext cx="17462" cy="530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6"/>
          <p:cNvSpPr txBox="1"/>
          <p:nvPr/>
        </p:nvSpPr>
        <p:spPr>
          <a:xfrm>
            <a:off x="8418512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6"/>
          <p:cNvSpPr txBox="1"/>
          <p:nvPr/>
        </p:nvSpPr>
        <p:spPr>
          <a:xfrm>
            <a:off x="8418512" y="5408612"/>
            <a:ext cx="17462" cy="20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6"/>
          <p:cNvSpPr txBox="1"/>
          <p:nvPr/>
        </p:nvSpPr>
        <p:spPr>
          <a:xfrm>
            <a:off x="5221287" y="4903787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931" name="Google Shape;931;p26"/>
          <p:cNvSpPr txBox="1"/>
          <p:nvPr/>
        </p:nvSpPr>
        <p:spPr>
          <a:xfrm>
            <a:off x="7458075" y="4903787"/>
            <a:ext cx="8382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20.0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 txBox="1"/>
          <p:nvPr>
            <p:ph type="title"/>
          </p:nvPr>
        </p:nvSpPr>
        <p:spPr>
          <a:xfrm>
            <a:off x="16764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Cumulative Percentage Distribution Table</a:t>
            </a:r>
            <a:endParaRPr/>
          </a:p>
        </p:txBody>
      </p:sp>
      <p:sp>
        <p:nvSpPr>
          <p:cNvPr id="937" name="Google Shape;937;p27"/>
          <p:cNvSpPr txBox="1"/>
          <p:nvPr/>
        </p:nvSpPr>
        <p:spPr>
          <a:xfrm>
            <a:off x="6465887" y="2586037"/>
            <a:ext cx="2606675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Percentage Less than </a:t>
            </a: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Class Boundary </a:t>
            </a:r>
            <a:endParaRPr/>
          </a:p>
        </p:txBody>
      </p:sp>
      <p:sp>
        <p:nvSpPr>
          <p:cNvPr id="938" name="Google Shape;938;p27"/>
          <p:cNvSpPr txBox="1"/>
          <p:nvPr/>
        </p:nvSpPr>
        <p:spPr>
          <a:xfrm>
            <a:off x="681037" y="1900237"/>
            <a:ext cx="785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Raw Data: 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27, 27, 30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939" name="Google Shape;939;p27"/>
          <p:cNvSpPr txBox="1"/>
          <p:nvPr/>
        </p:nvSpPr>
        <p:spPr>
          <a:xfrm>
            <a:off x="217487" y="4491037"/>
            <a:ext cx="1616075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Lower Class Boundary </a:t>
            </a:r>
            <a:endParaRPr/>
          </a:p>
        </p:txBody>
      </p:sp>
      <p:sp>
        <p:nvSpPr>
          <p:cNvPr id="940" name="Google Shape;940;p27"/>
          <p:cNvSpPr txBox="1"/>
          <p:nvPr/>
        </p:nvSpPr>
        <p:spPr>
          <a:xfrm>
            <a:off x="6465887" y="5045075"/>
            <a:ext cx="1997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30% + 50%</a:t>
            </a:r>
            <a:endParaRPr/>
          </a:p>
        </p:txBody>
      </p:sp>
      <p:sp>
        <p:nvSpPr>
          <p:cNvPr id="941" name="Google Shape;941;p27"/>
          <p:cNvSpPr txBox="1"/>
          <p:nvPr/>
        </p:nvSpPr>
        <p:spPr>
          <a:xfrm>
            <a:off x="6465887" y="5578475"/>
            <a:ext cx="1997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80% + 20%</a:t>
            </a:r>
            <a:endParaRPr/>
          </a:p>
        </p:txBody>
      </p:sp>
      <p:sp>
        <p:nvSpPr>
          <p:cNvPr id="942" name="Google Shape;942;p27"/>
          <p:cNvSpPr/>
          <p:nvPr/>
        </p:nvSpPr>
        <p:spPr>
          <a:xfrm>
            <a:off x="2208212" y="3989387"/>
            <a:ext cx="430212" cy="430212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7"/>
          <p:cNvSpPr/>
          <p:nvPr/>
        </p:nvSpPr>
        <p:spPr>
          <a:xfrm>
            <a:off x="2201862" y="4516437"/>
            <a:ext cx="430212" cy="430212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7"/>
          <p:cNvSpPr txBox="1"/>
          <p:nvPr/>
        </p:nvSpPr>
        <p:spPr>
          <a:xfrm>
            <a:off x="1866900" y="2901950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1866900" y="2901950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1893887" y="2901950"/>
            <a:ext cx="23415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4246562" y="2901950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273550" y="2901950"/>
            <a:ext cx="19208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6203950" y="2901950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6203950" y="2901950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1866900" y="2928937"/>
            <a:ext cx="17462" cy="9271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6203950" y="2928937"/>
            <a:ext cx="17462" cy="9271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7"/>
          <p:cNvSpPr txBox="1"/>
          <p:nvPr/>
        </p:nvSpPr>
        <p:spPr>
          <a:xfrm>
            <a:off x="2527300" y="2974975"/>
            <a:ext cx="10763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954" name="Google Shape;954;p27"/>
          <p:cNvSpPr txBox="1"/>
          <p:nvPr/>
        </p:nvSpPr>
        <p:spPr>
          <a:xfrm>
            <a:off x="4222750" y="2974975"/>
            <a:ext cx="19748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Cumulative</a:t>
            </a:r>
            <a:endParaRPr/>
          </a:p>
        </p:txBody>
      </p:sp>
      <p:sp>
        <p:nvSpPr>
          <p:cNvPr id="955" name="Google Shape;955;p27"/>
          <p:cNvSpPr txBox="1"/>
          <p:nvPr/>
        </p:nvSpPr>
        <p:spPr>
          <a:xfrm>
            <a:off x="4249737" y="3367087"/>
            <a:ext cx="197643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endParaRPr/>
          </a:p>
        </p:txBody>
      </p:sp>
      <p:sp>
        <p:nvSpPr>
          <p:cNvPr id="956" name="Google Shape;956;p27"/>
          <p:cNvSpPr txBox="1"/>
          <p:nvPr/>
        </p:nvSpPr>
        <p:spPr>
          <a:xfrm>
            <a:off x="1866900" y="3867150"/>
            <a:ext cx="17462" cy="460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1893887" y="3867150"/>
            <a:ext cx="23415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7"/>
          <p:cNvSpPr txBox="1"/>
          <p:nvPr/>
        </p:nvSpPr>
        <p:spPr>
          <a:xfrm>
            <a:off x="1893887" y="3894137"/>
            <a:ext cx="23415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7"/>
          <p:cNvSpPr txBox="1"/>
          <p:nvPr/>
        </p:nvSpPr>
        <p:spPr>
          <a:xfrm>
            <a:off x="4246562" y="3867150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246562" y="3894137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>
            <a:off x="4300537" y="3867150"/>
            <a:ext cx="189388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7"/>
          <p:cNvSpPr txBox="1"/>
          <p:nvPr/>
        </p:nvSpPr>
        <p:spPr>
          <a:xfrm>
            <a:off x="4300537" y="3894137"/>
            <a:ext cx="189388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7"/>
          <p:cNvSpPr txBox="1"/>
          <p:nvPr/>
        </p:nvSpPr>
        <p:spPr>
          <a:xfrm>
            <a:off x="6203950" y="3867150"/>
            <a:ext cx="17462" cy="460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7"/>
          <p:cNvSpPr txBox="1"/>
          <p:nvPr/>
        </p:nvSpPr>
        <p:spPr>
          <a:xfrm>
            <a:off x="1866900" y="3922712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27"/>
          <p:cNvSpPr txBox="1"/>
          <p:nvPr/>
        </p:nvSpPr>
        <p:spPr>
          <a:xfrm>
            <a:off x="6203950" y="3922712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>
            <a:off x="2139950" y="3956050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967" name="Google Shape;967;p27"/>
          <p:cNvSpPr txBox="1"/>
          <p:nvPr/>
        </p:nvSpPr>
        <p:spPr>
          <a:xfrm>
            <a:off x="4725987" y="3956050"/>
            <a:ext cx="10223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0.0</a:t>
            </a:r>
            <a:endParaRPr/>
          </a:p>
        </p:txBody>
      </p:sp>
      <p:sp>
        <p:nvSpPr>
          <p:cNvPr id="968" name="Google Shape;968;p27"/>
          <p:cNvSpPr txBox="1"/>
          <p:nvPr/>
        </p:nvSpPr>
        <p:spPr>
          <a:xfrm>
            <a:off x="1866900" y="44545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27"/>
          <p:cNvSpPr txBox="1"/>
          <p:nvPr/>
        </p:nvSpPr>
        <p:spPr>
          <a:xfrm>
            <a:off x="6203950" y="44545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27"/>
          <p:cNvSpPr txBox="1"/>
          <p:nvPr/>
        </p:nvSpPr>
        <p:spPr>
          <a:xfrm>
            <a:off x="2139950" y="4489450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971" name="Google Shape;971;p27"/>
          <p:cNvSpPr txBox="1"/>
          <p:nvPr/>
        </p:nvSpPr>
        <p:spPr>
          <a:xfrm>
            <a:off x="4725987" y="4489450"/>
            <a:ext cx="10223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30.0</a:t>
            </a:r>
            <a:endParaRPr/>
          </a:p>
        </p:txBody>
      </p:sp>
      <p:sp>
        <p:nvSpPr>
          <p:cNvPr id="972" name="Google Shape;972;p27"/>
          <p:cNvSpPr txBox="1"/>
          <p:nvPr/>
        </p:nvSpPr>
        <p:spPr>
          <a:xfrm>
            <a:off x="1866900" y="49879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7"/>
          <p:cNvSpPr txBox="1"/>
          <p:nvPr/>
        </p:nvSpPr>
        <p:spPr>
          <a:xfrm>
            <a:off x="6203950" y="49879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27"/>
          <p:cNvSpPr txBox="1"/>
          <p:nvPr/>
        </p:nvSpPr>
        <p:spPr>
          <a:xfrm>
            <a:off x="2139950" y="5022850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975" name="Google Shape;975;p27"/>
          <p:cNvSpPr txBox="1"/>
          <p:nvPr/>
        </p:nvSpPr>
        <p:spPr>
          <a:xfrm>
            <a:off x="4725987" y="5022850"/>
            <a:ext cx="10223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80.0</a:t>
            </a:r>
            <a:endParaRPr/>
          </a:p>
        </p:txBody>
      </p:sp>
      <p:sp>
        <p:nvSpPr>
          <p:cNvPr id="976" name="Google Shape;976;p27"/>
          <p:cNvSpPr txBox="1"/>
          <p:nvPr/>
        </p:nvSpPr>
        <p:spPr>
          <a:xfrm>
            <a:off x="1866900" y="55213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27"/>
          <p:cNvSpPr txBox="1"/>
          <p:nvPr/>
        </p:nvSpPr>
        <p:spPr>
          <a:xfrm>
            <a:off x="1866900" y="60547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27"/>
          <p:cNvSpPr txBox="1"/>
          <p:nvPr/>
        </p:nvSpPr>
        <p:spPr>
          <a:xfrm>
            <a:off x="1866900" y="60547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27"/>
          <p:cNvSpPr txBox="1"/>
          <p:nvPr/>
        </p:nvSpPr>
        <p:spPr>
          <a:xfrm>
            <a:off x="1893887" y="6054725"/>
            <a:ext cx="23415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7"/>
          <p:cNvSpPr txBox="1"/>
          <p:nvPr/>
        </p:nvSpPr>
        <p:spPr>
          <a:xfrm>
            <a:off x="4246562" y="60547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7"/>
          <p:cNvSpPr txBox="1"/>
          <p:nvPr/>
        </p:nvSpPr>
        <p:spPr>
          <a:xfrm>
            <a:off x="4273550" y="6054725"/>
            <a:ext cx="19208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7"/>
          <p:cNvSpPr txBox="1"/>
          <p:nvPr/>
        </p:nvSpPr>
        <p:spPr>
          <a:xfrm>
            <a:off x="6203950" y="5521325"/>
            <a:ext cx="17462" cy="523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7"/>
          <p:cNvSpPr txBox="1"/>
          <p:nvPr/>
        </p:nvSpPr>
        <p:spPr>
          <a:xfrm>
            <a:off x="6203950" y="60547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7"/>
          <p:cNvSpPr txBox="1"/>
          <p:nvPr/>
        </p:nvSpPr>
        <p:spPr>
          <a:xfrm>
            <a:off x="6203950" y="60547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7"/>
          <p:cNvSpPr txBox="1"/>
          <p:nvPr/>
        </p:nvSpPr>
        <p:spPr>
          <a:xfrm>
            <a:off x="2139950" y="5556250"/>
            <a:ext cx="185896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 but &lt; 55</a:t>
            </a:r>
            <a:endParaRPr/>
          </a:p>
        </p:txBody>
      </p:sp>
      <p:sp>
        <p:nvSpPr>
          <p:cNvPr id="986" name="Google Shape;986;p27"/>
          <p:cNvSpPr txBox="1"/>
          <p:nvPr/>
        </p:nvSpPr>
        <p:spPr>
          <a:xfrm>
            <a:off x="4725987" y="5556250"/>
            <a:ext cx="10223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100.0</a:t>
            </a:r>
            <a:endParaRPr/>
          </a:p>
        </p:txBody>
      </p:sp>
      <p:cxnSp>
        <p:nvCxnSpPr>
          <p:cNvPr id="987" name="Google Shape;987;p27"/>
          <p:cNvCxnSpPr/>
          <p:nvPr/>
        </p:nvCxnSpPr>
        <p:spPr>
          <a:xfrm flipH="1">
            <a:off x="6089650" y="3148012"/>
            <a:ext cx="349250" cy="274637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8" name="Google Shape;988;p27"/>
          <p:cNvCxnSpPr/>
          <p:nvPr/>
        </p:nvCxnSpPr>
        <p:spPr>
          <a:xfrm rot="10800000">
            <a:off x="5784850" y="5257800"/>
            <a:ext cx="698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9" name="Google Shape;989;p27"/>
          <p:cNvCxnSpPr/>
          <p:nvPr/>
        </p:nvCxnSpPr>
        <p:spPr>
          <a:xfrm rot="10800000">
            <a:off x="5780087" y="5791200"/>
            <a:ext cx="698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0" name="Google Shape;990;p27"/>
          <p:cNvCxnSpPr/>
          <p:nvPr/>
        </p:nvCxnSpPr>
        <p:spPr>
          <a:xfrm flipH="1" rot="10800000">
            <a:off x="1322387" y="4286250"/>
            <a:ext cx="828675" cy="411162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1" name="Google Shape;991;p27"/>
          <p:cNvCxnSpPr/>
          <p:nvPr/>
        </p:nvCxnSpPr>
        <p:spPr>
          <a:xfrm flipH="1" rot="10800000">
            <a:off x="1296987" y="4727575"/>
            <a:ext cx="828675" cy="411162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8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997" name="Google Shape;997;p28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997" name="Google Shape;997;p2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9"/>
          <p:cNvSpPr/>
          <p:nvPr/>
        </p:nvSpPr>
        <p:spPr>
          <a:xfrm>
            <a:off x="3643312" y="3767137"/>
            <a:ext cx="857250" cy="1428750"/>
          </a:xfrm>
          <a:custGeom>
            <a:rect b="b" l="l" r="r" t="t"/>
            <a:pathLst>
              <a:path extrusionOk="0" h="900" w="540">
                <a:moveTo>
                  <a:pt x="0" y="0"/>
                </a:moveTo>
                <a:lnTo>
                  <a:pt x="539" y="0"/>
                </a:lnTo>
                <a:lnTo>
                  <a:pt x="539" y="899"/>
                </a:lnTo>
                <a:lnTo>
                  <a:pt x="0" y="899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9"/>
          <p:cNvSpPr/>
          <p:nvPr/>
        </p:nvSpPr>
        <p:spPr>
          <a:xfrm>
            <a:off x="4498975" y="2813050"/>
            <a:ext cx="860425" cy="2382837"/>
          </a:xfrm>
          <a:custGeom>
            <a:rect b="b" l="l" r="r" t="t"/>
            <a:pathLst>
              <a:path extrusionOk="0" h="1501" w="542">
                <a:moveTo>
                  <a:pt x="0" y="0"/>
                </a:moveTo>
                <a:lnTo>
                  <a:pt x="541" y="0"/>
                </a:lnTo>
                <a:lnTo>
                  <a:pt x="541" y="1500"/>
                </a:lnTo>
                <a:lnTo>
                  <a:pt x="0" y="1500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9"/>
          <p:cNvSpPr/>
          <p:nvPr/>
        </p:nvSpPr>
        <p:spPr>
          <a:xfrm>
            <a:off x="5357812" y="4240212"/>
            <a:ext cx="857250" cy="955675"/>
          </a:xfrm>
          <a:custGeom>
            <a:rect b="b" l="l" r="r" t="t"/>
            <a:pathLst>
              <a:path extrusionOk="0" h="602" w="540">
                <a:moveTo>
                  <a:pt x="0" y="0"/>
                </a:moveTo>
                <a:lnTo>
                  <a:pt x="539" y="0"/>
                </a:lnTo>
                <a:lnTo>
                  <a:pt x="539" y="601"/>
                </a:lnTo>
                <a:lnTo>
                  <a:pt x="0" y="601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29"/>
          <p:cNvCxnSpPr/>
          <p:nvPr/>
        </p:nvCxnSpPr>
        <p:spPr>
          <a:xfrm>
            <a:off x="2787650" y="2819400"/>
            <a:ext cx="0" cy="23685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6" name="Google Shape;1006;p29"/>
          <p:cNvCxnSpPr/>
          <p:nvPr/>
        </p:nvCxnSpPr>
        <p:spPr>
          <a:xfrm>
            <a:off x="2716212" y="5194300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7" name="Google Shape;1007;p29"/>
          <p:cNvCxnSpPr/>
          <p:nvPr/>
        </p:nvCxnSpPr>
        <p:spPr>
          <a:xfrm>
            <a:off x="2716212" y="4716462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8" name="Google Shape;1008;p29"/>
          <p:cNvCxnSpPr/>
          <p:nvPr/>
        </p:nvCxnSpPr>
        <p:spPr>
          <a:xfrm>
            <a:off x="2716212" y="4240212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9" name="Google Shape;1009;p29"/>
          <p:cNvCxnSpPr/>
          <p:nvPr/>
        </p:nvCxnSpPr>
        <p:spPr>
          <a:xfrm>
            <a:off x="2716212" y="3767137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0" name="Google Shape;1010;p29"/>
          <p:cNvCxnSpPr/>
          <p:nvPr/>
        </p:nvCxnSpPr>
        <p:spPr>
          <a:xfrm>
            <a:off x="2716212" y="3289300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1" name="Google Shape;1011;p29"/>
          <p:cNvCxnSpPr/>
          <p:nvPr/>
        </p:nvCxnSpPr>
        <p:spPr>
          <a:xfrm>
            <a:off x="2716212" y="2813050"/>
            <a:ext cx="1412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2" name="Google Shape;1012;p29"/>
          <p:cNvCxnSpPr/>
          <p:nvPr/>
        </p:nvCxnSpPr>
        <p:spPr>
          <a:xfrm>
            <a:off x="2794000" y="5194300"/>
            <a:ext cx="42703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3" name="Google Shape;1013;p29"/>
          <p:cNvCxnSpPr/>
          <p:nvPr/>
        </p:nvCxnSpPr>
        <p:spPr>
          <a:xfrm rot="10800000">
            <a:off x="2787650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4" name="Google Shape;1014;p29"/>
          <p:cNvCxnSpPr/>
          <p:nvPr/>
        </p:nvCxnSpPr>
        <p:spPr>
          <a:xfrm rot="10800000">
            <a:off x="3643312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5" name="Google Shape;1015;p29"/>
          <p:cNvCxnSpPr/>
          <p:nvPr/>
        </p:nvCxnSpPr>
        <p:spPr>
          <a:xfrm rot="10800000">
            <a:off x="4498975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6" name="Google Shape;1016;p29"/>
          <p:cNvCxnSpPr/>
          <p:nvPr/>
        </p:nvCxnSpPr>
        <p:spPr>
          <a:xfrm rot="10800000">
            <a:off x="5357812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7" name="Google Shape;1017;p29"/>
          <p:cNvCxnSpPr/>
          <p:nvPr/>
        </p:nvCxnSpPr>
        <p:spPr>
          <a:xfrm rot="10800000">
            <a:off x="6213475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8" name="Google Shape;1018;p29"/>
          <p:cNvCxnSpPr/>
          <p:nvPr/>
        </p:nvCxnSpPr>
        <p:spPr>
          <a:xfrm rot="10800000">
            <a:off x="7070725" y="5091112"/>
            <a:ext cx="0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9" name="Google Shape;1019;p29"/>
          <p:cNvSpPr txBox="1"/>
          <p:nvPr/>
        </p:nvSpPr>
        <p:spPr>
          <a:xfrm>
            <a:off x="2365375" y="4975225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20" name="Google Shape;1020;p29"/>
          <p:cNvSpPr txBox="1"/>
          <p:nvPr/>
        </p:nvSpPr>
        <p:spPr>
          <a:xfrm>
            <a:off x="2365375" y="4498975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1" name="Google Shape;1021;p29"/>
          <p:cNvSpPr txBox="1"/>
          <p:nvPr/>
        </p:nvSpPr>
        <p:spPr>
          <a:xfrm>
            <a:off x="2365375" y="4022725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22" name="Google Shape;1022;p29"/>
          <p:cNvSpPr txBox="1"/>
          <p:nvPr/>
        </p:nvSpPr>
        <p:spPr>
          <a:xfrm>
            <a:off x="2365375" y="3548062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23" name="Google Shape;1023;p29"/>
          <p:cNvSpPr txBox="1"/>
          <p:nvPr/>
        </p:nvSpPr>
        <p:spPr>
          <a:xfrm>
            <a:off x="2365375" y="3071812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24" name="Google Shape;1024;p29"/>
          <p:cNvSpPr txBox="1"/>
          <p:nvPr/>
        </p:nvSpPr>
        <p:spPr>
          <a:xfrm>
            <a:off x="2365375" y="2595562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025" name="Google Shape;1025;p29"/>
          <p:cNvCxnSpPr/>
          <p:nvPr/>
        </p:nvCxnSpPr>
        <p:spPr>
          <a:xfrm flipH="1" rot="10800000">
            <a:off x="2890837" y="4967287"/>
            <a:ext cx="119062" cy="20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6" name="Google Shape;1026;p29"/>
          <p:cNvCxnSpPr/>
          <p:nvPr/>
        </p:nvCxnSpPr>
        <p:spPr>
          <a:xfrm>
            <a:off x="3022600" y="5016500"/>
            <a:ext cx="152400" cy="3556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7" name="Google Shape;1027;p29"/>
          <p:cNvCxnSpPr/>
          <p:nvPr/>
        </p:nvCxnSpPr>
        <p:spPr>
          <a:xfrm flipH="1" rot="10800000">
            <a:off x="3187700" y="5176837"/>
            <a:ext cx="76200" cy="2079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8" name="Google Shape;1028;p2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Histogram</a:t>
            </a:r>
            <a:endParaRPr/>
          </a:p>
        </p:txBody>
      </p:sp>
      <p:sp>
        <p:nvSpPr>
          <p:cNvPr id="1029" name="Google Shape;1029;p29"/>
          <p:cNvSpPr txBox="1"/>
          <p:nvPr/>
        </p:nvSpPr>
        <p:spPr>
          <a:xfrm>
            <a:off x="242887" y="3165475"/>
            <a:ext cx="1852612" cy="192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Relative Frequency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Percent</a:t>
            </a:r>
            <a:endParaRPr/>
          </a:p>
        </p:txBody>
      </p:sp>
      <p:cxnSp>
        <p:nvCxnSpPr>
          <p:cNvPr id="1030" name="Google Shape;1030;p29"/>
          <p:cNvCxnSpPr/>
          <p:nvPr/>
        </p:nvCxnSpPr>
        <p:spPr>
          <a:xfrm flipH="1" rot="10800000">
            <a:off x="1911350" y="2660650"/>
            <a:ext cx="368300" cy="5461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1" name="Google Shape;1031;p29"/>
          <p:cNvSpPr txBox="1"/>
          <p:nvPr/>
        </p:nvSpPr>
        <p:spPr>
          <a:xfrm>
            <a:off x="2586037" y="5481637"/>
            <a:ext cx="52673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	15	25	35	45	55</a:t>
            </a:r>
            <a:endParaRPr/>
          </a:p>
        </p:txBody>
      </p:sp>
      <p:sp>
        <p:nvSpPr>
          <p:cNvPr id="1032" name="Google Shape;1032;p29"/>
          <p:cNvSpPr txBox="1"/>
          <p:nvPr/>
        </p:nvSpPr>
        <p:spPr>
          <a:xfrm>
            <a:off x="3500437" y="6015037"/>
            <a:ext cx="2828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Lower Boundary</a:t>
            </a:r>
            <a:endParaRPr/>
          </a:p>
        </p:txBody>
      </p:sp>
      <p:sp>
        <p:nvSpPr>
          <p:cNvPr id="1033" name="Google Shape;1033;p29"/>
          <p:cNvSpPr txBox="1"/>
          <p:nvPr/>
        </p:nvSpPr>
        <p:spPr>
          <a:xfrm>
            <a:off x="6853237" y="3957637"/>
            <a:ext cx="15335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Bars Touch</a:t>
            </a:r>
            <a:endParaRPr/>
          </a:p>
        </p:txBody>
      </p:sp>
      <p:cxnSp>
        <p:nvCxnSpPr>
          <p:cNvPr id="1034" name="Google Shape;1034;p29"/>
          <p:cNvCxnSpPr/>
          <p:nvPr/>
        </p:nvCxnSpPr>
        <p:spPr>
          <a:xfrm flipH="1">
            <a:off x="5480050" y="4197350"/>
            <a:ext cx="1384300" cy="5969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2700000" dist="17960">
              <a:schemeClr val="dk1"/>
            </a:outerShdw>
          </a:effectLst>
        </p:spPr>
      </p:cxnSp>
      <p:sp>
        <p:nvSpPr>
          <p:cNvPr id="1035" name="Google Shape;1035;p29"/>
          <p:cNvSpPr txBox="1"/>
          <p:nvPr/>
        </p:nvSpPr>
        <p:spPr>
          <a:xfrm>
            <a:off x="5962650" y="199548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9"/>
          <p:cNvSpPr txBox="1"/>
          <p:nvPr/>
        </p:nvSpPr>
        <p:spPr>
          <a:xfrm>
            <a:off x="5962650" y="199548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 txBox="1"/>
          <p:nvPr/>
        </p:nvSpPr>
        <p:spPr>
          <a:xfrm>
            <a:off x="5983287" y="1995487"/>
            <a:ext cx="17414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9"/>
          <p:cNvSpPr txBox="1"/>
          <p:nvPr/>
        </p:nvSpPr>
        <p:spPr>
          <a:xfrm>
            <a:off x="7734300" y="199548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9"/>
          <p:cNvSpPr txBox="1"/>
          <p:nvPr/>
        </p:nvSpPr>
        <p:spPr>
          <a:xfrm>
            <a:off x="7753350" y="1995487"/>
            <a:ext cx="8143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9"/>
          <p:cNvSpPr txBox="1"/>
          <p:nvPr/>
        </p:nvSpPr>
        <p:spPr>
          <a:xfrm>
            <a:off x="8578850" y="199548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9"/>
          <p:cNvSpPr txBox="1"/>
          <p:nvPr/>
        </p:nvSpPr>
        <p:spPr>
          <a:xfrm>
            <a:off x="8578850" y="199548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9"/>
          <p:cNvSpPr txBox="1"/>
          <p:nvPr/>
        </p:nvSpPr>
        <p:spPr>
          <a:xfrm>
            <a:off x="5962650" y="2016125"/>
            <a:ext cx="11112" cy="2825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9"/>
          <p:cNvSpPr txBox="1"/>
          <p:nvPr/>
        </p:nvSpPr>
        <p:spPr>
          <a:xfrm>
            <a:off x="8578850" y="2016125"/>
            <a:ext cx="11112" cy="2825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9"/>
          <p:cNvSpPr txBox="1"/>
          <p:nvPr/>
        </p:nvSpPr>
        <p:spPr>
          <a:xfrm>
            <a:off x="6430962" y="1985962"/>
            <a:ext cx="83978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1045" name="Google Shape;1045;p29"/>
          <p:cNvSpPr txBox="1"/>
          <p:nvPr/>
        </p:nvSpPr>
        <p:spPr>
          <a:xfrm>
            <a:off x="7766050" y="1985962"/>
            <a:ext cx="7842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Freq.</a:t>
            </a:r>
            <a:endParaRPr/>
          </a:p>
        </p:txBody>
      </p:sp>
      <p:sp>
        <p:nvSpPr>
          <p:cNvPr id="1046" name="Google Shape;1046;p29"/>
          <p:cNvSpPr txBox="1"/>
          <p:nvPr/>
        </p:nvSpPr>
        <p:spPr>
          <a:xfrm>
            <a:off x="5962650" y="2308225"/>
            <a:ext cx="11112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9"/>
          <p:cNvSpPr txBox="1"/>
          <p:nvPr/>
        </p:nvSpPr>
        <p:spPr>
          <a:xfrm>
            <a:off x="5983287" y="2308225"/>
            <a:ext cx="17414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 txBox="1"/>
          <p:nvPr/>
        </p:nvSpPr>
        <p:spPr>
          <a:xfrm>
            <a:off x="5983287" y="2327275"/>
            <a:ext cx="17414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7734300" y="2308225"/>
            <a:ext cx="31750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 txBox="1"/>
          <p:nvPr/>
        </p:nvSpPr>
        <p:spPr>
          <a:xfrm>
            <a:off x="7734300" y="2327275"/>
            <a:ext cx="31750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9"/>
          <p:cNvSpPr txBox="1"/>
          <p:nvPr/>
        </p:nvSpPr>
        <p:spPr>
          <a:xfrm>
            <a:off x="7773987" y="2308225"/>
            <a:ext cx="793750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9"/>
          <p:cNvSpPr txBox="1"/>
          <p:nvPr/>
        </p:nvSpPr>
        <p:spPr>
          <a:xfrm>
            <a:off x="7773987" y="2327275"/>
            <a:ext cx="793750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9"/>
          <p:cNvSpPr txBox="1"/>
          <p:nvPr/>
        </p:nvSpPr>
        <p:spPr>
          <a:xfrm>
            <a:off x="8578850" y="2308225"/>
            <a:ext cx="11112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9"/>
          <p:cNvSpPr txBox="1"/>
          <p:nvPr/>
        </p:nvSpPr>
        <p:spPr>
          <a:xfrm>
            <a:off x="5962650" y="2347912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9"/>
          <p:cNvSpPr txBox="1"/>
          <p:nvPr/>
        </p:nvSpPr>
        <p:spPr>
          <a:xfrm>
            <a:off x="8578850" y="2347912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9"/>
          <p:cNvSpPr txBox="1"/>
          <p:nvPr/>
        </p:nvSpPr>
        <p:spPr>
          <a:xfrm>
            <a:off x="6143625" y="2309812"/>
            <a:ext cx="141128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 but &lt; 25</a:t>
            </a:r>
            <a:endParaRPr/>
          </a:p>
        </p:txBody>
      </p:sp>
      <p:sp>
        <p:nvSpPr>
          <p:cNvPr id="1057" name="Google Shape;1057;p29"/>
          <p:cNvSpPr txBox="1"/>
          <p:nvPr/>
        </p:nvSpPr>
        <p:spPr>
          <a:xfrm>
            <a:off x="7997825" y="2309812"/>
            <a:ext cx="3286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58" name="Google Shape;1058;p29"/>
          <p:cNvSpPr txBox="1"/>
          <p:nvPr/>
        </p:nvSpPr>
        <p:spPr>
          <a:xfrm>
            <a:off x="5962650" y="2630487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9"/>
          <p:cNvSpPr txBox="1"/>
          <p:nvPr/>
        </p:nvSpPr>
        <p:spPr>
          <a:xfrm>
            <a:off x="8578850" y="2630487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29"/>
          <p:cNvSpPr txBox="1"/>
          <p:nvPr/>
        </p:nvSpPr>
        <p:spPr>
          <a:xfrm>
            <a:off x="6143625" y="2592387"/>
            <a:ext cx="141128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but &lt; 35</a:t>
            </a:r>
            <a:endParaRPr/>
          </a:p>
        </p:txBody>
      </p:sp>
      <p:sp>
        <p:nvSpPr>
          <p:cNvPr id="1061" name="Google Shape;1061;p29"/>
          <p:cNvSpPr txBox="1"/>
          <p:nvPr/>
        </p:nvSpPr>
        <p:spPr>
          <a:xfrm>
            <a:off x="7997825" y="2592387"/>
            <a:ext cx="3286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62" name="Google Shape;1062;p29"/>
          <p:cNvSpPr txBox="1"/>
          <p:nvPr/>
        </p:nvSpPr>
        <p:spPr>
          <a:xfrm>
            <a:off x="5962650" y="2913062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29"/>
          <p:cNvSpPr txBox="1"/>
          <p:nvPr/>
        </p:nvSpPr>
        <p:spPr>
          <a:xfrm>
            <a:off x="5962650" y="319563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29"/>
          <p:cNvSpPr txBox="1"/>
          <p:nvPr/>
        </p:nvSpPr>
        <p:spPr>
          <a:xfrm>
            <a:off x="5962650" y="319563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5983287" y="3195637"/>
            <a:ext cx="17414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7734300" y="319563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7753350" y="3195637"/>
            <a:ext cx="814387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8578850" y="2913062"/>
            <a:ext cx="11112" cy="2730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8578850" y="319563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8578850" y="3195637"/>
            <a:ext cx="11112" cy="111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6143625" y="2874962"/>
            <a:ext cx="141128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 but &lt; 45</a:t>
            </a:r>
            <a:endParaRPr/>
          </a:p>
        </p:txBody>
      </p:sp>
      <p:sp>
        <p:nvSpPr>
          <p:cNvPr id="1072" name="Google Shape;1072;p29"/>
          <p:cNvSpPr txBox="1"/>
          <p:nvPr/>
        </p:nvSpPr>
        <p:spPr>
          <a:xfrm>
            <a:off x="7997825" y="2874962"/>
            <a:ext cx="3286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3" name="Google Shape;1073;p29"/>
          <p:cNvSpPr txBox="1"/>
          <p:nvPr/>
        </p:nvSpPr>
        <p:spPr>
          <a:xfrm>
            <a:off x="2205037" y="2281237"/>
            <a:ext cx="17621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	Our market share far exceeds all competitors! - VP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539750" y="1911350"/>
            <a:ext cx="3206750" cy="1512887"/>
          </a:xfrm>
          <a:prstGeom prst="wedgeRoundRectCallout">
            <a:avLst>
              <a:gd fmla="val 6025" name="adj1"/>
              <a:gd fmla="val 25200" name="adj2"/>
              <a:gd fmla="val 0" name="adj3"/>
            </a:avLst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228725" y="3702050"/>
            <a:ext cx="1727200" cy="2901950"/>
          </a:xfrm>
          <a:custGeom>
            <a:rect b="b" l="l" r="r" t="t"/>
            <a:pathLst>
              <a:path extrusionOk="0" h="1828" w="1088">
                <a:moveTo>
                  <a:pt x="35" y="687"/>
                </a:moveTo>
                <a:lnTo>
                  <a:pt x="44" y="760"/>
                </a:lnTo>
                <a:lnTo>
                  <a:pt x="3" y="760"/>
                </a:lnTo>
                <a:lnTo>
                  <a:pt x="0" y="841"/>
                </a:lnTo>
                <a:lnTo>
                  <a:pt x="21" y="874"/>
                </a:lnTo>
                <a:lnTo>
                  <a:pt x="38" y="914"/>
                </a:lnTo>
                <a:lnTo>
                  <a:pt x="44" y="951"/>
                </a:lnTo>
                <a:lnTo>
                  <a:pt x="61" y="1005"/>
                </a:lnTo>
                <a:lnTo>
                  <a:pt x="75" y="1028"/>
                </a:lnTo>
                <a:lnTo>
                  <a:pt x="100" y="1024"/>
                </a:lnTo>
                <a:lnTo>
                  <a:pt x="115" y="1010"/>
                </a:lnTo>
                <a:lnTo>
                  <a:pt x="129" y="1058"/>
                </a:lnTo>
                <a:lnTo>
                  <a:pt x="135" y="1156"/>
                </a:lnTo>
                <a:lnTo>
                  <a:pt x="140" y="1185"/>
                </a:lnTo>
                <a:lnTo>
                  <a:pt x="156" y="1222"/>
                </a:lnTo>
                <a:lnTo>
                  <a:pt x="203" y="1280"/>
                </a:lnTo>
                <a:lnTo>
                  <a:pt x="224" y="1329"/>
                </a:lnTo>
                <a:lnTo>
                  <a:pt x="239" y="1409"/>
                </a:lnTo>
                <a:lnTo>
                  <a:pt x="269" y="1538"/>
                </a:lnTo>
                <a:lnTo>
                  <a:pt x="294" y="1577"/>
                </a:lnTo>
                <a:lnTo>
                  <a:pt x="308" y="1607"/>
                </a:lnTo>
                <a:lnTo>
                  <a:pt x="344" y="1628"/>
                </a:lnTo>
                <a:lnTo>
                  <a:pt x="430" y="1666"/>
                </a:lnTo>
                <a:lnTo>
                  <a:pt x="547" y="1733"/>
                </a:lnTo>
                <a:lnTo>
                  <a:pt x="605" y="1827"/>
                </a:lnTo>
                <a:lnTo>
                  <a:pt x="671" y="1726"/>
                </a:lnTo>
                <a:lnTo>
                  <a:pt x="788" y="1615"/>
                </a:lnTo>
                <a:lnTo>
                  <a:pt x="890" y="1505"/>
                </a:lnTo>
                <a:lnTo>
                  <a:pt x="888" y="1341"/>
                </a:lnTo>
                <a:lnTo>
                  <a:pt x="973" y="1248"/>
                </a:lnTo>
                <a:lnTo>
                  <a:pt x="984" y="1212"/>
                </a:lnTo>
                <a:lnTo>
                  <a:pt x="994" y="1177"/>
                </a:lnTo>
                <a:lnTo>
                  <a:pt x="1003" y="1126"/>
                </a:lnTo>
                <a:lnTo>
                  <a:pt x="1015" y="1010"/>
                </a:lnTo>
                <a:lnTo>
                  <a:pt x="1038" y="1024"/>
                </a:lnTo>
                <a:lnTo>
                  <a:pt x="1057" y="1009"/>
                </a:lnTo>
                <a:lnTo>
                  <a:pt x="1061" y="991"/>
                </a:lnTo>
                <a:lnTo>
                  <a:pt x="1064" y="923"/>
                </a:lnTo>
                <a:lnTo>
                  <a:pt x="1068" y="892"/>
                </a:lnTo>
                <a:lnTo>
                  <a:pt x="1087" y="801"/>
                </a:lnTo>
                <a:lnTo>
                  <a:pt x="1073" y="760"/>
                </a:lnTo>
                <a:lnTo>
                  <a:pt x="1052" y="743"/>
                </a:lnTo>
                <a:lnTo>
                  <a:pt x="1040" y="741"/>
                </a:lnTo>
                <a:lnTo>
                  <a:pt x="1057" y="655"/>
                </a:lnTo>
                <a:lnTo>
                  <a:pt x="1064" y="589"/>
                </a:lnTo>
                <a:lnTo>
                  <a:pt x="1077" y="519"/>
                </a:lnTo>
                <a:lnTo>
                  <a:pt x="1085" y="453"/>
                </a:lnTo>
                <a:lnTo>
                  <a:pt x="1082" y="383"/>
                </a:lnTo>
                <a:lnTo>
                  <a:pt x="1064" y="307"/>
                </a:lnTo>
                <a:lnTo>
                  <a:pt x="1038" y="243"/>
                </a:lnTo>
                <a:lnTo>
                  <a:pt x="1010" y="196"/>
                </a:lnTo>
                <a:lnTo>
                  <a:pt x="949" y="134"/>
                </a:lnTo>
                <a:lnTo>
                  <a:pt x="872" y="84"/>
                </a:lnTo>
                <a:lnTo>
                  <a:pt x="759" y="36"/>
                </a:lnTo>
                <a:lnTo>
                  <a:pt x="641" y="10"/>
                </a:lnTo>
                <a:lnTo>
                  <a:pt x="547" y="0"/>
                </a:lnTo>
                <a:lnTo>
                  <a:pt x="460" y="7"/>
                </a:lnTo>
                <a:lnTo>
                  <a:pt x="364" y="21"/>
                </a:lnTo>
                <a:lnTo>
                  <a:pt x="248" y="80"/>
                </a:lnTo>
                <a:lnTo>
                  <a:pt x="171" y="131"/>
                </a:lnTo>
                <a:lnTo>
                  <a:pt x="105" y="201"/>
                </a:lnTo>
                <a:lnTo>
                  <a:pt x="65" y="278"/>
                </a:lnTo>
                <a:lnTo>
                  <a:pt x="45" y="335"/>
                </a:lnTo>
                <a:lnTo>
                  <a:pt x="31" y="442"/>
                </a:lnTo>
                <a:lnTo>
                  <a:pt x="28" y="533"/>
                </a:lnTo>
                <a:lnTo>
                  <a:pt x="35" y="687"/>
                </a:lnTo>
              </a:path>
            </a:pathLst>
          </a:custGeom>
          <a:solidFill>
            <a:srgbClr val="AD690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2252662" y="4662487"/>
            <a:ext cx="466725" cy="100012"/>
          </a:xfrm>
          <a:custGeom>
            <a:rect b="b" l="l" r="r" t="t"/>
            <a:pathLst>
              <a:path extrusionOk="0" h="63" w="294">
                <a:moveTo>
                  <a:pt x="12" y="11"/>
                </a:moveTo>
                <a:lnTo>
                  <a:pt x="77" y="3"/>
                </a:lnTo>
                <a:lnTo>
                  <a:pt x="105" y="0"/>
                </a:lnTo>
                <a:lnTo>
                  <a:pt x="131" y="0"/>
                </a:lnTo>
                <a:lnTo>
                  <a:pt x="195" y="20"/>
                </a:lnTo>
                <a:lnTo>
                  <a:pt x="293" y="62"/>
                </a:lnTo>
                <a:lnTo>
                  <a:pt x="261" y="56"/>
                </a:lnTo>
                <a:lnTo>
                  <a:pt x="227" y="38"/>
                </a:lnTo>
                <a:lnTo>
                  <a:pt x="204" y="30"/>
                </a:lnTo>
                <a:lnTo>
                  <a:pt x="181" y="24"/>
                </a:lnTo>
                <a:lnTo>
                  <a:pt x="163" y="19"/>
                </a:lnTo>
                <a:lnTo>
                  <a:pt x="133" y="19"/>
                </a:lnTo>
                <a:lnTo>
                  <a:pt x="117" y="19"/>
                </a:lnTo>
                <a:lnTo>
                  <a:pt x="99" y="22"/>
                </a:lnTo>
                <a:lnTo>
                  <a:pt x="73" y="26"/>
                </a:lnTo>
                <a:lnTo>
                  <a:pt x="19" y="33"/>
                </a:lnTo>
                <a:lnTo>
                  <a:pt x="3" y="32"/>
                </a:lnTo>
                <a:lnTo>
                  <a:pt x="0" y="26"/>
                </a:lnTo>
                <a:lnTo>
                  <a:pt x="3" y="19"/>
                </a:lnTo>
                <a:lnTo>
                  <a:pt x="12" y="1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184275" y="3654425"/>
            <a:ext cx="1884362" cy="1341437"/>
          </a:xfrm>
          <a:custGeom>
            <a:rect b="b" l="l" r="r" t="t"/>
            <a:pathLst>
              <a:path extrusionOk="0" h="845" w="1187">
                <a:moveTo>
                  <a:pt x="30" y="844"/>
                </a:moveTo>
                <a:lnTo>
                  <a:pt x="26" y="795"/>
                </a:lnTo>
                <a:lnTo>
                  <a:pt x="21" y="717"/>
                </a:lnTo>
                <a:lnTo>
                  <a:pt x="16" y="645"/>
                </a:lnTo>
                <a:lnTo>
                  <a:pt x="7" y="566"/>
                </a:lnTo>
                <a:lnTo>
                  <a:pt x="2" y="515"/>
                </a:lnTo>
                <a:lnTo>
                  <a:pt x="0" y="459"/>
                </a:lnTo>
                <a:lnTo>
                  <a:pt x="3" y="378"/>
                </a:lnTo>
                <a:lnTo>
                  <a:pt x="7" y="335"/>
                </a:lnTo>
                <a:lnTo>
                  <a:pt x="10" y="297"/>
                </a:lnTo>
                <a:lnTo>
                  <a:pt x="17" y="276"/>
                </a:lnTo>
                <a:lnTo>
                  <a:pt x="26" y="255"/>
                </a:lnTo>
                <a:lnTo>
                  <a:pt x="35" y="238"/>
                </a:lnTo>
                <a:lnTo>
                  <a:pt x="47" y="218"/>
                </a:lnTo>
                <a:lnTo>
                  <a:pt x="59" y="204"/>
                </a:lnTo>
                <a:lnTo>
                  <a:pt x="79" y="183"/>
                </a:lnTo>
                <a:lnTo>
                  <a:pt x="96" y="167"/>
                </a:lnTo>
                <a:lnTo>
                  <a:pt x="125" y="142"/>
                </a:lnTo>
                <a:lnTo>
                  <a:pt x="155" y="120"/>
                </a:lnTo>
                <a:lnTo>
                  <a:pt x="188" y="99"/>
                </a:lnTo>
                <a:lnTo>
                  <a:pt x="230" y="78"/>
                </a:lnTo>
                <a:lnTo>
                  <a:pt x="291" y="54"/>
                </a:lnTo>
                <a:lnTo>
                  <a:pt x="337" y="37"/>
                </a:lnTo>
                <a:lnTo>
                  <a:pt x="384" y="24"/>
                </a:lnTo>
                <a:lnTo>
                  <a:pt x="435" y="10"/>
                </a:lnTo>
                <a:lnTo>
                  <a:pt x="470" y="7"/>
                </a:lnTo>
                <a:lnTo>
                  <a:pt x="509" y="2"/>
                </a:lnTo>
                <a:lnTo>
                  <a:pt x="549" y="0"/>
                </a:lnTo>
                <a:lnTo>
                  <a:pt x="593" y="0"/>
                </a:lnTo>
                <a:lnTo>
                  <a:pt x="663" y="2"/>
                </a:lnTo>
                <a:lnTo>
                  <a:pt x="728" y="9"/>
                </a:lnTo>
                <a:lnTo>
                  <a:pt x="796" y="21"/>
                </a:lnTo>
                <a:lnTo>
                  <a:pt x="826" y="30"/>
                </a:lnTo>
                <a:lnTo>
                  <a:pt x="859" y="40"/>
                </a:lnTo>
                <a:lnTo>
                  <a:pt x="893" y="56"/>
                </a:lnTo>
                <a:lnTo>
                  <a:pt x="923" y="71"/>
                </a:lnTo>
                <a:lnTo>
                  <a:pt x="955" y="90"/>
                </a:lnTo>
                <a:lnTo>
                  <a:pt x="986" y="118"/>
                </a:lnTo>
                <a:lnTo>
                  <a:pt x="1002" y="146"/>
                </a:lnTo>
                <a:lnTo>
                  <a:pt x="1021" y="184"/>
                </a:lnTo>
                <a:lnTo>
                  <a:pt x="1080" y="218"/>
                </a:lnTo>
                <a:lnTo>
                  <a:pt x="1099" y="234"/>
                </a:lnTo>
                <a:lnTo>
                  <a:pt x="1130" y="264"/>
                </a:lnTo>
                <a:lnTo>
                  <a:pt x="1151" y="323"/>
                </a:lnTo>
                <a:lnTo>
                  <a:pt x="1158" y="355"/>
                </a:lnTo>
                <a:lnTo>
                  <a:pt x="1172" y="411"/>
                </a:lnTo>
                <a:lnTo>
                  <a:pt x="1181" y="508"/>
                </a:lnTo>
                <a:lnTo>
                  <a:pt x="1186" y="566"/>
                </a:lnTo>
                <a:lnTo>
                  <a:pt x="1181" y="627"/>
                </a:lnTo>
                <a:lnTo>
                  <a:pt x="1177" y="663"/>
                </a:lnTo>
                <a:lnTo>
                  <a:pt x="1170" y="700"/>
                </a:lnTo>
                <a:lnTo>
                  <a:pt x="1158" y="719"/>
                </a:lnTo>
                <a:lnTo>
                  <a:pt x="1137" y="750"/>
                </a:lnTo>
                <a:lnTo>
                  <a:pt x="1097" y="788"/>
                </a:lnTo>
                <a:lnTo>
                  <a:pt x="1080" y="773"/>
                </a:lnTo>
                <a:lnTo>
                  <a:pt x="1063" y="777"/>
                </a:lnTo>
                <a:lnTo>
                  <a:pt x="1059" y="798"/>
                </a:lnTo>
                <a:lnTo>
                  <a:pt x="1052" y="802"/>
                </a:lnTo>
                <a:lnTo>
                  <a:pt x="1072" y="701"/>
                </a:lnTo>
                <a:lnTo>
                  <a:pt x="1082" y="644"/>
                </a:lnTo>
                <a:lnTo>
                  <a:pt x="1084" y="587"/>
                </a:lnTo>
                <a:lnTo>
                  <a:pt x="1102" y="508"/>
                </a:lnTo>
                <a:lnTo>
                  <a:pt x="1097" y="415"/>
                </a:lnTo>
                <a:lnTo>
                  <a:pt x="1087" y="375"/>
                </a:lnTo>
                <a:lnTo>
                  <a:pt x="1066" y="339"/>
                </a:lnTo>
                <a:lnTo>
                  <a:pt x="1047" y="309"/>
                </a:lnTo>
                <a:lnTo>
                  <a:pt x="1035" y="287"/>
                </a:lnTo>
                <a:lnTo>
                  <a:pt x="1028" y="264"/>
                </a:lnTo>
                <a:lnTo>
                  <a:pt x="1021" y="245"/>
                </a:lnTo>
                <a:lnTo>
                  <a:pt x="1016" y="218"/>
                </a:lnTo>
                <a:lnTo>
                  <a:pt x="1003" y="218"/>
                </a:lnTo>
                <a:lnTo>
                  <a:pt x="979" y="195"/>
                </a:lnTo>
                <a:lnTo>
                  <a:pt x="953" y="195"/>
                </a:lnTo>
                <a:lnTo>
                  <a:pt x="925" y="197"/>
                </a:lnTo>
                <a:lnTo>
                  <a:pt x="895" y="200"/>
                </a:lnTo>
                <a:lnTo>
                  <a:pt x="868" y="207"/>
                </a:lnTo>
                <a:lnTo>
                  <a:pt x="845" y="215"/>
                </a:lnTo>
                <a:lnTo>
                  <a:pt x="821" y="224"/>
                </a:lnTo>
                <a:lnTo>
                  <a:pt x="790" y="239"/>
                </a:lnTo>
                <a:lnTo>
                  <a:pt x="763" y="253"/>
                </a:lnTo>
                <a:lnTo>
                  <a:pt x="734" y="273"/>
                </a:lnTo>
                <a:lnTo>
                  <a:pt x="707" y="290"/>
                </a:lnTo>
                <a:lnTo>
                  <a:pt x="673" y="313"/>
                </a:lnTo>
                <a:lnTo>
                  <a:pt x="637" y="330"/>
                </a:lnTo>
                <a:lnTo>
                  <a:pt x="619" y="334"/>
                </a:lnTo>
                <a:lnTo>
                  <a:pt x="598" y="337"/>
                </a:lnTo>
                <a:lnTo>
                  <a:pt x="577" y="342"/>
                </a:lnTo>
                <a:lnTo>
                  <a:pt x="544" y="348"/>
                </a:lnTo>
                <a:lnTo>
                  <a:pt x="509" y="351"/>
                </a:lnTo>
                <a:lnTo>
                  <a:pt x="473" y="355"/>
                </a:lnTo>
                <a:lnTo>
                  <a:pt x="449" y="359"/>
                </a:lnTo>
                <a:lnTo>
                  <a:pt x="414" y="354"/>
                </a:lnTo>
                <a:lnTo>
                  <a:pt x="405" y="351"/>
                </a:lnTo>
                <a:lnTo>
                  <a:pt x="365" y="330"/>
                </a:lnTo>
                <a:lnTo>
                  <a:pt x="321" y="308"/>
                </a:lnTo>
                <a:lnTo>
                  <a:pt x="287" y="287"/>
                </a:lnTo>
                <a:lnTo>
                  <a:pt x="242" y="262"/>
                </a:lnTo>
                <a:lnTo>
                  <a:pt x="216" y="271"/>
                </a:lnTo>
                <a:lnTo>
                  <a:pt x="207" y="271"/>
                </a:lnTo>
                <a:lnTo>
                  <a:pt x="198" y="285"/>
                </a:lnTo>
                <a:lnTo>
                  <a:pt x="183" y="316"/>
                </a:lnTo>
                <a:lnTo>
                  <a:pt x="172" y="351"/>
                </a:lnTo>
                <a:lnTo>
                  <a:pt x="160" y="394"/>
                </a:lnTo>
                <a:lnTo>
                  <a:pt x="148" y="443"/>
                </a:lnTo>
                <a:lnTo>
                  <a:pt x="135" y="455"/>
                </a:lnTo>
                <a:lnTo>
                  <a:pt x="111" y="485"/>
                </a:lnTo>
                <a:lnTo>
                  <a:pt x="107" y="549"/>
                </a:lnTo>
                <a:lnTo>
                  <a:pt x="106" y="601"/>
                </a:lnTo>
                <a:lnTo>
                  <a:pt x="107" y="651"/>
                </a:lnTo>
                <a:lnTo>
                  <a:pt x="114" y="680"/>
                </a:lnTo>
                <a:lnTo>
                  <a:pt x="118" y="726"/>
                </a:lnTo>
                <a:lnTo>
                  <a:pt x="113" y="749"/>
                </a:lnTo>
                <a:lnTo>
                  <a:pt x="102" y="771"/>
                </a:lnTo>
                <a:lnTo>
                  <a:pt x="63" y="791"/>
                </a:lnTo>
                <a:lnTo>
                  <a:pt x="51" y="800"/>
                </a:lnTo>
                <a:lnTo>
                  <a:pt x="44" y="812"/>
                </a:lnTo>
                <a:lnTo>
                  <a:pt x="30" y="8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455737" y="4637087"/>
            <a:ext cx="469900" cy="69850"/>
          </a:xfrm>
          <a:custGeom>
            <a:rect b="b" l="l" r="r" t="t"/>
            <a:pathLst>
              <a:path extrusionOk="0" h="44" w="296">
                <a:moveTo>
                  <a:pt x="0" y="43"/>
                </a:moveTo>
                <a:lnTo>
                  <a:pt x="36" y="27"/>
                </a:lnTo>
                <a:lnTo>
                  <a:pt x="71" y="14"/>
                </a:lnTo>
                <a:lnTo>
                  <a:pt x="107" y="6"/>
                </a:lnTo>
                <a:lnTo>
                  <a:pt x="137" y="0"/>
                </a:lnTo>
                <a:lnTo>
                  <a:pt x="158" y="0"/>
                </a:lnTo>
                <a:lnTo>
                  <a:pt x="189" y="4"/>
                </a:lnTo>
                <a:lnTo>
                  <a:pt x="218" y="9"/>
                </a:lnTo>
                <a:lnTo>
                  <a:pt x="242" y="14"/>
                </a:lnTo>
                <a:lnTo>
                  <a:pt x="268" y="17"/>
                </a:lnTo>
                <a:lnTo>
                  <a:pt x="290" y="21"/>
                </a:lnTo>
                <a:lnTo>
                  <a:pt x="295" y="27"/>
                </a:lnTo>
                <a:lnTo>
                  <a:pt x="291" y="37"/>
                </a:lnTo>
                <a:lnTo>
                  <a:pt x="279" y="39"/>
                </a:lnTo>
                <a:lnTo>
                  <a:pt x="240" y="32"/>
                </a:lnTo>
                <a:lnTo>
                  <a:pt x="189" y="29"/>
                </a:lnTo>
                <a:lnTo>
                  <a:pt x="165" y="23"/>
                </a:lnTo>
                <a:lnTo>
                  <a:pt x="146" y="20"/>
                </a:lnTo>
                <a:lnTo>
                  <a:pt x="122" y="21"/>
                </a:lnTo>
                <a:lnTo>
                  <a:pt x="91" y="26"/>
                </a:lnTo>
                <a:lnTo>
                  <a:pt x="59" y="32"/>
                </a:lnTo>
                <a:lnTo>
                  <a:pt x="36" y="39"/>
                </a:lnTo>
                <a:lnTo>
                  <a:pt x="21" y="41"/>
                </a:lnTo>
                <a:lnTo>
                  <a:pt x="0" y="4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1806575" y="5186362"/>
            <a:ext cx="592137" cy="461962"/>
            <a:chOff x="1138" y="3267"/>
            <a:chExt cx="373" cy="291"/>
          </a:xfrm>
        </p:grpSpPr>
        <p:grpSp>
          <p:nvGrpSpPr>
            <p:cNvPr id="147" name="Google Shape;147;p3"/>
            <p:cNvGrpSpPr/>
            <p:nvPr/>
          </p:nvGrpSpPr>
          <p:grpSpPr>
            <a:xfrm>
              <a:off x="1192" y="3267"/>
              <a:ext cx="259" cy="120"/>
              <a:chOff x="1192" y="3267"/>
              <a:chExt cx="259" cy="120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1192" y="3271"/>
                <a:ext cx="230" cy="116"/>
              </a:xfrm>
              <a:custGeom>
                <a:rect b="b" l="l" r="r" t="t"/>
                <a:pathLst>
                  <a:path extrusionOk="0" h="116" w="230">
                    <a:moveTo>
                      <a:pt x="14" y="0"/>
                    </a:moveTo>
                    <a:lnTo>
                      <a:pt x="5" y="15"/>
                    </a:lnTo>
                    <a:lnTo>
                      <a:pt x="1" y="29"/>
                    </a:lnTo>
                    <a:lnTo>
                      <a:pt x="0" y="43"/>
                    </a:lnTo>
                    <a:lnTo>
                      <a:pt x="5" y="57"/>
                    </a:lnTo>
                    <a:lnTo>
                      <a:pt x="15" y="68"/>
                    </a:lnTo>
                    <a:lnTo>
                      <a:pt x="31" y="71"/>
                    </a:lnTo>
                    <a:lnTo>
                      <a:pt x="49" y="71"/>
                    </a:lnTo>
                    <a:lnTo>
                      <a:pt x="66" y="78"/>
                    </a:lnTo>
                    <a:lnTo>
                      <a:pt x="89" y="96"/>
                    </a:lnTo>
                    <a:lnTo>
                      <a:pt x="103" y="106"/>
                    </a:lnTo>
                    <a:lnTo>
                      <a:pt x="126" y="113"/>
                    </a:lnTo>
                    <a:lnTo>
                      <a:pt x="148" y="115"/>
                    </a:lnTo>
                    <a:lnTo>
                      <a:pt x="174" y="105"/>
                    </a:lnTo>
                    <a:lnTo>
                      <a:pt x="187" y="96"/>
                    </a:lnTo>
                    <a:lnTo>
                      <a:pt x="201" y="85"/>
                    </a:lnTo>
                    <a:lnTo>
                      <a:pt x="211" y="75"/>
                    </a:lnTo>
                    <a:lnTo>
                      <a:pt x="229" y="73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435" y="3267"/>
                <a:ext cx="16" cy="52"/>
              </a:xfrm>
              <a:custGeom>
                <a:rect b="b" l="l" r="r" t="t"/>
                <a:pathLst>
                  <a:path extrusionOk="0" h="52" w="16">
                    <a:moveTo>
                      <a:pt x="0" y="0"/>
                    </a:moveTo>
                    <a:lnTo>
                      <a:pt x="10" y="12"/>
                    </a:lnTo>
                    <a:lnTo>
                      <a:pt x="14" y="26"/>
                    </a:lnTo>
                    <a:lnTo>
                      <a:pt x="15" y="42"/>
                    </a:lnTo>
                    <a:lnTo>
                      <a:pt x="12" y="51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1138" y="3405"/>
              <a:ext cx="373" cy="153"/>
              <a:chOff x="1138" y="3405"/>
              <a:chExt cx="373" cy="153"/>
            </a:xfrm>
          </p:grpSpPr>
          <p:grpSp>
            <p:nvGrpSpPr>
              <p:cNvPr id="151" name="Google Shape;151;p3"/>
              <p:cNvGrpSpPr/>
              <p:nvPr/>
            </p:nvGrpSpPr>
            <p:grpSpPr>
              <a:xfrm>
                <a:off x="1138" y="3405"/>
                <a:ext cx="373" cy="94"/>
                <a:chOff x="1138" y="3405"/>
                <a:chExt cx="373" cy="94"/>
              </a:xfrm>
            </p:grpSpPr>
            <p:sp>
              <p:nvSpPr>
                <p:cNvPr id="152" name="Google Shape;152;p3"/>
                <p:cNvSpPr/>
                <p:nvPr/>
              </p:nvSpPr>
              <p:spPr>
                <a:xfrm>
                  <a:off x="1138" y="3405"/>
                  <a:ext cx="373" cy="68"/>
                </a:xfrm>
                <a:custGeom>
                  <a:rect b="b" l="l" r="r" t="t"/>
                  <a:pathLst>
                    <a:path extrusionOk="0" h="68" w="373">
                      <a:moveTo>
                        <a:pt x="22" y="30"/>
                      </a:moveTo>
                      <a:lnTo>
                        <a:pt x="0" y="0"/>
                      </a:lnTo>
                      <a:lnTo>
                        <a:pt x="15" y="6"/>
                      </a:lnTo>
                      <a:lnTo>
                        <a:pt x="33" y="9"/>
                      </a:lnTo>
                      <a:lnTo>
                        <a:pt x="57" y="9"/>
                      </a:lnTo>
                      <a:lnTo>
                        <a:pt x="78" y="9"/>
                      </a:lnTo>
                      <a:lnTo>
                        <a:pt x="99" y="11"/>
                      </a:lnTo>
                      <a:lnTo>
                        <a:pt x="120" y="14"/>
                      </a:lnTo>
                      <a:lnTo>
                        <a:pt x="136" y="21"/>
                      </a:lnTo>
                      <a:lnTo>
                        <a:pt x="152" y="27"/>
                      </a:lnTo>
                      <a:lnTo>
                        <a:pt x="169" y="30"/>
                      </a:lnTo>
                      <a:lnTo>
                        <a:pt x="192" y="32"/>
                      </a:lnTo>
                      <a:lnTo>
                        <a:pt x="213" y="28"/>
                      </a:lnTo>
                      <a:lnTo>
                        <a:pt x="225" y="27"/>
                      </a:lnTo>
                      <a:lnTo>
                        <a:pt x="248" y="27"/>
                      </a:lnTo>
                      <a:lnTo>
                        <a:pt x="269" y="23"/>
                      </a:lnTo>
                      <a:lnTo>
                        <a:pt x="300" y="30"/>
                      </a:lnTo>
                      <a:lnTo>
                        <a:pt x="328" y="35"/>
                      </a:lnTo>
                      <a:lnTo>
                        <a:pt x="354" y="39"/>
                      </a:lnTo>
                      <a:lnTo>
                        <a:pt x="372" y="39"/>
                      </a:lnTo>
                      <a:lnTo>
                        <a:pt x="354" y="44"/>
                      </a:lnTo>
                      <a:lnTo>
                        <a:pt x="340" y="51"/>
                      </a:lnTo>
                      <a:lnTo>
                        <a:pt x="328" y="60"/>
                      </a:lnTo>
                      <a:lnTo>
                        <a:pt x="319" y="67"/>
                      </a:lnTo>
                    </a:path>
                  </a:pathLst>
                </a:custGeom>
                <a:noFill/>
                <a:ln cap="rnd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1193" y="3453"/>
                  <a:ext cx="246" cy="46"/>
                </a:xfrm>
                <a:custGeom>
                  <a:rect b="b" l="l" r="r" t="t"/>
                  <a:pathLst>
                    <a:path extrusionOk="0" h="46" w="246">
                      <a:moveTo>
                        <a:pt x="0" y="0"/>
                      </a:moveTo>
                      <a:lnTo>
                        <a:pt x="21" y="12"/>
                      </a:lnTo>
                      <a:lnTo>
                        <a:pt x="41" y="22"/>
                      </a:lnTo>
                      <a:lnTo>
                        <a:pt x="63" y="35"/>
                      </a:lnTo>
                      <a:lnTo>
                        <a:pt x="81" y="40"/>
                      </a:lnTo>
                      <a:lnTo>
                        <a:pt x="112" y="45"/>
                      </a:lnTo>
                      <a:lnTo>
                        <a:pt x="139" y="45"/>
                      </a:lnTo>
                      <a:lnTo>
                        <a:pt x="165" y="45"/>
                      </a:lnTo>
                      <a:lnTo>
                        <a:pt x="186" y="43"/>
                      </a:lnTo>
                      <a:lnTo>
                        <a:pt x="203" y="42"/>
                      </a:lnTo>
                      <a:lnTo>
                        <a:pt x="222" y="36"/>
                      </a:lnTo>
                      <a:lnTo>
                        <a:pt x="242" y="29"/>
                      </a:lnTo>
                      <a:lnTo>
                        <a:pt x="245" y="28"/>
                      </a:lnTo>
                    </a:path>
                  </a:pathLst>
                </a:custGeom>
                <a:noFill/>
                <a:ln cap="rnd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" name="Google Shape;154;p3"/>
              <p:cNvSpPr/>
              <p:nvPr/>
            </p:nvSpPr>
            <p:spPr>
              <a:xfrm>
                <a:off x="1206" y="3516"/>
                <a:ext cx="198" cy="42"/>
              </a:xfrm>
              <a:custGeom>
                <a:rect b="b" l="l" r="r" t="t"/>
                <a:pathLst>
                  <a:path extrusionOk="0" h="42" w="198">
                    <a:moveTo>
                      <a:pt x="0" y="0"/>
                    </a:moveTo>
                    <a:lnTo>
                      <a:pt x="17" y="12"/>
                    </a:lnTo>
                    <a:lnTo>
                      <a:pt x="36" y="22"/>
                    </a:lnTo>
                    <a:lnTo>
                      <a:pt x="54" y="29"/>
                    </a:lnTo>
                    <a:lnTo>
                      <a:pt x="82" y="36"/>
                    </a:lnTo>
                    <a:lnTo>
                      <a:pt x="110" y="40"/>
                    </a:lnTo>
                    <a:lnTo>
                      <a:pt x="141" y="41"/>
                    </a:lnTo>
                    <a:lnTo>
                      <a:pt x="167" y="41"/>
                    </a:lnTo>
                    <a:lnTo>
                      <a:pt x="197" y="36"/>
                    </a:lnTo>
                  </a:path>
                </a:pathLst>
              </a:custGeom>
              <a:noFill/>
              <a:ln cap="rnd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" name="Google Shape;155;p3"/>
          <p:cNvSpPr/>
          <p:nvPr/>
        </p:nvSpPr>
        <p:spPr>
          <a:xfrm>
            <a:off x="1573212" y="5745162"/>
            <a:ext cx="863600" cy="247650"/>
          </a:xfrm>
          <a:custGeom>
            <a:rect b="b" l="l" r="r" t="t"/>
            <a:pathLst>
              <a:path extrusionOk="0" h="156" w="544">
                <a:moveTo>
                  <a:pt x="0" y="0"/>
                </a:moveTo>
                <a:lnTo>
                  <a:pt x="35" y="26"/>
                </a:lnTo>
                <a:lnTo>
                  <a:pt x="71" y="50"/>
                </a:lnTo>
                <a:lnTo>
                  <a:pt x="110" y="73"/>
                </a:lnTo>
                <a:lnTo>
                  <a:pt x="145" y="98"/>
                </a:lnTo>
                <a:lnTo>
                  <a:pt x="185" y="117"/>
                </a:lnTo>
                <a:lnTo>
                  <a:pt x="234" y="134"/>
                </a:lnTo>
                <a:lnTo>
                  <a:pt x="279" y="145"/>
                </a:lnTo>
                <a:lnTo>
                  <a:pt x="335" y="152"/>
                </a:lnTo>
                <a:lnTo>
                  <a:pt x="393" y="155"/>
                </a:lnTo>
                <a:lnTo>
                  <a:pt x="437" y="154"/>
                </a:lnTo>
                <a:lnTo>
                  <a:pt x="500" y="145"/>
                </a:lnTo>
                <a:lnTo>
                  <a:pt x="543" y="117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2266950" y="4795837"/>
            <a:ext cx="341312" cy="119062"/>
          </a:xfrm>
          <a:custGeom>
            <a:rect b="b" l="l" r="r" t="t"/>
            <a:pathLst>
              <a:path extrusionOk="0" h="75" w="215">
                <a:moveTo>
                  <a:pt x="0" y="56"/>
                </a:moveTo>
                <a:lnTo>
                  <a:pt x="7" y="46"/>
                </a:lnTo>
                <a:lnTo>
                  <a:pt x="18" y="39"/>
                </a:lnTo>
                <a:lnTo>
                  <a:pt x="30" y="31"/>
                </a:lnTo>
                <a:lnTo>
                  <a:pt x="48" y="19"/>
                </a:lnTo>
                <a:lnTo>
                  <a:pt x="76" y="7"/>
                </a:lnTo>
                <a:lnTo>
                  <a:pt x="95" y="1"/>
                </a:lnTo>
                <a:lnTo>
                  <a:pt x="121" y="0"/>
                </a:lnTo>
                <a:lnTo>
                  <a:pt x="148" y="6"/>
                </a:lnTo>
                <a:lnTo>
                  <a:pt x="164" y="16"/>
                </a:lnTo>
                <a:lnTo>
                  <a:pt x="183" y="26"/>
                </a:lnTo>
                <a:lnTo>
                  <a:pt x="200" y="39"/>
                </a:lnTo>
                <a:lnTo>
                  <a:pt x="214" y="52"/>
                </a:lnTo>
                <a:lnTo>
                  <a:pt x="194" y="63"/>
                </a:lnTo>
                <a:lnTo>
                  <a:pt x="176" y="68"/>
                </a:lnTo>
                <a:lnTo>
                  <a:pt x="156" y="72"/>
                </a:lnTo>
                <a:lnTo>
                  <a:pt x="121" y="74"/>
                </a:lnTo>
                <a:lnTo>
                  <a:pt x="95" y="74"/>
                </a:lnTo>
                <a:lnTo>
                  <a:pt x="64" y="69"/>
                </a:lnTo>
                <a:lnTo>
                  <a:pt x="37" y="63"/>
                </a:lnTo>
                <a:lnTo>
                  <a:pt x="8" y="59"/>
                </a:lnTo>
                <a:lnTo>
                  <a:pt x="0" y="56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378075" y="4795837"/>
            <a:ext cx="128587" cy="117475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2408237" y="4819650"/>
            <a:ext cx="68262" cy="68262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266950" y="4795837"/>
            <a:ext cx="366712" cy="92075"/>
          </a:xfrm>
          <a:custGeom>
            <a:rect b="b" l="l" r="r" t="t"/>
            <a:pathLst>
              <a:path extrusionOk="0" h="58" w="231">
                <a:moveTo>
                  <a:pt x="0" y="57"/>
                </a:moveTo>
                <a:lnTo>
                  <a:pt x="10" y="49"/>
                </a:lnTo>
                <a:lnTo>
                  <a:pt x="22" y="38"/>
                </a:lnTo>
                <a:lnTo>
                  <a:pt x="38" y="28"/>
                </a:lnTo>
                <a:lnTo>
                  <a:pt x="54" y="17"/>
                </a:lnTo>
                <a:lnTo>
                  <a:pt x="70" y="10"/>
                </a:lnTo>
                <a:lnTo>
                  <a:pt x="98" y="1"/>
                </a:lnTo>
                <a:lnTo>
                  <a:pt x="113" y="0"/>
                </a:lnTo>
                <a:lnTo>
                  <a:pt x="131" y="0"/>
                </a:lnTo>
                <a:lnTo>
                  <a:pt x="152" y="7"/>
                </a:lnTo>
                <a:lnTo>
                  <a:pt x="171" y="17"/>
                </a:lnTo>
                <a:lnTo>
                  <a:pt x="190" y="28"/>
                </a:lnTo>
                <a:lnTo>
                  <a:pt x="209" y="43"/>
                </a:lnTo>
                <a:lnTo>
                  <a:pt x="218" y="52"/>
                </a:lnTo>
                <a:lnTo>
                  <a:pt x="230" y="56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614487" y="4764087"/>
            <a:ext cx="341312" cy="117475"/>
          </a:xfrm>
          <a:custGeom>
            <a:rect b="b" l="l" r="r" t="t"/>
            <a:pathLst>
              <a:path extrusionOk="0" h="74" w="215">
                <a:moveTo>
                  <a:pt x="214" y="55"/>
                </a:moveTo>
                <a:lnTo>
                  <a:pt x="207" y="45"/>
                </a:lnTo>
                <a:lnTo>
                  <a:pt x="196" y="38"/>
                </a:lnTo>
                <a:lnTo>
                  <a:pt x="184" y="30"/>
                </a:lnTo>
                <a:lnTo>
                  <a:pt x="166" y="18"/>
                </a:lnTo>
                <a:lnTo>
                  <a:pt x="137" y="6"/>
                </a:lnTo>
                <a:lnTo>
                  <a:pt x="118" y="0"/>
                </a:lnTo>
                <a:lnTo>
                  <a:pt x="93" y="0"/>
                </a:lnTo>
                <a:lnTo>
                  <a:pt x="66" y="6"/>
                </a:lnTo>
                <a:lnTo>
                  <a:pt x="50" y="15"/>
                </a:lnTo>
                <a:lnTo>
                  <a:pt x="30" y="25"/>
                </a:lnTo>
                <a:lnTo>
                  <a:pt x="14" y="38"/>
                </a:lnTo>
                <a:lnTo>
                  <a:pt x="0" y="51"/>
                </a:lnTo>
                <a:lnTo>
                  <a:pt x="20" y="64"/>
                </a:lnTo>
                <a:lnTo>
                  <a:pt x="37" y="67"/>
                </a:lnTo>
                <a:lnTo>
                  <a:pt x="57" y="71"/>
                </a:lnTo>
                <a:lnTo>
                  <a:pt x="93" y="73"/>
                </a:lnTo>
                <a:lnTo>
                  <a:pt x="118" y="73"/>
                </a:lnTo>
                <a:lnTo>
                  <a:pt x="150" y="68"/>
                </a:lnTo>
                <a:lnTo>
                  <a:pt x="177" y="64"/>
                </a:lnTo>
                <a:lnTo>
                  <a:pt x="205" y="60"/>
                </a:lnTo>
                <a:lnTo>
                  <a:pt x="214" y="55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714500" y="4764087"/>
            <a:ext cx="125412" cy="115887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741487" y="4786312"/>
            <a:ext cx="71437" cy="68262"/>
          </a:xfrm>
          <a:prstGeom prst="ellipse">
            <a:avLst/>
          </a:prstGeom>
          <a:solidFill>
            <a:srgbClr val="2323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597025" y="4762500"/>
            <a:ext cx="368300" cy="92075"/>
          </a:xfrm>
          <a:custGeom>
            <a:rect b="b" l="l" r="r" t="t"/>
            <a:pathLst>
              <a:path extrusionOk="0" h="58" w="232">
                <a:moveTo>
                  <a:pt x="231" y="57"/>
                </a:moveTo>
                <a:lnTo>
                  <a:pt x="221" y="49"/>
                </a:lnTo>
                <a:lnTo>
                  <a:pt x="208" y="38"/>
                </a:lnTo>
                <a:lnTo>
                  <a:pt x="193" y="28"/>
                </a:lnTo>
                <a:lnTo>
                  <a:pt x="177" y="17"/>
                </a:lnTo>
                <a:lnTo>
                  <a:pt x="161" y="10"/>
                </a:lnTo>
                <a:lnTo>
                  <a:pt x="133" y="1"/>
                </a:lnTo>
                <a:lnTo>
                  <a:pt x="118" y="0"/>
                </a:lnTo>
                <a:lnTo>
                  <a:pt x="100" y="0"/>
                </a:lnTo>
                <a:lnTo>
                  <a:pt x="79" y="7"/>
                </a:lnTo>
                <a:lnTo>
                  <a:pt x="60" y="17"/>
                </a:lnTo>
                <a:lnTo>
                  <a:pt x="41" y="29"/>
                </a:lnTo>
                <a:lnTo>
                  <a:pt x="21" y="43"/>
                </a:lnTo>
                <a:lnTo>
                  <a:pt x="11" y="54"/>
                </a:lnTo>
                <a:lnTo>
                  <a:pt x="0" y="56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4859337" y="3481387"/>
            <a:ext cx="3159125" cy="338137"/>
          </a:xfrm>
          <a:custGeom>
            <a:rect b="b" l="l" r="r" t="t"/>
            <a:pathLst>
              <a:path extrusionOk="0" h="213" w="1990">
                <a:moveTo>
                  <a:pt x="0" y="0"/>
                </a:moveTo>
                <a:lnTo>
                  <a:pt x="1989" y="0"/>
                </a:lnTo>
                <a:lnTo>
                  <a:pt x="1989" y="212"/>
                </a:lnTo>
                <a:lnTo>
                  <a:pt x="0" y="212"/>
                </a:lnTo>
                <a:lnTo>
                  <a:pt x="0" y="0"/>
                </a:lnTo>
              </a:path>
            </a:pathLst>
          </a:custGeom>
          <a:solidFill>
            <a:schemeClr val="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859337" y="2838450"/>
            <a:ext cx="1265237" cy="341312"/>
          </a:xfrm>
          <a:custGeom>
            <a:rect b="b" l="l" r="r" t="t"/>
            <a:pathLst>
              <a:path extrusionOk="0" h="215" w="797">
                <a:moveTo>
                  <a:pt x="0" y="0"/>
                </a:moveTo>
                <a:lnTo>
                  <a:pt x="796" y="0"/>
                </a:lnTo>
                <a:lnTo>
                  <a:pt x="796" y="214"/>
                </a:lnTo>
                <a:lnTo>
                  <a:pt x="0" y="21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4859337" y="2198687"/>
            <a:ext cx="1897062" cy="339725"/>
          </a:xfrm>
          <a:custGeom>
            <a:rect b="b" l="l" r="r" t="t"/>
            <a:pathLst>
              <a:path extrusionOk="0" h="214" w="1195">
                <a:moveTo>
                  <a:pt x="0" y="0"/>
                </a:moveTo>
                <a:lnTo>
                  <a:pt x="1194" y="0"/>
                </a:lnTo>
                <a:lnTo>
                  <a:pt x="1194" y="213"/>
                </a:lnTo>
                <a:lnTo>
                  <a:pt x="0" y="213"/>
                </a:lnTo>
                <a:lnTo>
                  <a:pt x="0" y="0"/>
                </a:lnTo>
              </a:path>
            </a:pathLst>
          </a:custGeom>
          <a:solidFill>
            <a:schemeClr val="lt2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"/>
          <p:cNvCxnSpPr/>
          <p:nvPr/>
        </p:nvCxnSpPr>
        <p:spPr>
          <a:xfrm>
            <a:off x="4865687" y="3968750"/>
            <a:ext cx="37766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3"/>
          <p:cNvCxnSpPr/>
          <p:nvPr/>
        </p:nvCxnSpPr>
        <p:spPr>
          <a:xfrm rot="10800000">
            <a:off x="4859337" y="396240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" name="Google Shape;169;p3"/>
          <p:cNvCxnSpPr/>
          <p:nvPr/>
        </p:nvCxnSpPr>
        <p:spPr>
          <a:xfrm rot="10800000">
            <a:off x="6122987" y="396240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" name="Google Shape;170;p3"/>
          <p:cNvCxnSpPr/>
          <p:nvPr/>
        </p:nvCxnSpPr>
        <p:spPr>
          <a:xfrm rot="10800000">
            <a:off x="7385050" y="396240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3"/>
          <p:cNvCxnSpPr/>
          <p:nvPr/>
        </p:nvCxnSpPr>
        <p:spPr>
          <a:xfrm rot="10800000">
            <a:off x="8648700" y="396240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859337" y="2052637"/>
            <a:ext cx="0" cy="19097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743450" y="3968750"/>
            <a:ext cx="1095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743450" y="3328987"/>
            <a:ext cx="1095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3"/>
          <p:cNvCxnSpPr/>
          <p:nvPr/>
        </p:nvCxnSpPr>
        <p:spPr>
          <a:xfrm>
            <a:off x="4743450" y="2686050"/>
            <a:ext cx="1095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3"/>
          <p:cNvCxnSpPr/>
          <p:nvPr/>
        </p:nvCxnSpPr>
        <p:spPr>
          <a:xfrm>
            <a:off x="4743450" y="2046287"/>
            <a:ext cx="1095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3"/>
          <p:cNvSpPr txBox="1"/>
          <p:nvPr/>
        </p:nvSpPr>
        <p:spPr>
          <a:xfrm>
            <a:off x="4467225" y="4195762"/>
            <a:ext cx="7778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5730875" y="4195762"/>
            <a:ext cx="7778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32%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6992937" y="4195762"/>
            <a:ext cx="7778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34%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8256587" y="4195762"/>
            <a:ext cx="7778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36%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3978275" y="3378200"/>
            <a:ext cx="674687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198937" y="2738437"/>
            <a:ext cx="4556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4198937" y="2098675"/>
            <a:ext cx="4556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84" name="Google Shape;184;p3"/>
          <p:cNvCxnSpPr/>
          <p:nvPr/>
        </p:nvCxnSpPr>
        <p:spPr>
          <a:xfrm flipH="1">
            <a:off x="3708400" y="3683000"/>
            <a:ext cx="1879600" cy="208280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 Properties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1084" name="Google Shape;1084;p31"/>
          <p:cNvSpPr txBox="1"/>
          <p:nvPr/>
        </p:nvSpPr>
        <p:spPr>
          <a:xfrm>
            <a:off x="4719637" y="3957637"/>
            <a:ext cx="3971925" cy="210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... employees cite low pay -- most workers earn only $20,000.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... President claims average pay is $70,000!</a:t>
            </a:r>
            <a:endParaRPr/>
          </a:p>
        </p:txBody>
      </p:sp>
      <p:sp>
        <p:nvSpPr>
          <p:cNvPr id="1085" name="Google Shape;1085;p31"/>
          <p:cNvSpPr txBox="1"/>
          <p:nvPr/>
        </p:nvSpPr>
        <p:spPr>
          <a:xfrm>
            <a:off x="900112" y="2065337"/>
            <a:ext cx="1574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$400,000</a:t>
            </a:r>
            <a:endParaRPr/>
          </a:p>
        </p:txBody>
      </p:sp>
      <p:sp>
        <p:nvSpPr>
          <p:cNvPr id="1086" name="Google Shape;1086;p31"/>
          <p:cNvSpPr txBox="1"/>
          <p:nvPr/>
        </p:nvSpPr>
        <p:spPr>
          <a:xfrm>
            <a:off x="992187" y="2924175"/>
            <a:ext cx="13906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$70,000</a:t>
            </a:r>
            <a:endParaRPr/>
          </a:p>
        </p:txBody>
      </p:sp>
      <p:sp>
        <p:nvSpPr>
          <p:cNvPr id="1087" name="Google Shape;1087;p31"/>
          <p:cNvSpPr txBox="1"/>
          <p:nvPr/>
        </p:nvSpPr>
        <p:spPr>
          <a:xfrm>
            <a:off x="992187" y="3784600"/>
            <a:ext cx="13906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$50,000</a:t>
            </a:r>
            <a:endParaRPr/>
          </a:p>
        </p:txBody>
      </p:sp>
      <p:sp>
        <p:nvSpPr>
          <p:cNvPr id="1088" name="Google Shape;1088;p31"/>
          <p:cNvSpPr txBox="1"/>
          <p:nvPr/>
        </p:nvSpPr>
        <p:spPr>
          <a:xfrm>
            <a:off x="992187" y="4641850"/>
            <a:ext cx="13906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$30,000</a:t>
            </a:r>
            <a:endParaRPr/>
          </a:p>
        </p:txBody>
      </p:sp>
      <p:sp>
        <p:nvSpPr>
          <p:cNvPr id="1089" name="Google Shape;1089;p31"/>
          <p:cNvSpPr txBox="1"/>
          <p:nvPr/>
        </p:nvSpPr>
        <p:spPr>
          <a:xfrm>
            <a:off x="992187" y="5502275"/>
            <a:ext cx="139065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$20,000</a:t>
            </a:r>
            <a:endParaRPr/>
          </a:p>
        </p:txBody>
      </p:sp>
      <p:sp>
        <p:nvSpPr>
          <p:cNvPr id="1090" name="Google Shape;1090;p31"/>
          <p:cNvSpPr/>
          <p:nvPr/>
        </p:nvSpPr>
        <p:spPr>
          <a:xfrm>
            <a:off x="2670175" y="2808287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8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0"/>
                </a:lnTo>
                <a:lnTo>
                  <a:pt x="143" y="249"/>
                </a:lnTo>
                <a:lnTo>
                  <a:pt x="151" y="254"/>
                </a:lnTo>
                <a:lnTo>
                  <a:pt x="159" y="249"/>
                </a:lnTo>
                <a:lnTo>
                  <a:pt x="163" y="240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0"/>
                </a:lnTo>
                <a:lnTo>
                  <a:pt x="2" y="249"/>
                </a:lnTo>
                <a:lnTo>
                  <a:pt x="12" y="254"/>
                </a:lnTo>
                <a:lnTo>
                  <a:pt x="19" y="249"/>
                </a:lnTo>
                <a:lnTo>
                  <a:pt x="24" y="240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8"/>
                </a:lnTo>
                <a:lnTo>
                  <a:pt x="32" y="406"/>
                </a:lnTo>
                <a:lnTo>
                  <a:pt x="34" y="414"/>
                </a:lnTo>
                <a:lnTo>
                  <a:pt x="41" y="423"/>
                </a:lnTo>
                <a:lnTo>
                  <a:pt x="49" y="427"/>
                </a:lnTo>
                <a:lnTo>
                  <a:pt x="56" y="427"/>
                </a:lnTo>
                <a:lnTo>
                  <a:pt x="64" y="423"/>
                </a:lnTo>
                <a:lnTo>
                  <a:pt x="71" y="414"/>
                </a:lnTo>
                <a:lnTo>
                  <a:pt x="73" y="406"/>
                </a:lnTo>
                <a:lnTo>
                  <a:pt x="73" y="258"/>
                </a:lnTo>
                <a:lnTo>
                  <a:pt x="75" y="252"/>
                </a:lnTo>
                <a:lnTo>
                  <a:pt x="81" y="248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5" y="40"/>
                </a:lnTo>
                <a:lnTo>
                  <a:pt x="47" y="25"/>
                </a:lnTo>
                <a:lnTo>
                  <a:pt x="56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6" y="25"/>
                </a:lnTo>
                <a:lnTo>
                  <a:pt x="118" y="40"/>
                </a:lnTo>
                <a:lnTo>
                  <a:pt x="116" y="55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6" y="69"/>
                </a:lnTo>
                <a:lnTo>
                  <a:pt x="47" y="55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1"/>
          <p:cNvSpPr/>
          <p:nvPr/>
        </p:nvSpPr>
        <p:spPr>
          <a:xfrm>
            <a:off x="2670175" y="2955925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3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5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7"/>
                </a:lnTo>
                <a:lnTo>
                  <a:pt x="143" y="157"/>
                </a:lnTo>
                <a:lnTo>
                  <a:pt x="151" y="162"/>
                </a:lnTo>
                <a:lnTo>
                  <a:pt x="159" y="157"/>
                </a:lnTo>
                <a:lnTo>
                  <a:pt x="163" y="147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7"/>
                </a:lnTo>
                <a:lnTo>
                  <a:pt x="2" y="157"/>
                </a:lnTo>
                <a:lnTo>
                  <a:pt x="12" y="162"/>
                </a:lnTo>
                <a:lnTo>
                  <a:pt x="19" y="157"/>
                </a:lnTo>
                <a:lnTo>
                  <a:pt x="24" y="147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5"/>
                </a:lnTo>
                <a:lnTo>
                  <a:pt x="32" y="313"/>
                </a:lnTo>
                <a:lnTo>
                  <a:pt x="34" y="321"/>
                </a:lnTo>
                <a:lnTo>
                  <a:pt x="41" y="330"/>
                </a:lnTo>
                <a:lnTo>
                  <a:pt x="49" y="334"/>
                </a:lnTo>
                <a:lnTo>
                  <a:pt x="56" y="334"/>
                </a:lnTo>
                <a:lnTo>
                  <a:pt x="64" y="330"/>
                </a:lnTo>
                <a:lnTo>
                  <a:pt x="71" y="321"/>
                </a:lnTo>
                <a:lnTo>
                  <a:pt x="73" y="313"/>
                </a:lnTo>
                <a:lnTo>
                  <a:pt x="73" y="166"/>
                </a:lnTo>
                <a:lnTo>
                  <a:pt x="75" y="160"/>
                </a:lnTo>
                <a:lnTo>
                  <a:pt x="81" y="155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1"/>
          <p:cNvSpPr/>
          <p:nvPr/>
        </p:nvSpPr>
        <p:spPr>
          <a:xfrm>
            <a:off x="2744787" y="2808287"/>
            <a:ext cx="111125" cy="122237"/>
          </a:xfrm>
          <a:custGeom>
            <a:rect b="b" l="l" r="r" t="t"/>
            <a:pathLst>
              <a:path extrusionOk="0" h="77" w="70">
                <a:moveTo>
                  <a:pt x="0" y="38"/>
                </a:moveTo>
                <a:lnTo>
                  <a:pt x="2" y="23"/>
                </a:lnTo>
                <a:lnTo>
                  <a:pt x="10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7" y="23"/>
                </a:lnTo>
                <a:lnTo>
                  <a:pt x="69" y="38"/>
                </a:lnTo>
                <a:lnTo>
                  <a:pt x="67" y="52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10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1"/>
          <p:cNvSpPr/>
          <p:nvPr/>
        </p:nvSpPr>
        <p:spPr>
          <a:xfrm>
            <a:off x="3014662" y="2808287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8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0"/>
                </a:lnTo>
                <a:lnTo>
                  <a:pt x="143" y="249"/>
                </a:lnTo>
                <a:lnTo>
                  <a:pt x="151" y="254"/>
                </a:lnTo>
                <a:lnTo>
                  <a:pt x="159" y="249"/>
                </a:lnTo>
                <a:lnTo>
                  <a:pt x="163" y="240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0"/>
                </a:lnTo>
                <a:lnTo>
                  <a:pt x="2" y="249"/>
                </a:lnTo>
                <a:lnTo>
                  <a:pt x="12" y="254"/>
                </a:lnTo>
                <a:lnTo>
                  <a:pt x="19" y="249"/>
                </a:lnTo>
                <a:lnTo>
                  <a:pt x="23" y="240"/>
                </a:lnTo>
                <a:lnTo>
                  <a:pt x="23" y="126"/>
                </a:lnTo>
                <a:lnTo>
                  <a:pt x="25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8"/>
                </a:lnTo>
                <a:lnTo>
                  <a:pt x="32" y="406"/>
                </a:lnTo>
                <a:lnTo>
                  <a:pt x="34" y="414"/>
                </a:lnTo>
                <a:lnTo>
                  <a:pt x="41" y="423"/>
                </a:lnTo>
                <a:lnTo>
                  <a:pt x="49" y="427"/>
                </a:lnTo>
                <a:lnTo>
                  <a:pt x="55" y="427"/>
                </a:lnTo>
                <a:lnTo>
                  <a:pt x="64" y="423"/>
                </a:lnTo>
                <a:lnTo>
                  <a:pt x="71" y="414"/>
                </a:lnTo>
                <a:lnTo>
                  <a:pt x="73" y="406"/>
                </a:lnTo>
                <a:lnTo>
                  <a:pt x="73" y="258"/>
                </a:lnTo>
                <a:lnTo>
                  <a:pt x="75" y="252"/>
                </a:lnTo>
                <a:lnTo>
                  <a:pt x="81" y="248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5" y="40"/>
                </a:lnTo>
                <a:lnTo>
                  <a:pt x="47" y="25"/>
                </a:lnTo>
                <a:lnTo>
                  <a:pt x="55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5" y="25"/>
                </a:lnTo>
                <a:lnTo>
                  <a:pt x="117" y="40"/>
                </a:lnTo>
                <a:lnTo>
                  <a:pt x="115" y="55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5" y="69"/>
                </a:lnTo>
                <a:lnTo>
                  <a:pt x="47" y="55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1"/>
          <p:cNvSpPr/>
          <p:nvPr/>
        </p:nvSpPr>
        <p:spPr>
          <a:xfrm>
            <a:off x="3014662" y="2955925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3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5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7"/>
                </a:lnTo>
                <a:lnTo>
                  <a:pt x="143" y="157"/>
                </a:lnTo>
                <a:lnTo>
                  <a:pt x="151" y="162"/>
                </a:lnTo>
                <a:lnTo>
                  <a:pt x="159" y="157"/>
                </a:lnTo>
                <a:lnTo>
                  <a:pt x="163" y="147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7"/>
                </a:lnTo>
                <a:lnTo>
                  <a:pt x="2" y="157"/>
                </a:lnTo>
                <a:lnTo>
                  <a:pt x="12" y="162"/>
                </a:lnTo>
                <a:lnTo>
                  <a:pt x="19" y="157"/>
                </a:lnTo>
                <a:lnTo>
                  <a:pt x="23" y="147"/>
                </a:lnTo>
                <a:lnTo>
                  <a:pt x="23" y="34"/>
                </a:lnTo>
                <a:lnTo>
                  <a:pt x="25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5"/>
                </a:lnTo>
                <a:lnTo>
                  <a:pt x="32" y="313"/>
                </a:lnTo>
                <a:lnTo>
                  <a:pt x="34" y="321"/>
                </a:lnTo>
                <a:lnTo>
                  <a:pt x="41" y="330"/>
                </a:lnTo>
                <a:lnTo>
                  <a:pt x="49" y="334"/>
                </a:lnTo>
                <a:lnTo>
                  <a:pt x="55" y="334"/>
                </a:lnTo>
                <a:lnTo>
                  <a:pt x="64" y="330"/>
                </a:lnTo>
                <a:lnTo>
                  <a:pt x="71" y="321"/>
                </a:lnTo>
                <a:lnTo>
                  <a:pt x="73" y="313"/>
                </a:lnTo>
                <a:lnTo>
                  <a:pt x="73" y="166"/>
                </a:lnTo>
                <a:lnTo>
                  <a:pt x="75" y="160"/>
                </a:lnTo>
                <a:lnTo>
                  <a:pt x="81" y="155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1"/>
          <p:cNvSpPr/>
          <p:nvPr/>
        </p:nvSpPr>
        <p:spPr>
          <a:xfrm>
            <a:off x="3089275" y="2808287"/>
            <a:ext cx="109537" cy="122237"/>
          </a:xfrm>
          <a:custGeom>
            <a:rect b="b" l="l" r="r" t="t"/>
            <a:pathLst>
              <a:path extrusionOk="0" h="77" w="69">
                <a:moveTo>
                  <a:pt x="0" y="38"/>
                </a:moveTo>
                <a:lnTo>
                  <a:pt x="2" y="23"/>
                </a:lnTo>
                <a:lnTo>
                  <a:pt x="9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6" y="23"/>
                </a:lnTo>
                <a:lnTo>
                  <a:pt x="68" y="38"/>
                </a:lnTo>
                <a:lnTo>
                  <a:pt x="66" y="52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9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1"/>
          <p:cNvSpPr/>
          <p:nvPr/>
        </p:nvSpPr>
        <p:spPr>
          <a:xfrm>
            <a:off x="2670175" y="5410200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9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0"/>
                </a:lnTo>
                <a:lnTo>
                  <a:pt x="143" y="250"/>
                </a:lnTo>
                <a:lnTo>
                  <a:pt x="151" y="254"/>
                </a:lnTo>
                <a:lnTo>
                  <a:pt x="159" y="250"/>
                </a:lnTo>
                <a:lnTo>
                  <a:pt x="163" y="240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0"/>
                </a:lnTo>
                <a:lnTo>
                  <a:pt x="2" y="250"/>
                </a:lnTo>
                <a:lnTo>
                  <a:pt x="12" y="254"/>
                </a:lnTo>
                <a:lnTo>
                  <a:pt x="19" y="250"/>
                </a:lnTo>
                <a:lnTo>
                  <a:pt x="24" y="240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6"/>
                </a:lnTo>
                <a:lnTo>
                  <a:pt x="34" y="415"/>
                </a:lnTo>
                <a:lnTo>
                  <a:pt x="41" y="423"/>
                </a:lnTo>
                <a:lnTo>
                  <a:pt x="49" y="427"/>
                </a:lnTo>
                <a:lnTo>
                  <a:pt x="56" y="427"/>
                </a:lnTo>
                <a:lnTo>
                  <a:pt x="64" y="423"/>
                </a:lnTo>
                <a:lnTo>
                  <a:pt x="71" y="415"/>
                </a:lnTo>
                <a:lnTo>
                  <a:pt x="73" y="406"/>
                </a:lnTo>
                <a:lnTo>
                  <a:pt x="73" y="258"/>
                </a:lnTo>
                <a:lnTo>
                  <a:pt x="75" y="252"/>
                </a:lnTo>
                <a:lnTo>
                  <a:pt x="81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5" y="40"/>
                </a:lnTo>
                <a:lnTo>
                  <a:pt x="47" y="25"/>
                </a:lnTo>
                <a:lnTo>
                  <a:pt x="56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6" y="25"/>
                </a:lnTo>
                <a:lnTo>
                  <a:pt x="118" y="40"/>
                </a:lnTo>
                <a:lnTo>
                  <a:pt x="116" y="55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6" y="69"/>
                </a:lnTo>
                <a:lnTo>
                  <a:pt x="47" y="55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1"/>
          <p:cNvSpPr/>
          <p:nvPr/>
        </p:nvSpPr>
        <p:spPr>
          <a:xfrm>
            <a:off x="2670175" y="5557837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3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7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7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7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4" y="147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3"/>
                </a:lnTo>
                <a:lnTo>
                  <a:pt x="34" y="322"/>
                </a:lnTo>
                <a:lnTo>
                  <a:pt x="41" y="330"/>
                </a:lnTo>
                <a:lnTo>
                  <a:pt x="49" y="334"/>
                </a:lnTo>
                <a:lnTo>
                  <a:pt x="56" y="334"/>
                </a:lnTo>
                <a:lnTo>
                  <a:pt x="64" y="330"/>
                </a:lnTo>
                <a:lnTo>
                  <a:pt x="71" y="322"/>
                </a:lnTo>
                <a:lnTo>
                  <a:pt x="73" y="313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1"/>
          <p:cNvSpPr/>
          <p:nvPr/>
        </p:nvSpPr>
        <p:spPr>
          <a:xfrm>
            <a:off x="2744787" y="5410200"/>
            <a:ext cx="111125" cy="122237"/>
          </a:xfrm>
          <a:custGeom>
            <a:rect b="b" l="l" r="r" t="t"/>
            <a:pathLst>
              <a:path extrusionOk="0" h="77" w="70">
                <a:moveTo>
                  <a:pt x="0" y="38"/>
                </a:moveTo>
                <a:lnTo>
                  <a:pt x="2" y="23"/>
                </a:lnTo>
                <a:lnTo>
                  <a:pt x="10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7" y="23"/>
                </a:lnTo>
                <a:lnTo>
                  <a:pt x="69" y="38"/>
                </a:lnTo>
                <a:lnTo>
                  <a:pt x="67" y="52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10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1"/>
          <p:cNvSpPr/>
          <p:nvPr/>
        </p:nvSpPr>
        <p:spPr>
          <a:xfrm>
            <a:off x="3014662" y="5410200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9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0"/>
                </a:lnTo>
                <a:lnTo>
                  <a:pt x="143" y="250"/>
                </a:lnTo>
                <a:lnTo>
                  <a:pt x="151" y="254"/>
                </a:lnTo>
                <a:lnTo>
                  <a:pt x="159" y="250"/>
                </a:lnTo>
                <a:lnTo>
                  <a:pt x="163" y="240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0"/>
                </a:lnTo>
                <a:lnTo>
                  <a:pt x="2" y="250"/>
                </a:lnTo>
                <a:lnTo>
                  <a:pt x="12" y="254"/>
                </a:lnTo>
                <a:lnTo>
                  <a:pt x="19" y="250"/>
                </a:lnTo>
                <a:lnTo>
                  <a:pt x="23" y="240"/>
                </a:lnTo>
                <a:lnTo>
                  <a:pt x="23" y="126"/>
                </a:lnTo>
                <a:lnTo>
                  <a:pt x="25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6"/>
                </a:lnTo>
                <a:lnTo>
                  <a:pt x="34" y="415"/>
                </a:lnTo>
                <a:lnTo>
                  <a:pt x="41" y="423"/>
                </a:lnTo>
                <a:lnTo>
                  <a:pt x="49" y="427"/>
                </a:lnTo>
                <a:lnTo>
                  <a:pt x="55" y="427"/>
                </a:lnTo>
                <a:lnTo>
                  <a:pt x="64" y="423"/>
                </a:lnTo>
                <a:lnTo>
                  <a:pt x="71" y="415"/>
                </a:lnTo>
                <a:lnTo>
                  <a:pt x="73" y="406"/>
                </a:lnTo>
                <a:lnTo>
                  <a:pt x="73" y="258"/>
                </a:lnTo>
                <a:lnTo>
                  <a:pt x="75" y="252"/>
                </a:lnTo>
                <a:lnTo>
                  <a:pt x="81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5" y="40"/>
                </a:lnTo>
                <a:lnTo>
                  <a:pt x="47" y="25"/>
                </a:lnTo>
                <a:lnTo>
                  <a:pt x="55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5" y="25"/>
                </a:lnTo>
                <a:lnTo>
                  <a:pt x="117" y="40"/>
                </a:lnTo>
                <a:lnTo>
                  <a:pt x="115" y="55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5" y="69"/>
                </a:lnTo>
                <a:lnTo>
                  <a:pt x="47" y="55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1"/>
          <p:cNvSpPr/>
          <p:nvPr/>
        </p:nvSpPr>
        <p:spPr>
          <a:xfrm>
            <a:off x="3014662" y="5557837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3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7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7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7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3" y="147"/>
                </a:lnTo>
                <a:lnTo>
                  <a:pt x="23" y="34"/>
                </a:lnTo>
                <a:lnTo>
                  <a:pt x="25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3"/>
                </a:lnTo>
                <a:lnTo>
                  <a:pt x="34" y="322"/>
                </a:lnTo>
                <a:lnTo>
                  <a:pt x="41" y="330"/>
                </a:lnTo>
                <a:lnTo>
                  <a:pt x="49" y="334"/>
                </a:lnTo>
                <a:lnTo>
                  <a:pt x="55" y="334"/>
                </a:lnTo>
                <a:lnTo>
                  <a:pt x="64" y="330"/>
                </a:lnTo>
                <a:lnTo>
                  <a:pt x="71" y="322"/>
                </a:lnTo>
                <a:lnTo>
                  <a:pt x="73" y="313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1"/>
          <p:cNvSpPr/>
          <p:nvPr/>
        </p:nvSpPr>
        <p:spPr>
          <a:xfrm>
            <a:off x="3089275" y="5410200"/>
            <a:ext cx="109537" cy="122237"/>
          </a:xfrm>
          <a:custGeom>
            <a:rect b="b" l="l" r="r" t="t"/>
            <a:pathLst>
              <a:path extrusionOk="0" h="77" w="69">
                <a:moveTo>
                  <a:pt x="0" y="38"/>
                </a:moveTo>
                <a:lnTo>
                  <a:pt x="2" y="23"/>
                </a:lnTo>
                <a:lnTo>
                  <a:pt x="9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6" y="23"/>
                </a:lnTo>
                <a:lnTo>
                  <a:pt x="68" y="38"/>
                </a:lnTo>
                <a:lnTo>
                  <a:pt x="66" y="52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9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1"/>
          <p:cNvSpPr/>
          <p:nvPr/>
        </p:nvSpPr>
        <p:spPr>
          <a:xfrm>
            <a:off x="3344862" y="5410200"/>
            <a:ext cx="261937" cy="679450"/>
          </a:xfrm>
          <a:custGeom>
            <a:rect b="b" l="l" r="r" t="t"/>
            <a:pathLst>
              <a:path extrusionOk="0" h="428" w="165">
                <a:moveTo>
                  <a:pt x="90" y="406"/>
                </a:moveTo>
                <a:lnTo>
                  <a:pt x="92" y="417"/>
                </a:lnTo>
                <a:lnTo>
                  <a:pt x="100" y="423"/>
                </a:lnTo>
                <a:lnTo>
                  <a:pt x="108" y="427"/>
                </a:lnTo>
                <a:lnTo>
                  <a:pt x="114" y="427"/>
                </a:lnTo>
                <a:lnTo>
                  <a:pt x="123" y="423"/>
                </a:lnTo>
                <a:lnTo>
                  <a:pt x="130" y="417"/>
                </a:lnTo>
                <a:lnTo>
                  <a:pt x="132" y="406"/>
                </a:lnTo>
                <a:lnTo>
                  <a:pt x="132" y="249"/>
                </a:lnTo>
                <a:lnTo>
                  <a:pt x="132" y="126"/>
                </a:lnTo>
                <a:lnTo>
                  <a:pt x="134" y="122"/>
                </a:lnTo>
                <a:lnTo>
                  <a:pt x="136" y="122"/>
                </a:lnTo>
                <a:lnTo>
                  <a:pt x="138" y="122"/>
                </a:lnTo>
                <a:lnTo>
                  <a:pt x="140" y="126"/>
                </a:lnTo>
                <a:lnTo>
                  <a:pt x="140" y="240"/>
                </a:lnTo>
                <a:lnTo>
                  <a:pt x="144" y="250"/>
                </a:lnTo>
                <a:lnTo>
                  <a:pt x="151" y="254"/>
                </a:lnTo>
                <a:lnTo>
                  <a:pt x="162" y="250"/>
                </a:lnTo>
                <a:lnTo>
                  <a:pt x="164" y="240"/>
                </a:lnTo>
                <a:lnTo>
                  <a:pt x="164" y="104"/>
                </a:lnTo>
                <a:lnTo>
                  <a:pt x="162" y="96"/>
                </a:lnTo>
                <a:lnTo>
                  <a:pt x="151" y="92"/>
                </a:lnTo>
                <a:lnTo>
                  <a:pt x="13" y="92"/>
                </a:lnTo>
                <a:lnTo>
                  <a:pt x="4" y="96"/>
                </a:lnTo>
                <a:lnTo>
                  <a:pt x="0" y="104"/>
                </a:lnTo>
                <a:lnTo>
                  <a:pt x="0" y="240"/>
                </a:lnTo>
                <a:lnTo>
                  <a:pt x="4" y="250"/>
                </a:lnTo>
                <a:lnTo>
                  <a:pt x="13" y="254"/>
                </a:lnTo>
                <a:lnTo>
                  <a:pt x="22" y="250"/>
                </a:lnTo>
                <a:lnTo>
                  <a:pt x="24" y="240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6"/>
                </a:lnTo>
                <a:lnTo>
                  <a:pt x="36" y="415"/>
                </a:lnTo>
                <a:lnTo>
                  <a:pt x="42" y="423"/>
                </a:lnTo>
                <a:lnTo>
                  <a:pt x="52" y="427"/>
                </a:lnTo>
                <a:lnTo>
                  <a:pt x="56" y="427"/>
                </a:lnTo>
                <a:lnTo>
                  <a:pt x="66" y="423"/>
                </a:lnTo>
                <a:lnTo>
                  <a:pt x="72" y="415"/>
                </a:lnTo>
                <a:lnTo>
                  <a:pt x="74" y="406"/>
                </a:lnTo>
                <a:lnTo>
                  <a:pt x="74" y="258"/>
                </a:lnTo>
                <a:lnTo>
                  <a:pt x="76" y="252"/>
                </a:lnTo>
                <a:lnTo>
                  <a:pt x="82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6" y="40"/>
                </a:lnTo>
                <a:lnTo>
                  <a:pt x="48" y="25"/>
                </a:lnTo>
                <a:lnTo>
                  <a:pt x="56" y="12"/>
                </a:lnTo>
                <a:lnTo>
                  <a:pt x="68" y="2"/>
                </a:lnTo>
                <a:lnTo>
                  <a:pt x="82" y="0"/>
                </a:lnTo>
                <a:lnTo>
                  <a:pt x="96" y="2"/>
                </a:lnTo>
                <a:lnTo>
                  <a:pt x="108" y="12"/>
                </a:lnTo>
                <a:lnTo>
                  <a:pt x="116" y="25"/>
                </a:lnTo>
                <a:lnTo>
                  <a:pt x="120" y="40"/>
                </a:lnTo>
                <a:lnTo>
                  <a:pt x="116" y="55"/>
                </a:lnTo>
                <a:lnTo>
                  <a:pt x="108" y="69"/>
                </a:lnTo>
                <a:lnTo>
                  <a:pt x="96" y="77"/>
                </a:lnTo>
                <a:lnTo>
                  <a:pt x="82" y="81"/>
                </a:lnTo>
                <a:lnTo>
                  <a:pt x="68" y="77"/>
                </a:lnTo>
                <a:lnTo>
                  <a:pt x="56" y="69"/>
                </a:lnTo>
                <a:lnTo>
                  <a:pt x="48" y="55"/>
                </a:lnTo>
                <a:lnTo>
                  <a:pt x="46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1"/>
          <p:cNvSpPr/>
          <p:nvPr/>
        </p:nvSpPr>
        <p:spPr>
          <a:xfrm>
            <a:off x="3344862" y="5557837"/>
            <a:ext cx="261937" cy="531812"/>
          </a:xfrm>
          <a:custGeom>
            <a:rect b="b" l="l" r="r" t="t"/>
            <a:pathLst>
              <a:path extrusionOk="0" h="335" w="165">
                <a:moveTo>
                  <a:pt x="90" y="313"/>
                </a:moveTo>
                <a:lnTo>
                  <a:pt x="92" y="324"/>
                </a:lnTo>
                <a:lnTo>
                  <a:pt x="100" y="330"/>
                </a:lnTo>
                <a:lnTo>
                  <a:pt x="108" y="334"/>
                </a:lnTo>
                <a:lnTo>
                  <a:pt x="114" y="334"/>
                </a:lnTo>
                <a:lnTo>
                  <a:pt x="123" y="330"/>
                </a:lnTo>
                <a:lnTo>
                  <a:pt x="130" y="324"/>
                </a:lnTo>
                <a:lnTo>
                  <a:pt x="132" y="313"/>
                </a:lnTo>
                <a:lnTo>
                  <a:pt x="132" y="156"/>
                </a:lnTo>
                <a:lnTo>
                  <a:pt x="132" y="34"/>
                </a:lnTo>
                <a:lnTo>
                  <a:pt x="134" y="30"/>
                </a:lnTo>
                <a:lnTo>
                  <a:pt x="136" y="30"/>
                </a:lnTo>
                <a:lnTo>
                  <a:pt x="138" y="30"/>
                </a:lnTo>
                <a:lnTo>
                  <a:pt x="140" y="34"/>
                </a:lnTo>
                <a:lnTo>
                  <a:pt x="140" y="147"/>
                </a:lnTo>
                <a:lnTo>
                  <a:pt x="144" y="158"/>
                </a:lnTo>
                <a:lnTo>
                  <a:pt x="151" y="162"/>
                </a:lnTo>
                <a:lnTo>
                  <a:pt x="162" y="158"/>
                </a:lnTo>
                <a:lnTo>
                  <a:pt x="164" y="147"/>
                </a:lnTo>
                <a:lnTo>
                  <a:pt x="164" y="12"/>
                </a:lnTo>
                <a:lnTo>
                  <a:pt x="162" y="4"/>
                </a:lnTo>
                <a:lnTo>
                  <a:pt x="151" y="0"/>
                </a:lnTo>
                <a:lnTo>
                  <a:pt x="13" y="0"/>
                </a:lnTo>
                <a:lnTo>
                  <a:pt x="4" y="4"/>
                </a:lnTo>
                <a:lnTo>
                  <a:pt x="0" y="12"/>
                </a:lnTo>
                <a:lnTo>
                  <a:pt x="0" y="147"/>
                </a:lnTo>
                <a:lnTo>
                  <a:pt x="4" y="158"/>
                </a:lnTo>
                <a:lnTo>
                  <a:pt x="13" y="162"/>
                </a:lnTo>
                <a:lnTo>
                  <a:pt x="22" y="158"/>
                </a:lnTo>
                <a:lnTo>
                  <a:pt x="24" y="147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3"/>
                </a:lnTo>
                <a:lnTo>
                  <a:pt x="36" y="322"/>
                </a:lnTo>
                <a:lnTo>
                  <a:pt x="42" y="330"/>
                </a:lnTo>
                <a:lnTo>
                  <a:pt x="52" y="334"/>
                </a:lnTo>
                <a:lnTo>
                  <a:pt x="56" y="334"/>
                </a:lnTo>
                <a:lnTo>
                  <a:pt x="66" y="330"/>
                </a:lnTo>
                <a:lnTo>
                  <a:pt x="72" y="322"/>
                </a:lnTo>
                <a:lnTo>
                  <a:pt x="74" y="313"/>
                </a:lnTo>
                <a:lnTo>
                  <a:pt x="74" y="166"/>
                </a:lnTo>
                <a:lnTo>
                  <a:pt x="76" y="160"/>
                </a:lnTo>
                <a:lnTo>
                  <a:pt x="82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1"/>
          <p:cNvSpPr/>
          <p:nvPr/>
        </p:nvSpPr>
        <p:spPr>
          <a:xfrm>
            <a:off x="3421062" y="5410200"/>
            <a:ext cx="112712" cy="122237"/>
          </a:xfrm>
          <a:custGeom>
            <a:rect b="b" l="l" r="r" t="t"/>
            <a:pathLst>
              <a:path extrusionOk="0" h="77" w="71">
                <a:moveTo>
                  <a:pt x="0" y="38"/>
                </a:moveTo>
                <a:lnTo>
                  <a:pt x="2" y="23"/>
                </a:lnTo>
                <a:lnTo>
                  <a:pt x="9" y="11"/>
                </a:lnTo>
                <a:lnTo>
                  <a:pt x="20" y="2"/>
                </a:lnTo>
                <a:lnTo>
                  <a:pt x="34" y="0"/>
                </a:lnTo>
                <a:lnTo>
                  <a:pt x="47" y="2"/>
                </a:lnTo>
                <a:lnTo>
                  <a:pt x="59" y="11"/>
                </a:lnTo>
                <a:lnTo>
                  <a:pt x="66" y="23"/>
                </a:lnTo>
                <a:lnTo>
                  <a:pt x="70" y="38"/>
                </a:lnTo>
                <a:lnTo>
                  <a:pt x="66" y="52"/>
                </a:lnTo>
                <a:lnTo>
                  <a:pt x="59" y="65"/>
                </a:lnTo>
                <a:lnTo>
                  <a:pt x="47" y="72"/>
                </a:lnTo>
                <a:lnTo>
                  <a:pt x="34" y="76"/>
                </a:lnTo>
                <a:lnTo>
                  <a:pt x="20" y="72"/>
                </a:lnTo>
                <a:lnTo>
                  <a:pt x="9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1"/>
          <p:cNvSpPr/>
          <p:nvPr/>
        </p:nvSpPr>
        <p:spPr>
          <a:xfrm>
            <a:off x="3689350" y="5410200"/>
            <a:ext cx="261937" cy="679450"/>
          </a:xfrm>
          <a:custGeom>
            <a:rect b="b" l="l" r="r" t="t"/>
            <a:pathLst>
              <a:path extrusionOk="0" h="428" w="165">
                <a:moveTo>
                  <a:pt x="90" y="406"/>
                </a:moveTo>
                <a:lnTo>
                  <a:pt x="92" y="417"/>
                </a:lnTo>
                <a:lnTo>
                  <a:pt x="99" y="423"/>
                </a:lnTo>
                <a:lnTo>
                  <a:pt x="108" y="427"/>
                </a:lnTo>
                <a:lnTo>
                  <a:pt x="114" y="427"/>
                </a:lnTo>
                <a:lnTo>
                  <a:pt x="123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9"/>
                </a:lnTo>
                <a:lnTo>
                  <a:pt x="131" y="126"/>
                </a:lnTo>
                <a:lnTo>
                  <a:pt x="134" y="122"/>
                </a:lnTo>
                <a:lnTo>
                  <a:pt x="136" y="122"/>
                </a:lnTo>
                <a:lnTo>
                  <a:pt x="138" y="122"/>
                </a:lnTo>
                <a:lnTo>
                  <a:pt x="140" y="126"/>
                </a:lnTo>
                <a:lnTo>
                  <a:pt x="140" y="240"/>
                </a:lnTo>
                <a:lnTo>
                  <a:pt x="144" y="250"/>
                </a:lnTo>
                <a:lnTo>
                  <a:pt x="151" y="254"/>
                </a:lnTo>
                <a:lnTo>
                  <a:pt x="161" y="250"/>
                </a:lnTo>
                <a:lnTo>
                  <a:pt x="164" y="240"/>
                </a:lnTo>
                <a:lnTo>
                  <a:pt x="164" y="104"/>
                </a:lnTo>
                <a:lnTo>
                  <a:pt x="161" y="96"/>
                </a:lnTo>
                <a:lnTo>
                  <a:pt x="151" y="92"/>
                </a:lnTo>
                <a:lnTo>
                  <a:pt x="13" y="92"/>
                </a:lnTo>
                <a:lnTo>
                  <a:pt x="4" y="96"/>
                </a:lnTo>
                <a:lnTo>
                  <a:pt x="0" y="104"/>
                </a:lnTo>
                <a:lnTo>
                  <a:pt x="0" y="240"/>
                </a:lnTo>
                <a:lnTo>
                  <a:pt x="4" y="250"/>
                </a:lnTo>
                <a:lnTo>
                  <a:pt x="13" y="254"/>
                </a:lnTo>
                <a:lnTo>
                  <a:pt x="22" y="250"/>
                </a:lnTo>
                <a:lnTo>
                  <a:pt x="24" y="240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6"/>
                </a:lnTo>
                <a:lnTo>
                  <a:pt x="36" y="415"/>
                </a:lnTo>
                <a:lnTo>
                  <a:pt x="42" y="423"/>
                </a:lnTo>
                <a:lnTo>
                  <a:pt x="52" y="427"/>
                </a:lnTo>
                <a:lnTo>
                  <a:pt x="56" y="427"/>
                </a:lnTo>
                <a:lnTo>
                  <a:pt x="66" y="423"/>
                </a:lnTo>
                <a:lnTo>
                  <a:pt x="71" y="415"/>
                </a:lnTo>
                <a:lnTo>
                  <a:pt x="74" y="406"/>
                </a:lnTo>
                <a:lnTo>
                  <a:pt x="74" y="258"/>
                </a:lnTo>
                <a:lnTo>
                  <a:pt x="76" y="252"/>
                </a:lnTo>
                <a:lnTo>
                  <a:pt x="82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6" y="40"/>
                </a:lnTo>
                <a:lnTo>
                  <a:pt x="48" y="25"/>
                </a:lnTo>
                <a:lnTo>
                  <a:pt x="56" y="12"/>
                </a:lnTo>
                <a:lnTo>
                  <a:pt x="68" y="2"/>
                </a:lnTo>
                <a:lnTo>
                  <a:pt x="82" y="0"/>
                </a:lnTo>
                <a:lnTo>
                  <a:pt x="96" y="2"/>
                </a:lnTo>
                <a:lnTo>
                  <a:pt x="108" y="12"/>
                </a:lnTo>
                <a:lnTo>
                  <a:pt x="116" y="25"/>
                </a:lnTo>
                <a:lnTo>
                  <a:pt x="120" y="40"/>
                </a:lnTo>
                <a:lnTo>
                  <a:pt x="116" y="55"/>
                </a:lnTo>
                <a:lnTo>
                  <a:pt x="108" y="69"/>
                </a:lnTo>
                <a:lnTo>
                  <a:pt x="96" y="77"/>
                </a:lnTo>
                <a:lnTo>
                  <a:pt x="82" y="81"/>
                </a:lnTo>
                <a:lnTo>
                  <a:pt x="68" y="77"/>
                </a:lnTo>
                <a:lnTo>
                  <a:pt x="56" y="69"/>
                </a:lnTo>
                <a:lnTo>
                  <a:pt x="48" y="55"/>
                </a:lnTo>
                <a:lnTo>
                  <a:pt x="46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1"/>
          <p:cNvSpPr/>
          <p:nvPr/>
        </p:nvSpPr>
        <p:spPr>
          <a:xfrm>
            <a:off x="3689350" y="5557837"/>
            <a:ext cx="261937" cy="531812"/>
          </a:xfrm>
          <a:custGeom>
            <a:rect b="b" l="l" r="r" t="t"/>
            <a:pathLst>
              <a:path extrusionOk="0" h="335" w="165">
                <a:moveTo>
                  <a:pt x="90" y="313"/>
                </a:moveTo>
                <a:lnTo>
                  <a:pt x="92" y="324"/>
                </a:lnTo>
                <a:lnTo>
                  <a:pt x="99" y="330"/>
                </a:lnTo>
                <a:lnTo>
                  <a:pt x="108" y="334"/>
                </a:lnTo>
                <a:lnTo>
                  <a:pt x="114" y="334"/>
                </a:lnTo>
                <a:lnTo>
                  <a:pt x="123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6"/>
                </a:lnTo>
                <a:lnTo>
                  <a:pt x="131" y="34"/>
                </a:lnTo>
                <a:lnTo>
                  <a:pt x="134" y="30"/>
                </a:lnTo>
                <a:lnTo>
                  <a:pt x="136" y="30"/>
                </a:lnTo>
                <a:lnTo>
                  <a:pt x="138" y="30"/>
                </a:lnTo>
                <a:lnTo>
                  <a:pt x="140" y="34"/>
                </a:lnTo>
                <a:lnTo>
                  <a:pt x="140" y="147"/>
                </a:lnTo>
                <a:lnTo>
                  <a:pt x="144" y="158"/>
                </a:lnTo>
                <a:lnTo>
                  <a:pt x="151" y="162"/>
                </a:lnTo>
                <a:lnTo>
                  <a:pt x="161" y="158"/>
                </a:lnTo>
                <a:lnTo>
                  <a:pt x="164" y="147"/>
                </a:lnTo>
                <a:lnTo>
                  <a:pt x="164" y="12"/>
                </a:lnTo>
                <a:lnTo>
                  <a:pt x="161" y="4"/>
                </a:lnTo>
                <a:lnTo>
                  <a:pt x="151" y="0"/>
                </a:lnTo>
                <a:lnTo>
                  <a:pt x="13" y="0"/>
                </a:lnTo>
                <a:lnTo>
                  <a:pt x="4" y="4"/>
                </a:lnTo>
                <a:lnTo>
                  <a:pt x="0" y="12"/>
                </a:lnTo>
                <a:lnTo>
                  <a:pt x="0" y="147"/>
                </a:lnTo>
                <a:lnTo>
                  <a:pt x="4" y="158"/>
                </a:lnTo>
                <a:lnTo>
                  <a:pt x="13" y="162"/>
                </a:lnTo>
                <a:lnTo>
                  <a:pt x="22" y="158"/>
                </a:lnTo>
                <a:lnTo>
                  <a:pt x="24" y="147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3"/>
                </a:lnTo>
                <a:lnTo>
                  <a:pt x="36" y="322"/>
                </a:lnTo>
                <a:lnTo>
                  <a:pt x="42" y="330"/>
                </a:lnTo>
                <a:lnTo>
                  <a:pt x="52" y="334"/>
                </a:lnTo>
                <a:lnTo>
                  <a:pt x="56" y="334"/>
                </a:lnTo>
                <a:lnTo>
                  <a:pt x="66" y="330"/>
                </a:lnTo>
                <a:lnTo>
                  <a:pt x="71" y="322"/>
                </a:lnTo>
                <a:lnTo>
                  <a:pt x="74" y="313"/>
                </a:lnTo>
                <a:lnTo>
                  <a:pt x="74" y="166"/>
                </a:lnTo>
                <a:lnTo>
                  <a:pt x="76" y="160"/>
                </a:lnTo>
                <a:lnTo>
                  <a:pt x="82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1"/>
          <p:cNvSpPr/>
          <p:nvPr/>
        </p:nvSpPr>
        <p:spPr>
          <a:xfrm>
            <a:off x="3765550" y="5410200"/>
            <a:ext cx="112712" cy="122237"/>
          </a:xfrm>
          <a:custGeom>
            <a:rect b="b" l="l" r="r" t="t"/>
            <a:pathLst>
              <a:path extrusionOk="0" h="77" w="71">
                <a:moveTo>
                  <a:pt x="0" y="38"/>
                </a:moveTo>
                <a:lnTo>
                  <a:pt x="2" y="23"/>
                </a:lnTo>
                <a:lnTo>
                  <a:pt x="9" y="11"/>
                </a:lnTo>
                <a:lnTo>
                  <a:pt x="20" y="2"/>
                </a:lnTo>
                <a:lnTo>
                  <a:pt x="34" y="0"/>
                </a:lnTo>
                <a:lnTo>
                  <a:pt x="47" y="2"/>
                </a:lnTo>
                <a:lnTo>
                  <a:pt x="59" y="11"/>
                </a:lnTo>
                <a:lnTo>
                  <a:pt x="66" y="23"/>
                </a:lnTo>
                <a:lnTo>
                  <a:pt x="70" y="38"/>
                </a:lnTo>
                <a:lnTo>
                  <a:pt x="66" y="52"/>
                </a:lnTo>
                <a:lnTo>
                  <a:pt x="59" y="65"/>
                </a:lnTo>
                <a:lnTo>
                  <a:pt x="47" y="72"/>
                </a:lnTo>
                <a:lnTo>
                  <a:pt x="34" y="76"/>
                </a:lnTo>
                <a:lnTo>
                  <a:pt x="20" y="72"/>
                </a:lnTo>
                <a:lnTo>
                  <a:pt x="9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1"/>
          <p:cNvSpPr/>
          <p:nvPr/>
        </p:nvSpPr>
        <p:spPr>
          <a:xfrm>
            <a:off x="4017962" y="5410200"/>
            <a:ext cx="263525" cy="679450"/>
          </a:xfrm>
          <a:custGeom>
            <a:rect b="b" l="l" r="r" t="t"/>
            <a:pathLst>
              <a:path extrusionOk="0" h="428" w="166">
                <a:moveTo>
                  <a:pt x="92" y="406"/>
                </a:moveTo>
                <a:lnTo>
                  <a:pt x="94" y="417"/>
                </a:lnTo>
                <a:lnTo>
                  <a:pt x="99" y="423"/>
                </a:lnTo>
                <a:lnTo>
                  <a:pt x="109" y="427"/>
                </a:lnTo>
                <a:lnTo>
                  <a:pt x="113" y="427"/>
                </a:lnTo>
                <a:lnTo>
                  <a:pt x="124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9"/>
                </a:lnTo>
                <a:lnTo>
                  <a:pt x="131" y="126"/>
                </a:lnTo>
                <a:lnTo>
                  <a:pt x="133" y="122"/>
                </a:lnTo>
                <a:lnTo>
                  <a:pt x="137" y="122"/>
                </a:lnTo>
                <a:lnTo>
                  <a:pt x="139" y="122"/>
                </a:lnTo>
                <a:lnTo>
                  <a:pt x="141" y="126"/>
                </a:lnTo>
                <a:lnTo>
                  <a:pt x="141" y="240"/>
                </a:lnTo>
                <a:lnTo>
                  <a:pt x="143" y="250"/>
                </a:lnTo>
                <a:lnTo>
                  <a:pt x="153" y="254"/>
                </a:lnTo>
                <a:lnTo>
                  <a:pt x="161" y="250"/>
                </a:lnTo>
                <a:lnTo>
                  <a:pt x="165" y="240"/>
                </a:lnTo>
                <a:lnTo>
                  <a:pt x="165" y="104"/>
                </a:lnTo>
                <a:lnTo>
                  <a:pt x="161" y="96"/>
                </a:lnTo>
                <a:lnTo>
                  <a:pt x="153" y="92"/>
                </a:lnTo>
                <a:lnTo>
                  <a:pt x="14" y="92"/>
                </a:lnTo>
                <a:lnTo>
                  <a:pt x="4" y="96"/>
                </a:lnTo>
                <a:lnTo>
                  <a:pt x="0" y="104"/>
                </a:lnTo>
                <a:lnTo>
                  <a:pt x="0" y="240"/>
                </a:lnTo>
                <a:lnTo>
                  <a:pt x="4" y="250"/>
                </a:lnTo>
                <a:lnTo>
                  <a:pt x="14" y="254"/>
                </a:lnTo>
                <a:lnTo>
                  <a:pt x="21" y="250"/>
                </a:lnTo>
                <a:lnTo>
                  <a:pt x="26" y="240"/>
                </a:lnTo>
                <a:lnTo>
                  <a:pt x="26" y="126"/>
                </a:lnTo>
                <a:lnTo>
                  <a:pt x="26" y="122"/>
                </a:lnTo>
                <a:lnTo>
                  <a:pt x="30" y="122"/>
                </a:lnTo>
                <a:lnTo>
                  <a:pt x="32" y="122"/>
                </a:lnTo>
                <a:lnTo>
                  <a:pt x="34" y="126"/>
                </a:lnTo>
                <a:lnTo>
                  <a:pt x="34" y="249"/>
                </a:lnTo>
                <a:lnTo>
                  <a:pt x="34" y="406"/>
                </a:lnTo>
                <a:lnTo>
                  <a:pt x="36" y="415"/>
                </a:lnTo>
                <a:lnTo>
                  <a:pt x="41" y="423"/>
                </a:lnTo>
                <a:lnTo>
                  <a:pt x="51" y="427"/>
                </a:lnTo>
                <a:lnTo>
                  <a:pt x="56" y="427"/>
                </a:lnTo>
                <a:lnTo>
                  <a:pt x="66" y="423"/>
                </a:lnTo>
                <a:lnTo>
                  <a:pt x="71" y="415"/>
                </a:lnTo>
                <a:lnTo>
                  <a:pt x="75" y="406"/>
                </a:lnTo>
                <a:lnTo>
                  <a:pt x="75" y="258"/>
                </a:lnTo>
                <a:lnTo>
                  <a:pt x="77" y="252"/>
                </a:lnTo>
                <a:lnTo>
                  <a:pt x="83" y="249"/>
                </a:lnTo>
                <a:lnTo>
                  <a:pt x="90" y="252"/>
                </a:lnTo>
                <a:lnTo>
                  <a:pt x="92" y="258"/>
                </a:lnTo>
                <a:lnTo>
                  <a:pt x="92" y="406"/>
                </a:lnTo>
                <a:lnTo>
                  <a:pt x="45" y="40"/>
                </a:lnTo>
                <a:lnTo>
                  <a:pt x="49" y="25"/>
                </a:lnTo>
                <a:lnTo>
                  <a:pt x="58" y="12"/>
                </a:lnTo>
                <a:lnTo>
                  <a:pt x="69" y="2"/>
                </a:lnTo>
                <a:lnTo>
                  <a:pt x="83" y="0"/>
                </a:lnTo>
                <a:lnTo>
                  <a:pt x="97" y="2"/>
                </a:lnTo>
                <a:lnTo>
                  <a:pt x="109" y="12"/>
                </a:lnTo>
                <a:lnTo>
                  <a:pt x="118" y="25"/>
                </a:lnTo>
                <a:lnTo>
                  <a:pt x="120" y="40"/>
                </a:lnTo>
                <a:lnTo>
                  <a:pt x="118" y="55"/>
                </a:lnTo>
                <a:lnTo>
                  <a:pt x="109" y="69"/>
                </a:lnTo>
                <a:lnTo>
                  <a:pt x="97" y="77"/>
                </a:lnTo>
                <a:lnTo>
                  <a:pt x="83" y="81"/>
                </a:lnTo>
                <a:lnTo>
                  <a:pt x="69" y="77"/>
                </a:lnTo>
                <a:lnTo>
                  <a:pt x="58" y="69"/>
                </a:lnTo>
                <a:lnTo>
                  <a:pt x="49" y="55"/>
                </a:lnTo>
                <a:lnTo>
                  <a:pt x="45" y="40"/>
                </a:lnTo>
                <a:lnTo>
                  <a:pt x="92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1"/>
          <p:cNvSpPr/>
          <p:nvPr/>
        </p:nvSpPr>
        <p:spPr>
          <a:xfrm>
            <a:off x="4017962" y="5557837"/>
            <a:ext cx="263525" cy="531812"/>
          </a:xfrm>
          <a:custGeom>
            <a:rect b="b" l="l" r="r" t="t"/>
            <a:pathLst>
              <a:path extrusionOk="0" h="335" w="166">
                <a:moveTo>
                  <a:pt x="92" y="313"/>
                </a:moveTo>
                <a:lnTo>
                  <a:pt x="94" y="324"/>
                </a:lnTo>
                <a:lnTo>
                  <a:pt x="99" y="330"/>
                </a:lnTo>
                <a:lnTo>
                  <a:pt x="109" y="334"/>
                </a:lnTo>
                <a:lnTo>
                  <a:pt x="113" y="334"/>
                </a:lnTo>
                <a:lnTo>
                  <a:pt x="124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6"/>
                </a:lnTo>
                <a:lnTo>
                  <a:pt x="131" y="34"/>
                </a:lnTo>
                <a:lnTo>
                  <a:pt x="133" y="30"/>
                </a:lnTo>
                <a:lnTo>
                  <a:pt x="137" y="30"/>
                </a:lnTo>
                <a:lnTo>
                  <a:pt x="139" y="30"/>
                </a:lnTo>
                <a:lnTo>
                  <a:pt x="141" y="34"/>
                </a:lnTo>
                <a:lnTo>
                  <a:pt x="141" y="147"/>
                </a:lnTo>
                <a:lnTo>
                  <a:pt x="143" y="158"/>
                </a:lnTo>
                <a:lnTo>
                  <a:pt x="153" y="162"/>
                </a:lnTo>
                <a:lnTo>
                  <a:pt x="161" y="158"/>
                </a:lnTo>
                <a:lnTo>
                  <a:pt x="165" y="147"/>
                </a:lnTo>
                <a:lnTo>
                  <a:pt x="165" y="12"/>
                </a:lnTo>
                <a:lnTo>
                  <a:pt x="161" y="4"/>
                </a:lnTo>
                <a:lnTo>
                  <a:pt x="153" y="0"/>
                </a:lnTo>
                <a:lnTo>
                  <a:pt x="14" y="0"/>
                </a:lnTo>
                <a:lnTo>
                  <a:pt x="4" y="4"/>
                </a:lnTo>
                <a:lnTo>
                  <a:pt x="0" y="12"/>
                </a:lnTo>
                <a:lnTo>
                  <a:pt x="0" y="147"/>
                </a:lnTo>
                <a:lnTo>
                  <a:pt x="4" y="158"/>
                </a:lnTo>
                <a:lnTo>
                  <a:pt x="14" y="162"/>
                </a:lnTo>
                <a:lnTo>
                  <a:pt x="21" y="158"/>
                </a:lnTo>
                <a:lnTo>
                  <a:pt x="26" y="147"/>
                </a:lnTo>
                <a:lnTo>
                  <a:pt x="26" y="34"/>
                </a:lnTo>
                <a:lnTo>
                  <a:pt x="26" y="30"/>
                </a:lnTo>
                <a:lnTo>
                  <a:pt x="30" y="30"/>
                </a:lnTo>
                <a:lnTo>
                  <a:pt x="32" y="30"/>
                </a:lnTo>
                <a:lnTo>
                  <a:pt x="34" y="34"/>
                </a:lnTo>
                <a:lnTo>
                  <a:pt x="34" y="156"/>
                </a:lnTo>
                <a:lnTo>
                  <a:pt x="34" y="313"/>
                </a:lnTo>
                <a:lnTo>
                  <a:pt x="36" y="322"/>
                </a:lnTo>
                <a:lnTo>
                  <a:pt x="41" y="330"/>
                </a:lnTo>
                <a:lnTo>
                  <a:pt x="51" y="334"/>
                </a:lnTo>
                <a:lnTo>
                  <a:pt x="56" y="334"/>
                </a:lnTo>
                <a:lnTo>
                  <a:pt x="66" y="330"/>
                </a:lnTo>
                <a:lnTo>
                  <a:pt x="71" y="322"/>
                </a:lnTo>
                <a:lnTo>
                  <a:pt x="75" y="313"/>
                </a:lnTo>
                <a:lnTo>
                  <a:pt x="75" y="166"/>
                </a:lnTo>
                <a:lnTo>
                  <a:pt x="77" y="160"/>
                </a:lnTo>
                <a:lnTo>
                  <a:pt x="83" y="156"/>
                </a:lnTo>
                <a:lnTo>
                  <a:pt x="90" y="160"/>
                </a:lnTo>
                <a:lnTo>
                  <a:pt x="92" y="166"/>
                </a:lnTo>
                <a:lnTo>
                  <a:pt x="92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1"/>
          <p:cNvSpPr/>
          <p:nvPr/>
        </p:nvSpPr>
        <p:spPr>
          <a:xfrm>
            <a:off x="4092575" y="5410200"/>
            <a:ext cx="114300" cy="122237"/>
          </a:xfrm>
          <a:custGeom>
            <a:rect b="b" l="l" r="r" t="t"/>
            <a:pathLst>
              <a:path extrusionOk="0" h="77" w="72">
                <a:moveTo>
                  <a:pt x="0" y="38"/>
                </a:moveTo>
                <a:lnTo>
                  <a:pt x="4" y="23"/>
                </a:lnTo>
                <a:lnTo>
                  <a:pt x="12" y="11"/>
                </a:lnTo>
                <a:lnTo>
                  <a:pt x="23" y="2"/>
                </a:lnTo>
                <a:lnTo>
                  <a:pt x="36" y="0"/>
                </a:lnTo>
                <a:lnTo>
                  <a:pt x="50" y="2"/>
                </a:lnTo>
                <a:lnTo>
                  <a:pt x="61" y="11"/>
                </a:lnTo>
                <a:lnTo>
                  <a:pt x="69" y="23"/>
                </a:lnTo>
                <a:lnTo>
                  <a:pt x="71" y="38"/>
                </a:lnTo>
                <a:lnTo>
                  <a:pt x="69" y="52"/>
                </a:lnTo>
                <a:lnTo>
                  <a:pt x="61" y="65"/>
                </a:lnTo>
                <a:lnTo>
                  <a:pt x="50" y="72"/>
                </a:lnTo>
                <a:lnTo>
                  <a:pt x="36" y="76"/>
                </a:lnTo>
                <a:lnTo>
                  <a:pt x="23" y="72"/>
                </a:lnTo>
                <a:lnTo>
                  <a:pt x="12" y="65"/>
                </a:lnTo>
                <a:lnTo>
                  <a:pt x="4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31"/>
          <p:cNvSpPr/>
          <p:nvPr/>
        </p:nvSpPr>
        <p:spPr>
          <a:xfrm>
            <a:off x="2670175" y="4525962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7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7"/>
                </a:lnTo>
                <a:lnTo>
                  <a:pt x="131" y="249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1"/>
                </a:lnTo>
                <a:lnTo>
                  <a:pt x="143" y="250"/>
                </a:lnTo>
                <a:lnTo>
                  <a:pt x="151" y="254"/>
                </a:lnTo>
                <a:lnTo>
                  <a:pt x="159" y="250"/>
                </a:lnTo>
                <a:lnTo>
                  <a:pt x="163" y="241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1"/>
                </a:lnTo>
                <a:lnTo>
                  <a:pt x="2" y="250"/>
                </a:lnTo>
                <a:lnTo>
                  <a:pt x="12" y="254"/>
                </a:lnTo>
                <a:lnTo>
                  <a:pt x="19" y="250"/>
                </a:lnTo>
                <a:lnTo>
                  <a:pt x="24" y="241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7"/>
                </a:lnTo>
                <a:lnTo>
                  <a:pt x="34" y="415"/>
                </a:lnTo>
                <a:lnTo>
                  <a:pt x="41" y="423"/>
                </a:lnTo>
                <a:lnTo>
                  <a:pt x="49" y="427"/>
                </a:lnTo>
                <a:lnTo>
                  <a:pt x="56" y="427"/>
                </a:lnTo>
                <a:lnTo>
                  <a:pt x="64" y="423"/>
                </a:lnTo>
                <a:lnTo>
                  <a:pt x="71" y="415"/>
                </a:lnTo>
                <a:lnTo>
                  <a:pt x="73" y="407"/>
                </a:lnTo>
                <a:lnTo>
                  <a:pt x="73" y="258"/>
                </a:lnTo>
                <a:lnTo>
                  <a:pt x="75" y="252"/>
                </a:lnTo>
                <a:lnTo>
                  <a:pt x="81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7"/>
                </a:lnTo>
                <a:lnTo>
                  <a:pt x="45" y="41"/>
                </a:lnTo>
                <a:lnTo>
                  <a:pt x="47" y="25"/>
                </a:lnTo>
                <a:lnTo>
                  <a:pt x="56" y="13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3"/>
                </a:lnTo>
                <a:lnTo>
                  <a:pt x="116" y="25"/>
                </a:lnTo>
                <a:lnTo>
                  <a:pt x="118" y="41"/>
                </a:lnTo>
                <a:lnTo>
                  <a:pt x="116" y="55"/>
                </a:lnTo>
                <a:lnTo>
                  <a:pt x="107" y="69"/>
                </a:lnTo>
                <a:lnTo>
                  <a:pt x="95" y="78"/>
                </a:lnTo>
                <a:lnTo>
                  <a:pt x="81" y="82"/>
                </a:lnTo>
                <a:lnTo>
                  <a:pt x="68" y="78"/>
                </a:lnTo>
                <a:lnTo>
                  <a:pt x="56" y="69"/>
                </a:lnTo>
                <a:lnTo>
                  <a:pt x="47" y="55"/>
                </a:lnTo>
                <a:lnTo>
                  <a:pt x="45" y="41"/>
                </a:lnTo>
                <a:lnTo>
                  <a:pt x="90" y="407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1"/>
          <p:cNvSpPr/>
          <p:nvPr/>
        </p:nvSpPr>
        <p:spPr>
          <a:xfrm>
            <a:off x="2670175" y="4673600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4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4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8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8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8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4" y="148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4"/>
                </a:lnTo>
                <a:lnTo>
                  <a:pt x="34" y="322"/>
                </a:lnTo>
                <a:lnTo>
                  <a:pt x="41" y="330"/>
                </a:lnTo>
                <a:lnTo>
                  <a:pt x="49" y="334"/>
                </a:lnTo>
                <a:lnTo>
                  <a:pt x="56" y="334"/>
                </a:lnTo>
                <a:lnTo>
                  <a:pt x="64" y="330"/>
                </a:lnTo>
                <a:lnTo>
                  <a:pt x="71" y="322"/>
                </a:lnTo>
                <a:lnTo>
                  <a:pt x="73" y="314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1"/>
          <p:cNvSpPr/>
          <p:nvPr/>
        </p:nvSpPr>
        <p:spPr>
          <a:xfrm>
            <a:off x="2744787" y="4525962"/>
            <a:ext cx="111125" cy="123825"/>
          </a:xfrm>
          <a:custGeom>
            <a:rect b="b" l="l" r="r" t="t"/>
            <a:pathLst>
              <a:path extrusionOk="0" h="78" w="70">
                <a:moveTo>
                  <a:pt x="0" y="39"/>
                </a:moveTo>
                <a:lnTo>
                  <a:pt x="2" y="23"/>
                </a:lnTo>
                <a:lnTo>
                  <a:pt x="10" y="12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2"/>
                </a:lnTo>
                <a:lnTo>
                  <a:pt x="67" y="23"/>
                </a:lnTo>
                <a:lnTo>
                  <a:pt x="69" y="39"/>
                </a:lnTo>
                <a:lnTo>
                  <a:pt x="67" y="52"/>
                </a:lnTo>
                <a:lnTo>
                  <a:pt x="59" y="65"/>
                </a:lnTo>
                <a:lnTo>
                  <a:pt x="48" y="73"/>
                </a:lnTo>
                <a:lnTo>
                  <a:pt x="34" y="77"/>
                </a:lnTo>
                <a:lnTo>
                  <a:pt x="21" y="73"/>
                </a:lnTo>
                <a:lnTo>
                  <a:pt x="10" y="65"/>
                </a:lnTo>
                <a:lnTo>
                  <a:pt x="2" y="52"/>
                </a:lnTo>
                <a:lnTo>
                  <a:pt x="0" y="3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670175" y="3692525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6"/>
                </a:lnTo>
                <a:lnTo>
                  <a:pt x="97" y="422"/>
                </a:lnTo>
                <a:lnTo>
                  <a:pt x="107" y="427"/>
                </a:lnTo>
                <a:lnTo>
                  <a:pt x="113" y="427"/>
                </a:lnTo>
                <a:lnTo>
                  <a:pt x="122" y="422"/>
                </a:lnTo>
                <a:lnTo>
                  <a:pt x="129" y="416"/>
                </a:lnTo>
                <a:lnTo>
                  <a:pt x="131" y="406"/>
                </a:lnTo>
                <a:lnTo>
                  <a:pt x="131" y="248"/>
                </a:lnTo>
                <a:lnTo>
                  <a:pt x="131" y="125"/>
                </a:lnTo>
                <a:lnTo>
                  <a:pt x="131" y="121"/>
                </a:lnTo>
                <a:lnTo>
                  <a:pt x="135" y="121"/>
                </a:lnTo>
                <a:lnTo>
                  <a:pt x="137" y="121"/>
                </a:lnTo>
                <a:lnTo>
                  <a:pt x="139" y="125"/>
                </a:lnTo>
                <a:lnTo>
                  <a:pt x="139" y="240"/>
                </a:lnTo>
                <a:lnTo>
                  <a:pt x="143" y="249"/>
                </a:lnTo>
                <a:lnTo>
                  <a:pt x="151" y="253"/>
                </a:lnTo>
                <a:lnTo>
                  <a:pt x="159" y="249"/>
                </a:lnTo>
                <a:lnTo>
                  <a:pt x="163" y="240"/>
                </a:lnTo>
                <a:lnTo>
                  <a:pt x="163" y="104"/>
                </a:lnTo>
                <a:lnTo>
                  <a:pt x="159" y="95"/>
                </a:lnTo>
                <a:lnTo>
                  <a:pt x="151" y="91"/>
                </a:lnTo>
                <a:lnTo>
                  <a:pt x="12" y="91"/>
                </a:lnTo>
                <a:lnTo>
                  <a:pt x="2" y="95"/>
                </a:lnTo>
                <a:lnTo>
                  <a:pt x="0" y="104"/>
                </a:lnTo>
                <a:lnTo>
                  <a:pt x="0" y="240"/>
                </a:lnTo>
                <a:lnTo>
                  <a:pt x="2" y="249"/>
                </a:lnTo>
                <a:lnTo>
                  <a:pt x="12" y="253"/>
                </a:lnTo>
                <a:lnTo>
                  <a:pt x="19" y="249"/>
                </a:lnTo>
                <a:lnTo>
                  <a:pt x="24" y="240"/>
                </a:lnTo>
                <a:lnTo>
                  <a:pt x="24" y="125"/>
                </a:lnTo>
                <a:lnTo>
                  <a:pt x="26" y="121"/>
                </a:lnTo>
                <a:lnTo>
                  <a:pt x="28" y="121"/>
                </a:lnTo>
                <a:lnTo>
                  <a:pt x="32" y="121"/>
                </a:lnTo>
                <a:lnTo>
                  <a:pt x="32" y="125"/>
                </a:lnTo>
                <a:lnTo>
                  <a:pt x="32" y="248"/>
                </a:lnTo>
                <a:lnTo>
                  <a:pt x="32" y="406"/>
                </a:lnTo>
                <a:lnTo>
                  <a:pt x="34" y="414"/>
                </a:lnTo>
                <a:lnTo>
                  <a:pt x="41" y="422"/>
                </a:lnTo>
                <a:lnTo>
                  <a:pt x="49" y="427"/>
                </a:lnTo>
                <a:lnTo>
                  <a:pt x="56" y="427"/>
                </a:lnTo>
                <a:lnTo>
                  <a:pt x="64" y="422"/>
                </a:lnTo>
                <a:lnTo>
                  <a:pt x="71" y="414"/>
                </a:lnTo>
                <a:lnTo>
                  <a:pt x="73" y="406"/>
                </a:lnTo>
                <a:lnTo>
                  <a:pt x="73" y="257"/>
                </a:lnTo>
                <a:lnTo>
                  <a:pt x="75" y="251"/>
                </a:lnTo>
                <a:lnTo>
                  <a:pt x="81" y="248"/>
                </a:lnTo>
                <a:lnTo>
                  <a:pt x="88" y="251"/>
                </a:lnTo>
                <a:lnTo>
                  <a:pt x="90" y="257"/>
                </a:lnTo>
                <a:lnTo>
                  <a:pt x="90" y="406"/>
                </a:lnTo>
                <a:lnTo>
                  <a:pt x="45" y="40"/>
                </a:lnTo>
                <a:lnTo>
                  <a:pt x="47" y="24"/>
                </a:lnTo>
                <a:lnTo>
                  <a:pt x="56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6" y="24"/>
                </a:lnTo>
                <a:lnTo>
                  <a:pt x="118" y="40"/>
                </a:lnTo>
                <a:lnTo>
                  <a:pt x="116" y="54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6" y="69"/>
                </a:lnTo>
                <a:lnTo>
                  <a:pt x="47" y="54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1"/>
          <p:cNvSpPr/>
          <p:nvPr/>
        </p:nvSpPr>
        <p:spPr>
          <a:xfrm>
            <a:off x="2670175" y="3838575"/>
            <a:ext cx="260350" cy="533400"/>
          </a:xfrm>
          <a:custGeom>
            <a:rect b="b" l="l" r="r" t="t"/>
            <a:pathLst>
              <a:path extrusionOk="0" h="336" w="164">
                <a:moveTo>
                  <a:pt x="90" y="314"/>
                </a:moveTo>
                <a:lnTo>
                  <a:pt x="92" y="324"/>
                </a:lnTo>
                <a:lnTo>
                  <a:pt x="97" y="330"/>
                </a:lnTo>
                <a:lnTo>
                  <a:pt x="107" y="335"/>
                </a:lnTo>
                <a:lnTo>
                  <a:pt x="113" y="335"/>
                </a:lnTo>
                <a:lnTo>
                  <a:pt x="122" y="330"/>
                </a:lnTo>
                <a:lnTo>
                  <a:pt x="129" y="324"/>
                </a:lnTo>
                <a:lnTo>
                  <a:pt x="131" y="314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8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8"/>
                </a:lnTo>
                <a:lnTo>
                  <a:pt x="163" y="13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3"/>
                </a:lnTo>
                <a:lnTo>
                  <a:pt x="0" y="148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4" y="148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4"/>
                </a:lnTo>
                <a:lnTo>
                  <a:pt x="34" y="322"/>
                </a:lnTo>
                <a:lnTo>
                  <a:pt x="41" y="330"/>
                </a:lnTo>
                <a:lnTo>
                  <a:pt x="49" y="335"/>
                </a:lnTo>
                <a:lnTo>
                  <a:pt x="56" y="335"/>
                </a:lnTo>
                <a:lnTo>
                  <a:pt x="64" y="330"/>
                </a:lnTo>
                <a:lnTo>
                  <a:pt x="71" y="322"/>
                </a:lnTo>
                <a:lnTo>
                  <a:pt x="73" y="314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1"/>
          <p:cNvSpPr/>
          <p:nvPr/>
        </p:nvSpPr>
        <p:spPr>
          <a:xfrm>
            <a:off x="2744787" y="3692525"/>
            <a:ext cx="111125" cy="122237"/>
          </a:xfrm>
          <a:custGeom>
            <a:rect b="b" l="l" r="r" t="t"/>
            <a:pathLst>
              <a:path extrusionOk="0" h="77" w="70">
                <a:moveTo>
                  <a:pt x="0" y="38"/>
                </a:moveTo>
                <a:lnTo>
                  <a:pt x="2" y="22"/>
                </a:lnTo>
                <a:lnTo>
                  <a:pt x="10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7" y="22"/>
                </a:lnTo>
                <a:lnTo>
                  <a:pt x="69" y="38"/>
                </a:lnTo>
                <a:lnTo>
                  <a:pt x="67" y="51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10" y="65"/>
                </a:lnTo>
                <a:lnTo>
                  <a:pt x="2" y="51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1"/>
          <p:cNvSpPr/>
          <p:nvPr/>
        </p:nvSpPr>
        <p:spPr>
          <a:xfrm>
            <a:off x="3014662" y="3692525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6"/>
                </a:lnTo>
                <a:lnTo>
                  <a:pt x="97" y="422"/>
                </a:lnTo>
                <a:lnTo>
                  <a:pt x="107" y="427"/>
                </a:lnTo>
                <a:lnTo>
                  <a:pt x="113" y="427"/>
                </a:lnTo>
                <a:lnTo>
                  <a:pt x="122" y="422"/>
                </a:lnTo>
                <a:lnTo>
                  <a:pt x="129" y="416"/>
                </a:lnTo>
                <a:lnTo>
                  <a:pt x="131" y="406"/>
                </a:lnTo>
                <a:lnTo>
                  <a:pt x="131" y="248"/>
                </a:lnTo>
                <a:lnTo>
                  <a:pt x="131" y="125"/>
                </a:lnTo>
                <a:lnTo>
                  <a:pt x="131" y="121"/>
                </a:lnTo>
                <a:lnTo>
                  <a:pt x="135" y="121"/>
                </a:lnTo>
                <a:lnTo>
                  <a:pt x="137" y="121"/>
                </a:lnTo>
                <a:lnTo>
                  <a:pt x="139" y="125"/>
                </a:lnTo>
                <a:lnTo>
                  <a:pt x="139" y="240"/>
                </a:lnTo>
                <a:lnTo>
                  <a:pt x="143" y="249"/>
                </a:lnTo>
                <a:lnTo>
                  <a:pt x="151" y="253"/>
                </a:lnTo>
                <a:lnTo>
                  <a:pt x="159" y="249"/>
                </a:lnTo>
                <a:lnTo>
                  <a:pt x="163" y="240"/>
                </a:lnTo>
                <a:lnTo>
                  <a:pt x="163" y="104"/>
                </a:lnTo>
                <a:lnTo>
                  <a:pt x="159" y="95"/>
                </a:lnTo>
                <a:lnTo>
                  <a:pt x="151" y="91"/>
                </a:lnTo>
                <a:lnTo>
                  <a:pt x="12" y="91"/>
                </a:lnTo>
                <a:lnTo>
                  <a:pt x="2" y="95"/>
                </a:lnTo>
                <a:lnTo>
                  <a:pt x="0" y="104"/>
                </a:lnTo>
                <a:lnTo>
                  <a:pt x="0" y="240"/>
                </a:lnTo>
                <a:lnTo>
                  <a:pt x="2" y="249"/>
                </a:lnTo>
                <a:lnTo>
                  <a:pt x="12" y="253"/>
                </a:lnTo>
                <a:lnTo>
                  <a:pt x="19" y="249"/>
                </a:lnTo>
                <a:lnTo>
                  <a:pt x="23" y="240"/>
                </a:lnTo>
                <a:lnTo>
                  <a:pt x="23" y="125"/>
                </a:lnTo>
                <a:lnTo>
                  <a:pt x="25" y="121"/>
                </a:lnTo>
                <a:lnTo>
                  <a:pt x="28" y="121"/>
                </a:lnTo>
                <a:lnTo>
                  <a:pt x="32" y="121"/>
                </a:lnTo>
                <a:lnTo>
                  <a:pt x="32" y="125"/>
                </a:lnTo>
                <a:lnTo>
                  <a:pt x="32" y="248"/>
                </a:lnTo>
                <a:lnTo>
                  <a:pt x="32" y="406"/>
                </a:lnTo>
                <a:lnTo>
                  <a:pt x="34" y="414"/>
                </a:lnTo>
                <a:lnTo>
                  <a:pt x="41" y="422"/>
                </a:lnTo>
                <a:lnTo>
                  <a:pt x="49" y="427"/>
                </a:lnTo>
                <a:lnTo>
                  <a:pt x="55" y="427"/>
                </a:lnTo>
                <a:lnTo>
                  <a:pt x="64" y="422"/>
                </a:lnTo>
                <a:lnTo>
                  <a:pt x="71" y="414"/>
                </a:lnTo>
                <a:lnTo>
                  <a:pt x="73" y="406"/>
                </a:lnTo>
                <a:lnTo>
                  <a:pt x="73" y="257"/>
                </a:lnTo>
                <a:lnTo>
                  <a:pt x="75" y="251"/>
                </a:lnTo>
                <a:lnTo>
                  <a:pt x="81" y="248"/>
                </a:lnTo>
                <a:lnTo>
                  <a:pt x="88" y="251"/>
                </a:lnTo>
                <a:lnTo>
                  <a:pt x="90" y="257"/>
                </a:lnTo>
                <a:lnTo>
                  <a:pt x="90" y="406"/>
                </a:lnTo>
                <a:lnTo>
                  <a:pt x="45" y="40"/>
                </a:lnTo>
                <a:lnTo>
                  <a:pt x="47" y="24"/>
                </a:lnTo>
                <a:lnTo>
                  <a:pt x="55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5" y="24"/>
                </a:lnTo>
                <a:lnTo>
                  <a:pt x="117" y="40"/>
                </a:lnTo>
                <a:lnTo>
                  <a:pt x="115" y="54"/>
                </a:lnTo>
                <a:lnTo>
                  <a:pt x="107" y="69"/>
                </a:lnTo>
                <a:lnTo>
                  <a:pt x="95" y="77"/>
                </a:lnTo>
                <a:lnTo>
                  <a:pt x="81" y="81"/>
                </a:lnTo>
                <a:lnTo>
                  <a:pt x="68" y="77"/>
                </a:lnTo>
                <a:lnTo>
                  <a:pt x="55" y="69"/>
                </a:lnTo>
                <a:lnTo>
                  <a:pt x="47" y="54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1"/>
          <p:cNvSpPr/>
          <p:nvPr/>
        </p:nvSpPr>
        <p:spPr>
          <a:xfrm>
            <a:off x="3014662" y="3838575"/>
            <a:ext cx="260350" cy="533400"/>
          </a:xfrm>
          <a:custGeom>
            <a:rect b="b" l="l" r="r" t="t"/>
            <a:pathLst>
              <a:path extrusionOk="0" h="336" w="164">
                <a:moveTo>
                  <a:pt x="90" y="314"/>
                </a:moveTo>
                <a:lnTo>
                  <a:pt x="92" y="324"/>
                </a:lnTo>
                <a:lnTo>
                  <a:pt x="97" y="330"/>
                </a:lnTo>
                <a:lnTo>
                  <a:pt x="107" y="335"/>
                </a:lnTo>
                <a:lnTo>
                  <a:pt x="113" y="335"/>
                </a:lnTo>
                <a:lnTo>
                  <a:pt x="122" y="330"/>
                </a:lnTo>
                <a:lnTo>
                  <a:pt x="129" y="324"/>
                </a:lnTo>
                <a:lnTo>
                  <a:pt x="131" y="314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8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8"/>
                </a:lnTo>
                <a:lnTo>
                  <a:pt x="163" y="13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3"/>
                </a:lnTo>
                <a:lnTo>
                  <a:pt x="0" y="148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3" y="148"/>
                </a:lnTo>
                <a:lnTo>
                  <a:pt x="23" y="34"/>
                </a:lnTo>
                <a:lnTo>
                  <a:pt x="25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4"/>
                </a:lnTo>
                <a:lnTo>
                  <a:pt x="34" y="322"/>
                </a:lnTo>
                <a:lnTo>
                  <a:pt x="41" y="330"/>
                </a:lnTo>
                <a:lnTo>
                  <a:pt x="49" y="335"/>
                </a:lnTo>
                <a:lnTo>
                  <a:pt x="55" y="335"/>
                </a:lnTo>
                <a:lnTo>
                  <a:pt x="64" y="330"/>
                </a:lnTo>
                <a:lnTo>
                  <a:pt x="71" y="322"/>
                </a:lnTo>
                <a:lnTo>
                  <a:pt x="73" y="314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1"/>
          <p:cNvSpPr/>
          <p:nvPr/>
        </p:nvSpPr>
        <p:spPr>
          <a:xfrm>
            <a:off x="3089275" y="3692525"/>
            <a:ext cx="109537" cy="122237"/>
          </a:xfrm>
          <a:custGeom>
            <a:rect b="b" l="l" r="r" t="t"/>
            <a:pathLst>
              <a:path extrusionOk="0" h="77" w="69">
                <a:moveTo>
                  <a:pt x="0" y="38"/>
                </a:moveTo>
                <a:lnTo>
                  <a:pt x="2" y="22"/>
                </a:lnTo>
                <a:lnTo>
                  <a:pt x="9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6" y="22"/>
                </a:lnTo>
                <a:lnTo>
                  <a:pt x="68" y="38"/>
                </a:lnTo>
                <a:lnTo>
                  <a:pt x="66" y="51"/>
                </a:lnTo>
                <a:lnTo>
                  <a:pt x="59" y="65"/>
                </a:lnTo>
                <a:lnTo>
                  <a:pt x="48" y="72"/>
                </a:lnTo>
                <a:lnTo>
                  <a:pt x="34" y="76"/>
                </a:lnTo>
                <a:lnTo>
                  <a:pt x="21" y="72"/>
                </a:lnTo>
                <a:lnTo>
                  <a:pt x="9" y="65"/>
                </a:lnTo>
                <a:lnTo>
                  <a:pt x="2" y="51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1"/>
          <p:cNvSpPr/>
          <p:nvPr/>
        </p:nvSpPr>
        <p:spPr>
          <a:xfrm>
            <a:off x="2670175" y="1973262"/>
            <a:ext cx="260350" cy="679450"/>
          </a:xfrm>
          <a:custGeom>
            <a:rect b="b" l="l" r="r" t="t"/>
            <a:pathLst>
              <a:path extrusionOk="0" h="428" w="164">
                <a:moveTo>
                  <a:pt x="90" y="406"/>
                </a:moveTo>
                <a:lnTo>
                  <a:pt x="92" y="417"/>
                </a:lnTo>
                <a:lnTo>
                  <a:pt x="97" y="423"/>
                </a:lnTo>
                <a:lnTo>
                  <a:pt x="107" y="427"/>
                </a:lnTo>
                <a:lnTo>
                  <a:pt x="113" y="427"/>
                </a:lnTo>
                <a:lnTo>
                  <a:pt x="122" y="423"/>
                </a:lnTo>
                <a:lnTo>
                  <a:pt x="129" y="417"/>
                </a:lnTo>
                <a:lnTo>
                  <a:pt x="131" y="406"/>
                </a:lnTo>
                <a:lnTo>
                  <a:pt x="131" y="249"/>
                </a:lnTo>
                <a:lnTo>
                  <a:pt x="131" y="126"/>
                </a:lnTo>
                <a:lnTo>
                  <a:pt x="131" y="122"/>
                </a:lnTo>
                <a:lnTo>
                  <a:pt x="135" y="122"/>
                </a:lnTo>
                <a:lnTo>
                  <a:pt x="137" y="122"/>
                </a:lnTo>
                <a:lnTo>
                  <a:pt x="139" y="126"/>
                </a:lnTo>
                <a:lnTo>
                  <a:pt x="139" y="240"/>
                </a:lnTo>
                <a:lnTo>
                  <a:pt x="143" y="250"/>
                </a:lnTo>
                <a:lnTo>
                  <a:pt x="151" y="254"/>
                </a:lnTo>
                <a:lnTo>
                  <a:pt x="159" y="250"/>
                </a:lnTo>
                <a:lnTo>
                  <a:pt x="163" y="240"/>
                </a:lnTo>
                <a:lnTo>
                  <a:pt x="163" y="104"/>
                </a:lnTo>
                <a:lnTo>
                  <a:pt x="159" y="96"/>
                </a:lnTo>
                <a:lnTo>
                  <a:pt x="151" y="92"/>
                </a:lnTo>
                <a:lnTo>
                  <a:pt x="12" y="92"/>
                </a:lnTo>
                <a:lnTo>
                  <a:pt x="2" y="96"/>
                </a:lnTo>
                <a:lnTo>
                  <a:pt x="0" y="104"/>
                </a:lnTo>
                <a:lnTo>
                  <a:pt x="0" y="240"/>
                </a:lnTo>
                <a:lnTo>
                  <a:pt x="2" y="250"/>
                </a:lnTo>
                <a:lnTo>
                  <a:pt x="12" y="254"/>
                </a:lnTo>
                <a:lnTo>
                  <a:pt x="19" y="250"/>
                </a:lnTo>
                <a:lnTo>
                  <a:pt x="24" y="240"/>
                </a:lnTo>
                <a:lnTo>
                  <a:pt x="24" y="126"/>
                </a:lnTo>
                <a:lnTo>
                  <a:pt x="26" y="122"/>
                </a:lnTo>
                <a:lnTo>
                  <a:pt x="28" y="122"/>
                </a:lnTo>
                <a:lnTo>
                  <a:pt x="32" y="122"/>
                </a:lnTo>
                <a:lnTo>
                  <a:pt x="32" y="126"/>
                </a:lnTo>
                <a:lnTo>
                  <a:pt x="32" y="249"/>
                </a:lnTo>
                <a:lnTo>
                  <a:pt x="32" y="406"/>
                </a:lnTo>
                <a:lnTo>
                  <a:pt x="34" y="415"/>
                </a:lnTo>
                <a:lnTo>
                  <a:pt x="41" y="423"/>
                </a:lnTo>
                <a:lnTo>
                  <a:pt x="49" y="427"/>
                </a:lnTo>
                <a:lnTo>
                  <a:pt x="56" y="427"/>
                </a:lnTo>
                <a:lnTo>
                  <a:pt x="64" y="423"/>
                </a:lnTo>
                <a:lnTo>
                  <a:pt x="71" y="415"/>
                </a:lnTo>
                <a:lnTo>
                  <a:pt x="73" y="406"/>
                </a:lnTo>
                <a:lnTo>
                  <a:pt x="73" y="258"/>
                </a:lnTo>
                <a:lnTo>
                  <a:pt x="75" y="252"/>
                </a:lnTo>
                <a:lnTo>
                  <a:pt x="81" y="249"/>
                </a:lnTo>
                <a:lnTo>
                  <a:pt x="88" y="252"/>
                </a:lnTo>
                <a:lnTo>
                  <a:pt x="90" y="258"/>
                </a:lnTo>
                <a:lnTo>
                  <a:pt x="90" y="406"/>
                </a:lnTo>
                <a:lnTo>
                  <a:pt x="45" y="40"/>
                </a:lnTo>
                <a:lnTo>
                  <a:pt x="47" y="25"/>
                </a:lnTo>
                <a:lnTo>
                  <a:pt x="56" y="12"/>
                </a:lnTo>
                <a:lnTo>
                  <a:pt x="68" y="2"/>
                </a:lnTo>
                <a:lnTo>
                  <a:pt x="81" y="0"/>
                </a:lnTo>
                <a:lnTo>
                  <a:pt x="95" y="2"/>
                </a:lnTo>
                <a:lnTo>
                  <a:pt x="107" y="12"/>
                </a:lnTo>
                <a:lnTo>
                  <a:pt x="116" y="25"/>
                </a:lnTo>
                <a:lnTo>
                  <a:pt x="118" y="40"/>
                </a:lnTo>
                <a:lnTo>
                  <a:pt x="116" y="55"/>
                </a:lnTo>
                <a:lnTo>
                  <a:pt x="107" y="69"/>
                </a:lnTo>
                <a:lnTo>
                  <a:pt x="95" y="77"/>
                </a:lnTo>
                <a:lnTo>
                  <a:pt x="81" y="82"/>
                </a:lnTo>
                <a:lnTo>
                  <a:pt x="68" y="77"/>
                </a:lnTo>
                <a:lnTo>
                  <a:pt x="56" y="69"/>
                </a:lnTo>
                <a:lnTo>
                  <a:pt x="47" y="55"/>
                </a:lnTo>
                <a:lnTo>
                  <a:pt x="45" y="40"/>
                </a:lnTo>
                <a:lnTo>
                  <a:pt x="90" y="406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1"/>
          <p:cNvSpPr/>
          <p:nvPr/>
        </p:nvSpPr>
        <p:spPr>
          <a:xfrm>
            <a:off x="2670175" y="2120900"/>
            <a:ext cx="260350" cy="531812"/>
          </a:xfrm>
          <a:custGeom>
            <a:rect b="b" l="l" r="r" t="t"/>
            <a:pathLst>
              <a:path extrusionOk="0" h="335" w="164">
                <a:moveTo>
                  <a:pt x="90" y="313"/>
                </a:moveTo>
                <a:lnTo>
                  <a:pt x="92" y="324"/>
                </a:lnTo>
                <a:lnTo>
                  <a:pt x="97" y="330"/>
                </a:lnTo>
                <a:lnTo>
                  <a:pt x="107" y="334"/>
                </a:lnTo>
                <a:lnTo>
                  <a:pt x="113" y="334"/>
                </a:lnTo>
                <a:lnTo>
                  <a:pt x="122" y="330"/>
                </a:lnTo>
                <a:lnTo>
                  <a:pt x="129" y="324"/>
                </a:lnTo>
                <a:lnTo>
                  <a:pt x="131" y="313"/>
                </a:lnTo>
                <a:lnTo>
                  <a:pt x="131" y="156"/>
                </a:lnTo>
                <a:lnTo>
                  <a:pt x="131" y="34"/>
                </a:lnTo>
                <a:lnTo>
                  <a:pt x="131" y="30"/>
                </a:lnTo>
                <a:lnTo>
                  <a:pt x="135" y="30"/>
                </a:lnTo>
                <a:lnTo>
                  <a:pt x="137" y="30"/>
                </a:lnTo>
                <a:lnTo>
                  <a:pt x="139" y="34"/>
                </a:lnTo>
                <a:lnTo>
                  <a:pt x="139" y="147"/>
                </a:lnTo>
                <a:lnTo>
                  <a:pt x="143" y="158"/>
                </a:lnTo>
                <a:lnTo>
                  <a:pt x="151" y="162"/>
                </a:lnTo>
                <a:lnTo>
                  <a:pt x="159" y="158"/>
                </a:lnTo>
                <a:lnTo>
                  <a:pt x="163" y="147"/>
                </a:lnTo>
                <a:lnTo>
                  <a:pt x="163" y="12"/>
                </a:lnTo>
                <a:lnTo>
                  <a:pt x="159" y="4"/>
                </a:lnTo>
                <a:lnTo>
                  <a:pt x="151" y="0"/>
                </a:lnTo>
                <a:lnTo>
                  <a:pt x="12" y="0"/>
                </a:lnTo>
                <a:lnTo>
                  <a:pt x="2" y="4"/>
                </a:lnTo>
                <a:lnTo>
                  <a:pt x="0" y="12"/>
                </a:lnTo>
                <a:lnTo>
                  <a:pt x="0" y="147"/>
                </a:lnTo>
                <a:lnTo>
                  <a:pt x="2" y="158"/>
                </a:lnTo>
                <a:lnTo>
                  <a:pt x="12" y="162"/>
                </a:lnTo>
                <a:lnTo>
                  <a:pt x="19" y="158"/>
                </a:lnTo>
                <a:lnTo>
                  <a:pt x="24" y="147"/>
                </a:lnTo>
                <a:lnTo>
                  <a:pt x="24" y="34"/>
                </a:lnTo>
                <a:lnTo>
                  <a:pt x="26" y="30"/>
                </a:lnTo>
                <a:lnTo>
                  <a:pt x="28" y="30"/>
                </a:lnTo>
                <a:lnTo>
                  <a:pt x="32" y="30"/>
                </a:lnTo>
                <a:lnTo>
                  <a:pt x="32" y="34"/>
                </a:lnTo>
                <a:lnTo>
                  <a:pt x="32" y="156"/>
                </a:lnTo>
                <a:lnTo>
                  <a:pt x="32" y="313"/>
                </a:lnTo>
                <a:lnTo>
                  <a:pt x="34" y="322"/>
                </a:lnTo>
                <a:lnTo>
                  <a:pt x="41" y="330"/>
                </a:lnTo>
                <a:lnTo>
                  <a:pt x="49" y="334"/>
                </a:lnTo>
                <a:lnTo>
                  <a:pt x="56" y="334"/>
                </a:lnTo>
                <a:lnTo>
                  <a:pt x="64" y="330"/>
                </a:lnTo>
                <a:lnTo>
                  <a:pt x="71" y="322"/>
                </a:lnTo>
                <a:lnTo>
                  <a:pt x="73" y="313"/>
                </a:lnTo>
                <a:lnTo>
                  <a:pt x="73" y="166"/>
                </a:lnTo>
                <a:lnTo>
                  <a:pt x="75" y="160"/>
                </a:lnTo>
                <a:lnTo>
                  <a:pt x="81" y="156"/>
                </a:lnTo>
                <a:lnTo>
                  <a:pt x="88" y="160"/>
                </a:lnTo>
                <a:lnTo>
                  <a:pt x="90" y="166"/>
                </a:lnTo>
                <a:lnTo>
                  <a:pt x="90" y="31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1"/>
          <p:cNvSpPr/>
          <p:nvPr/>
        </p:nvSpPr>
        <p:spPr>
          <a:xfrm>
            <a:off x="2744787" y="1973262"/>
            <a:ext cx="111125" cy="123825"/>
          </a:xfrm>
          <a:custGeom>
            <a:rect b="b" l="l" r="r" t="t"/>
            <a:pathLst>
              <a:path extrusionOk="0" h="78" w="70">
                <a:moveTo>
                  <a:pt x="0" y="38"/>
                </a:moveTo>
                <a:lnTo>
                  <a:pt x="2" y="23"/>
                </a:lnTo>
                <a:lnTo>
                  <a:pt x="10" y="11"/>
                </a:lnTo>
                <a:lnTo>
                  <a:pt x="21" y="2"/>
                </a:lnTo>
                <a:lnTo>
                  <a:pt x="34" y="0"/>
                </a:lnTo>
                <a:lnTo>
                  <a:pt x="48" y="2"/>
                </a:lnTo>
                <a:lnTo>
                  <a:pt x="59" y="11"/>
                </a:lnTo>
                <a:lnTo>
                  <a:pt x="67" y="23"/>
                </a:lnTo>
                <a:lnTo>
                  <a:pt x="69" y="38"/>
                </a:lnTo>
                <a:lnTo>
                  <a:pt x="67" y="52"/>
                </a:lnTo>
                <a:lnTo>
                  <a:pt x="59" y="65"/>
                </a:lnTo>
                <a:lnTo>
                  <a:pt x="48" y="72"/>
                </a:lnTo>
                <a:lnTo>
                  <a:pt x="34" y="77"/>
                </a:lnTo>
                <a:lnTo>
                  <a:pt x="21" y="72"/>
                </a:lnTo>
                <a:lnTo>
                  <a:pt x="10" y="65"/>
                </a:lnTo>
                <a:lnTo>
                  <a:pt x="2" y="52"/>
                </a:lnTo>
                <a:lnTo>
                  <a:pt x="0" y="3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1"/>
          <p:cNvSpPr/>
          <p:nvPr/>
        </p:nvSpPr>
        <p:spPr>
          <a:xfrm>
            <a:off x="4240212" y="2652712"/>
            <a:ext cx="671512" cy="1236662"/>
          </a:xfrm>
          <a:custGeom>
            <a:rect b="b" l="l" r="r" t="t"/>
            <a:pathLst>
              <a:path extrusionOk="0" h="779" w="423">
                <a:moveTo>
                  <a:pt x="316" y="0"/>
                </a:moveTo>
                <a:lnTo>
                  <a:pt x="350" y="204"/>
                </a:lnTo>
                <a:lnTo>
                  <a:pt x="337" y="210"/>
                </a:lnTo>
                <a:lnTo>
                  <a:pt x="331" y="199"/>
                </a:lnTo>
                <a:lnTo>
                  <a:pt x="325" y="190"/>
                </a:lnTo>
                <a:lnTo>
                  <a:pt x="319" y="181"/>
                </a:lnTo>
                <a:lnTo>
                  <a:pt x="314" y="173"/>
                </a:lnTo>
                <a:lnTo>
                  <a:pt x="308" y="165"/>
                </a:lnTo>
                <a:lnTo>
                  <a:pt x="303" y="158"/>
                </a:lnTo>
                <a:lnTo>
                  <a:pt x="297" y="151"/>
                </a:lnTo>
                <a:lnTo>
                  <a:pt x="291" y="145"/>
                </a:lnTo>
                <a:lnTo>
                  <a:pt x="287" y="141"/>
                </a:lnTo>
                <a:lnTo>
                  <a:pt x="283" y="137"/>
                </a:lnTo>
                <a:lnTo>
                  <a:pt x="279" y="134"/>
                </a:lnTo>
                <a:lnTo>
                  <a:pt x="274" y="130"/>
                </a:lnTo>
                <a:lnTo>
                  <a:pt x="270" y="127"/>
                </a:lnTo>
                <a:lnTo>
                  <a:pt x="265" y="124"/>
                </a:lnTo>
                <a:lnTo>
                  <a:pt x="261" y="121"/>
                </a:lnTo>
                <a:lnTo>
                  <a:pt x="257" y="118"/>
                </a:lnTo>
                <a:lnTo>
                  <a:pt x="253" y="116"/>
                </a:lnTo>
                <a:lnTo>
                  <a:pt x="248" y="113"/>
                </a:lnTo>
                <a:lnTo>
                  <a:pt x="245" y="111"/>
                </a:lnTo>
                <a:lnTo>
                  <a:pt x="240" y="109"/>
                </a:lnTo>
                <a:lnTo>
                  <a:pt x="236" y="107"/>
                </a:lnTo>
                <a:lnTo>
                  <a:pt x="231" y="106"/>
                </a:lnTo>
                <a:lnTo>
                  <a:pt x="227" y="104"/>
                </a:lnTo>
                <a:lnTo>
                  <a:pt x="222" y="103"/>
                </a:lnTo>
                <a:lnTo>
                  <a:pt x="217" y="102"/>
                </a:lnTo>
                <a:lnTo>
                  <a:pt x="213" y="101"/>
                </a:lnTo>
                <a:lnTo>
                  <a:pt x="208" y="100"/>
                </a:lnTo>
                <a:lnTo>
                  <a:pt x="204" y="100"/>
                </a:lnTo>
                <a:lnTo>
                  <a:pt x="199" y="99"/>
                </a:lnTo>
                <a:lnTo>
                  <a:pt x="195" y="99"/>
                </a:lnTo>
                <a:lnTo>
                  <a:pt x="191" y="99"/>
                </a:lnTo>
                <a:lnTo>
                  <a:pt x="186" y="99"/>
                </a:lnTo>
                <a:lnTo>
                  <a:pt x="182" y="99"/>
                </a:lnTo>
                <a:lnTo>
                  <a:pt x="178" y="100"/>
                </a:lnTo>
                <a:lnTo>
                  <a:pt x="174" y="101"/>
                </a:lnTo>
                <a:lnTo>
                  <a:pt x="170" y="102"/>
                </a:lnTo>
                <a:lnTo>
                  <a:pt x="166" y="103"/>
                </a:lnTo>
                <a:lnTo>
                  <a:pt x="162" y="104"/>
                </a:lnTo>
                <a:lnTo>
                  <a:pt x="158" y="105"/>
                </a:lnTo>
                <a:lnTo>
                  <a:pt x="154" y="107"/>
                </a:lnTo>
                <a:lnTo>
                  <a:pt x="150" y="109"/>
                </a:lnTo>
                <a:lnTo>
                  <a:pt x="146" y="111"/>
                </a:lnTo>
                <a:lnTo>
                  <a:pt x="143" y="112"/>
                </a:lnTo>
                <a:lnTo>
                  <a:pt x="139" y="115"/>
                </a:lnTo>
                <a:lnTo>
                  <a:pt x="136" y="117"/>
                </a:lnTo>
                <a:lnTo>
                  <a:pt x="133" y="120"/>
                </a:lnTo>
                <a:lnTo>
                  <a:pt x="130" y="122"/>
                </a:lnTo>
                <a:lnTo>
                  <a:pt x="127" y="125"/>
                </a:lnTo>
                <a:lnTo>
                  <a:pt x="125" y="128"/>
                </a:lnTo>
                <a:lnTo>
                  <a:pt x="122" y="132"/>
                </a:lnTo>
                <a:lnTo>
                  <a:pt x="120" y="135"/>
                </a:lnTo>
                <a:lnTo>
                  <a:pt x="118" y="139"/>
                </a:lnTo>
                <a:lnTo>
                  <a:pt x="115" y="142"/>
                </a:lnTo>
                <a:lnTo>
                  <a:pt x="113" y="146"/>
                </a:lnTo>
                <a:lnTo>
                  <a:pt x="112" y="150"/>
                </a:lnTo>
                <a:lnTo>
                  <a:pt x="110" y="155"/>
                </a:lnTo>
                <a:lnTo>
                  <a:pt x="109" y="159"/>
                </a:lnTo>
                <a:lnTo>
                  <a:pt x="107" y="163"/>
                </a:lnTo>
                <a:lnTo>
                  <a:pt x="106" y="167"/>
                </a:lnTo>
                <a:lnTo>
                  <a:pt x="106" y="171"/>
                </a:lnTo>
                <a:lnTo>
                  <a:pt x="106" y="176"/>
                </a:lnTo>
                <a:lnTo>
                  <a:pt x="105" y="180"/>
                </a:lnTo>
                <a:lnTo>
                  <a:pt x="105" y="184"/>
                </a:lnTo>
                <a:lnTo>
                  <a:pt x="105" y="188"/>
                </a:lnTo>
                <a:lnTo>
                  <a:pt x="105" y="192"/>
                </a:lnTo>
                <a:lnTo>
                  <a:pt x="105" y="195"/>
                </a:lnTo>
                <a:lnTo>
                  <a:pt x="106" y="199"/>
                </a:lnTo>
                <a:lnTo>
                  <a:pt x="106" y="203"/>
                </a:lnTo>
                <a:lnTo>
                  <a:pt x="106" y="207"/>
                </a:lnTo>
                <a:lnTo>
                  <a:pt x="107" y="211"/>
                </a:lnTo>
                <a:lnTo>
                  <a:pt x="109" y="215"/>
                </a:lnTo>
                <a:lnTo>
                  <a:pt x="111" y="219"/>
                </a:lnTo>
                <a:lnTo>
                  <a:pt x="114" y="226"/>
                </a:lnTo>
                <a:lnTo>
                  <a:pt x="118" y="233"/>
                </a:lnTo>
                <a:lnTo>
                  <a:pt x="122" y="240"/>
                </a:lnTo>
                <a:lnTo>
                  <a:pt x="127" y="247"/>
                </a:lnTo>
                <a:lnTo>
                  <a:pt x="130" y="250"/>
                </a:lnTo>
                <a:lnTo>
                  <a:pt x="133" y="254"/>
                </a:lnTo>
                <a:lnTo>
                  <a:pt x="135" y="257"/>
                </a:lnTo>
                <a:lnTo>
                  <a:pt x="139" y="260"/>
                </a:lnTo>
                <a:lnTo>
                  <a:pt x="142" y="263"/>
                </a:lnTo>
                <a:lnTo>
                  <a:pt x="145" y="266"/>
                </a:lnTo>
                <a:lnTo>
                  <a:pt x="148" y="268"/>
                </a:lnTo>
                <a:lnTo>
                  <a:pt x="152" y="272"/>
                </a:lnTo>
                <a:lnTo>
                  <a:pt x="160" y="277"/>
                </a:lnTo>
                <a:lnTo>
                  <a:pt x="170" y="283"/>
                </a:lnTo>
                <a:lnTo>
                  <a:pt x="180" y="290"/>
                </a:lnTo>
                <a:lnTo>
                  <a:pt x="194" y="297"/>
                </a:lnTo>
                <a:lnTo>
                  <a:pt x="209" y="304"/>
                </a:lnTo>
                <a:lnTo>
                  <a:pt x="225" y="312"/>
                </a:lnTo>
                <a:lnTo>
                  <a:pt x="235" y="315"/>
                </a:lnTo>
                <a:lnTo>
                  <a:pt x="244" y="319"/>
                </a:lnTo>
                <a:lnTo>
                  <a:pt x="253" y="323"/>
                </a:lnTo>
                <a:lnTo>
                  <a:pt x="264" y="327"/>
                </a:lnTo>
                <a:lnTo>
                  <a:pt x="272" y="330"/>
                </a:lnTo>
                <a:lnTo>
                  <a:pt x="280" y="333"/>
                </a:lnTo>
                <a:lnTo>
                  <a:pt x="288" y="336"/>
                </a:lnTo>
                <a:lnTo>
                  <a:pt x="295" y="340"/>
                </a:lnTo>
                <a:lnTo>
                  <a:pt x="302" y="343"/>
                </a:lnTo>
                <a:lnTo>
                  <a:pt x="309" y="346"/>
                </a:lnTo>
                <a:lnTo>
                  <a:pt x="321" y="353"/>
                </a:lnTo>
                <a:lnTo>
                  <a:pt x="333" y="359"/>
                </a:lnTo>
                <a:lnTo>
                  <a:pt x="344" y="366"/>
                </a:lnTo>
                <a:lnTo>
                  <a:pt x="353" y="373"/>
                </a:lnTo>
                <a:lnTo>
                  <a:pt x="362" y="380"/>
                </a:lnTo>
                <a:lnTo>
                  <a:pt x="366" y="383"/>
                </a:lnTo>
                <a:lnTo>
                  <a:pt x="369" y="386"/>
                </a:lnTo>
                <a:lnTo>
                  <a:pt x="373" y="390"/>
                </a:lnTo>
                <a:lnTo>
                  <a:pt x="376" y="394"/>
                </a:lnTo>
                <a:lnTo>
                  <a:pt x="380" y="397"/>
                </a:lnTo>
                <a:lnTo>
                  <a:pt x="383" y="401"/>
                </a:lnTo>
                <a:lnTo>
                  <a:pt x="386" y="405"/>
                </a:lnTo>
                <a:lnTo>
                  <a:pt x="388" y="409"/>
                </a:lnTo>
                <a:lnTo>
                  <a:pt x="391" y="413"/>
                </a:lnTo>
                <a:lnTo>
                  <a:pt x="394" y="418"/>
                </a:lnTo>
                <a:lnTo>
                  <a:pt x="396" y="422"/>
                </a:lnTo>
                <a:lnTo>
                  <a:pt x="399" y="427"/>
                </a:lnTo>
                <a:lnTo>
                  <a:pt x="402" y="431"/>
                </a:lnTo>
                <a:lnTo>
                  <a:pt x="404" y="436"/>
                </a:lnTo>
                <a:lnTo>
                  <a:pt x="406" y="440"/>
                </a:lnTo>
                <a:lnTo>
                  <a:pt x="409" y="445"/>
                </a:lnTo>
                <a:lnTo>
                  <a:pt x="411" y="451"/>
                </a:lnTo>
                <a:lnTo>
                  <a:pt x="413" y="455"/>
                </a:lnTo>
                <a:lnTo>
                  <a:pt x="414" y="461"/>
                </a:lnTo>
                <a:lnTo>
                  <a:pt x="416" y="466"/>
                </a:lnTo>
                <a:lnTo>
                  <a:pt x="418" y="472"/>
                </a:lnTo>
                <a:lnTo>
                  <a:pt x="419" y="478"/>
                </a:lnTo>
                <a:lnTo>
                  <a:pt x="420" y="483"/>
                </a:lnTo>
                <a:lnTo>
                  <a:pt x="421" y="489"/>
                </a:lnTo>
                <a:lnTo>
                  <a:pt x="421" y="495"/>
                </a:lnTo>
                <a:lnTo>
                  <a:pt x="422" y="501"/>
                </a:lnTo>
                <a:lnTo>
                  <a:pt x="422" y="507"/>
                </a:lnTo>
                <a:lnTo>
                  <a:pt x="422" y="512"/>
                </a:lnTo>
                <a:lnTo>
                  <a:pt x="422" y="518"/>
                </a:lnTo>
                <a:lnTo>
                  <a:pt x="421" y="524"/>
                </a:lnTo>
                <a:lnTo>
                  <a:pt x="421" y="530"/>
                </a:lnTo>
                <a:lnTo>
                  <a:pt x="420" y="536"/>
                </a:lnTo>
                <a:lnTo>
                  <a:pt x="419" y="542"/>
                </a:lnTo>
                <a:lnTo>
                  <a:pt x="418" y="548"/>
                </a:lnTo>
                <a:lnTo>
                  <a:pt x="416" y="553"/>
                </a:lnTo>
                <a:lnTo>
                  <a:pt x="414" y="559"/>
                </a:lnTo>
                <a:lnTo>
                  <a:pt x="412" y="565"/>
                </a:lnTo>
                <a:lnTo>
                  <a:pt x="410" y="570"/>
                </a:lnTo>
                <a:lnTo>
                  <a:pt x="408" y="576"/>
                </a:lnTo>
                <a:lnTo>
                  <a:pt x="405" y="581"/>
                </a:lnTo>
                <a:lnTo>
                  <a:pt x="402" y="586"/>
                </a:lnTo>
                <a:lnTo>
                  <a:pt x="399" y="591"/>
                </a:lnTo>
                <a:lnTo>
                  <a:pt x="396" y="596"/>
                </a:lnTo>
                <a:lnTo>
                  <a:pt x="392" y="602"/>
                </a:lnTo>
                <a:lnTo>
                  <a:pt x="389" y="607"/>
                </a:lnTo>
                <a:lnTo>
                  <a:pt x="386" y="612"/>
                </a:lnTo>
                <a:lnTo>
                  <a:pt x="381" y="617"/>
                </a:lnTo>
                <a:lnTo>
                  <a:pt x="377" y="622"/>
                </a:lnTo>
                <a:lnTo>
                  <a:pt x="373" y="627"/>
                </a:lnTo>
                <a:lnTo>
                  <a:pt x="368" y="631"/>
                </a:lnTo>
                <a:lnTo>
                  <a:pt x="363" y="636"/>
                </a:lnTo>
                <a:lnTo>
                  <a:pt x="358" y="640"/>
                </a:lnTo>
                <a:lnTo>
                  <a:pt x="353" y="645"/>
                </a:lnTo>
                <a:lnTo>
                  <a:pt x="347" y="649"/>
                </a:lnTo>
                <a:lnTo>
                  <a:pt x="342" y="653"/>
                </a:lnTo>
                <a:lnTo>
                  <a:pt x="336" y="657"/>
                </a:lnTo>
                <a:lnTo>
                  <a:pt x="330" y="661"/>
                </a:lnTo>
                <a:lnTo>
                  <a:pt x="324" y="665"/>
                </a:lnTo>
                <a:lnTo>
                  <a:pt x="318" y="668"/>
                </a:lnTo>
                <a:lnTo>
                  <a:pt x="312" y="672"/>
                </a:lnTo>
                <a:lnTo>
                  <a:pt x="306" y="675"/>
                </a:lnTo>
                <a:lnTo>
                  <a:pt x="299" y="679"/>
                </a:lnTo>
                <a:lnTo>
                  <a:pt x="293" y="682"/>
                </a:lnTo>
                <a:lnTo>
                  <a:pt x="286" y="685"/>
                </a:lnTo>
                <a:lnTo>
                  <a:pt x="277" y="689"/>
                </a:lnTo>
                <a:lnTo>
                  <a:pt x="267" y="692"/>
                </a:lnTo>
                <a:lnTo>
                  <a:pt x="257" y="695"/>
                </a:lnTo>
                <a:lnTo>
                  <a:pt x="246" y="698"/>
                </a:lnTo>
                <a:lnTo>
                  <a:pt x="234" y="701"/>
                </a:lnTo>
                <a:lnTo>
                  <a:pt x="221" y="704"/>
                </a:lnTo>
                <a:lnTo>
                  <a:pt x="208" y="707"/>
                </a:lnTo>
                <a:lnTo>
                  <a:pt x="194" y="709"/>
                </a:lnTo>
                <a:lnTo>
                  <a:pt x="180" y="712"/>
                </a:lnTo>
                <a:lnTo>
                  <a:pt x="168" y="713"/>
                </a:lnTo>
                <a:lnTo>
                  <a:pt x="157" y="715"/>
                </a:lnTo>
                <a:lnTo>
                  <a:pt x="147" y="717"/>
                </a:lnTo>
                <a:lnTo>
                  <a:pt x="138" y="719"/>
                </a:lnTo>
                <a:lnTo>
                  <a:pt x="131" y="721"/>
                </a:lnTo>
                <a:lnTo>
                  <a:pt x="125" y="723"/>
                </a:lnTo>
                <a:lnTo>
                  <a:pt x="120" y="725"/>
                </a:lnTo>
                <a:lnTo>
                  <a:pt x="116" y="726"/>
                </a:lnTo>
                <a:lnTo>
                  <a:pt x="113" y="728"/>
                </a:lnTo>
                <a:lnTo>
                  <a:pt x="110" y="730"/>
                </a:lnTo>
                <a:lnTo>
                  <a:pt x="107" y="732"/>
                </a:lnTo>
                <a:lnTo>
                  <a:pt x="105" y="734"/>
                </a:lnTo>
                <a:lnTo>
                  <a:pt x="103" y="736"/>
                </a:lnTo>
                <a:lnTo>
                  <a:pt x="100" y="738"/>
                </a:lnTo>
                <a:lnTo>
                  <a:pt x="98" y="741"/>
                </a:lnTo>
                <a:lnTo>
                  <a:pt x="94" y="746"/>
                </a:lnTo>
                <a:lnTo>
                  <a:pt x="89" y="754"/>
                </a:lnTo>
                <a:lnTo>
                  <a:pt x="87" y="758"/>
                </a:lnTo>
                <a:lnTo>
                  <a:pt x="85" y="762"/>
                </a:lnTo>
                <a:lnTo>
                  <a:pt x="82" y="767"/>
                </a:lnTo>
                <a:lnTo>
                  <a:pt x="80" y="772"/>
                </a:lnTo>
                <a:lnTo>
                  <a:pt x="67" y="778"/>
                </a:lnTo>
                <a:lnTo>
                  <a:pt x="25" y="555"/>
                </a:lnTo>
                <a:lnTo>
                  <a:pt x="38" y="549"/>
                </a:lnTo>
                <a:lnTo>
                  <a:pt x="42" y="556"/>
                </a:lnTo>
                <a:lnTo>
                  <a:pt x="45" y="562"/>
                </a:lnTo>
                <a:lnTo>
                  <a:pt x="49" y="568"/>
                </a:lnTo>
                <a:lnTo>
                  <a:pt x="52" y="574"/>
                </a:lnTo>
                <a:lnTo>
                  <a:pt x="56" y="580"/>
                </a:lnTo>
                <a:lnTo>
                  <a:pt x="60" y="585"/>
                </a:lnTo>
                <a:lnTo>
                  <a:pt x="67" y="595"/>
                </a:lnTo>
                <a:lnTo>
                  <a:pt x="75" y="605"/>
                </a:lnTo>
                <a:lnTo>
                  <a:pt x="83" y="615"/>
                </a:lnTo>
                <a:lnTo>
                  <a:pt x="91" y="624"/>
                </a:lnTo>
                <a:lnTo>
                  <a:pt x="99" y="632"/>
                </a:lnTo>
                <a:lnTo>
                  <a:pt x="104" y="636"/>
                </a:lnTo>
                <a:lnTo>
                  <a:pt x="107" y="639"/>
                </a:lnTo>
                <a:lnTo>
                  <a:pt x="111" y="643"/>
                </a:lnTo>
                <a:lnTo>
                  <a:pt x="116" y="646"/>
                </a:lnTo>
                <a:lnTo>
                  <a:pt x="120" y="649"/>
                </a:lnTo>
                <a:lnTo>
                  <a:pt x="125" y="651"/>
                </a:lnTo>
                <a:lnTo>
                  <a:pt x="129" y="654"/>
                </a:lnTo>
                <a:lnTo>
                  <a:pt x="134" y="657"/>
                </a:lnTo>
                <a:lnTo>
                  <a:pt x="138" y="659"/>
                </a:lnTo>
                <a:lnTo>
                  <a:pt x="143" y="661"/>
                </a:lnTo>
                <a:lnTo>
                  <a:pt x="148" y="663"/>
                </a:lnTo>
                <a:lnTo>
                  <a:pt x="153" y="665"/>
                </a:lnTo>
                <a:lnTo>
                  <a:pt x="158" y="667"/>
                </a:lnTo>
                <a:lnTo>
                  <a:pt x="163" y="668"/>
                </a:lnTo>
                <a:lnTo>
                  <a:pt x="168" y="669"/>
                </a:lnTo>
                <a:lnTo>
                  <a:pt x="173" y="670"/>
                </a:lnTo>
                <a:lnTo>
                  <a:pt x="177" y="671"/>
                </a:lnTo>
                <a:lnTo>
                  <a:pt x="182" y="672"/>
                </a:lnTo>
                <a:lnTo>
                  <a:pt x="187" y="673"/>
                </a:lnTo>
                <a:lnTo>
                  <a:pt x="192" y="673"/>
                </a:lnTo>
                <a:lnTo>
                  <a:pt x="197" y="673"/>
                </a:lnTo>
                <a:lnTo>
                  <a:pt x="203" y="673"/>
                </a:lnTo>
                <a:lnTo>
                  <a:pt x="208" y="673"/>
                </a:lnTo>
                <a:lnTo>
                  <a:pt x="213" y="672"/>
                </a:lnTo>
                <a:lnTo>
                  <a:pt x="218" y="671"/>
                </a:lnTo>
                <a:lnTo>
                  <a:pt x="223" y="670"/>
                </a:lnTo>
                <a:lnTo>
                  <a:pt x="228" y="669"/>
                </a:lnTo>
                <a:lnTo>
                  <a:pt x="234" y="668"/>
                </a:lnTo>
                <a:lnTo>
                  <a:pt x="239" y="667"/>
                </a:lnTo>
                <a:lnTo>
                  <a:pt x="244" y="665"/>
                </a:lnTo>
                <a:lnTo>
                  <a:pt x="248" y="663"/>
                </a:lnTo>
                <a:lnTo>
                  <a:pt x="253" y="661"/>
                </a:lnTo>
                <a:lnTo>
                  <a:pt x="258" y="659"/>
                </a:lnTo>
                <a:lnTo>
                  <a:pt x="263" y="656"/>
                </a:lnTo>
                <a:lnTo>
                  <a:pt x="267" y="653"/>
                </a:lnTo>
                <a:lnTo>
                  <a:pt x="272" y="651"/>
                </a:lnTo>
                <a:lnTo>
                  <a:pt x="276" y="648"/>
                </a:lnTo>
                <a:lnTo>
                  <a:pt x="280" y="645"/>
                </a:lnTo>
                <a:lnTo>
                  <a:pt x="284" y="642"/>
                </a:lnTo>
                <a:lnTo>
                  <a:pt x="288" y="638"/>
                </a:lnTo>
                <a:lnTo>
                  <a:pt x="291" y="635"/>
                </a:lnTo>
                <a:lnTo>
                  <a:pt x="294" y="631"/>
                </a:lnTo>
                <a:lnTo>
                  <a:pt x="297" y="627"/>
                </a:lnTo>
                <a:lnTo>
                  <a:pt x="300" y="623"/>
                </a:lnTo>
                <a:lnTo>
                  <a:pt x="303" y="619"/>
                </a:lnTo>
                <a:lnTo>
                  <a:pt x="305" y="614"/>
                </a:lnTo>
                <a:lnTo>
                  <a:pt x="308" y="610"/>
                </a:lnTo>
                <a:lnTo>
                  <a:pt x="310" y="605"/>
                </a:lnTo>
                <a:lnTo>
                  <a:pt x="312" y="601"/>
                </a:lnTo>
                <a:lnTo>
                  <a:pt x="313" y="596"/>
                </a:lnTo>
                <a:lnTo>
                  <a:pt x="315" y="591"/>
                </a:lnTo>
                <a:lnTo>
                  <a:pt x="316" y="586"/>
                </a:lnTo>
                <a:lnTo>
                  <a:pt x="317" y="583"/>
                </a:lnTo>
                <a:lnTo>
                  <a:pt x="317" y="578"/>
                </a:lnTo>
                <a:lnTo>
                  <a:pt x="317" y="573"/>
                </a:lnTo>
                <a:lnTo>
                  <a:pt x="317" y="569"/>
                </a:lnTo>
                <a:lnTo>
                  <a:pt x="317" y="564"/>
                </a:lnTo>
                <a:lnTo>
                  <a:pt x="317" y="559"/>
                </a:lnTo>
                <a:lnTo>
                  <a:pt x="317" y="555"/>
                </a:lnTo>
                <a:lnTo>
                  <a:pt x="316" y="550"/>
                </a:lnTo>
                <a:lnTo>
                  <a:pt x="315" y="546"/>
                </a:lnTo>
                <a:lnTo>
                  <a:pt x="314" y="541"/>
                </a:lnTo>
                <a:lnTo>
                  <a:pt x="312" y="537"/>
                </a:lnTo>
                <a:lnTo>
                  <a:pt x="311" y="532"/>
                </a:lnTo>
                <a:lnTo>
                  <a:pt x="307" y="525"/>
                </a:lnTo>
                <a:lnTo>
                  <a:pt x="304" y="518"/>
                </a:lnTo>
                <a:lnTo>
                  <a:pt x="299" y="511"/>
                </a:lnTo>
                <a:lnTo>
                  <a:pt x="294" y="504"/>
                </a:lnTo>
                <a:lnTo>
                  <a:pt x="289" y="498"/>
                </a:lnTo>
                <a:lnTo>
                  <a:pt x="286" y="495"/>
                </a:lnTo>
                <a:lnTo>
                  <a:pt x="283" y="492"/>
                </a:lnTo>
                <a:lnTo>
                  <a:pt x="280" y="489"/>
                </a:lnTo>
                <a:lnTo>
                  <a:pt x="277" y="486"/>
                </a:lnTo>
                <a:lnTo>
                  <a:pt x="274" y="483"/>
                </a:lnTo>
                <a:lnTo>
                  <a:pt x="271" y="480"/>
                </a:lnTo>
                <a:lnTo>
                  <a:pt x="263" y="474"/>
                </a:lnTo>
                <a:lnTo>
                  <a:pt x="254" y="469"/>
                </a:lnTo>
                <a:lnTo>
                  <a:pt x="244" y="463"/>
                </a:lnTo>
                <a:lnTo>
                  <a:pt x="232" y="456"/>
                </a:lnTo>
                <a:lnTo>
                  <a:pt x="218" y="451"/>
                </a:lnTo>
                <a:lnTo>
                  <a:pt x="203" y="444"/>
                </a:lnTo>
                <a:lnTo>
                  <a:pt x="186" y="436"/>
                </a:lnTo>
                <a:lnTo>
                  <a:pt x="177" y="432"/>
                </a:lnTo>
                <a:lnTo>
                  <a:pt x="168" y="428"/>
                </a:lnTo>
                <a:lnTo>
                  <a:pt x="159" y="424"/>
                </a:lnTo>
                <a:lnTo>
                  <a:pt x="150" y="420"/>
                </a:lnTo>
                <a:lnTo>
                  <a:pt x="141" y="417"/>
                </a:lnTo>
                <a:lnTo>
                  <a:pt x="132" y="413"/>
                </a:lnTo>
                <a:lnTo>
                  <a:pt x="124" y="409"/>
                </a:lnTo>
                <a:lnTo>
                  <a:pt x="116" y="405"/>
                </a:lnTo>
                <a:lnTo>
                  <a:pt x="109" y="401"/>
                </a:lnTo>
                <a:lnTo>
                  <a:pt x="102" y="397"/>
                </a:lnTo>
                <a:lnTo>
                  <a:pt x="95" y="392"/>
                </a:lnTo>
                <a:lnTo>
                  <a:pt x="88" y="389"/>
                </a:lnTo>
                <a:lnTo>
                  <a:pt x="76" y="380"/>
                </a:lnTo>
                <a:lnTo>
                  <a:pt x="64" y="372"/>
                </a:lnTo>
                <a:lnTo>
                  <a:pt x="55" y="364"/>
                </a:lnTo>
                <a:lnTo>
                  <a:pt x="51" y="361"/>
                </a:lnTo>
                <a:lnTo>
                  <a:pt x="48" y="358"/>
                </a:lnTo>
                <a:lnTo>
                  <a:pt x="44" y="354"/>
                </a:lnTo>
                <a:lnTo>
                  <a:pt x="41" y="351"/>
                </a:lnTo>
                <a:lnTo>
                  <a:pt x="38" y="348"/>
                </a:lnTo>
                <a:lnTo>
                  <a:pt x="35" y="344"/>
                </a:lnTo>
                <a:lnTo>
                  <a:pt x="33" y="340"/>
                </a:lnTo>
                <a:lnTo>
                  <a:pt x="31" y="337"/>
                </a:lnTo>
                <a:lnTo>
                  <a:pt x="26" y="329"/>
                </a:lnTo>
                <a:lnTo>
                  <a:pt x="21" y="322"/>
                </a:lnTo>
                <a:lnTo>
                  <a:pt x="16" y="314"/>
                </a:lnTo>
                <a:lnTo>
                  <a:pt x="12" y="305"/>
                </a:lnTo>
                <a:lnTo>
                  <a:pt x="9" y="297"/>
                </a:lnTo>
                <a:lnTo>
                  <a:pt x="7" y="290"/>
                </a:lnTo>
                <a:lnTo>
                  <a:pt x="5" y="282"/>
                </a:lnTo>
                <a:lnTo>
                  <a:pt x="3" y="274"/>
                </a:lnTo>
                <a:lnTo>
                  <a:pt x="2" y="267"/>
                </a:lnTo>
                <a:lnTo>
                  <a:pt x="1" y="259"/>
                </a:lnTo>
                <a:lnTo>
                  <a:pt x="0" y="251"/>
                </a:lnTo>
                <a:lnTo>
                  <a:pt x="1" y="243"/>
                </a:lnTo>
                <a:lnTo>
                  <a:pt x="1" y="235"/>
                </a:lnTo>
                <a:lnTo>
                  <a:pt x="2" y="228"/>
                </a:lnTo>
                <a:lnTo>
                  <a:pt x="3" y="220"/>
                </a:lnTo>
                <a:lnTo>
                  <a:pt x="5" y="212"/>
                </a:lnTo>
                <a:lnTo>
                  <a:pt x="7" y="204"/>
                </a:lnTo>
                <a:lnTo>
                  <a:pt x="10" y="196"/>
                </a:lnTo>
                <a:lnTo>
                  <a:pt x="12" y="189"/>
                </a:lnTo>
                <a:lnTo>
                  <a:pt x="16" y="181"/>
                </a:lnTo>
                <a:lnTo>
                  <a:pt x="20" y="173"/>
                </a:lnTo>
                <a:lnTo>
                  <a:pt x="24" y="165"/>
                </a:lnTo>
                <a:lnTo>
                  <a:pt x="29" y="158"/>
                </a:lnTo>
                <a:lnTo>
                  <a:pt x="34" y="150"/>
                </a:lnTo>
                <a:lnTo>
                  <a:pt x="38" y="143"/>
                </a:lnTo>
                <a:lnTo>
                  <a:pt x="44" y="136"/>
                </a:lnTo>
                <a:lnTo>
                  <a:pt x="50" y="130"/>
                </a:lnTo>
                <a:lnTo>
                  <a:pt x="57" y="124"/>
                </a:lnTo>
                <a:lnTo>
                  <a:pt x="64" y="118"/>
                </a:lnTo>
                <a:lnTo>
                  <a:pt x="71" y="112"/>
                </a:lnTo>
                <a:lnTo>
                  <a:pt x="78" y="106"/>
                </a:lnTo>
                <a:lnTo>
                  <a:pt x="87" y="101"/>
                </a:lnTo>
                <a:lnTo>
                  <a:pt x="95" y="96"/>
                </a:lnTo>
                <a:lnTo>
                  <a:pt x="104" y="91"/>
                </a:lnTo>
                <a:lnTo>
                  <a:pt x="112" y="87"/>
                </a:lnTo>
                <a:lnTo>
                  <a:pt x="122" y="83"/>
                </a:lnTo>
                <a:lnTo>
                  <a:pt x="131" y="79"/>
                </a:lnTo>
                <a:lnTo>
                  <a:pt x="141" y="76"/>
                </a:lnTo>
                <a:lnTo>
                  <a:pt x="152" y="72"/>
                </a:lnTo>
                <a:lnTo>
                  <a:pt x="164" y="69"/>
                </a:lnTo>
                <a:lnTo>
                  <a:pt x="176" y="67"/>
                </a:lnTo>
                <a:lnTo>
                  <a:pt x="190" y="65"/>
                </a:lnTo>
                <a:lnTo>
                  <a:pt x="197" y="64"/>
                </a:lnTo>
                <a:lnTo>
                  <a:pt x="205" y="63"/>
                </a:lnTo>
                <a:lnTo>
                  <a:pt x="213" y="62"/>
                </a:lnTo>
                <a:lnTo>
                  <a:pt x="221" y="61"/>
                </a:lnTo>
                <a:lnTo>
                  <a:pt x="230" y="59"/>
                </a:lnTo>
                <a:lnTo>
                  <a:pt x="238" y="58"/>
                </a:lnTo>
                <a:lnTo>
                  <a:pt x="246" y="57"/>
                </a:lnTo>
                <a:lnTo>
                  <a:pt x="251" y="55"/>
                </a:lnTo>
                <a:lnTo>
                  <a:pt x="257" y="54"/>
                </a:lnTo>
                <a:lnTo>
                  <a:pt x="263" y="52"/>
                </a:lnTo>
                <a:lnTo>
                  <a:pt x="267" y="51"/>
                </a:lnTo>
                <a:lnTo>
                  <a:pt x="271" y="50"/>
                </a:lnTo>
                <a:lnTo>
                  <a:pt x="274" y="48"/>
                </a:lnTo>
                <a:lnTo>
                  <a:pt x="277" y="47"/>
                </a:lnTo>
                <a:lnTo>
                  <a:pt x="279" y="45"/>
                </a:lnTo>
                <a:lnTo>
                  <a:pt x="282" y="44"/>
                </a:lnTo>
                <a:lnTo>
                  <a:pt x="284" y="42"/>
                </a:lnTo>
                <a:lnTo>
                  <a:pt x="286" y="40"/>
                </a:lnTo>
                <a:lnTo>
                  <a:pt x="288" y="38"/>
                </a:lnTo>
                <a:lnTo>
                  <a:pt x="290" y="36"/>
                </a:lnTo>
                <a:lnTo>
                  <a:pt x="294" y="30"/>
                </a:lnTo>
                <a:lnTo>
                  <a:pt x="295" y="27"/>
                </a:lnTo>
                <a:lnTo>
                  <a:pt x="297" y="24"/>
                </a:lnTo>
                <a:lnTo>
                  <a:pt x="299" y="20"/>
                </a:lnTo>
                <a:lnTo>
                  <a:pt x="300" y="15"/>
                </a:lnTo>
                <a:lnTo>
                  <a:pt x="302" y="11"/>
                </a:lnTo>
                <a:lnTo>
                  <a:pt x="304" y="5"/>
                </a:lnTo>
                <a:lnTo>
                  <a:pt x="316" y="0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1"/>
          <p:cNvSpPr/>
          <p:nvPr/>
        </p:nvSpPr>
        <p:spPr>
          <a:xfrm>
            <a:off x="4933950" y="2627312"/>
            <a:ext cx="404812" cy="903287"/>
          </a:xfrm>
          <a:custGeom>
            <a:rect b="b" l="l" r="r" t="t"/>
            <a:pathLst>
              <a:path extrusionOk="0" h="569" w="255">
                <a:moveTo>
                  <a:pt x="134" y="0"/>
                </a:moveTo>
                <a:lnTo>
                  <a:pt x="148" y="122"/>
                </a:lnTo>
                <a:lnTo>
                  <a:pt x="191" y="103"/>
                </a:lnTo>
                <a:lnTo>
                  <a:pt x="195" y="153"/>
                </a:lnTo>
                <a:lnTo>
                  <a:pt x="149" y="174"/>
                </a:lnTo>
                <a:lnTo>
                  <a:pt x="181" y="446"/>
                </a:lnTo>
                <a:lnTo>
                  <a:pt x="181" y="452"/>
                </a:lnTo>
                <a:lnTo>
                  <a:pt x="182" y="458"/>
                </a:lnTo>
                <a:lnTo>
                  <a:pt x="183" y="463"/>
                </a:lnTo>
                <a:lnTo>
                  <a:pt x="184" y="468"/>
                </a:lnTo>
                <a:lnTo>
                  <a:pt x="185" y="472"/>
                </a:lnTo>
                <a:lnTo>
                  <a:pt x="186" y="476"/>
                </a:lnTo>
                <a:lnTo>
                  <a:pt x="188" y="483"/>
                </a:lnTo>
                <a:lnTo>
                  <a:pt x="189" y="485"/>
                </a:lnTo>
                <a:lnTo>
                  <a:pt x="191" y="487"/>
                </a:lnTo>
                <a:lnTo>
                  <a:pt x="192" y="489"/>
                </a:lnTo>
                <a:lnTo>
                  <a:pt x="193" y="489"/>
                </a:lnTo>
                <a:lnTo>
                  <a:pt x="194" y="490"/>
                </a:lnTo>
                <a:lnTo>
                  <a:pt x="197" y="490"/>
                </a:lnTo>
                <a:lnTo>
                  <a:pt x="199" y="491"/>
                </a:lnTo>
                <a:lnTo>
                  <a:pt x="202" y="490"/>
                </a:lnTo>
                <a:lnTo>
                  <a:pt x="204" y="490"/>
                </a:lnTo>
                <a:lnTo>
                  <a:pt x="206" y="489"/>
                </a:lnTo>
                <a:lnTo>
                  <a:pt x="208" y="488"/>
                </a:lnTo>
                <a:lnTo>
                  <a:pt x="209" y="487"/>
                </a:lnTo>
                <a:lnTo>
                  <a:pt x="211" y="485"/>
                </a:lnTo>
                <a:lnTo>
                  <a:pt x="212" y="483"/>
                </a:lnTo>
                <a:lnTo>
                  <a:pt x="214" y="482"/>
                </a:lnTo>
                <a:lnTo>
                  <a:pt x="215" y="480"/>
                </a:lnTo>
                <a:lnTo>
                  <a:pt x="216" y="478"/>
                </a:lnTo>
                <a:lnTo>
                  <a:pt x="219" y="471"/>
                </a:lnTo>
                <a:lnTo>
                  <a:pt x="222" y="464"/>
                </a:lnTo>
                <a:lnTo>
                  <a:pt x="225" y="457"/>
                </a:lnTo>
                <a:lnTo>
                  <a:pt x="228" y="448"/>
                </a:lnTo>
                <a:lnTo>
                  <a:pt x="231" y="439"/>
                </a:lnTo>
                <a:lnTo>
                  <a:pt x="233" y="428"/>
                </a:lnTo>
                <a:lnTo>
                  <a:pt x="235" y="419"/>
                </a:lnTo>
                <a:lnTo>
                  <a:pt x="237" y="407"/>
                </a:lnTo>
                <a:lnTo>
                  <a:pt x="254" y="411"/>
                </a:lnTo>
                <a:lnTo>
                  <a:pt x="253" y="419"/>
                </a:lnTo>
                <a:lnTo>
                  <a:pt x="253" y="426"/>
                </a:lnTo>
                <a:lnTo>
                  <a:pt x="251" y="433"/>
                </a:lnTo>
                <a:lnTo>
                  <a:pt x="250" y="440"/>
                </a:lnTo>
                <a:lnTo>
                  <a:pt x="249" y="447"/>
                </a:lnTo>
                <a:lnTo>
                  <a:pt x="247" y="454"/>
                </a:lnTo>
                <a:lnTo>
                  <a:pt x="246" y="460"/>
                </a:lnTo>
                <a:lnTo>
                  <a:pt x="245" y="467"/>
                </a:lnTo>
                <a:lnTo>
                  <a:pt x="243" y="473"/>
                </a:lnTo>
                <a:lnTo>
                  <a:pt x="241" y="479"/>
                </a:lnTo>
                <a:lnTo>
                  <a:pt x="239" y="485"/>
                </a:lnTo>
                <a:lnTo>
                  <a:pt x="236" y="491"/>
                </a:lnTo>
                <a:lnTo>
                  <a:pt x="234" y="496"/>
                </a:lnTo>
                <a:lnTo>
                  <a:pt x="232" y="501"/>
                </a:lnTo>
                <a:lnTo>
                  <a:pt x="230" y="506"/>
                </a:lnTo>
                <a:lnTo>
                  <a:pt x="227" y="511"/>
                </a:lnTo>
                <a:lnTo>
                  <a:pt x="224" y="516"/>
                </a:lnTo>
                <a:lnTo>
                  <a:pt x="222" y="520"/>
                </a:lnTo>
                <a:lnTo>
                  <a:pt x="218" y="524"/>
                </a:lnTo>
                <a:lnTo>
                  <a:pt x="215" y="528"/>
                </a:lnTo>
                <a:lnTo>
                  <a:pt x="212" y="532"/>
                </a:lnTo>
                <a:lnTo>
                  <a:pt x="209" y="535"/>
                </a:lnTo>
                <a:lnTo>
                  <a:pt x="206" y="539"/>
                </a:lnTo>
                <a:lnTo>
                  <a:pt x="202" y="542"/>
                </a:lnTo>
                <a:lnTo>
                  <a:pt x="199" y="545"/>
                </a:lnTo>
                <a:lnTo>
                  <a:pt x="195" y="548"/>
                </a:lnTo>
                <a:lnTo>
                  <a:pt x="192" y="551"/>
                </a:lnTo>
                <a:lnTo>
                  <a:pt x="189" y="553"/>
                </a:lnTo>
                <a:lnTo>
                  <a:pt x="186" y="556"/>
                </a:lnTo>
                <a:lnTo>
                  <a:pt x="182" y="558"/>
                </a:lnTo>
                <a:lnTo>
                  <a:pt x="178" y="560"/>
                </a:lnTo>
                <a:lnTo>
                  <a:pt x="174" y="562"/>
                </a:lnTo>
                <a:lnTo>
                  <a:pt x="171" y="563"/>
                </a:lnTo>
                <a:lnTo>
                  <a:pt x="168" y="564"/>
                </a:lnTo>
                <a:lnTo>
                  <a:pt x="164" y="565"/>
                </a:lnTo>
                <a:lnTo>
                  <a:pt x="161" y="566"/>
                </a:lnTo>
                <a:lnTo>
                  <a:pt x="158" y="567"/>
                </a:lnTo>
                <a:lnTo>
                  <a:pt x="155" y="568"/>
                </a:lnTo>
                <a:lnTo>
                  <a:pt x="152" y="568"/>
                </a:lnTo>
                <a:lnTo>
                  <a:pt x="149" y="568"/>
                </a:lnTo>
                <a:lnTo>
                  <a:pt x="147" y="568"/>
                </a:lnTo>
                <a:lnTo>
                  <a:pt x="144" y="568"/>
                </a:lnTo>
                <a:lnTo>
                  <a:pt x="141" y="568"/>
                </a:lnTo>
                <a:lnTo>
                  <a:pt x="138" y="568"/>
                </a:lnTo>
                <a:lnTo>
                  <a:pt x="135" y="567"/>
                </a:lnTo>
                <a:lnTo>
                  <a:pt x="133" y="567"/>
                </a:lnTo>
                <a:lnTo>
                  <a:pt x="130" y="566"/>
                </a:lnTo>
                <a:lnTo>
                  <a:pt x="128" y="565"/>
                </a:lnTo>
                <a:lnTo>
                  <a:pt x="125" y="564"/>
                </a:lnTo>
                <a:lnTo>
                  <a:pt x="122" y="563"/>
                </a:lnTo>
                <a:lnTo>
                  <a:pt x="120" y="562"/>
                </a:lnTo>
                <a:lnTo>
                  <a:pt x="118" y="560"/>
                </a:lnTo>
                <a:lnTo>
                  <a:pt x="116" y="559"/>
                </a:lnTo>
                <a:lnTo>
                  <a:pt x="113" y="557"/>
                </a:lnTo>
                <a:lnTo>
                  <a:pt x="111" y="555"/>
                </a:lnTo>
                <a:lnTo>
                  <a:pt x="109" y="554"/>
                </a:lnTo>
                <a:lnTo>
                  <a:pt x="106" y="550"/>
                </a:lnTo>
                <a:lnTo>
                  <a:pt x="104" y="545"/>
                </a:lnTo>
                <a:lnTo>
                  <a:pt x="101" y="540"/>
                </a:lnTo>
                <a:lnTo>
                  <a:pt x="98" y="535"/>
                </a:lnTo>
                <a:lnTo>
                  <a:pt x="96" y="528"/>
                </a:lnTo>
                <a:lnTo>
                  <a:pt x="94" y="522"/>
                </a:lnTo>
                <a:lnTo>
                  <a:pt x="91" y="515"/>
                </a:lnTo>
                <a:lnTo>
                  <a:pt x="89" y="507"/>
                </a:lnTo>
                <a:lnTo>
                  <a:pt x="87" y="498"/>
                </a:lnTo>
                <a:lnTo>
                  <a:pt x="86" y="489"/>
                </a:lnTo>
                <a:lnTo>
                  <a:pt x="84" y="479"/>
                </a:lnTo>
                <a:lnTo>
                  <a:pt x="83" y="468"/>
                </a:lnTo>
                <a:lnTo>
                  <a:pt x="54" y="215"/>
                </a:lnTo>
                <a:lnTo>
                  <a:pt x="5" y="236"/>
                </a:lnTo>
                <a:lnTo>
                  <a:pt x="0" y="204"/>
                </a:lnTo>
                <a:lnTo>
                  <a:pt x="9" y="194"/>
                </a:lnTo>
                <a:lnTo>
                  <a:pt x="19" y="184"/>
                </a:lnTo>
                <a:lnTo>
                  <a:pt x="26" y="174"/>
                </a:lnTo>
                <a:lnTo>
                  <a:pt x="34" y="164"/>
                </a:lnTo>
                <a:lnTo>
                  <a:pt x="42" y="154"/>
                </a:lnTo>
                <a:lnTo>
                  <a:pt x="50" y="144"/>
                </a:lnTo>
                <a:lnTo>
                  <a:pt x="57" y="135"/>
                </a:lnTo>
                <a:lnTo>
                  <a:pt x="64" y="125"/>
                </a:lnTo>
                <a:lnTo>
                  <a:pt x="69" y="115"/>
                </a:lnTo>
                <a:lnTo>
                  <a:pt x="75" y="103"/>
                </a:lnTo>
                <a:lnTo>
                  <a:pt x="81" y="90"/>
                </a:lnTo>
                <a:lnTo>
                  <a:pt x="87" y="76"/>
                </a:lnTo>
                <a:lnTo>
                  <a:pt x="94" y="60"/>
                </a:lnTo>
                <a:lnTo>
                  <a:pt x="101" y="45"/>
                </a:lnTo>
                <a:lnTo>
                  <a:pt x="106" y="28"/>
                </a:lnTo>
                <a:lnTo>
                  <a:pt x="113" y="9"/>
                </a:lnTo>
                <a:lnTo>
                  <a:pt x="134" y="0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1"/>
          <p:cNvSpPr/>
          <p:nvPr/>
        </p:nvSpPr>
        <p:spPr>
          <a:xfrm>
            <a:off x="5300662" y="2598737"/>
            <a:ext cx="461962" cy="792162"/>
          </a:xfrm>
          <a:custGeom>
            <a:rect b="b" l="l" r="r" t="t"/>
            <a:pathLst>
              <a:path extrusionOk="0" h="499" w="291">
                <a:moveTo>
                  <a:pt x="140" y="39"/>
                </a:moveTo>
                <a:lnTo>
                  <a:pt x="165" y="297"/>
                </a:lnTo>
                <a:lnTo>
                  <a:pt x="165" y="273"/>
                </a:lnTo>
                <a:lnTo>
                  <a:pt x="166" y="250"/>
                </a:lnTo>
                <a:lnTo>
                  <a:pt x="166" y="228"/>
                </a:lnTo>
                <a:lnTo>
                  <a:pt x="167" y="207"/>
                </a:lnTo>
                <a:lnTo>
                  <a:pt x="168" y="188"/>
                </a:lnTo>
                <a:lnTo>
                  <a:pt x="169" y="169"/>
                </a:lnTo>
                <a:lnTo>
                  <a:pt x="169" y="151"/>
                </a:lnTo>
                <a:lnTo>
                  <a:pt x="171" y="135"/>
                </a:lnTo>
                <a:lnTo>
                  <a:pt x="172" y="120"/>
                </a:lnTo>
                <a:lnTo>
                  <a:pt x="174" y="106"/>
                </a:lnTo>
                <a:lnTo>
                  <a:pt x="176" y="93"/>
                </a:lnTo>
                <a:lnTo>
                  <a:pt x="178" y="81"/>
                </a:lnTo>
                <a:lnTo>
                  <a:pt x="180" y="70"/>
                </a:lnTo>
                <a:lnTo>
                  <a:pt x="182" y="61"/>
                </a:lnTo>
                <a:lnTo>
                  <a:pt x="184" y="52"/>
                </a:lnTo>
                <a:lnTo>
                  <a:pt x="187" y="45"/>
                </a:lnTo>
                <a:lnTo>
                  <a:pt x="189" y="42"/>
                </a:lnTo>
                <a:lnTo>
                  <a:pt x="190" y="38"/>
                </a:lnTo>
                <a:lnTo>
                  <a:pt x="192" y="34"/>
                </a:lnTo>
                <a:lnTo>
                  <a:pt x="194" y="31"/>
                </a:lnTo>
                <a:lnTo>
                  <a:pt x="196" y="27"/>
                </a:lnTo>
                <a:lnTo>
                  <a:pt x="198" y="24"/>
                </a:lnTo>
                <a:lnTo>
                  <a:pt x="200" y="22"/>
                </a:lnTo>
                <a:lnTo>
                  <a:pt x="202" y="19"/>
                </a:lnTo>
                <a:lnTo>
                  <a:pt x="204" y="16"/>
                </a:lnTo>
                <a:lnTo>
                  <a:pt x="207" y="14"/>
                </a:lnTo>
                <a:lnTo>
                  <a:pt x="209" y="12"/>
                </a:lnTo>
                <a:lnTo>
                  <a:pt x="212" y="10"/>
                </a:lnTo>
                <a:lnTo>
                  <a:pt x="214" y="8"/>
                </a:lnTo>
                <a:lnTo>
                  <a:pt x="217" y="6"/>
                </a:lnTo>
                <a:lnTo>
                  <a:pt x="222" y="3"/>
                </a:lnTo>
                <a:lnTo>
                  <a:pt x="226" y="1"/>
                </a:lnTo>
                <a:lnTo>
                  <a:pt x="230" y="0"/>
                </a:lnTo>
                <a:lnTo>
                  <a:pt x="235" y="0"/>
                </a:lnTo>
                <a:lnTo>
                  <a:pt x="238" y="0"/>
                </a:lnTo>
                <a:lnTo>
                  <a:pt x="243" y="0"/>
                </a:lnTo>
                <a:lnTo>
                  <a:pt x="247" y="1"/>
                </a:lnTo>
                <a:lnTo>
                  <a:pt x="250" y="2"/>
                </a:lnTo>
                <a:lnTo>
                  <a:pt x="255" y="4"/>
                </a:lnTo>
                <a:lnTo>
                  <a:pt x="258" y="6"/>
                </a:lnTo>
                <a:lnTo>
                  <a:pt x="262" y="9"/>
                </a:lnTo>
                <a:lnTo>
                  <a:pt x="265" y="12"/>
                </a:lnTo>
                <a:lnTo>
                  <a:pt x="268" y="15"/>
                </a:lnTo>
                <a:lnTo>
                  <a:pt x="271" y="19"/>
                </a:lnTo>
                <a:lnTo>
                  <a:pt x="273" y="24"/>
                </a:lnTo>
                <a:lnTo>
                  <a:pt x="276" y="29"/>
                </a:lnTo>
                <a:lnTo>
                  <a:pt x="279" y="34"/>
                </a:lnTo>
                <a:lnTo>
                  <a:pt x="281" y="39"/>
                </a:lnTo>
                <a:lnTo>
                  <a:pt x="282" y="43"/>
                </a:lnTo>
                <a:lnTo>
                  <a:pt x="284" y="47"/>
                </a:lnTo>
                <a:lnTo>
                  <a:pt x="285" y="52"/>
                </a:lnTo>
                <a:lnTo>
                  <a:pt x="287" y="57"/>
                </a:lnTo>
                <a:lnTo>
                  <a:pt x="288" y="62"/>
                </a:lnTo>
                <a:lnTo>
                  <a:pt x="288" y="66"/>
                </a:lnTo>
                <a:lnTo>
                  <a:pt x="289" y="71"/>
                </a:lnTo>
                <a:lnTo>
                  <a:pt x="289" y="76"/>
                </a:lnTo>
                <a:lnTo>
                  <a:pt x="290" y="80"/>
                </a:lnTo>
                <a:lnTo>
                  <a:pt x="290" y="84"/>
                </a:lnTo>
                <a:lnTo>
                  <a:pt x="290" y="89"/>
                </a:lnTo>
                <a:lnTo>
                  <a:pt x="289" y="93"/>
                </a:lnTo>
                <a:lnTo>
                  <a:pt x="289" y="98"/>
                </a:lnTo>
                <a:lnTo>
                  <a:pt x="288" y="102"/>
                </a:lnTo>
                <a:lnTo>
                  <a:pt x="288" y="107"/>
                </a:lnTo>
                <a:lnTo>
                  <a:pt x="287" y="109"/>
                </a:lnTo>
                <a:lnTo>
                  <a:pt x="286" y="112"/>
                </a:lnTo>
                <a:lnTo>
                  <a:pt x="285" y="114"/>
                </a:lnTo>
                <a:lnTo>
                  <a:pt x="284" y="116"/>
                </a:lnTo>
                <a:lnTo>
                  <a:pt x="282" y="120"/>
                </a:lnTo>
                <a:lnTo>
                  <a:pt x="280" y="124"/>
                </a:lnTo>
                <a:lnTo>
                  <a:pt x="277" y="127"/>
                </a:lnTo>
                <a:lnTo>
                  <a:pt x="274" y="129"/>
                </a:lnTo>
                <a:lnTo>
                  <a:pt x="271" y="131"/>
                </a:lnTo>
                <a:lnTo>
                  <a:pt x="267" y="134"/>
                </a:lnTo>
                <a:lnTo>
                  <a:pt x="264" y="135"/>
                </a:lnTo>
                <a:lnTo>
                  <a:pt x="260" y="136"/>
                </a:lnTo>
                <a:lnTo>
                  <a:pt x="257" y="136"/>
                </a:lnTo>
                <a:lnTo>
                  <a:pt x="253" y="136"/>
                </a:lnTo>
                <a:lnTo>
                  <a:pt x="249" y="135"/>
                </a:lnTo>
                <a:lnTo>
                  <a:pt x="245" y="134"/>
                </a:lnTo>
                <a:lnTo>
                  <a:pt x="242" y="132"/>
                </a:lnTo>
                <a:lnTo>
                  <a:pt x="240" y="131"/>
                </a:lnTo>
                <a:lnTo>
                  <a:pt x="239" y="130"/>
                </a:lnTo>
                <a:lnTo>
                  <a:pt x="232" y="125"/>
                </a:lnTo>
                <a:lnTo>
                  <a:pt x="227" y="123"/>
                </a:lnTo>
                <a:lnTo>
                  <a:pt x="223" y="121"/>
                </a:lnTo>
                <a:lnTo>
                  <a:pt x="220" y="120"/>
                </a:lnTo>
                <a:lnTo>
                  <a:pt x="218" y="119"/>
                </a:lnTo>
                <a:lnTo>
                  <a:pt x="217" y="119"/>
                </a:lnTo>
                <a:lnTo>
                  <a:pt x="215" y="120"/>
                </a:lnTo>
                <a:lnTo>
                  <a:pt x="213" y="120"/>
                </a:lnTo>
                <a:lnTo>
                  <a:pt x="211" y="121"/>
                </a:lnTo>
                <a:lnTo>
                  <a:pt x="210" y="123"/>
                </a:lnTo>
                <a:lnTo>
                  <a:pt x="208" y="124"/>
                </a:lnTo>
                <a:lnTo>
                  <a:pt x="206" y="125"/>
                </a:lnTo>
                <a:lnTo>
                  <a:pt x="203" y="131"/>
                </a:lnTo>
                <a:lnTo>
                  <a:pt x="201" y="134"/>
                </a:lnTo>
                <a:lnTo>
                  <a:pt x="199" y="138"/>
                </a:lnTo>
                <a:lnTo>
                  <a:pt x="198" y="143"/>
                </a:lnTo>
                <a:lnTo>
                  <a:pt x="196" y="148"/>
                </a:lnTo>
                <a:lnTo>
                  <a:pt x="195" y="153"/>
                </a:lnTo>
                <a:lnTo>
                  <a:pt x="193" y="160"/>
                </a:lnTo>
                <a:lnTo>
                  <a:pt x="192" y="166"/>
                </a:lnTo>
                <a:lnTo>
                  <a:pt x="190" y="174"/>
                </a:lnTo>
                <a:lnTo>
                  <a:pt x="189" y="182"/>
                </a:lnTo>
                <a:lnTo>
                  <a:pt x="188" y="192"/>
                </a:lnTo>
                <a:lnTo>
                  <a:pt x="187" y="202"/>
                </a:lnTo>
                <a:lnTo>
                  <a:pt x="186" y="212"/>
                </a:lnTo>
                <a:lnTo>
                  <a:pt x="186" y="224"/>
                </a:lnTo>
                <a:lnTo>
                  <a:pt x="185" y="237"/>
                </a:lnTo>
                <a:lnTo>
                  <a:pt x="184" y="263"/>
                </a:lnTo>
                <a:lnTo>
                  <a:pt x="184" y="286"/>
                </a:lnTo>
                <a:lnTo>
                  <a:pt x="184" y="307"/>
                </a:lnTo>
                <a:lnTo>
                  <a:pt x="185" y="326"/>
                </a:lnTo>
                <a:lnTo>
                  <a:pt x="186" y="348"/>
                </a:lnTo>
                <a:lnTo>
                  <a:pt x="187" y="361"/>
                </a:lnTo>
                <a:lnTo>
                  <a:pt x="189" y="376"/>
                </a:lnTo>
                <a:lnTo>
                  <a:pt x="191" y="393"/>
                </a:lnTo>
                <a:lnTo>
                  <a:pt x="194" y="413"/>
                </a:lnTo>
                <a:lnTo>
                  <a:pt x="196" y="434"/>
                </a:lnTo>
                <a:lnTo>
                  <a:pt x="200" y="457"/>
                </a:lnTo>
                <a:lnTo>
                  <a:pt x="102" y="498"/>
                </a:lnTo>
                <a:lnTo>
                  <a:pt x="65" y="203"/>
                </a:lnTo>
                <a:lnTo>
                  <a:pt x="64" y="195"/>
                </a:lnTo>
                <a:lnTo>
                  <a:pt x="62" y="188"/>
                </a:lnTo>
                <a:lnTo>
                  <a:pt x="61" y="182"/>
                </a:lnTo>
                <a:lnTo>
                  <a:pt x="60" y="176"/>
                </a:lnTo>
                <a:lnTo>
                  <a:pt x="58" y="167"/>
                </a:lnTo>
                <a:lnTo>
                  <a:pt x="56" y="160"/>
                </a:lnTo>
                <a:lnTo>
                  <a:pt x="55" y="158"/>
                </a:lnTo>
                <a:lnTo>
                  <a:pt x="53" y="155"/>
                </a:lnTo>
                <a:lnTo>
                  <a:pt x="52" y="153"/>
                </a:lnTo>
                <a:lnTo>
                  <a:pt x="51" y="151"/>
                </a:lnTo>
                <a:lnTo>
                  <a:pt x="49" y="149"/>
                </a:lnTo>
                <a:lnTo>
                  <a:pt x="48" y="148"/>
                </a:lnTo>
                <a:lnTo>
                  <a:pt x="46" y="146"/>
                </a:lnTo>
                <a:lnTo>
                  <a:pt x="45" y="145"/>
                </a:lnTo>
                <a:lnTo>
                  <a:pt x="41" y="143"/>
                </a:lnTo>
                <a:lnTo>
                  <a:pt x="37" y="142"/>
                </a:lnTo>
                <a:lnTo>
                  <a:pt x="34" y="141"/>
                </a:lnTo>
                <a:lnTo>
                  <a:pt x="30" y="141"/>
                </a:lnTo>
                <a:lnTo>
                  <a:pt x="24" y="142"/>
                </a:lnTo>
                <a:lnTo>
                  <a:pt x="22" y="142"/>
                </a:lnTo>
                <a:lnTo>
                  <a:pt x="19" y="144"/>
                </a:lnTo>
                <a:lnTo>
                  <a:pt x="14" y="145"/>
                </a:lnTo>
                <a:lnTo>
                  <a:pt x="10" y="146"/>
                </a:lnTo>
                <a:lnTo>
                  <a:pt x="6" y="148"/>
                </a:lnTo>
                <a:lnTo>
                  <a:pt x="0" y="151"/>
                </a:lnTo>
                <a:lnTo>
                  <a:pt x="1" y="135"/>
                </a:lnTo>
                <a:lnTo>
                  <a:pt x="115" y="49"/>
                </a:lnTo>
                <a:lnTo>
                  <a:pt x="140" y="39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1"/>
          <p:cNvSpPr/>
          <p:nvPr/>
        </p:nvSpPr>
        <p:spPr>
          <a:xfrm>
            <a:off x="5811837" y="2166937"/>
            <a:ext cx="398462" cy="992187"/>
          </a:xfrm>
          <a:custGeom>
            <a:rect b="b" l="l" r="r" t="t"/>
            <a:pathLst>
              <a:path extrusionOk="0" h="625" w="251">
                <a:moveTo>
                  <a:pt x="37" y="6"/>
                </a:moveTo>
                <a:lnTo>
                  <a:pt x="43" y="3"/>
                </a:lnTo>
                <a:lnTo>
                  <a:pt x="47" y="2"/>
                </a:lnTo>
                <a:lnTo>
                  <a:pt x="49" y="1"/>
                </a:lnTo>
                <a:lnTo>
                  <a:pt x="53" y="1"/>
                </a:lnTo>
                <a:lnTo>
                  <a:pt x="56" y="1"/>
                </a:lnTo>
                <a:lnTo>
                  <a:pt x="59" y="0"/>
                </a:lnTo>
                <a:lnTo>
                  <a:pt x="62" y="0"/>
                </a:lnTo>
                <a:lnTo>
                  <a:pt x="64" y="0"/>
                </a:lnTo>
                <a:lnTo>
                  <a:pt x="67" y="1"/>
                </a:lnTo>
                <a:lnTo>
                  <a:pt x="70" y="1"/>
                </a:lnTo>
                <a:lnTo>
                  <a:pt x="73" y="1"/>
                </a:lnTo>
                <a:lnTo>
                  <a:pt x="76" y="2"/>
                </a:lnTo>
                <a:lnTo>
                  <a:pt x="79" y="3"/>
                </a:lnTo>
                <a:lnTo>
                  <a:pt x="82" y="4"/>
                </a:lnTo>
                <a:lnTo>
                  <a:pt x="85" y="5"/>
                </a:lnTo>
                <a:lnTo>
                  <a:pt x="88" y="6"/>
                </a:lnTo>
                <a:lnTo>
                  <a:pt x="91" y="8"/>
                </a:lnTo>
                <a:lnTo>
                  <a:pt x="94" y="9"/>
                </a:lnTo>
                <a:lnTo>
                  <a:pt x="96" y="11"/>
                </a:lnTo>
                <a:lnTo>
                  <a:pt x="99" y="13"/>
                </a:lnTo>
                <a:lnTo>
                  <a:pt x="101" y="15"/>
                </a:lnTo>
                <a:lnTo>
                  <a:pt x="103" y="16"/>
                </a:lnTo>
                <a:lnTo>
                  <a:pt x="105" y="18"/>
                </a:lnTo>
                <a:lnTo>
                  <a:pt x="107" y="21"/>
                </a:lnTo>
                <a:lnTo>
                  <a:pt x="109" y="23"/>
                </a:lnTo>
                <a:lnTo>
                  <a:pt x="111" y="25"/>
                </a:lnTo>
                <a:lnTo>
                  <a:pt x="112" y="28"/>
                </a:lnTo>
                <a:lnTo>
                  <a:pt x="116" y="33"/>
                </a:lnTo>
                <a:lnTo>
                  <a:pt x="118" y="39"/>
                </a:lnTo>
                <a:lnTo>
                  <a:pt x="121" y="45"/>
                </a:lnTo>
                <a:lnTo>
                  <a:pt x="122" y="51"/>
                </a:lnTo>
                <a:lnTo>
                  <a:pt x="123" y="53"/>
                </a:lnTo>
                <a:lnTo>
                  <a:pt x="123" y="56"/>
                </a:lnTo>
                <a:lnTo>
                  <a:pt x="124" y="59"/>
                </a:lnTo>
                <a:lnTo>
                  <a:pt x="124" y="62"/>
                </a:lnTo>
                <a:lnTo>
                  <a:pt x="124" y="65"/>
                </a:lnTo>
                <a:lnTo>
                  <a:pt x="123" y="68"/>
                </a:lnTo>
                <a:lnTo>
                  <a:pt x="123" y="71"/>
                </a:lnTo>
                <a:lnTo>
                  <a:pt x="122" y="74"/>
                </a:lnTo>
                <a:lnTo>
                  <a:pt x="122" y="77"/>
                </a:lnTo>
                <a:lnTo>
                  <a:pt x="121" y="80"/>
                </a:lnTo>
                <a:lnTo>
                  <a:pt x="120" y="83"/>
                </a:lnTo>
                <a:lnTo>
                  <a:pt x="119" y="86"/>
                </a:lnTo>
                <a:lnTo>
                  <a:pt x="117" y="89"/>
                </a:lnTo>
                <a:lnTo>
                  <a:pt x="116" y="92"/>
                </a:lnTo>
                <a:lnTo>
                  <a:pt x="114" y="95"/>
                </a:lnTo>
                <a:lnTo>
                  <a:pt x="113" y="97"/>
                </a:lnTo>
                <a:lnTo>
                  <a:pt x="111" y="100"/>
                </a:lnTo>
                <a:lnTo>
                  <a:pt x="109" y="102"/>
                </a:lnTo>
                <a:lnTo>
                  <a:pt x="107" y="105"/>
                </a:lnTo>
                <a:lnTo>
                  <a:pt x="105" y="107"/>
                </a:lnTo>
                <a:lnTo>
                  <a:pt x="104" y="109"/>
                </a:lnTo>
                <a:lnTo>
                  <a:pt x="102" y="111"/>
                </a:lnTo>
                <a:lnTo>
                  <a:pt x="99" y="113"/>
                </a:lnTo>
                <a:lnTo>
                  <a:pt x="97" y="115"/>
                </a:lnTo>
                <a:lnTo>
                  <a:pt x="91" y="118"/>
                </a:lnTo>
                <a:lnTo>
                  <a:pt x="86" y="121"/>
                </a:lnTo>
                <a:lnTo>
                  <a:pt x="80" y="123"/>
                </a:lnTo>
                <a:lnTo>
                  <a:pt x="74" y="124"/>
                </a:lnTo>
                <a:lnTo>
                  <a:pt x="71" y="125"/>
                </a:lnTo>
                <a:lnTo>
                  <a:pt x="68" y="125"/>
                </a:lnTo>
                <a:lnTo>
                  <a:pt x="65" y="125"/>
                </a:lnTo>
                <a:lnTo>
                  <a:pt x="63" y="126"/>
                </a:lnTo>
                <a:lnTo>
                  <a:pt x="60" y="125"/>
                </a:lnTo>
                <a:lnTo>
                  <a:pt x="57" y="125"/>
                </a:lnTo>
                <a:lnTo>
                  <a:pt x="54" y="125"/>
                </a:lnTo>
                <a:lnTo>
                  <a:pt x="51" y="124"/>
                </a:lnTo>
                <a:lnTo>
                  <a:pt x="48" y="124"/>
                </a:lnTo>
                <a:lnTo>
                  <a:pt x="45" y="123"/>
                </a:lnTo>
                <a:lnTo>
                  <a:pt x="42" y="122"/>
                </a:lnTo>
                <a:lnTo>
                  <a:pt x="39" y="121"/>
                </a:lnTo>
                <a:lnTo>
                  <a:pt x="36" y="120"/>
                </a:lnTo>
                <a:lnTo>
                  <a:pt x="33" y="118"/>
                </a:lnTo>
                <a:lnTo>
                  <a:pt x="30" y="117"/>
                </a:lnTo>
                <a:lnTo>
                  <a:pt x="27" y="115"/>
                </a:lnTo>
                <a:lnTo>
                  <a:pt x="25" y="113"/>
                </a:lnTo>
                <a:lnTo>
                  <a:pt x="22" y="111"/>
                </a:lnTo>
                <a:lnTo>
                  <a:pt x="21" y="109"/>
                </a:lnTo>
                <a:lnTo>
                  <a:pt x="19" y="108"/>
                </a:lnTo>
                <a:lnTo>
                  <a:pt x="17" y="105"/>
                </a:lnTo>
                <a:lnTo>
                  <a:pt x="15" y="103"/>
                </a:lnTo>
                <a:lnTo>
                  <a:pt x="13" y="100"/>
                </a:lnTo>
                <a:lnTo>
                  <a:pt x="11" y="98"/>
                </a:lnTo>
                <a:lnTo>
                  <a:pt x="8" y="93"/>
                </a:lnTo>
                <a:lnTo>
                  <a:pt x="5" y="87"/>
                </a:lnTo>
                <a:lnTo>
                  <a:pt x="3" y="81"/>
                </a:lnTo>
                <a:lnTo>
                  <a:pt x="2" y="75"/>
                </a:lnTo>
                <a:lnTo>
                  <a:pt x="1" y="72"/>
                </a:lnTo>
                <a:lnTo>
                  <a:pt x="1" y="69"/>
                </a:lnTo>
                <a:lnTo>
                  <a:pt x="0" y="66"/>
                </a:lnTo>
                <a:lnTo>
                  <a:pt x="0" y="63"/>
                </a:lnTo>
                <a:lnTo>
                  <a:pt x="0" y="60"/>
                </a:lnTo>
                <a:lnTo>
                  <a:pt x="0" y="57"/>
                </a:lnTo>
                <a:lnTo>
                  <a:pt x="1" y="54"/>
                </a:lnTo>
                <a:lnTo>
                  <a:pt x="1" y="52"/>
                </a:lnTo>
                <a:lnTo>
                  <a:pt x="2" y="49"/>
                </a:lnTo>
                <a:lnTo>
                  <a:pt x="3" y="46"/>
                </a:lnTo>
                <a:lnTo>
                  <a:pt x="4" y="43"/>
                </a:lnTo>
                <a:lnTo>
                  <a:pt x="5" y="40"/>
                </a:lnTo>
                <a:lnTo>
                  <a:pt x="6" y="37"/>
                </a:lnTo>
                <a:lnTo>
                  <a:pt x="7" y="34"/>
                </a:lnTo>
                <a:lnTo>
                  <a:pt x="9" y="32"/>
                </a:lnTo>
                <a:lnTo>
                  <a:pt x="10" y="29"/>
                </a:lnTo>
                <a:lnTo>
                  <a:pt x="12" y="26"/>
                </a:lnTo>
                <a:lnTo>
                  <a:pt x="14" y="24"/>
                </a:lnTo>
                <a:lnTo>
                  <a:pt x="16" y="21"/>
                </a:lnTo>
                <a:lnTo>
                  <a:pt x="18" y="19"/>
                </a:lnTo>
                <a:lnTo>
                  <a:pt x="20" y="17"/>
                </a:lnTo>
                <a:lnTo>
                  <a:pt x="21" y="15"/>
                </a:lnTo>
                <a:lnTo>
                  <a:pt x="24" y="13"/>
                </a:lnTo>
                <a:lnTo>
                  <a:pt x="26" y="12"/>
                </a:lnTo>
                <a:lnTo>
                  <a:pt x="29" y="10"/>
                </a:lnTo>
                <a:lnTo>
                  <a:pt x="32" y="8"/>
                </a:lnTo>
                <a:lnTo>
                  <a:pt x="37" y="6"/>
                </a:lnTo>
                <a:lnTo>
                  <a:pt x="146" y="169"/>
                </a:lnTo>
                <a:lnTo>
                  <a:pt x="178" y="499"/>
                </a:lnTo>
                <a:lnTo>
                  <a:pt x="179" y="505"/>
                </a:lnTo>
                <a:lnTo>
                  <a:pt x="179" y="511"/>
                </a:lnTo>
                <a:lnTo>
                  <a:pt x="180" y="517"/>
                </a:lnTo>
                <a:lnTo>
                  <a:pt x="181" y="522"/>
                </a:lnTo>
                <a:lnTo>
                  <a:pt x="183" y="529"/>
                </a:lnTo>
                <a:lnTo>
                  <a:pt x="185" y="534"/>
                </a:lnTo>
                <a:lnTo>
                  <a:pt x="186" y="537"/>
                </a:lnTo>
                <a:lnTo>
                  <a:pt x="187" y="538"/>
                </a:lnTo>
                <a:lnTo>
                  <a:pt x="188" y="540"/>
                </a:lnTo>
                <a:lnTo>
                  <a:pt x="189" y="541"/>
                </a:lnTo>
                <a:lnTo>
                  <a:pt x="191" y="541"/>
                </a:lnTo>
                <a:lnTo>
                  <a:pt x="192" y="542"/>
                </a:lnTo>
                <a:lnTo>
                  <a:pt x="193" y="542"/>
                </a:lnTo>
                <a:lnTo>
                  <a:pt x="196" y="543"/>
                </a:lnTo>
                <a:lnTo>
                  <a:pt x="198" y="542"/>
                </a:lnTo>
                <a:lnTo>
                  <a:pt x="201" y="542"/>
                </a:lnTo>
                <a:lnTo>
                  <a:pt x="202" y="541"/>
                </a:lnTo>
                <a:lnTo>
                  <a:pt x="204" y="540"/>
                </a:lnTo>
                <a:lnTo>
                  <a:pt x="205" y="539"/>
                </a:lnTo>
                <a:lnTo>
                  <a:pt x="207" y="537"/>
                </a:lnTo>
                <a:lnTo>
                  <a:pt x="208" y="536"/>
                </a:lnTo>
                <a:lnTo>
                  <a:pt x="209" y="534"/>
                </a:lnTo>
                <a:lnTo>
                  <a:pt x="211" y="532"/>
                </a:lnTo>
                <a:lnTo>
                  <a:pt x="212" y="530"/>
                </a:lnTo>
                <a:lnTo>
                  <a:pt x="215" y="523"/>
                </a:lnTo>
                <a:lnTo>
                  <a:pt x="218" y="516"/>
                </a:lnTo>
                <a:lnTo>
                  <a:pt x="221" y="508"/>
                </a:lnTo>
                <a:lnTo>
                  <a:pt x="224" y="500"/>
                </a:lnTo>
                <a:lnTo>
                  <a:pt x="226" y="490"/>
                </a:lnTo>
                <a:lnTo>
                  <a:pt x="229" y="479"/>
                </a:lnTo>
                <a:lnTo>
                  <a:pt x="231" y="468"/>
                </a:lnTo>
                <a:lnTo>
                  <a:pt x="233" y="456"/>
                </a:lnTo>
                <a:lnTo>
                  <a:pt x="250" y="459"/>
                </a:lnTo>
                <a:lnTo>
                  <a:pt x="248" y="467"/>
                </a:lnTo>
                <a:lnTo>
                  <a:pt x="247" y="474"/>
                </a:lnTo>
                <a:lnTo>
                  <a:pt x="247" y="482"/>
                </a:lnTo>
                <a:lnTo>
                  <a:pt x="245" y="490"/>
                </a:lnTo>
                <a:lnTo>
                  <a:pt x="244" y="497"/>
                </a:lnTo>
                <a:lnTo>
                  <a:pt x="242" y="504"/>
                </a:lnTo>
                <a:lnTo>
                  <a:pt x="241" y="511"/>
                </a:lnTo>
                <a:lnTo>
                  <a:pt x="239" y="518"/>
                </a:lnTo>
                <a:lnTo>
                  <a:pt x="238" y="525"/>
                </a:lnTo>
                <a:lnTo>
                  <a:pt x="236" y="531"/>
                </a:lnTo>
                <a:lnTo>
                  <a:pt x="234" y="537"/>
                </a:lnTo>
                <a:lnTo>
                  <a:pt x="232" y="543"/>
                </a:lnTo>
                <a:lnTo>
                  <a:pt x="230" y="549"/>
                </a:lnTo>
                <a:lnTo>
                  <a:pt x="228" y="554"/>
                </a:lnTo>
                <a:lnTo>
                  <a:pt x="226" y="560"/>
                </a:lnTo>
                <a:lnTo>
                  <a:pt x="224" y="565"/>
                </a:lnTo>
                <a:lnTo>
                  <a:pt x="221" y="570"/>
                </a:lnTo>
                <a:lnTo>
                  <a:pt x="218" y="574"/>
                </a:lnTo>
                <a:lnTo>
                  <a:pt x="216" y="578"/>
                </a:lnTo>
                <a:lnTo>
                  <a:pt x="213" y="582"/>
                </a:lnTo>
                <a:lnTo>
                  <a:pt x="209" y="586"/>
                </a:lnTo>
                <a:lnTo>
                  <a:pt x="207" y="591"/>
                </a:lnTo>
                <a:lnTo>
                  <a:pt x="203" y="594"/>
                </a:lnTo>
                <a:lnTo>
                  <a:pt x="200" y="598"/>
                </a:lnTo>
                <a:lnTo>
                  <a:pt x="193" y="604"/>
                </a:lnTo>
                <a:lnTo>
                  <a:pt x="187" y="610"/>
                </a:lnTo>
                <a:lnTo>
                  <a:pt x="179" y="614"/>
                </a:lnTo>
                <a:lnTo>
                  <a:pt x="171" y="618"/>
                </a:lnTo>
                <a:lnTo>
                  <a:pt x="165" y="621"/>
                </a:lnTo>
                <a:lnTo>
                  <a:pt x="162" y="622"/>
                </a:lnTo>
                <a:lnTo>
                  <a:pt x="159" y="623"/>
                </a:lnTo>
                <a:lnTo>
                  <a:pt x="155" y="623"/>
                </a:lnTo>
                <a:lnTo>
                  <a:pt x="152" y="624"/>
                </a:lnTo>
                <a:lnTo>
                  <a:pt x="149" y="624"/>
                </a:lnTo>
                <a:lnTo>
                  <a:pt x="147" y="624"/>
                </a:lnTo>
                <a:lnTo>
                  <a:pt x="145" y="624"/>
                </a:lnTo>
                <a:lnTo>
                  <a:pt x="142" y="624"/>
                </a:lnTo>
                <a:lnTo>
                  <a:pt x="139" y="624"/>
                </a:lnTo>
                <a:lnTo>
                  <a:pt x="136" y="623"/>
                </a:lnTo>
                <a:lnTo>
                  <a:pt x="133" y="623"/>
                </a:lnTo>
                <a:lnTo>
                  <a:pt x="131" y="622"/>
                </a:lnTo>
                <a:lnTo>
                  <a:pt x="128" y="622"/>
                </a:lnTo>
                <a:lnTo>
                  <a:pt x="125" y="621"/>
                </a:lnTo>
                <a:lnTo>
                  <a:pt x="122" y="619"/>
                </a:lnTo>
                <a:lnTo>
                  <a:pt x="120" y="618"/>
                </a:lnTo>
                <a:lnTo>
                  <a:pt x="117" y="617"/>
                </a:lnTo>
                <a:lnTo>
                  <a:pt x="115" y="615"/>
                </a:lnTo>
                <a:lnTo>
                  <a:pt x="113" y="614"/>
                </a:lnTo>
                <a:lnTo>
                  <a:pt x="110" y="612"/>
                </a:lnTo>
                <a:lnTo>
                  <a:pt x="109" y="610"/>
                </a:lnTo>
                <a:lnTo>
                  <a:pt x="106" y="608"/>
                </a:lnTo>
                <a:lnTo>
                  <a:pt x="104" y="606"/>
                </a:lnTo>
                <a:lnTo>
                  <a:pt x="104" y="604"/>
                </a:lnTo>
                <a:lnTo>
                  <a:pt x="100" y="599"/>
                </a:lnTo>
                <a:lnTo>
                  <a:pt x="97" y="594"/>
                </a:lnTo>
                <a:lnTo>
                  <a:pt x="95" y="588"/>
                </a:lnTo>
                <a:lnTo>
                  <a:pt x="93" y="584"/>
                </a:lnTo>
                <a:lnTo>
                  <a:pt x="92" y="580"/>
                </a:lnTo>
                <a:lnTo>
                  <a:pt x="90" y="576"/>
                </a:lnTo>
                <a:lnTo>
                  <a:pt x="89" y="572"/>
                </a:lnTo>
                <a:lnTo>
                  <a:pt x="88" y="566"/>
                </a:lnTo>
                <a:lnTo>
                  <a:pt x="87" y="560"/>
                </a:lnTo>
                <a:lnTo>
                  <a:pt x="87" y="554"/>
                </a:lnTo>
                <a:lnTo>
                  <a:pt x="86" y="547"/>
                </a:lnTo>
                <a:lnTo>
                  <a:pt x="63" y="327"/>
                </a:lnTo>
                <a:lnTo>
                  <a:pt x="63" y="319"/>
                </a:lnTo>
                <a:lnTo>
                  <a:pt x="62" y="312"/>
                </a:lnTo>
                <a:lnTo>
                  <a:pt x="61" y="306"/>
                </a:lnTo>
                <a:lnTo>
                  <a:pt x="60" y="300"/>
                </a:lnTo>
                <a:lnTo>
                  <a:pt x="59" y="294"/>
                </a:lnTo>
                <a:lnTo>
                  <a:pt x="57" y="289"/>
                </a:lnTo>
                <a:lnTo>
                  <a:pt x="56" y="284"/>
                </a:lnTo>
                <a:lnTo>
                  <a:pt x="55" y="281"/>
                </a:lnTo>
                <a:lnTo>
                  <a:pt x="54" y="278"/>
                </a:lnTo>
                <a:lnTo>
                  <a:pt x="52" y="277"/>
                </a:lnTo>
                <a:lnTo>
                  <a:pt x="51" y="275"/>
                </a:lnTo>
                <a:lnTo>
                  <a:pt x="49" y="273"/>
                </a:lnTo>
                <a:lnTo>
                  <a:pt x="47" y="271"/>
                </a:lnTo>
                <a:lnTo>
                  <a:pt x="45" y="270"/>
                </a:lnTo>
                <a:lnTo>
                  <a:pt x="42" y="269"/>
                </a:lnTo>
                <a:lnTo>
                  <a:pt x="40" y="268"/>
                </a:lnTo>
                <a:lnTo>
                  <a:pt x="37" y="267"/>
                </a:lnTo>
                <a:lnTo>
                  <a:pt x="34" y="266"/>
                </a:lnTo>
                <a:lnTo>
                  <a:pt x="32" y="266"/>
                </a:lnTo>
                <a:lnTo>
                  <a:pt x="29" y="266"/>
                </a:lnTo>
                <a:lnTo>
                  <a:pt x="26" y="267"/>
                </a:lnTo>
                <a:lnTo>
                  <a:pt x="23" y="268"/>
                </a:lnTo>
                <a:lnTo>
                  <a:pt x="20" y="268"/>
                </a:lnTo>
                <a:lnTo>
                  <a:pt x="17" y="270"/>
                </a:lnTo>
                <a:lnTo>
                  <a:pt x="11" y="272"/>
                </a:lnTo>
                <a:lnTo>
                  <a:pt x="3" y="276"/>
                </a:lnTo>
                <a:lnTo>
                  <a:pt x="4" y="261"/>
                </a:lnTo>
                <a:lnTo>
                  <a:pt x="123" y="180"/>
                </a:lnTo>
                <a:lnTo>
                  <a:pt x="146" y="169"/>
                </a:lnTo>
                <a:lnTo>
                  <a:pt x="37" y="6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31"/>
          <p:cNvSpPr/>
          <p:nvPr/>
        </p:nvSpPr>
        <p:spPr>
          <a:xfrm>
            <a:off x="6151562" y="1963737"/>
            <a:ext cx="722312" cy="1057275"/>
          </a:xfrm>
          <a:custGeom>
            <a:rect b="b" l="l" r="r" t="t"/>
            <a:pathLst>
              <a:path extrusionOk="0" h="666" w="455">
                <a:moveTo>
                  <a:pt x="136" y="0"/>
                </a:moveTo>
                <a:lnTo>
                  <a:pt x="188" y="407"/>
                </a:lnTo>
                <a:lnTo>
                  <a:pt x="244" y="294"/>
                </a:lnTo>
                <a:lnTo>
                  <a:pt x="268" y="244"/>
                </a:lnTo>
                <a:lnTo>
                  <a:pt x="269" y="240"/>
                </a:lnTo>
                <a:lnTo>
                  <a:pt x="271" y="235"/>
                </a:lnTo>
                <a:lnTo>
                  <a:pt x="274" y="227"/>
                </a:lnTo>
                <a:lnTo>
                  <a:pt x="275" y="220"/>
                </a:lnTo>
                <a:lnTo>
                  <a:pt x="276" y="213"/>
                </a:lnTo>
                <a:lnTo>
                  <a:pt x="276" y="210"/>
                </a:lnTo>
                <a:lnTo>
                  <a:pt x="276" y="206"/>
                </a:lnTo>
                <a:lnTo>
                  <a:pt x="276" y="203"/>
                </a:lnTo>
                <a:lnTo>
                  <a:pt x="275" y="200"/>
                </a:lnTo>
                <a:lnTo>
                  <a:pt x="274" y="198"/>
                </a:lnTo>
                <a:lnTo>
                  <a:pt x="272" y="196"/>
                </a:lnTo>
                <a:lnTo>
                  <a:pt x="271" y="195"/>
                </a:lnTo>
                <a:lnTo>
                  <a:pt x="269" y="193"/>
                </a:lnTo>
                <a:lnTo>
                  <a:pt x="267" y="192"/>
                </a:lnTo>
                <a:lnTo>
                  <a:pt x="265" y="191"/>
                </a:lnTo>
                <a:lnTo>
                  <a:pt x="264" y="190"/>
                </a:lnTo>
                <a:lnTo>
                  <a:pt x="262" y="189"/>
                </a:lnTo>
                <a:lnTo>
                  <a:pt x="259" y="189"/>
                </a:lnTo>
                <a:lnTo>
                  <a:pt x="255" y="189"/>
                </a:lnTo>
                <a:lnTo>
                  <a:pt x="251" y="190"/>
                </a:lnTo>
                <a:lnTo>
                  <a:pt x="246" y="190"/>
                </a:lnTo>
                <a:lnTo>
                  <a:pt x="240" y="192"/>
                </a:lnTo>
                <a:lnTo>
                  <a:pt x="234" y="194"/>
                </a:lnTo>
                <a:lnTo>
                  <a:pt x="227" y="196"/>
                </a:lnTo>
                <a:lnTo>
                  <a:pt x="220" y="198"/>
                </a:lnTo>
                <a:lnTo>
                  <a:pt x="221" y="183"/>
                </a:lnTo>
                <a:lnTo>
                  <a:pt x="386" y="112"/>
                </a:lnTo>
                <a:lnTo>
                  <a:pt x="385" y="128"/>
                </a:lnTo>
                <a:lnTo>
                  <a:pt x="378" y="133"/>
                </a:lnTo>
                <a:lnTo>
                  <a:pt x="372" y="138"/>
                </a:lnTo>
                <a:lnTo>
                  <a:pt x="366" y="143"/>
                </a:lnTo>
                <a:lnTo>
                  <a:pt x="360" y="148"/>
                </a:lnTo>
                <a:lnTo>
                  <a:pt x="355" y="153"/>
                </a:lnTo>
                <a:lnTo>
                  <a:pt x="350" y="158"/>
                </a:lnTo>
                <a:lnTo>
                  <a:pt x="345" y="162"/>
                </a:lnTo>
                <a:lnTo>
                  <a:pt x="341" y="166"/>
                </a:lnTo>
                <a:lnTo>
                  <a:pt x="336" y="173"/>
                </a:lnTo>
                <a:lnTo>
                  <a:pt x="329" y="182"/>
                </a:lnTo>
                <a:lnTo>
                  <a:pt x="322" y="193"/>
                </a:lnTo>
                <a:lnTo>
                  <a:pt x="318" y="199"/>
                </a:lnTo>
                <a:lnTo>
                  <a:pt x="315" y="205"/>
                </a:lnTo>
                <a:lnTo>
                  <a:pt x="309" y="215"/>
                </a:lnTo>
                <a:lnTo>
                  <a:pt x="305" y="224"/>
                </a:lnTo>
                <a:lnTo>
                  <a:pt x="296" y="241"/>
                </a:lnTo>
                <a:lnTo>
                  <a:pt x="290" y="255"/>
                </a:lnTo>
                <a:lnTo>
                  <a:pt x="284" y="266"/>
                </a:lnTo>
                <a:lnTo>
                  <a:pt x="273" y="292"/>
                </a:lnTo>
                <a:lnTo>
                  <a:pt x="343" y="395"/>
                </a:lnTo>
                <a:lnTo>
                  <a:pt x="348" y="402"/>
                </a:lnTo>
                <a:lnTo>
                  <a:pt x="353" y="409"/>
                </a:lnTo>
                <a:lnTo>
                  <a:pt x="362" y="422"/>
                </a:lnTo>
                <a:lnTo>
                  <a:pt x="370" y="433"/>
                </a:lnTo>
                <a:lnTo>
                  <a:pt x="377" y="442"/>
                </a:lnTo>
                <a:lnTo>
                  <a:pt x="383" y="450"/>
                </a:lnTo>
                <a:lnTo>
                  <a:pt x="388" y="456"/>
                </a:lnTo>
                <a:lnTo>
                  <a:pt x="392" y="460"/>
                </a:lnTo>
                <a:lnTo>
                  <a:pt x="396" y="463"/>
                </a:lnTo>
                <a:lnTo>
                  <a:pt x="397" y="464"/>
                </a:lnTo>
                <a:lnTo>
                  <a:pt x="399" y="465"/>
                </a:lnTo>
                <a:lnTo>
                  <a:pt x="401" y="465"/>
                </a:lnTo>
                <a:lnTo>
                  <a:pt x="402" y="465"/>
                </a:lnTo>
                <a:lnTo>
                  <a:pt x="404" y="465"/>
                </a:lnTo>
                <a:lnTo>
                  <a:pt x="406" y="465"/>
                </a:lnTo>
                <a:lnTo>
                  <a:pt x="408" y="465"/>
                </a:lnTo>
                <a:lnTo>
                  <a:pt x="410" y="464"/>
                </a:lnTo>
                <a:lnTo>
                  <a:pt x="414" y="462"/>
                </a:lnTo>
                <a:lnTo>
                  <a:pt x="417" y="458"/>
                </a:lnTo>
                <a:lnTo>
                  <a:pt x="418" y="456"/>
                </a:lnTo>
                <a:lnTo>
                  <a:pt x="420" y="453"/>
                </a:lnTo>
                <a:lnTo>
                  <a:pt x="422" y="450"/>
                </a:lnTo>
                <a:lnTo>
                  <a:pt x="423" y="447"/>
                </a:lnTo>
                <a:lnTo>
                  <a:pt x="425" y="443"/>
                </a:lnTo>
                <a:lnTo>
                  <a:pt x="426" y="440"/>
                </a:lnTo>
                <a:lnTo>
                  <a:pt x="428" y="435"/>
                </a:lnTo>
                <a:lnTo>
                  <a:pt x="429" y="431"/>
                </a:lnTo>
                <a:lnTo>
                  <a:pt x="430" y="426"/>
                </a:lnTo>
                <a:lnTo>
                  <a:pt x="431" y="421"/>
                </a:lnTo>
                <a:lnTo>
                  <a:pt x="432" y="416"/>
                </a:lnTo>
                <a:lnTo>
                  <a:pt x="433" y="410"/>
                </a:lnTo>
                <a:lnTo>
                  <a:pt x="437" y="392"/>
                </a:lnTo>
                <a:lnTo>
                  <a:pt x="454" y="397"/>
                </a:lnTo>
                <a:lnTo>
                  <a:pt x="453" y="406"/>
                </a:lnTo>
                <a:lnTo>
                  <a:pt x="453" y="416"/>
                </a:lnTo>
                <a:lnTo>
                  <a:pt x="452" y="425"/>
                </a:lnTo>
                <a:lnTo>
                  <a:pt x="451" y="433"/>
                </a:lnTo>
                <a:lnTo>
                  <a:pt x="450" y="442"/>
                </a:lnTo>
                <a:lnTo>
                  <a:pt x="448" y="450"/>
                </a:lnTo>
                <a:lnTo>
                  <a:pt x="447" y="458"/>
                </a:lnTo>
                <a:lnTo>
                  <a:pt x="445" y="466"/>
                </a:lnTo>
                <a:lnTo>
                  <a:pt x="443" y="474"/>
                </a:lnTo>
                <a:lnTo>
                  <a:pt x="441" y="481"/>
                </a:lnTo>
                <a:lnTo>
                  <a:pt x="439" y="489"/>
                </a:lnTo>
                <a:lnTo>
                  <a:pt x="437" y="496"/>
                </a:lnTo>
                <a:lnTo>
                  <a:pt x="435" y="502"/>
                </a:lnTo>
                <a:lnTo>
                  <a:pt x="432" y="509"/>
                </a:lnTo>
                <a:lnTo>
                  <a:pt x="429" y="515"/>
                </a:lnTo>
                <a:lnTo>
                  <a:pt x="426" y="521"/>
                </a:lnTo>
                <a:lnTo>
                  <a:pt x="424" y="525"/>
                </a:lnTo>
                <a:lnTo>
                  <a:pt x="422" y="529"/>
                </a:lnTo>
                <a:lnTo>
                  <a:pt x="420" y="533"/>
                </a:lnTo>
                <a:lnTo>
                  <a:pt x="418" y="536"/>
                </a:lnTo>
                <a:lnTo>
                  <a:pt x="416" y="540"/>
                </a:lnTo>
                <a:lnTo>
                  <a:pt x="414" y="543"/>
                </a:lnTo>
                <a:lnTo>
                  <a:pt x="412" y="546"/>
                </a:lnTo>
                <a:lnTo>
                  <a:pt x="410" y="548"/>
                </a:lnTo>
                <a:lnTo>
                  <a:pt x="405" y="553"/>
                </a:lnTo>
                <a:lnTo>
                  <a:pt x="400" y="557"/>
                </a:lnTo>
                <a:lnTo>
                  <a:pt x="395" y="560"/>
                </a:lnTo>
                <a:lnTo>
                  <a:pt x="390" y="563"/>
                </a:lnTo>
                <a:lnTo>
                  <a:pt x="385" y="565"/>
                </a:lnTo>
                <a:lnTo>
                  <a:pt x="380" y="566"/>
                </a:lnTo>
                <a:lnTo>
                  <a:pt x="375" y="567"/>
                </a:lnTo>
                <a:lnTo>
                  <a:pt x="370" y="567"/>
                </a:lnTo>
                <a:lnTo>
                  <a:pt x="367" y="567"/>
                </a:lnTo>
                <a:lnTo>
                  <a:pt x="365" y="567"/>
                </a:lnTo>
                <a:lnTo>
                  <a:pt x="362" y="566"/>
                </a:lnTo>
                <a:lnTo>
                  <a:pt x="360" y="566"/>
                </a:lnTo>
                <a:lnTo>
                  <a:pt x="357" y="565"/>
                </a:lnTo>
                <a:lnTo>
                  <a:pt x="354" y="564"/>
                </a:lnTo>
                <a:lnTo>
                  <a:pt x="352" y="563"/>
                </a:lnTo>
                <a:lnTo>
                  <a:pt x="349" y="562"/>
                </a:lnTo>
                <a:lnTo>
                  <a:pt x="344" y="559"/>
                </a:lnTo>
                <a:lnTo>
                  <a:pt x="339" y="554"/>
                </a:lnTo>
                <a:lnTo>
                  <a:pt x="332" y="547"/>
                </a:lnTo>
                <a:lnTo>
                  <a:pt x="324" y="539"/>
                </a:lnTo>
                <a:lnTo>
                  <a:pt x="320" y="535"/>
                </a:lnTo>
                <a:lnTo>
                  <a:pt x="316" y="529"/>
                </a:lnTo>
                <a:lnTo>
                  <a:pt x="311" y="524"/>
                </a:lnTo>
                <a:lnTo>
                  <a:pt x="307" y="518"/>
                </a:lnTo>
                <a:lnTo>
                  <a:pt x="302" y="511"/>
                </a:lnTo>
                <a:lnTo>
                  <a:pt x="298" y="505"/>
                </a:lnTo>
                <a:lnTo>
                  <a:pt x="292" y="499"/>
                </a:lnTo>
                <a:lnTo>
                  <a:pt x="287" y="491"/>
                </a:lnTo>
                <a:lnTo>
                  <a:pt x="226" y="402"/>
                </a:lnTo>
                <a:lnTo>
                  <a:pt x="196" y="473"/>
                </a:lnTo>
                <a:lnTo>
                  <a:pt x="215" y="622"/>
                </a:lnTo>
                <a:lnTo>
                  <a:pt x="116" y="665"/>
                </a:lnTo>
                <a:lnTo>
                  <a:pt x="51" y="151"/>
                </a:lnTo>
                <a:lnTo>
                  <a:pt x="50" y="144"/>
                </a:lnTo>
                <a:lnTo>
                  <a:pt x="50" y="138"/>
                </a:lnTo>
                <a:lnTo>
                  <a:pt x="49" y="132"/>
                </a:lnTo>
                <a:lnTo>
                  <a:pt x="48" y="127"/>
                </a:lnTo>
                <a:lnTo>
                  <a:pt x="47" y="118"/>
                </a:lnTo>
                <a:lnTo>
                  <a:pt x="45" y="113"/>
                </a:lnTo>
                <a:lnTo>
                  <a:pt x="44" y="111"/>
                </a:lnTo>
                <a:lnTo>
                  <a:pt x="43" y="109"/>
                </a:lnTo>
                <a:lnTo>
                  <a:pt x="42" y="107"/>
                </a:lnTo>
                <a:lnTo>
                  <a:pt x="41" y="105"/>
                </a:lnTo>
                <a:lnTo>
                  <a:pt x="40" y="104"/>
                </a:lnTo>
                <a:lnTo>
                  <a:pt x="38" y="103"/>
                </a:lnTo>
                <a:lnTo>
                  <a:pt x="38" y="101"/>
                </a:lnTo>
                <a:lnTo>
                  <a:pt x="37" y="100"/>
                </a:lnTo>
                <a:lnTo>
                  <a:pt x="34" y="99"/>
                </a:lnTo>
                <a:lnTo>
                  <a:pt x="31" y="97"/>
                </a:lnTo>
                <a:lnTo>
                  <a:pt x="27" y="97"/>
                </a:lnTo>
                <a:lnTo>
                  <a:pt x="24" y="97"/>
                </a:lnTo>
                <a:lnTo>
                  <a:pt x="20" y="97"/>
                </a:lnTo>
                <a:lnTo>
                  <a:pt x="14" y="98"/>
                </a:lnTo>
                <a:lnTo>
                  <a:pt x="11" y="99"/>
                </a:lnTo>
                <a:lnTo>
                  <a:pt x="8" y="101"/>
                </a:lnTo>
                <a:lnTo>
                  <a:pt x="4" y="102"/>
                </a:lnTo>
                <a:lnTo>
                  <a:pt x="0" y="104"/>
                </a:lnTo>
                <a:lnTo>
                  <a:pt x="0" y="88"/>
                </a:lnTo>
                <a:lnTo>
                  <a:pt x="114" y="10"/>
                </a:lnTo>
                <a:lnTo>
                  <a:pt x="136" y="0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31"/>
          <p:cNvSpPr/>
          <p:nvPr/>
        </p:nvSpPr>
        <p:spPr>
          <a:xfrm>
            <a:off x="6915150" y="1939925"/>
            <a:ext cx="514350" cy="760412"/>
          </a:xfrm>
          <a:custGeom>
            <a:rect b="b" l="l" r="r" t="t"/>
            <a:pathLst>
              <a:path extrusionOk="0" h="479" w="324">
                <a:moveTo>
                  <a:pt x="108" y="299"/>
                </a:moveTo>
                <a:lnTo>
                  <a:pt x="111" y="312"/>
                </a:lnTo>
                <a:lnTo>
                  <a:pt x="115" y="323"/>
                </a:lnTo>
                <a:lnTo>
                  <a:pt x="119" y="334"/>
                </a:lnTo>
                <a:lnTo>
                  <a:pt x="123" y="343"/>
                </a:lnTo>
                <a:lnTo>
                  <a:pt x="124" y="347"/>
                </a:lnTo>
                <a:lnTo>
                  <a:pt x="126" y="350"/>
                </a:lnTo>
                <a:lnTo>
                  <a:pt x="128" y="354"/>
                </a:lnTo>
                <a:lnTo>
                  <a:pt x="130" y="357"/>
                </a:lnTo>
                <a:lnTo>
                  <a:pt x="132" y="359"/>
                </a:lnTo>
                <a:lnTo>
                  <a:pt x="134" y="362"/>
                </a:lnTo>
                <a:lnTo>
                  <a:pt x="135" y="364"/>
                </a:lnTo>
                <a:lnTo>
                  <a:pt x="137" y="367"/>
                </a:lnTo>
                <a:lnTo>
                  <a:pt x="139" y="370"/>
                </a:lnTo>
                <a:lnTo>
                  <a:pt x="142" y="372"/>
                </a:lnTo>
                <a:lnTo>
                  <a:pt x="145" y="374"/>
                </a:lnTo>
                <a:lnTo>
                  <a:pt x="147" y="377"/>
                </a:lnTo>
                <a:lnTo>
                  <a:pt x="150" y="379"/>
                </a:lnTo>
                <a:lnTo>
                  <a:pt x="153" y="380"/>
                </a:lnTo>
                <a:lnTo>
                  <a:pt x="156" y="382"/>
                </a:lnTo>
                <a:lnTo>
                  <a:pt x="159" y="383"/>
                </a:lnTo>
                <a:lnTo>
                  <a:pt x="162" y="384"/>
                </a:lnTo>
                <a:lnTo>
                  <a:pt x="165" y="386"/>
                </a:lnTo>
                <a:lnTo>
                  <a:pt x="168" y="387"/>
                </a:lnTo>
                <a:lnTo>
                  <a:pt x="171" y="387"/>
                </a:lnTo>
                <a:lnTo>
                  <a:pt x="175" y="388"/>
                </a:lnTo>
                <a:lnTo>
                  <a:pt x="178" y="388"/>
                </a:lnTo>
                <a:lnTo>
                  <a:pt x="181" y="388"/>
                </a:lnTo>
                <a:lnTo>
                  <a:pt x="185" y="388"/>
                </a:lnTo>
                <a:lnTo>
                  <a:pt x="188" y="388"/>
                </a:lnTo>
                <a:lnTo>
                  <a:pt x="190" y="388"/>
                </a:lnTo>
                <a:lnTo>
                  <a:pt x="193" y="387"/>
                </a:lnTo>
                <a:lnTo>
                  <a:pt x="197" y="387"/>
                </a:lnTo>
                <a:lnTo>
                  <a:pt x="200" y="386"/>
                </a:lnTo>
                <a:lnTo>
                  <a:pt x="204" y="385"/>
                </a:lnTo>
                <a:lnTo>
                  <a:pt x="207" y="383"/>
                </a:lnTo>
                <a:lnTo>
                  <a:pt x="211" y="382"/>
                </a:lnTo>
                <a:lnTo>
                  <a:pt x="217" y="379"/>
                </a:lnTo>
                <a:lnTo>
                  <a:pt x="224" y="376"/>
                </a:lnTo>
                <a:lnTo>
                  <a:pt x="231" y="371"/>
                </a:lnTo>
                <a:lnTo>
                  <a:pt x="237" y="367"/>
                </a:lnTo>
                <a:lnTo>
                  <a:pt x="242" y="363"/>
                </a:lnTo>
                <a:lnTo>
                  <a:pt x="248" y="359"/>
                </a:lnTo>
                <a:lnTo>
                  <a:pt x="254" y="354"/>
                </a:lnTo>
                <a:lnTo>
                  <a:pt x="260" y="349"/>
                </a:lnTo>
                <a:lnTo>
                  <a:pt x="265" y="342"/>
                </a:lnTo>
                <a:lnTo>
                  <a:pt x="271" y="335"/>
                </a:lnTo>
                <a:lnTo>
                  <a:pt x="277" y="328"/>
                </a:lnTo>
                <a:lnTo>
                  <a:pt x="283" y="320"/>
                </a:lnTo>
                <a:lnTo>
                  <a:pt x="288" y="311"/>
                </a:lnTo>
                <a:lnTo>
                  <a:pt x="294" y="302"/>
                </a:lnTo>
                <a:lnTo>
                  <a:pt x="299" y="292"/>
                </a:lnTo>
                <a:lnTo>
                  <a:pt x="305" y="281"/>
                </a:lnTo>
                <a:lnTo>
                  <a:pt x="323" y="286"/>
                </a:lnTo>
                <a:lnTo>
                  <a:pt x="320" y="295"/>
                </a:lnTo>
                <a:lnTo>
                  <a:pt x="317" y="304"/>
                </a:lnTo>
                <a:lnTo>
                  <a:pt x="314" y="312"/>
                </a:lnTo>
                <a:lnTo>
                  <a:pt x="310" y="321"/>
                </a:lnTo>
                <a:lnTo>
                  <a:pt x="307" y="329"/>
                </a:lnTo>
                <a:lnTo>
                  <a:pt x="304" y="336"/>
                </a:lnTo>
                <a:lnTo>
                  <a:pt x="300" y="344"/>
                </a:lnTo>
                <a:lnTo>
                  <a:pt x="297" y="351"/>
                </a:lnTo>
                <a:lnTo>
                  <a:pt x="294" y="358"/>
                </a:lnTo>
                <a:lnTo>
                  <a:pt x="290" y="364"/>
                </a:lnTo>
                <a:lnTo>
                  <a:pt x="287" y="371"/>
                </a:lnTo>
                <a:lnTo>
                  <a:pt x="283" y="377"/>
                </a:lnTo>
                <a:lnTo>
                  <a:pt x="279" y="383"/>
                </a:lnTo>
                <a:lnTo>
                  <a:pt x="275" y="389"/>
                </a:lnTo>
                <a:lnTo>
                  <a:pt x="271" y="394"/>
                </a:lnTo>
                <a:lnTo>
                  <a:pt x="267" y="400"/>
                </a:lnTo>
                <a:lnTo>
                  <a:pt x="262" y="405"/>
                </a:lnTo>
                <a:lnTo>
                  <a:pt x="258" y="410"/>
                </a:lnTo>
                <a:lnTo>
                  <a:pt x="253" y="414"/>
                </a:lnTo>
                <a:lnTo>
                  <a:pt x="248" y="419"/>
                </a:lnTo>
                <a:lnTo>
                  <a:pt x="244" y="424"/>
                </a:lnTo>
                <a:lnTo>
                  <a:pt x="239" y="428"/>
                </a:lnTo>
                <a:lnTo>
                  <a:pt x="234" y="432"/>
                </a:lnTo>
                <a:lnTo>
                  <a:pt x="229" y="436"/>
                </a:lnTo>
                <a:lnTo>
                  <a:pt x="224" y="439"/>
                </a:lnTo>
                <a:lnTo>
                  <a:pt x="218" y="443"/>
                </a:lnTo>
                <a:lnTo>
                  <a:pt x="212" y="446"/>
                </a:lnTo>
                <a:lnTo>
                  <a:pt x="206" y="449"/>
                </a:lnTo>
                <a:lnTo>
                  <a:pt x="200" y="453"/>
                </a:lnTo>
                <a:lnTo>
                  <a:pt x="194" y="456"/>
                </a:lnTo>
                <a:lnTo>
                  <a:pt x="188" y="459"/>
                </a:lnTo>
                <a:lnTo>
                  <a:pt x="182" y="462"/>
                </a:lnTo>
                <a:lnTo>
                  <a:pt x="174" y="465"/>
                </a:lnTo>
                <a:lnTo>
                  <a:pt x="166" y="468"/>
                </a:lnTo>
                <a:lnTo>
                  <a:pt x="158" y="471"/>
                </a:lnTo>
                <a:lnTo>
                  <a:pt x="150" y="473"/>
                </a:lnTo>
                <a:lnTo>
                  <a:pt x="143" y="475"/>
                </a:lnTo>
                <a:lnTo>
                  <a:pt x="136" y="476"/>
                </a:lnTo>
                <a:lnTo>
                  <a:pt x="130" y="477"/>
                </a:lnTo>
                <a:lnTo>
                  <a:pt x="123" y="478"/>
                </a:lnTo>
                <a:lnTo>
                  <a:pt x="117" y="478"/>
                </a:lnTo>
                <a:lnTo>
                  <a:pt x="110" y="478"/>
                </a:lnTo>
                <a:lnTo>
                  <a:pt x="104" y="477"/>
                </a:lnTo>
                <a:lnTo>
                  <a:pt x="98" y="476"/>
                </a:lnTo>
                <a:lnTo>
                  <a:pt x="93" y="475"/>
                </a:lnTo>
                <a:lnTo>
                  <a:pt x="87" y="473"/>
                </a:lnTo>
                <a:lnTo>
                  <a:pt x="82" y="471"/>
                </a:lnTo>
                <a:lnTo>
                  <a:pt x="78" y="468"/>
                </a:lnTo>
                <a:lnTo>
                  <a:pt x="73" y="465"/>
                </a:lnTo>
                <a:lnTo>
                  <a:pt x="69" y="463"/>
                </a:lnTo>
                <a:lnTo>
                  <a:pt x="64" y="459"/>
                </a:lnTo>
                <a:lnTo>
                  <a:pt x="60" y="456"/>
                </a:lnTo>
                <a:lnTo>
                  <a:pt x="56" y="453"/>
                </a:lnTo>
                <a:lnTo>
                  <a:pt x="52" y="449"/>
                </a:lnTo>
                <a:lnTo>
                  <a:pt x="48" y="445"/>
                </a:lnTo>
                <a:lnTo>
                  <a:pt x="44" y="441"/>
                </a:lnTo>
                <a:lnTo>
                  <a:pt x="40" y="438"/>
                </a:lnTo>
                <a:lnTo>
                  <a:pt x="37" y="433"/>
                </a:lnTo>
                <a:lnTo>
                  <a:pt x="34" y="429"/>
                </a:lnTo>
                <a:lnTo>
                  <a:pt x="31" y="424"/>
                </a:lnTo>
                <a:lnTo>
                  <a:pt x="28" y="420"/>
                </a:lnTo>
                <a:lnTo>
                  <a:pt x="26" y="415"/>
                </a:lnTo>
                <a:lnTo>
                  <a:pt x="24" y="410"/>
                </a:lnTo>
                <a:lnTo>
                  <a:pt x="22" y="404"/>
                </a:lnTo>
                <a:lnTo>
                  <a:pt x="18" y="396"/>
                </a:lnTo>
                <a:lnTo>
                  <a:pt x="15" y="387"/>
                </a:lnTo>
                <a:lnTo>
                  <a:pt x="12" y="378"/>
                </a:lnTo>
                <a:lnTo>
                  <a:pt x="10" y="370"/>
                </a:lnTo>
                <a:lnTo>
                  <a:pt x="7" y="360"/>
                </a:lnTo>
                <a:lnTo>
                  <a:pt x="5" y="352"/>
                </a:lnTo>
                <a:lnTo>
                  <a:pt x="4" y="343"/>
                </a:lnTo>
                <a:lnTo>
                  <a:pt x="2" y="333"/>
                </a:lnTo>
                <a:lnTo>
                  <a:pt x="1" y="324"/>
                </a:lnTo>
                <a:lnTo>
                  <a:pt x="1" y="314"/>
                </a:lnTo>
                <a:lnTo>
                  <a:pt x="0" y="305"/>
                </a:lnTo>
                <a:lnTo>
                  <a:pt x="0" y="295"/>
                </a:lnTo>
                <a:lnTo>
                  <a:pt x="0" y="285"/>
                </a:lnTo>
                <a:lnTo>
                  <a:pt x="0" y="275"/>
                </a:lnTo>
                <a:lnTo>
                  <a:pt x="1" y="265"/>
                </a:lnTo>
                <a:lnTo>
                  <a:pt x="2" y="255"/>
                </a:lnTo>
                <a:lnTo>
                  <a:pt x="4" y="244"/>
                </a:lnTo>
                <a:lnTo>
                  <a:pt x="5" y="234"/>
                </a:lnTo>
                <a:lnTo>
                  <a:pt x="7" y="224"/>
                </a:lnTo>
                <a:lnTo>
                  <a:pt x="10" y="214"/>
                </a:lnTo>
                <a:lnTo>
                  <a:pt x="12" y="204"/>
                </a:lnTo>
                <a:lnTo>
                  <a:pt x="15" y="195"/>
                </a:lnTo>
                <a:lnTo>
                  <a:pt x="18" y="186"/>
                </a:lnTo>
                <a:lnTo>
                  <a:pt x="21" y="176"/>
                </a:lnTo>
                <a:lnTo>
                  <a:pt x="25" y="166"/>
                </a:lnTo>
                <a:lnTo>
                  <a:pt x="28" y="157"/>
                </a:lnTo>
                <a:lnTo>
                  <a:pt x="32" y="148"/>
                </a:lnTo>
                <a:lnTo>
                  <a:pt x="37" y="139"/>
                </a:lnTo>
                <a:lnTo>
                  <a:pt x="42" y="130"/>
                </a:lnTo>
                <a:lnTo>
                  <a:pt x="48" y="121"/>
                </a:lnTo>
                <a:lnTo>
                  <a:pt x="53" y="113"/>
                </a:lnTo>
                <a:lnTo>
                  <a:pt x="59" y="104"/>
                </a:lnTo>
                <a:lnTo>
                  <a:pt x="65" y="96"/>
                </a:lnTo>
                <a:lnTo>
                  <a:pt x="71" y="88"/>
                </a:lnTo>
                <a:lnTo>
                  <a:pt x="78" y="80"/>
                </a:lnTo>
                <a:lnTo>
                  <a:pt x="83" y="73"/>
                </a:lnTo>
                <a:lnTo>
                  <a:pt x="90" y="65"/>
                </a:lnTo>
                <a:lnTo>
                  <a:pt x="97" y="59"/>
                </a:lnTo>
                <a:lnTo>
                  <a:pt x="104" y="52"/>
                </a:lnTo>
                <a:lnTo>
                  <a:pt x="111" y="46"/>
                </a:lnTo>
                <a:lnTo>
                  <a:pt x="118" y="40"/>
                </a:lnTo>
                <a:lnTo>
                  <a:pt x="125" y="35"/>
                </a:lnTo>
                <a:lnTo>
                  <a:pt x="133" y="30"/>
                </a:lnTo>
                <a:lnTo>
                  <a:pt x="139" y="25"/>
                </a:lnTo>
                <a:lnTo>
                  <a:pt x="147" y="21"/>
                </a:lnTo>
                <a:lnTo>
                  <a:pt x="155" y="16"/>
                </a:lnTo>
                <a:lnTo>
                  <a:pt x="163" y="12"/>
                </a:lnTo>
                <a:lnTo>
                  <a:pt x="171" y="9"/>
                </a:lnTo>
                <a:lnTo>
                  <a:pt x="176" y="7"/>
                </a:lnTo>
                <a:lnTo>
                  <a:pt x="180" y="5"/>
                </a:lnTo>
                <a:lnTo>
                  <a:pt x="184" y="4"/>
                </a:lnTo>
                <a:lnTo>
                  <a:pt x="188" y="3"/>
                </a:lnTo>
                <a:lnTo>
                  <a:pt x="190" y="2"/>
                </a:lnTo>
                <a:lnTo>
                  <a:pt x="194" y="1"/>
                </a:lnTo>
                <a:lnTo>
                  <a:pt x="198" y="1"/>
                </a:lnTo>
                <a:lnTo>
                  <a:pt x="202" y="0"/>
                </a:lnTo>
                <a:lnTo>
                  <a:pt x="205" y="0"/>
                </a:lnTo>
                <a:lnTo>
                  <a:pt x="209" y="0"/>
                </a:lnTo>
                <a:lnTo>
                  <a:pt x="212" y="0"/>
                </a:lnTo>
                <a:lnTo>
                  <a:pt x="216" y="1"/>
                </a:lnTo>
                <a:lnTo>
                  <a:pt x="219" y="1"/>
                </a:lnTo>
                <a:lnTo>
                  <a:pt x="222" y="2"/>
                </a:lnTo>
                <a:lnTo>
                  <a:pt x="225" y="3"/>
                </a:lnTo>
                <a:lnTo>
                  <a:pt x="228" y="4"/>
                </a:lnTo>
                <a:lnTo>
                  <a:pt x="231" y="5"/>
                </a:lnTo>
                <a:lnTo>
                  <a:pt x="234" y="6"/>
                </a:lnTo>
                <a:lnTo>
                  <a:pt x="237" y="8"/>
                </a:lnTo>
                <a:lnTo>
                  <a:pt x="239" y="9"/>
                </a:lnTo>
                <a:lnTo>
                  <a:pt x="242" y="11"/>
                </a:lnTo>
                <a:lnTo>
                  <a:pt x="244" y="13"/>
                </a:lnTo>
                <a:lnTo>
                  <a:pt x="246" y="15"/>
                </a:lnTo>
                <a:lnTo>
                  <a:pt x="248" y="17"/>
                </a:lnTo>
                <a:lnTo>
                  <a:pt x="250" y="19"/>
                </a:lnTo>
                <a:lnTo>
                  <a:pt x="252" y="21"/>
                </a:lnTo>
                <a:lnTo>
                  <a:pt x="254" y="24"/>
                </a:lnTo>
                <a:lnTo>
                  <a:pt x="256" y="26"/>
                </a:lnTo>
                <a:lnTo>
                  <a:pt x="257" y="29"/>
                </a:lnTo>
                <a:lnTo>
                  <a:pt x="259" y="32"/>
                </a:lnTo>
                <a:lnTo>
                  <a:pt x="262" y="37"/>
                </a:lnTo>
                <a:lnTo>
                  <a:pt x="265" y="44"/>
                </a:lnTo>
                <a:lnTo>
                  <a:pt x="267" y="52"/>
                </a:lnTo>
                <a:lnTo>
                  <a:pt x="269" y="59"/>
                </a:lnTo>
                <a:lnTo>
                  <a:pt x="270" y="68"/>
                </a:lnTo>
                <a:lnTo>
                  <a:pt x="271" y="72"/>
                </a:lnTo>
                <a:lnTo>
                  <a:pt x="271" y="76"/>
                </a:lnTo>
                <a:lnTo>
                  <a:pt x="271" y="80"/>
                </a:lnTo>
                <a:lnTo>
                  <a:pt x="271" y="84"/>
                </a:lnTo>
                <a:lnTo>
                  <a:pt x="271" y="88"/>
                </a:lnTo>
                <a:lnTo>
                  <a:pt x="271" y="93"/>
                </a:lnTo>
                <a:lnTo>
                  <a:pt x="270" y="97"/>
                </a:lnTo>
                <a:lnTo>
                  <a:pt x="270" y="102"/>
                </a:lnTo>
                <a:lnTo>
                  <a:pt x="269" y="107"/>
                </a:lnTo>
                <a:lnTo>
                  <a:pt x="268" y="113"/>
                </a:lnTo>
                <a:lnTo>
                  <a:pt x="267" y="119"/>
                </a:lnTo>
                <a:lnTo>
                  <a:pt x="266" y="124"/>
                </a:lnTo>
                <a:lnTo>
                  <a:pt x="264" y="130"/>
                </a:lnTo>
                <a:lnTo>
                  <a:pt x="262" y="135"/>
                </a:lnTo>
                <a:lnTo>
                  <a:pt x="261" y="141"/>
                </a:lnTo>
                <a:lnTo>
                  <a:pt x="259" y="146"/>
                </a:lnTo>
                <a:lnTo>
                  <a:pt x="257" y="152"/>
                </a:lnTo>
                <a:lnTo>
                  <a:pt x="255" y="157"/>
                </a:lnTo>
                <a:lnTo>
                  <a:pt x="252" y="162"/>
                </a:lnTo>
                <a:lnTo>
                  <a:pt x="250" y="167"/>
                </a:lnTo>
                <a:lnTo>
                  <a:pt x="247" y="173"/>
                </a:lnTo>
                <a:lnTo>
                  <a:pt x="245" y="177"/>
                </a:lnTo>
                <a:lnTo>
                  <a:pt x="242" y="182"/>
                </a:lnTo>
                <a:lnTo>
                  <a:pt x="240" y="187"/>
                </a:lnTo>
                <a:lnTo>
                  <a:pt x="233" y="196"/>
                </a:lnTo>
                <a:lnTo>
                  <a:pt x="227" y="205"/>
                </a:lnTo>
                <a:lnTo>
                  <a:pt x="220" y="214"/>
                </a:lnTo>
                <a:lnTo>
                  <a:pt x="212" y="222"/>
                </a:lnTo>
                <a:lnTo>
                  <a:pt x="204" y="231"/>
                </a:lnTo>
                <a:lnTo>
                  <a:pt x="196" y="239"/>
                </a:lnTo>
                <a:lnTo>
                  <a:pt x="188" y="247"/>
                </a:lnTo>
                <a:lnTo>
                  <a:pt x="179" y="255"/>
                </a:lnTo>
                <a:lnTo>
                  <a:pt x="172" y="260"/>
                </a:lnTo>
                <a:lnTo>
                  <a:pt x="164" y="265"/>
                </a:lnTo>
                <a:lnTo>
                  <a:pt x="156" y="271"/>
                </a:lnTo>
                <a:lnTo>
                  <a:pt x="148" y="276"/>
                </a:lnTo>
                <a:lnTo>
                  <a:pt x="139" y="281"/>
                </a:lnTo>
                <a:lnTo>
                  <a:pt x="129" y="287"/>
                </a:lnTo>
                <a:lnTo>
                  <a:pt x="119" y="292"/>
                </a:lnTo>
                <a:lnTo>
                  <a:pt x="108" y="299"/>
                </a:lnTo>
                <a:lnTo>
                  <a:pt x="103" y="279"/>
                </a:lnTo>
                <a:lnTo>
                  <a:pt x="110" y="274"/>
                </a:lnTo>
                <a:lnTo>
                  <a:pt x="118" y="269"/>
                </a:lnTo>
                <a:lnTo>
                  <a:pt x="124" y="264"/>
                </a:lnTo>
                <a:lnTo>
                  <a:pt x="131" y="259"/>
                </a:lnTo>
                <a:lnTo>
                  <a:pt x="135" y="255"/>
                </a:lnTo>
                <a:lnTo>
                  <a:pt x="140" y="250"/>
                </a:lnTo>
                <a:lnTo>
                  <a:pt x="145" y="246"/>
                </a:lnTo>
                <a:lnTo>
                  <a:pt x="149" y="241"/>
                </a:lnTo>
                <a:lnTo>
                  <a:pt x="153" y="237"/>
                </a:lnTo>
                <a:lnTo>
                  <a:pt x="156" y="232"/>
                </a:lnTo>
                <a:lnTo>
                  <a:pt x="159" y="227"/>
                </a:lnTo>
                <a:lnTo>
                  <a:pt x="163" y="221"/>
                </a:lnTo>
                <a:lnTo>
                  <a:pt x="165" y="216"/>
                </a:lnTo>
                <a:lnTo>
                  <a:pt x="168" y="209"/>
                </a:lnTo>
                <a:lnTo>
                  <a:pt x="171" y="203"/>
                </a:lnTo>
                <a:lnTo>
                  <a:pt x="173" y="197"/>
                </a:lnTo>
                <a:lnTo>
                  <a:pt x="175" y="189"/>
                </a:lnTo>
                <a:lnTo>
                  <a:pt x="177" y="182"/>
                </a:lnTo>
                <a:lnTo>
                  <a:pt x="179" y="174"/>
                </a:lnTo>
                <a:lnTo>
                  <a:pt x="180" y="166"/>
                </a:lnTo>
                <a:lnTo>
                  <a:pt x="181" y="158"/>
                </a:lnTo>
                <a:lnTo>
                  <a:pt x="182" y="149"/>
                </a:lnTo>
                <a:lnTo>
                  <a:pt x="182" y="141"/>
                </a:lnTo>
                <a:lnTo>
                  <a:pt x="183" y="131"/>
                </a:lnTo>
                <a:lnTo>
                  <a:pt x="182" y="122"/>
                </a:lnTo>
                <a:lnTo>
                  <a:pt x="182" y="114"/>
                </a:lnTo>
                <a:lnTo>
                  <a:pt x="181" y="106"/>
                </a:lnTo>
                <a:lnTo>
                  <a:pt x="179" y="98"/>
                </a:lnTo>
                <a:lnTo>
                  <a:pt x="178" y="90"/>
                </a:lnTo>
                <a:lnTo>
                  <a:pt x="176" y="82"/>
                </a:lnTo>
                <a:lnTo>
                  <a:pt x="173" y="75"/>
                </a:lnTo>
                <a:lnTo>
                  <a:pt x="171" y="68"/>
                </a:lnTo>
                <a:lnTo>
                  <a:pt x="170" y="65"/>
                </a:lnTo>
                <a:lnTo>
                  <a:pt x="168" y="62"/>
                </a:lnTo>
                <a:lnTo>
                  <a:pt x="166" y="60"/>
                </a:lnTo>
                <a:lnTo>
                  <a:pt x="165" y="58"/>
                </a:lnTo>
                <a:lnTo>
                  <a:pt x="163" y="56"/>
                </a:lnTo>
                <a:lnTo>
                  <a:pt x="161" y="55"/>
                </a:lnTo>
                <a:lnTo>
                  <a:pt x="159" y="53"/>
                </a:lnTo>
                <a:lnTo>
                  <a:pt x="157" y="52"/>
                </a:lnTo>
                <a:lnTo>
                  <a:pt x="155" y="51"/>
                </a:lnTo>
                <a:lnTo>
                  <a:pt x="152" y="50"/>
                </a:lnTo>
                <a:lnTo>
                  <a:pt x="150" y="50"/>
                </a:lnTo>
                <a:lnTo>
                  <a:pt x="148" y="50"/>
                </a:lnTo>
                <a:lnTo>
                  <a:pt x="146" y="50"/>
                </a:lnTo>
                <a:lnTo>
                  <a:pt x="143" y="51"/>
                </a:lnTo>
                <a:lnTo>
                  <a:pt x="141" y="51"/>
                </a:lnTo>
                <a:lnTo>
                  <a:pt x="139" y="52"/>
                </a:lnTo>
                <a:lnTo>
                  <a:pt x="135" y="55"/>
                </a:lnTo>
                <a:lnTo>
                  <a:pt x="131" y="58"/>
                </a:lnTo>
                <a:lnTo>
                  <a:pt x="126" y="62"/>
                </a:lnTo>
                <a:lnTo>
                  <a:pt x="125" y="65"/>
                </a:lnTo>
                <a:lnTo>
                  <a:pt x="123" y="68"/>
                </a:lnTo>
                <a:lnTo>
                  <a:pt x="121" y="71"/>
                </a:lnTo>
                <a:lnTo>
                  <a:pt x="119" y="74"/>
                </a:lnTo>
                <a:lnTo>
                  <a:pt x="117" y="77"/>
                </a:lnTo>
                <a:lnTo>
                  <a:pt x="116" y="81"/>
                </a:lnTo>
                <a:lnTo>
                  <a:pt x="114" y="85"/>
                </a:lnTo>
                <a:lnTo>
                  <a:pt x="112" y="89"/>
                </a:lnTo>
                <a:lnTo>
                  <a:pt x="111" y="94"/>
                </a:lnTo>
                <a:lnTo>
                  <a:pt x="109" y="98"/>
                </a:lnTo>
                <a:lnTo>
                  <a:pt x="107" y="107"/>
                </a:lnTo>
                <a:lnTo>
                  <a:pt x="105" y="116"/>
                </a:lnTo>
                <a:lnTo>
                  <a:pt x="103" y="124"/>
                </a:lnTo>
                <a:lnTo>
                  <a:pt x="101" y="134"/>
                </a:lnTo>
                <a:lnTo>
                  <a:pt x="100" y="144"/>
                </a:lnTo>
                <a:lnTo>
                  <a:pt x="99" y="155"/>
                </a:lnTo>
                <a:lnTo>
                  <a:pt x="98" y="166"/>
                </a:lnTo>
                <a:lnTo>
                  <a:pt x="97" y="177"/>
                </a:lnTo>
                <a:lnTo>
                  <a:pt x="97" y="188"/>
                </a:lnTo>
                <a:lnTo>
                  <a:pt x="97" y="200"/>
                </a:lnTo>
                <a:lnTo>
                  <a:pt x="97" y="212"/>
                </a:lnTo>
                <a:lnTo>
                  <a:pt x="98" y="225"/>
                </a:lnTo>
                <a:lnTo>
                  <a:pt x="99" y="238"/>
                </a:lnTo>
                <a:lnTo>
                  <a:pt x="100" y="251"/>
                </a:lnTo>
                <a:lnTo>
                  <a:pt x="101" y="265"/>
                </a:lnTo>
                <a:lnTo>
                  <a:pt x="103" y="279"/>
                </a:lnTo>
                <a:lnTo>
                  <a:pt x="108" y="299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1"/>
          <p:cNvSpPr/>
          <p:nvPr/>
        </p:nvSpPr>
        <p:spPr>
          <a:xfrm>
            <a:off x="7513637" y="1447800"/>
            <a:ext cx="293687" cy="1008062"/>
          </a:xfrm>
          <a:custGeom>
            <a:rect b="b" l="l" r="r" t="t"/>
            <a:pathLst>
              <a:path extrusionOk="0" h="635" w="185">
                <a:moveTo>
                  <a:pt x="108" y="447"/>
                </a:moveTo>
                <a:lnTo>
                  <a:pt x="94" y="454"/>
                </a:lnTo>
                <a:lnTo>
                  <a:pt x="88" y="425"/>
                </a:lnTo>
                <a:lnTo>
                  <a:pt x="80" y="396"/>
                </a:lnTo>
                <a:lnTo>
                  <a:pt x="74" y="368"/>
                </a:lnTo>
                <a:lnTo>
                  <a:pt x="66" y="340"/>
                </a:lnTo>
                <a:lnTo>
                  <a:pt x="58" y="311"/>
                </a:lnTo>
                <a:lnTo>
                  <a:pt x="50" y="282"/>
                </a:lnTo>
                <a:lnTo>
                  <a:pt x="42" y="254"/>
                </a:lnTo>
                <a:lnTo>
                  <a:pt x="33" y="225"/>
                </a:lnTo>
                <a:lnTo>
                  <a:pt x="28" y="211"/>
                </a:lnTo>
                <a:lnTo>
                  <a:pt x="24" y="197"/>
                </a:lnTo>
                <a:lnTo>
                  <a:pt x="20" y="185"/>
                </a:lnTo>
                <a:lnTo>
                  <a:pt x="16" y="172"/>
                </a:lnTo>
                <a:lnTo>
                  <a:pt x="14" y="160"/>
                </a:lnTo>
                <a:lnTo>
                  <a:pt x="11" y="150"/>
                </a:lnTo>
                <a:lnTo>
                  <a:pt x="8" y="139"/>
                </a:lnTo>
                <a:lnTo>
                  <a:pt x="7" y="128"/>
                </a:lnTo>
                <a:lnTo>
                  <a:pt x="4" y="119"/>
                </a:lnTo>
                <a:lnTo>
                  <a:pt x="3" y="109"/>
                </a:lnTo>
                <a:lnTo>
                  <a:pt x="2" y="100"/>
                </a:lnTo>
                <a:lnTo>
                  <a:pt x="1" y="92"/>
                </a:lnTo>
                <a:lnTo>
                  <a:pt x="0" y="84"/>
                </a:lnTo>
                <a:lnTo>
                  <a:pt x="0" y="77"/>
                </a:lnTo>
                <a:lnTo>
                  <a:pt x="0" y="70"/>
                </a:lnTo>
                <a:lnTo>
                  <a:pt x="0" y="64"/>
                </a:lnTo>
                <a:lnTo>
                  <a:pt x="1" y="58"/>
                </a:lnTo>
                <a:lnTo>
                  <a:pt x="2" y="53"/>
                </a:lnTo>
                <a:lnTo>
                  <a:pt x="3" y="49"/>
                </a:lnTo>
                <a:lnTo>
                  <a:pt x="4" y="43"/>
                </a:lnTo>
                <a:lnTo>
                  <a:pt x="6" y="39"/>
                </a:lnTo>
                <a:lnTo>
                  <a:pt x="8" y="34"/>
                </a:lnTo>
                <a:lnTo>
                  <a:pt x="10" y="30"/>
                </a:lnTo>
                <a:lnTo>
                  <a:pt x="12" y="26"/>
                </a:lnTo>
                <a:lnTo>
                  <a:pt x="14" y="22"/>
                </a:lnTo>
                <a:lnTo>
                  <a:pt x="16" y="19"/>
                </a:lnTo>
                <a:lnTo>
                  <a:pt x="19" y="16"/>
                </a:lnTo>
                <a:lnTo>
                  <a:pt x="22" y="13"/>
                </a:lnTo>
                <a:lnTo>
                  <a:pt x="25" y="10"/>
                </a:lnTo>
                <a:lnTo>
                  <a:pt x="29" y="8"/>
                </a:lnTo>
                <a:lnTo>
                  <a:pt x="33" y="5"/>
                </a:lnTo>
                <a:lnTo>
                  <a:pt x="37" y="4"/>
                </a:lnTo>
                <a:lnTo>
                  <a:pt x="42" y="2"/>
                </a:lnTo>
                <a:lnTo>
                  <a:pt x="46" y="1"/>
                </a:lnTo>
                <a:lnTo>
                  <a:pt x="50" y="0"/>
                </a:lnTo>
                <a:lnTo>
                  <a:pt x="55" y="0"/>
                </a:lnTo>
                <a:lnTo>
                  <a:pt x="59" y="1"/>
                </a:lnTo>
                <a:lnTo>
                  <a:pt x="64" y="2"/>
                </a:lnTo>
                <a:lnTo>
                  <a:pt x="67" y="3"/>
                </a:lnTo>
                <a:lnTo>
                  <a:pt x="69" y="4"/>
                </a:lnTo>
                <a:lnTo>
                  <a:pt x="72" y="4"/>
                </a:lnTo>
                <a:lnTo>
                  <a:pt x="75" y="6"/>
                </a:lnTo>
                <a:lnTo>
                  <a:pt x="77" y="7"/>
                </a:lnTo>
                <a:lnTo>
                  <a:pt x="78" y="8"/>
                </a:lnTo>
                <a:lnTo>
                  <a:pt x="81" y="10"/>
                </a:lnTo>
                <a:lnTo>
                  <a:pt x="83" y="11"/>
                </a:lnTo>
                <a:lnTo>
                  <a:pt x="87" y="15"/>
                </a:lnTo>
                <a:lnTo>
                  <a:pt x="91" y="18"/>
                </a:lnTo>
                <a:lnTo>
                  <a:pt x="95" y="22"/>
                </a:lnTo>
                <a:lnTo>
                  <a:pt x="98" y="27"/>
                </a:lnTo>
                <a:lnTo>
                  <a:pt x="101" y="32"/>
                </a:lnTo>
                <a:lnTo>
                  <a:pt x="104" y="37"/>
                </a:lnTo>
                <a:lnTo>
                  <a:pt x="105" y="42"/>
                </a:lnTo>
                <a:lnTo>
                  <a:pt x="107" y="46"/>
                </a:lnTo>
                <a:lnTo>
                  <a:pt x="107" y="51"/>
                </a:lnTo>
                <a:lnTo>
                  <a:pt x="109" y="56"/>
                </a:lnTo>
                <a:lnTo>
                  <a:pt x="110" y="61"/>
                </a:lnTo>
                <a:lnTo>
                  <a:pt x="111" y="67"/>
                </a:lnTo>
                <a:lnTo>
                  <a:pt x="112" y="73"/>
                </a:lnTo>
                <a:lnTo>
                  <a:pt x="112" y="79"/>
                </a:lnTo>
                <a:lnTo>
                  <a:pt x="113" y="95"/>
                </a:lnTo>
                <a:lnTo>
                  <a:pt x="113" y="106"/>
                </a:lnTo>
                <a:lnTo>
                  <a:pt x="112" y="119"/>
                </a:lnTo>
                <a:lnTo>
                  <a:pt x="112" y="135"/>
                </a:lnTo>
                <a:lnTo>
                  <a:pt x="112" y="152"/>
                </a:lnTo>
                <a:lnTo>
                  <a:pt x="111" y="170"/>
                </a:lnTo>
                <a:lnTo>
                  <a:pt x="110" y="192"/>
                </a:lnTo>
                <a:lnTo>
                  <a:pt x="108" y="228"/>
                </a:lnTo>
                <a:lnTo>
                  <a:pt x="107" y="264"/>
                </a:lnTo>
                <a:lnTo>
                  <a:pt x="107" y="297"/>
                </a:lnTo>
                <a:lnTo>
                  <a:pt x="107" y="330"/>
                </a:lnTo>
                <a:lnTo>
                  <a:pt x="107" y="361"/>
                </a:lnTo>
                <a:lnTo>
                  <a:pt x="107" y="391"/>
                </a:lnTo>
                <a:lnTo>
                  <a:pt x="107" y="420"/>
                </a:lnTo>
                <a:lnTo>
                  <a:pt x="108" y="447"/>
                </a:lnTo>
                <a:lnTo>
                  <a:pt x="89" y="500"/>
                </a:lnTo>
                <a:lnTo>
                  <a:pt x="93" y="499"/>
                </a:lnTo>
                <a:lnTo>
                  <a:pt x="96" y="498"/>
                </a:lnTo>
                <a:lnTo>
                  <a:pt x="99" y="497"/>
                </a:lnTo>
                <a:lnTo>
                  <a:pt x="103" y="496"/>
                </a:lnTo>
                <a:lnTo>
                  <a:pt x="106" y="495"/>
                </a:lnTo>
                <a:lnTo>
                  <a:pt x="108" y="495"/>
                </a:lnTo>
                <a:lnTo>
                  <a:pt x="112" y="495"/>
                </a:lnTo>
                <a:lnTo>
                  <a:pt x="115" y="495"/>
                </a:lnTo>
                <a:lnTo>
                  <a:pt x="118" y="495"/>
                </a:lnTo>
                <a:lnTo>
                  <a:pt x="122" y="495"/>
                </a:lnTo>
                <a:lnTo>
                  <a:pt x="125" y="495"/>
                </a:lnTo>
                <a:lnTo>
                  <a:pt x="128" y="496"/>
                </a:lnTo>
                <a:lnTo>
                  <a:pt x="132" y="497"/>
                </a:lnTo>
                <a:lnTo>
                  <a:pt x="135" y="498"/>
                </a:lnTo>
                <a:lnTo>
                  <a:pt x="138" y="499"/>
                </a:lnTo>
                <a:lnTo>
                  <a:pt x="141" y="500"/>
                </a:lnTo>
                <a:lnTo>
                  <a:pt x="144" y="502"/>
                </a:lnTo>
                <a:lnTo>
                  <a:pt x="148" y="503"/>
                </a:lnTo>
                <a:lnTo>
                  <a:pt x="150" y="505"/>
                </a:lnTo>
                <a:lnTo>
                  <a:pt x="153" y="507"/>
                </a:lnTo>
                <a:lnTo>
                  <a:pt x="156" y="509"/>
                </a:lnTo>
                <a:lnTo>
                  <a:pt x="159" y="511"/>
                </a:lnTo>
                <a:lnTo>
                  <a:pt x="161" y="513"/>
                </a:lnTo>
                <a:lnTo>
                  <a:pt x="164" y="515"/>
                </a:lnTo>
                <a:lnTo>
                  <a:pt x="166" y="517"/>
                </a:lnTo>
                <a:lnTo>
                  <a:pt x="168" y="520"/>
                </a:lnTo>
                <a:lnTo>
                  <a:pt x="170" y="523"/>
                </a:lnTo>
                <a:lnTo>
                  <a:pt x="172" y="525"/>
                </a:lnTo>
                <a:lnTo>
                  <a:pt x="173" y="528"/>
                </a:lnTo>
                <a:lnTo>
                  <a:pt x="175" y="531"/>
                </a:lnTo>
                <a:lnTo>
                  <a:pt x="177" y="534"/>
                </a:lnTo>
                <a:lnTo>
                  <a:pt x="178" y="537"/>
                </a:lnTo>
                <a:lnTo>
                  <a:pt x="179" y="541"/>
                </a:lnTo>
                <a:lnTo>
                  <a:pt x="180" y="544"/>
                </a:lnTo>
                <a:lnTo>
                  <a:pt x="181" y="548"/>
                </a:lnTo>
                <a:lnTo>
                  <a:pt x="182" y="551"/>
                </a:lnTo>
                <a:lnTo>
                  <a:pt x="183" y="554"/>
                </a:lnTo>
                <a:lnTo>
                  <a:pt x="183" y="557"/>
                </a:lnTo>
                <a:lnTo>
                  <a:pt x="184" y="561"/>
                </a:lnTo>
                <a:lnTo>
                  <a:pt x="184" y="564"/>
                </a:lnTo>
                <a:lnTo>
                  <a:pt x="184" y="568"/>
                </a:lnTo>
                <a:lnTo>
                  <a:pt x="183" y="571"/>
                </a:lnTo>
                <a:lnTo>
                  <a:pt x="183" y="574"/>
                </a:lnTo>
                <a:lnTo>
                  <a:pt x="182" y="578"/>
                </a:lnTo>
                <a:lnTo>
                  <a:pt x="182" y="581"/>
                </a:lnTo>
                <a:lnTo>
                  <a:pt x="181" y="584"/>
                </a:lnTo>
                <a:lnTo>
                  <a:pt x="180" y="587"/>
                </a:lnTo>
                <a:lnTo>
                  <a:pt x="179" y="590"/>
                </a:lnTo>
                <a:lnTo>
                  <a:pt x="177" y="594"/>
                </a:lnTo>
                <a:lnTo>
                  <a:pt x="175" y="597"/>
                </a:lnTo>
                <a:lnTo>
                  <a:pt x="174" y="600"/>
                </a:lnTo>
                <a:lnTo>
                  <a:pt x="172" y="603"/>
                </a:lnTo>
                <a:lnTo>
                  <a:pt x="170" y="606"/>
                </a:lnTo>
                <a:lnTo>
                  <a:pt x="169" y="608"/>
                </a:lnTo>
                <a:lnTo>
                  <a:pt x="167" y="611"/>
                </a:lnTo>
                <a:lnTo>
                  <a:pt x="164" y="613"/>
                </a:lnTo>
                <a:lnTo>
                  <a:pt x="162" y="616"/>
                </a:lnTo>
                <a:lnTo>
                  <a:pt x="159" y="618"/>
                </a:lnTo>
                <a:lnTo>
                  <a:pt x="157" y="620"/>
                </a:lnTo>
                <a:lnTo>
                  <a:pt x="154" y="622"/>
                </a:lnTo>
                <a:lnTo>
                  <a:pt x="151" y="624"/>
                </a:lnTo>
                <a:lnTo>
                  <a:pt x="148" y="625"/>
                </a:lnTo>
                <a:lnTo>
                  <a:pt x="145" y="627"/>
                </a:lnTo>
                <a:lnTo>
                  <a:pt x="142" y="628"/>
                </a:lnTo>
                <a:lnTo>
                  <a:pt x="139" y="630"/>
                </a:lnTo>
                <a:lnTo>
                  <a:pt x="136" y="631"/>
                </a:lnTo>
                <a:lnTo>
                  <a:pt x="133" y="632"/>
                </a:lnTo>
                <a:lnTo>
                  <a:pt x="129" y="633"/>
                </a:lnTo>
                <a:lnTo>
                  <a:pt x="126" y="633"/>
                </a:lnTo>
                <a:lnTo>
                  <a:pt x="123" y="634"/>
                </a:lnTo>
                <a:lnTo>
                  <a:pt x="119" y="634"/>
                </a:lnTo>
                <a:lnTo>
                  <a:pt x="116" y="634"/>
                </a:lnTo>
                <a:lnTo>
                  <a:pt x="113" y="634"/>
                </a:lnTo>
                <a:lnTo>
                  <a:pt x="109" y="634"/>
                </a:lnTo>
                <a:lnTo>
                  <a:pt x="107" y="634"/>
                </a:lnTo>
                <a:lnTo>
                  <a:pt x="104" y="633"/>
                </a:lnTo>
                <a:lnTo>
                  <a:pt x="100" y="632"/>
                </a:lnTo>
                <a:lnTo>
                  <a:pt x="97" y="631"/>
                </a:lnTo>
                <a:lnTo>
                  <a:pt x="94" y="630"/>
                </a:lnTo>
                <a:lnTo>
                  <a:pt x="90" y="629"/>
                </a:lnTo>
                <a:lnTo>
                  <a:pt x="87" y="628"/>
                </a:lnTo>
                <a:lnTo>
                  <a:pt x="84" y="626"/>
                </a:lnTo>
                <a:lnTo>
                  <a:pt x="81" y="624"/>
                </a:lnTo>
                <a:lnTo>
                  <a:pt x="78" y="622"/>
                </a:lnTo>
                <a:lnTo>
                  <a:pt x="76" y="621"/>
                </a:lnTo>
                <a:lnTo>
                  <a:pt x="73" y="618"/>
                </a:lnTo>
                <a:lnTo>
                  <a:pt x="71" y="616"/>
                </a:lnTo>
                <a:lnTo>
                  <a:pt x="68" y="614"/>
                </a:lnTo>
                <a:lnTo>
                  <a:pt x="66" y="612"/>
                </a:lnTo>
                <a:lnTo>
                  <a:pt x="64" y="609"/>
                </a:lnTo>
                <a:lnTo>
                  <a:pt x="62" y="606"/>
                </a:lnTo>
                <a:lnTo>
                  <a:pt x="60" y="604"/>
                </a:lnTo>
                <a:lnTo>
                  <a:pt x="58" y="601"/>
                </a:lnTo>
                <a:lnTo>
                  <a:pt x="56" y="598"/>
                </a:lnTo>
                <a:lnTo>
                  <a:pt x="55" y="595"/>
                </a:lnTo>
                <a:lnTo>
                  <a:pt x="53" y="591"/>
                </a:lnTo>
                <a:lnTo>
                  <a:pt x="52" y="588"/>
                </a:lnTo>
                <a:lnTo>
                  <a:pt x="51" y="585"/>
                </a:lnTo>
                <a:lnTo>
                  <a:pt x="50" y="581"/>
                </a:lnTo>
                <a:lnTo>
                  <a:pt x="49" y="579"/>
                </a:lnTo>
                <a:lnTo>
                  <a:pt x="48" y="576"/>
                </a:lnTo>
                <a:lnTo>
                  <a:pt x="48" y="573"/>
                </a:lnTo>
                <a:lnTo>
                  <a:pt x="47" y="569"/>
                </a:lnTo>
                <a:lnTo>
                  <a:pt x="47" y="566"/>
                </a:lnTo>
                <a:lnTo>
                  <a:pt x="47" y="562"/>
                </a:lnTo>
                <a:lnTo>
                  <a:pt x="48" y="559"/>
                </a:lnTo>
                <a:lnTo>
                  <a:pt x="48" y="556"/>
                </a:lnTo>
                <a:lnTo>
                  <a:pt x="49" y="552"/>
                </a:lnTo>
                <a:lnTo>
                  <a:pt x="49" y="549"/>
                </a:lnTo>
                <a:lnTo>
                  <a:pt x="50" y="546"/>
                </a:lnTo>
                <a:lnTo>
                  <a:pt x="51" y="542"/>
                </a:lnTo>
                <a:lnTo>
                  <a:pt x="53" y="539"/>
                </a:lnTo>
                <a:lnTo>
                  <a:pt x="54" y="536"/>
                </a:lnTo>
                <a:lnTo>
                  <a:pt x="55" y="532"/>
                </a:lnTo>
                <a:lnTo>
                  <a:pt x="57" y="529"/>
                </a:lnTo>
                <a:lnTo>
                  <a:pt x="59" y="526"/>
                </a:lnTo>
                <a:lnTo>
                  <a:pt x="61" y="523"/>
                </a:lnTo>
                <a:lnTo>
                  <a:pt x="63" y="521"/>
                </a:lnTo>
                <a:lnTo>
                  <a:pt x="65" y="518"/>
                </a:lnTo>
                <a:lnTo>
                  <a:pt x="67" y="516"/>
                </a:lnTo>
                <a:lnTo>
                  <a:pt x="70" y="513"/>
                </a:lnTo>
                <a:lnTo>
                  <a:pt x="72" y="511"/>
                </a:lnTo>
                <a:lnTo>
                  <a:pt x="75" y="509"/>
                </a:lnTo>
                <a:lnTo>
                  <a:pt x="77" y="507"/>
                </a:lnTo>
                <a:lnTo>
                  <a:pt x="80" y="505"/>
                </a:lnTo>
                <a:lnTo>
                  <a:pt x="83" y="503"/>
                </a:lnTo>
                <a:lnTo>
                  <a:pt x="86" y="502"/>
                </a:lnTo>
                <a:lnTo>
                  <a:pt x="89" y="500"/>
                </a:lnTo>
                <a:lnTo>
                  <a:pt x="108" y="447"/>
                </a:ln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Standard Notation</a:t>
            </a:r>
            <a:endParaRPr/>
          </a:p>
        </p:txBody>
      </p:sp>
      <p:sp>
        <p:nvSpPr>
          <p:cNvPr id="1135" name="Google Shape;1135;p32"/>
          <p:cNvSpPr txBox="1"/>
          <p:nvPr/>
        </p:nvSpPr>
        <p:spPr>
          <a:xfrm>
            <a:off x="3232150" y="2133600"/>
            <a:ext cx="17462" cy="7620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32"/>
          <p:cNvSpPr txBox="1"/>
          <p:nvPr/>
        </p:nvSpPr>
        <p:spPr>
          <a:xfrm>
            <a:off x="5822950" y="2133600"/>
            <a:ext cx="17462" cy="7620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32"/>
          <p:cNvSpPr txBox="1"/>
          <p:nvPr/>
        </p:nvSpPr>
        <p:spPr>
          <a:xfrm>
            <a:off x="681037" y="2133600"/>
            <a:ext cx="2541587" cy="762000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32"/>
          <p:cNvSpPr txBox="1"/>
          <p:nvPr/>
        </p:nvSpPr>
        <p:spPr>
          <a:xfrm>
            <a:off x="1077912" y="2249487"/>
            <a:ext cx="1771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endParaRPr/>
          </a:p>
        </p:txBody>
      </p:sp>
      <p:sp>
        <p:nvSpPr>
          <p:cNvPr id="1139" name="Google Shape;1139;p32"/>
          <p:cNvSpPr txBox="1"/>
          <p:nvPr/>
        </p:nvSpPr>
        <p:spPr>
          <a:xfrm>
            <a:off x="3260725" y="2133600"/>
            <a:ext cx="2554287" cy="762000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32"/>
          <p:cNvSpPr txBox="1"/>
          <p:nvPr/>
        </p:nvSpPr>
        <p:spPr>
          <a:xfrm>
            <a:off x="3757612" y="2249487"/>
            <a:ext cx="15700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141" name="Google Shape;1141;p32"/>
          <p:cNvSpPr txBox="1"/>
          <p:nvPr/>
        </p:nvSpPr>
        <p:spPr>
          <a:xfrm>
            <a:off x="5851525" y="2133600"/>
            <a:ext cx="2565400" cy="762000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32"/>
          <p:cNvSpPr txBox="1"/>
          <p:nvPr/>
        </p:nvSpPr>
        <p:spPr>
          <a:xfrm>
            <a:off x="6076950" y="2249487"/>
            <a:ext cx="21113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143" name="Google Shape;1143;p32"/>
          <p:cNvSpPr txBox="1"/>
          <p:nvPr/>
        </p:nvSpPr>
        <p:spPr>
          <a:xfrm>
            <a:off x="677862" y="2905125"/>
            <a:ext cx="25447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2"/>
          <p:cNvSpPr txBox="1"/>
          <p:nvPr/>
        </p:nvSpPr>
        <p:spPr>
          <a:xfrm>
            <a:off x="677862" y="2922587"/>
            <a:ext cx="25447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32"/>
          <p:cNvSpPr txBox="1"/>
          <p:nvPr/>
        </p:nvSpPr>
        <p:spPr>
          <a:xfrm>
            <a:off x="3232150" y="2905125"/>
            <a:ext cx="26987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32"/>
          <p:cNvSpPr txBox="1"/>
          <p:nvPr/>
        </p:nvSpPr>
        <p:spPr>
          <a:xfrm>
            <a:off x="3232150" y="2922587"/>
            <a:ext cx="26987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2"/>
          <p:cNvSpPr txBox="1"/>
          <p:nvPr/>
        </p:nvSpPr>
        <p:spPr>
          <a:xfrm>
            <a:off x="3268662" y="2905125"/>
            <a:ext cx="25447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32"/>
          <p:cNvSpPr txBox="1"/>
          <p:nvPr/>
        </p:nvSpPr>
        <p:spPr>
          <a:xfrm>
            <a:off x="3268662" y="2922587"/>
            <a:ext cx="25447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32"/>
          <p:cNvSpPr txBox="1"/>
          <p:nvPr/>
        </p:nvSpPr>
        <p:spPr>
          <a:xfrm>
            <a:off x="5822950" y="2905125"/>
            <a:ext cx="26987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32"/>
          <p:cNvSpPr txBox="1"/>
          <p:nvPr/>
        </p:nvSpPr>
        <p:spPr>
          <a:xfrm>
            <a:off x="5822950" y="2922587"/>
            <a:ext cx="26987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32"/>
          <p:cNvSpPr txBox="1"/>
          <p:nvPr/>
        </p:nvSpPr>
        <p:spPr>
          <a:xfrm>
            <a:off x="5859462" y="2905125"/>
            <a:ext cx="25574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2"/>
          <p:cNvSpPr txBox="1"/>
          <p:nvPr/>
        </p:nvSpPr>
        <p:spPr>
          <a:xfrm>
            <a:off x="5859462" y="2922587"/>
            <a:ext cx="2557462" cy="95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32"/>
          <p:cNvSpPr txBox="1"/>
          <p:nvPr/>
        </p:nvSpPr>
        <p:spPr>
          <a:xfrm>
            <a:off x="3232150" y="2941637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32"/>
          <p:cNvSpPr txBox="1"/>
          <p:nvPr/>
        </p:nvSpPr>
        <p:spPr>
          <a:xfrm>
            <a:off x="5822950" y="2941637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32"/>
          <p:cNvSpPr txBox="1"/>
          <p:nvPr/>
        </p:nvSpPr>
        <p:spPr>
          <a:xfrm>
            <a:off x="652462" y="2979737"/>
            <a:ext cx="12080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156" name="Google Shape;1156;p32"/>
          <p:cNvSpPr txBox="1"/>
          <p:nvPr/>
        </p:nvSpPr>
        <p:spPr>
          <a:xfrm>
            <a:off x="4287837" y="30083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endParaRPr/>
          </a:p>
        </p:txBody>
      </p:sp>
      <p:sp>
        <p:nvSpPr>
          <p:cNvPr id="1157" name="Google Shape;1157;p32"/>
          <p:cNvSpPr txBox="1"/>
          <p:nvPr/>
        </p:nvSpPr>
        <p:spPr>
          <a:xfrm>
            <a:off x="4413250" y="301466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58" name="Google Shape;1158;p32"/>
          <p:cNvSpPr txBox="1"/>
          <p:nvPr/>
        </p:nvSpPr>
        <p:spPr>
          <a:xfrm>
            <a:off x="6835775" y="30083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/>
          </a:p>
        </p:txBody>
      </p:sp>
      <p:sp>
        <p:nvSpPr>
          <p:cNvPr id="1159" name="Google Shape;1159;p32"/>
          <p:cNvSpPr txBox="1"/>
          <p:nvPr/>
        </p:nvSpPr>
        <p:spPr>
          <a:xfrm>
            <a:off x="677862" y="3694112"/>
            <a:ext cx="25447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2"/>
          <p:cNvSpPr txBox="1"/>
          <p:nvPr/>
        </p:nvSpPr>
        <p:spPr>
          <a:xfrm>
            <a:off x="3232150" y="369411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32"/>
          <p:cNvSpPr txBox="1"/>
          <p:nvPr/>
        </p:nvSpPr>
        <p:spPr>
          <a:xfrm>
            <a:off x="3260725" y="3694112"/>
            <a:ext cx="255428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5822950" y="369411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5851525" y="3694112"/>
            <a:ext cx="2565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3232150" y="3721100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822950" y="3721100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652462" y="3760787"/>
            <a:ext cx="23145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Stand. Dev.</a:t>
            </a:r>
            <a:endParaRPr/>
          </a:p>
        </p:txBody>
      </p:sp>
      <p:sp>
        <p:nvSpPr>
          <p:cNvPr id="1167" name="Google Shape;1167;p32"/>
          <p:cNvSpPr txBox="1"/>
          <p:nvPr/>
        </p:nvSpPr>
        <p:spPr>
          <a:xfrm>
            <a:off x="4198937" y="3760787"/>
            <a:ext cx="69056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</a:t>
            </a:r>
            <a:endParaRPr/>
          </a:p>
        </p:txBody>
      </p:sp>
      <p:sp>
        <p:nvSpPr>
          <p:cNvPr id="1168" name="Google Shape;1168;p32"/>
          <p:cNvSpPr txBox="1"/>
          <p:nvPr/>
        </p:nvSpPr>
        <p:spPr>
          <a:xfrm>
            <a:off x="6829425" y="37877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</p:txBody>
      </p:sp>
      <p:sp>
        <p:nvSpPr>
          <p:cNvPr id="1169" name="Google Shape;1169;p32"/>
          <p:cNvSpPr txBox="1"/>
          <p:nvPr/>
        </p:nvSpPr>
        <p:spPr>
          <a:xfrm>
            <a:off x="677862" y="4473575"/>
            <a:ext cx="25447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2"/>
          <p:cNvSpPr txBox="1"/>
          <p:nvPr/>
        </p:nvSpPr>
        <p:spPr>
          <a:xfrm>
            <a:off x="3232150" y="447357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2"/>
          <p:cNvSpPr txBox="1"/>
          <p:nvPr/>
        </p:nvSpPr>
        <p:spPr>
          <a:xfrm>
            <a:off x="3260725" y="4473575"/>
            <a:ext cx="255428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2"/>
          <p:cNvSpPr txBox="1"/>
          <p:nvPr/>
        </p:nvSpPr>
        <p:spPr>
          <a:xfrm>
            <a:off x="5822950" y="447357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2"/>
          <p:cNvSpPr txBox="1"/>
          <p:nvPr/>
        </p:nvSpPr>
        <p:spPr>
          <a:xfrm>
            <a:off x="5851525" y="4473575"/>
            <a:ext cx="2565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2"/>
          <p:cNvSpPr txBox="1"/>
          <p:nvPr/>
        </p:nvSpPr>
        <p:spPr>
          <a:xfrm>
            <a:off x="3232150" y="4502150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2"/>
          <p:cNvSpPr txBox="1"/>
          <p:nvPr/>
        </p:nvSpPr>
        <p:spPr>
          <a:xfrm>
            <a:off x="5822950" y="4502150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2"/>
          <p:cNvSpPr txBox="1"/>
          <p:nvPr/>
        </p:nvSpPr>
        <p:spPr>
          <a:xfrm>
            <a:off x="652462" y="4540250"/>
            <a:ext cx="179546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177" name="Google Shape;1177;p32"/>
          <p:cNvSpPr txBox="1"/>
          <p:nvPr/>
        </p:nvSpPr>
        <p:spPr>
          <a:xfrm>
            <a:off x="4125912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178" name="Google Shape;1178;p32"/>
          <p:cNvSpPr txBox="1"/>
          <p:nvPr/>
        </p:nvSpPr>
        <p:spPr>
          <a:xfrm>
            <a:off x="4351337" y="454025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79" name="Google Shape;1179;p32"/>
          <p:cNvSpPr txBox="1"/>
          <p:nvPr/>
        </p:nvSpPr>
        <p:spPr>
          <a:xfrm>
            <a:off x="4622800" y="447833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0" name="Google Shape;1180;p32"/>
          <p:cNvSpPr txBox="1"/>
          <p:nvPr/>
        </p:nvSpPr>
        <p:spPr>
          <a:xfrm>
            <a:off x="6867525" y="45688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</p:txBody>
      </p:sp>
      <p:sp>
        <p:nvSpPr>
          <p:cNvPr id="1181" name="Google Shape;1181;p32"/>
          <p:cNvSpPr txBox="1"/>
          <p:nvPr/>
        </p:nvSpPr>
        <p:spPr>
          <a:xfrm>
            <a:off x="7173912" y="451167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2" name="Google Shape;1182;p32"/>
          <p:cNvSpPr txBox="1"/>
          <p:nvPr/>
        </p:nvSpPr>
        <p:spPr>
          <a:xfrm>
            <a:off x="677862" y="5254625"/>
            <a:ext cx="25447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2"/>
          <p:cNvSpPr txBox="1"/>
          <p:nvPr/>
        </p:nvSpPr>
        <p:spPr>
          <a:xfrm>
            <a:off x="3232150" y="52546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2"/>
          <p:cNvSpPr txBox="1"/>
          <p:nvPr/>
        </p:nvSpPr>
        <p:spPr>
          <a:xfrm>
            <a:off x="3260725" y="5254625"/>
            <a:ext cx="255428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2"/>
          <p:cNvSpPr txBox="1"/>
          <p:nvPr/>
        </p:nvSpPr>
        <p:spPr>
          <a:xfrm>
            <a:off x="5822950" y="52546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2"/>
          <p:cNvSpPr txBox="1"/>
          <p:nvPr/>
        </p:nvSpPr>
        <p:spPr>
          <a:xfrm>
            <a:off x="5851525" y="5254625"/>
            <a:ext cx="2565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2"/>
          <p:cNvSpPr txBox="1"/>
          <p:nvPr/>
        </p:nvSpPr>
        <p:spPr>
          <a:xfrm>
            <a:off x="3232150" y="5281612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2"/>
          <p:cNvSpPr txBox="1"/>
          <p:nvPr/>
        </p:nvSpPr>
        <p:spPr>
          <a:xfrm>
            <a:off x="5822950" y="5281612"/>
            <a:ext cx="17462" cy="7429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2"/>
          <p:cNvSpPr txBox="1"/>
          <p:nvPr/>
        </p:nvSpPr>
        <p:spPr>
          <a:xfrm>
            <a:off x="652462" y="5321300"/>
            <a:ext cx="9842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</p:txBody>
      </p:sp>
      <p:sp>
        <p:nvSpPr>
          <p:cNvPr id="1190" name="Google Shape;1190;p32"/>
          <p:cNvSpPr txBox="1"/>
          <p:nvPr/>
        </p:nvSpPr>
        <p:spPr>
          <a:xfrm>
            <a:off x="4333875" y="532130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91" name="Google Shape;1191;p32"/>
          <p:cNvSpPr txBox="1"/>
          <p:nvPr/>
        </p:nvSpPr>
        <p:spPr>
          <a:xfrm>
            <a:off x="6891337" y="5321300"/>
            <a:ext cx="48736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3"/>
          <p:cNvSpPr txBox="1"/>
          <p:nvPr>
            <p:ph type="title"/>
          </p:nvPr>
        </p:nvSpPr>
        <p:spPr>
          <a:xfrm>
            <a:off x="16764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 Properties</a:t>
            </a:r>
            <a:endParaRPr/>
          </a:p>
        </p:txBody>
      </p:sp>
      <p:sp>
        <p:nvSpPr>
          <p:cNvPr id="1197" name="Google Shape;1197;p33"/>
          <p:cNvSpPr txBox="1"/>
          <p:nvPr/>
        </p:nvSpPr>
        <p:spPr>
          <a:xfrm>
            <a:off x="528637" y="2281237"/>
            <a:ext cx="27527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Central Tendency (Location)</a:t>
            </a:r>
            <a:endParaRPr/>
          </a:p>
        </p:txBody>
      </p:sp>
      <p:sp>
        <p:nvSpPr>
          <p:cNvPr id="1198" name="Google Shape;1198;p33"/>
          <p:cNvSpPr txBox="1"/>
          <p:nvPr/>
        </p:nvSpPr>
        <p:spPr>
          <a:xfrm>
            <a:off x="528637" y="3576637"/>
            <a:ext cx="27527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Variation (Dispersion)</a:t>
            </a:r>
            <a:endParaRPr/>
          </a:p>
        </p:txBody>
      </p:sp>
      <p:sp>
        <p:nvSpPr>
          <p:cNvPr id="1199" name="Google Shape;1199;p33"/>
          <p:cNvSpPr txBox="1"/>
          <p:nvPr/>
        </p:nvSpPr>
        <p:spPr>
          <a:xfrm>
            <a:off x="528637" y="5329237"/>
            <a:ext cx="2752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>
            <a:off x="4729162" y="2224087"/>
            <a:ext cx="1370012" cy="911225"/>
          </a:xfrm>
          <a:custGeom>
            <a:rect b="b" l="l" r="r" t="t"/>
            <a:pathLst>
              <a:path extrusionOk="0" h="574" w="863">
                <a:moveTo>
                  <a:pt x="862" y="573"/>
                </a:moveTo>
                <a:lnTo>
                  <a:pt x="770" y="566"/>
                </a:lnTo>
                <a:lnTo>
                  <a:pt x="726" y="560"/>
                </a:lnTo>
                <a:lnTo>
                  <a:pt x="680" y="551"/>
                </a:lnTo>
                <a:lnTo>
                  <a:pt x="634" y="537"/>
                </a:lnTo>
                <a:lnTo>
                  <a:pt x="590" y="520"/>
                </a:lnTo>
                <a:lnTo>
                  <a:pt x="544" y="495"/>
                </a:lnTo>
                <a:lnTo>
                  <a:pt x="452" y="428"/>
                </a:lnTo>
                <a:lnTo>
                  <a:pt x="362" y="334"/>
                </a:lnTo>
                <a:lnTo>
                  <a:pt x="272" y="224"/>
                </a:lnTo>
                <a:lnTo>
                  <a:pt x="226" y="166"/>
                </a:lnTo>
                <a:lnTo>
                  <a:pt x="180" y="113"/>
                </a:lnTo>
                <a:lnTo>
                  <a:pt x="136" y="67"/>
                </a:lnTo>
                <a:lnTo>
                  <a:pt x="90" y="31"/>
                </a:lnTo>
                <a:lnTo>
                  <a:pt x="44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3"/>
          <p:cNvSpPr/>
          <p:nvPr/>
        </p:nvSpPr>
        <p:spPr>
          <a:xfrm>
            <a:off x="3360737" y="2224087"/>
            <a:ext cx="1370012" cy="911225"/>
          </a:xfrm>
          <a:custGeom>
            <a:rect b="b" l="l" r="r" t="t"/>
            <a:pathLst>
              <a:path extrusionOk="0" h="574" w="863">
                <a:moveTo>
                  <a:pt x="0" y="573"/>
                </a:moveTo>
                <a:lnTo>
                  <a:pt x="90" y="566"/>
                </a:lnTo>
                <a:lnTo>
                  <a:pt x="136" y="560"/>
                </a:lnTo>
                <a:lnTo>
                  <a:pt x="180" y="551"/>
                </a:lnTo>
                <a:lnTo>
                  <a:pt x="226" y="537"/>
                </a:lnTo>
                <a:lnTo>
                  <a:pt x="272" y="520"/>
                </a:lnTo>
                <a:lnTo>
                  <a:pt x="316" y="495"/>
                </a:lnTo>
                <a:lnTo>
                  <a:pt x="408" y="428"/>
                </a:lnTo>
                <a:lnTo>
                  <a:pt x="498" y="334"/>
                </a:lnTo>
                <a:lnTo>
                  <a:pt x="590" y="224"/>
                </a:lnTo>
                <a:lnTo>
                  <a:pt x="634" y="166"/>
                </a:lnTo>
                <a:lnTo>
                  <a:pt x="680" y="113"/>
                </a:lnTo>
                <a:lnTo>
                  <a:pt x="726" y="67"/>
                </a:lnTo>
                <a:lnTo>
                  <a:pt x="770" y="31"/>
                </a:lnTo>
                <a:lnTo>
                  <a:pt x="816" y="8"/>
                </a:lnTo>
                <a:lnTo>
                  <a:pt x="862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3"/>
          <p:cNvSpPr/>
          <p:nvPr/>
        </p:nvSpPr>
        <p:spPr>
          <a:xfrm>
            <a:off x="6326187" y="2224087"/>
            <a:ext cx="1370012" cy="911225"/>
          </a:xfrm>
          <a:custGeom>
            <a:rect b="b" l="l" r="r" t="t"/>
            <a:pathLst>
              <a:path extrusionOk="0" h="574" w="863">
                <a:moveTo>
                  <a:pt x="862" y="573"/>
                </a:moveTo>
                <a:lnTo>
                  <a:pt x="770" y="566"/>
                </a:lnTo>
                <a:lnTo>
                  <a:pt x="726" y="560"/>
                </a:lnTo>
                <a:lnTo>
                  <a:pt x="680" y="551"/>
                </a:lnTo>
                <a:lnTo>
                  <a:pt x="634" y="537"/>
                </a:lnTo>
                <a:lnTo>
                  <a:pt x="590" y="520"/>
                </a:lnTo>
                <a:lnTo>
                  <a:pt x="544" y="495"/>
                </a:lnTo>
                <a:lnTo>
                  <a:pt x="452" y="428"/>
                </a:lnTo>
                <a:lnTo>
                  <a:pt x="362" y="334"/>
                </a:lnTo>
                <a:lnTo>
                  <a:pt x="272" y="224"/>
                </a:lnTo>
                <a:lnTo>
                  <a:pt x="226" y="166"/>
                </a:lnTo>
                <a:lnTo>
                  <a:pt x="180" y="113"/>
                </a:lnTo>
                <a:lnTo>
                  <a:pt x="136" y="67"/>
                </a:lnTo>
                <a:lnTo>
                  <a:pt x="90" y="31"/>
                </a:lnTo>
                <a:lnTo>
                  <a:pt x="44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3"/>
          <p:cNvSpPr/>
          <p:nvPr/>
        </p:nvSpPr>
        <p:spPr>
          <a:xfrm>
            <a:off x="4957762" y="2224087"/>
            <a:ext cx="1370012" cy="911225"/>
          </a:xfrm>
          <a:custGeom>
            <a:rect b="b" l="l" r="r" t="t"/>
            <a:pathLst>
              <a:path extrusionOk="0" h="574" w="863">
                <a:moveTo>
                  <a:pt x="0" y="573"/>
                </a:moveTo>
                <a:lnTo>
                  <a:pt x="90" y="566"/>
                </a:lnTo>
                <a:lnTo>
                  <a:pt x="136" y="560"/>
                </a:lnTo>
                <a:lnTo>
                  <a:pt x="180" y="551"/>
                </a:lnTo>
                <a:lnTo>
                  <a:pt x="226" y="537"/>
                </a:lnTo>
                <a:lnTo>
                  <a:pt x="272" y="520"/>
                </a:lnTo>
                <a:lnTo>
                  <a:pt x="316" y="495"/>
                </a:lnTo>
                <a:lnTo>
                  <a:pt x="408" y="428"/>
                </a:lnTo>
                <a:lnTo>
                  <a:pt x="498" y="334"/>
                </a:lnTo>
                <a:lnTo>
                  <a:pt x="590" y="224"/>
                </a:lnTo>
                <a:lnTo>
                  <a:pt x="634" y="166"/>
                </a:lnTo>
                <a:lnTo>
                  <a:pt x="680" y="113"/>
                </a:lnTo>
                <a:lnTo>
                  <a:pt x="726" y="67"/>
                </a:lnTo>
                <a:lnTo>
                  <a:pt x="770" y="31"/>
                </a:lnTo>
                <a:lnTo>
                  <a:pt x="816" y="8"/>
                </a:lnTo>
                <a:lnTo>
                  <a:pt x="862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3"/>
          <p:cNvSpPr/>
          <p:nvPr/>
        </p:nvSpPr>
        <p:spPr>
          <a:xfrm>
            <a:off x="4729162" y="3589337"/>
            <a:ext cx="1370012" cy="912812"/>
          </a:xfrm>
          <a:custGeom>
            <a:rect b="b" l="l" r="r" t="t"/>
            <a:pathLst>
              <a:path extrusionOk="0" h="575" w="863">
                <a:moveTo>
                  <a:pt x="862" y="574"/>
                </a:moveTo>
                <a:lnTo>
                  <a:pt x="770" y="566"/>
                </a:lnTo>
                <a:lnTo>
                  <a:pt x="726" y="560"/>
                </a:lnTo>
                <a:lnTo>
                  <a:pt x="680" y="551"/>
                </a:lnTo>
                <a:lnTo>
                  <a:pt x="634" y="537"/>
                </a:lnTo>
                <a:lnTo>
                  <a:pt x="590" y="520"/>
                </a:lnTo>
                <a:lnTo>
                  <a:pt x="544" y="495"/>
                </a:lnTo>
                <a:lnTo>
                  <a:pt x="452" y="428"/>
                </a:lnTo>
                <a:lnTo>
                  <a:pt x="362" y="335"/>
                </a:lnTo>
                <a:lnTo>
                  <a:pt x="272" y="224"/>
                </a:lnTo>
                <a:lnTo>
                  <a:pt x="226" y="167"/>
                </a:lnTo>
                <a:lnTo>
                  <a:pt x="180" y="113"/>
                </a:lnTo>
                <a:lnTo>
                  <a:pt x="136" y="67"/>
                </a:lnTo>
                <a:lnTo>
                  <a:pt x="90" y="31"/>
                </a:lnTo>
                <a:lnTo>
                  <a:pt x="44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3"/>
          <p:cNvSpPr/>
          <p:nvPr/>
        </p:nvSpPr>
        <p:spPr>
          <a:xfrm>
            <a:off x="3360737" y="3589337"/>
            <a:ext cx="1370012" cy="912812"/>
          </a:xfrm>
          <a:custGeom>
            <a:rect b="b" l="l" r="r" t="t"/>
            <a:pathLst>
              <a:path extrusionOk="0" h="575" w="863">
                <a:moveTo>
                  <a:pt x="0" y="574"/>
                </a:moveTo>
                <a:lnTo>
                  <a:pt x="90" y="566"/>
                </a:lnTo>
                <a:lnTo>
                  <a:pt x="136" y="560"/>
                </a:lnTo>
                <a:lnTo>
                  <a:pt x="180" y="551"/>
                </a:lnTo>
                <a:lnTo>
                  <a:pt x="226" y="537"/>
                </a:lnTo>
                <a:lnTo>
                  <a:pt x="272" y="520"/>
                </a:lnTo>
                <a:lnTo>
                  <a:pt x="316" y="495"/>
                </a:lnTo>
                <a:lnTo>
                  <a:pt x="408" y="428"/>
                </a:lnTo>
                <a:lnTo>
                  <a:pt x="498" y="335"/>
                </a:lnTo>
                <a:lnTo>
                  <a:pt x="590" y="224"/>
                </a:lnTo>
                <a:lnTo>
                  <a:pt x="634" y="167"/>
                </a:lnTo>
                <a:lnTo>
                  <a:pt x="680" y="113"/>
                </a:lnTo>
                <a:lnTo>
                  <a:pt x="726" y="67"/>
                </a:lnTo>
                <a:lnTo>
                  <a:pt x="770" y="31"/>
                </a:lnTo>
                <a:lnTo>
                  <a:pt x="816" y="8"/>
                </a:lnTo>
                <a:lnTo>
                  <a:pt x="862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3"/>
          <p:cNvSpPr/>
          <p:nvPr/>
        </p:nvSpPr>
        <p:spPr>
          <a:xfrm>
            <a:off x="4729162" y="4954587"/>
            <a:ext cx="1370012" cy="912812"/>
          </a:xfrm>
          <a:custGeom>
            <a:rect b="b" l="l" r="r" t="t"/>
            <a:pathLst>
              <a:path extrusionOk="0" h="575" w="863">
                <a:moveTo>
                  <a:pt x="862" y="574"/>
                </a:moveTo>
                <a:lnTo>
                  <a:pt x="770" y="566"/>
                </a:lnTo>
                <a:lnTo>
                  <a:pt x="726" y="561"/>
                </a:lnTo>
                <a:lnTo>
                  <a:pt x="680" y="551"/>
                </a:lnTo>
                <a:lnTo>
                  <a:pt x="634" y="538"/>
                </a:lnTo>
                <a:lnTo>
                  <a:pt x="590" y="520"/>
                </a:lnTo>
                <a:lnTo>
                  <a:pt x="544" y="496"/>
                </a:lnTo>
                <a:lnTo>
                  <a:pt x="452" y="429"/>
                </a:lnTo>
                <a:lnTo>
                  <a:pt x="362" y="335"/>
                </a:lnTo>
                <a:lnTo>
                  <a:pt x="272" y="224"/>
                </a:lnTo>
                <a:lnTo>
                  <a:pt x="226" y="167"/>
                </a:lnTo>
                <a:lnTo>
                  <a:pt x="180" y="113"/>
                </a:lnTo>
                <a:lnTo>
                  <a:pt x="136" y="67"/>
                </a:lnTo>
                <a:lnTo>
                  <a:pt x="90" y="31"/>
                </a:lnTo>
                <a:lnTo>
                  <a:pt x="44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3"/>
          <p:cNvSpPr/>
          <p:nvPr/>
        </p:nvSpPr>
        <p:spPr>
          <a:xfrm>
            <a:off x="3360737" y="4954587"/>
            <a:ext cx="1370012" cy="912812"/>
          </a:xfrm>
          <a:custGeom>
            <a:rect b="b" l="l" r="r" t="t"/>
            <a:pathLst>
              <a:path extrusionOk="0" h="575" w="863">
                <a:moveTo>
                  <a:pt x="0" y="574"/>
                </a:moveTo>
                <a:lnTo>
                  <a:pt x="90" y="566"/>
                </a:lnTo>
                <a:lnTo>
                  <a:pt x="136" y="561"/>
                </a:lnTo>
                <a:lnTo>
                  <a:pt x="180" y="551"/>
                </a:lnTo>
                <a:lnTo>
                  <a:pt x="226" y="538"/>
                </a:lnTo>
                <a:lnTo>
                  <a:pt x="272" y="520"/>
                </a:lnTo>
                <a:lnTo>
                  <a:pt x="316" y="496"/>
                </a:lnTo>
                <a:lnTo>
                  <a:pt x="408" y="429"/>
                </a:lnTo>
                <a:lnTo>
                  <a:pt x="498" y="335"/>
                </a:lnTo>
                <a:lnTo>
                  <a:pt x="590" y="224"/>
                </a:lnTo>
                <a:lnTo>
                  <a:pt x="634" y="167"/>
                </a:lnTo>
                <a:lnTo>
                  <a:pt x="680" y="113"/>
                </a:lnTo>
                <a:lnTo>
                  <a:pt x="726" y="67"/>
                </a:lnTo>
                <a:lnTo>
                  <a:pt x="770" y="31"/>
                </a:lnTo>
                <a:lnTo>
                  <a:pt x="816" y="8"/>
                </a:lnTo>
                <a:lnTo>
                  <a:pt x="862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33"/>
          <p:cNvSpPr/>
          <p:nvPr/>
        </p:nvSpPr>
        <p:spPr>
          <a:xfrm>
            <a:off x="4729162" y="3452812"/>
            <a:ext cx="914400" cy="1049337"/>
          </a:xfrm>
          <a:custGeom>
            <a:rect b="b" l="l" r="r" t="t"/>
            <a:pathLst>
              <a:path extrusionOk="0" h="661" w="576">
                <a:moveTo>
                  <a:pt x="575" y="660"/>
                </a:moveTo>
                <a:lnTo>
                  <a:pt x="514" y="650"/>
                </a:lnTo>
                <a:lnTo>
                  <a:pt x="483" y="644"/>
                </a:lnTo>
                <a:lnTo>
                  <a:pt x="454" y="633"/>
                </a:lnTo>
                <a:lnTo>
                  <a:pt x="424" y="618"/>
                </a:lnTo>
                <a:lnTo>
                  <a:pt x="393" y="597"/>
                </a:lnTo>
                <a:lnTo>
                  <a:pt x="362" y="570"/>
                </a:lnTo>
                <a:lnTo>
                  <a:pt x="303" y="493"/>
                </a:lnTo>
                <a:lnTo>
                  <a:pt x="242" y="386"/>
                </a:lnTo>
                <a:lnTo>
                  <a:pt x="180" y="258"/>
                </a:lnTo>
                <a:lnTo>
                  <a:pt x="152" y="191"/>
                </a:lnTo>
                <a:lnTo>
                  <a:pt x="121" y="130"/>
                </a:lnTo>
                <a:lnTo>
                  <a:pt x="90" y="77"/>
                </a:lnTo>
                <a:lnTo>
                  <a:pt x="60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33"/>
          <p:cNvSpPr/>
          <p:nvPr/>
        </p:nvSpPr>
        <p:spPr>
          <a:xfrm>
            <a:off x="3817937" y="3452812"/>
            <a:ext cx="912812" cy="1049337"/>
          </a:xfrm>
          <a:custGeom>
            <a:rect b="b" l="l" r="r" t="t"/>
            <a:pathLst>
              <a:path extrusionOk="0" h="661" w="575">
                <a:moveTo>
                  <a:pt x="0" y="660"/>
                </a:moveTo>
                <a:lnTo>
                  <a:pt x="59" y="650"/>
                </a:lnTo>
                <a:lnTo>
                  <a:pt x="90" y="644"/>
                </a:lnTo>
                <a:lnTo>
                  <a:pt x="120" y="633"/>
                </a:lnTo>
                <a:lnTo>
                  <a:pt x="151" y="618"/>
                </a:lnTo>
                <a:lnTo>
                  <a:pt x="180" y="597"/>
                </a:lnTo>
                <a:lnTo>
                  <a:pt x="210" y="570"/>
                </a:lnTo>
                <a:lnTo>
                  <a:pt x="272" y="493"/>
                </a:lnTo>
                <a:lnTo>
                  <a:pt x="331" y="386"/>
                </a:lnTo>
                <a:lnTo>
                  <a:pt x="392" y="258"/>
                </a:lnTo>
                <a:lnTo>
                  <a:pt x="423" y="191"/>
                </a:lnTo>
                <a:lnTo>
                  <a:pt x="454" y="130"/>
                </a:lnTo>
                <a:lnTo>
                  <a:pt x="482" y="77"/>
                </a:lnTo>
                <a:lnTo>
                  <a:pt x="513" y="36"/>
                </a:lnTo>
                <a:lnTo>
                  <a:pt x="544" y="10"/>
                </a:lnTo>
                <a:lnTo>
                  <a:pt x="574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33"/>
          <p:cNvSpPr/>
          <p:nvPr/>
        </p:nvSpPr>
        <p:spPr>
          <a:xfrm>
            <a:off x="5413375" y="4954587"/>
            <a:ext cx="685800" cy="912812"/>
          </a:xfrm>
          <a:custGeom>
            <a:rect b="b" l="l" r="r" t="t"/>
            <a:pathLst>
              <a:path extrusionOk="0" h="575" w="432">
                <a:moveTo>
                  <a:pt x="431" y="574"/>
                </a:moveTo>
                <a:lnTo>
                  <a:pt x="385" y="566"/>
                </a:lnTo>
                <a:lnTo>
                  <a:pt x="362" y="561"/>
                </a:lnTo>
                <a:lnTo>
                  <a:pt x="339" y="551"/>
                </a:lnTo>
                <a:lnTo>
                  <a:pt x="318" y="538"/>
                </a:lnTo>
                <a:lnTo>
                  <a:pt x="295" y="520"/>
                </a:lnTo>
                <a:lnTo>
                  <a:pt x="272" y="496"/>
                </a:lnTo>
                <a:lnTo>
                  <a:pt x="226" y="429"/>
                </a:lnTo>
                <a:lnTo>
                  <a:pt x="180" y="335"/>
                </a:lnTo>
                <a:lnTo>
                  <a:pt x="136" y="224"/>
                </a:lnTo>
                <a:lnTo>
                  <a:pt x="113" y="167"/>
                </a:lnTo>
                <a:lnTo>
                  <a:pt x="90" y="113"/>
                </a:lnTo>
                <a:lnTo>
                  <a:pt x="67" y="67"/>
                </a:lnTo>
                <a:lnTo>
                  <a:pt x="44" y="31"/>
                </a:lnTo>
                <a:lnTo>
                  <a:pt x="23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3"/>
          <p:cNvSpPr/>
          <p:nvPr/>
        </p:nvSpPr>
        <p:spPr>
          <a:xfrm>
            <a:off x="3360737" y="4954587"/>
            <a:ext cx="2054225" cy="912812"/>
          </a:xfrm>
          <a:custGeom>
            <a:rect b="b" l="l" r="r" t="t"/>
            <a:pathLst>
              <a:path extrusionOk="0" h="575" w="1294">
                <a:moveTo>
                  <a:pt x="0" y="574"/>
                </a:moveTo>
                <a:lnTo>
                  <a:pt x="136" y="566"/>
                </a:lnTo>
                <a:lnTo>
                  <a:pt x="203" y="561"/>
                </a:lnTo>
                <a:lnTo>
                  <a:pt x="272" y="551"/>
                </a:lnTo>
                <a:lnTo>
                  <a:pt x="339" y="538"/>
                </a:lnTo>
                <a:lnTo>
                  <a:pt x="408" y="520"/>
                </a:lnTo>
                <a:lnTo>
                  <a:pt x="475" y="496"/>
                </a:lnTo>
                <a:lnTo>
                  <a:pt x="613" y="429"/>
                </a:lnTo>
                <a:lnTo>
                  <a:pt x="747" y="335"/>
                </a:lnTo>
                <a:lnTo>
                  <a:pt x="885" y="224"/>
                </a:lnTo>
                <a:lnTo>
                  <a:pt x="952" y="167"/>
                </a:lnTo>
                <a:lnTo>
                  <a:pt x="1021" y="113"/>
                </a:lnTo>
                <a:lnTo>
                  <a:pt x="1088" y="67"/>
                </a:lnTo>
                <a:lnTo>
                  <a:pt x="1157" y="31"/>
                </a:lnTo>
                <a:lnTo>
                  <a:pt x="1224" y="8"/>
                </a:lnTo>
                <a:lnTo>
                  <a:pt x="1293" y="0"/>
                </a:lnTo>
              </a:path>
            </a:pathLst>
          </a:custGeom>
          <a:noFill/>
          <a:ln cap="rnd" cmpd="sng" w="508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2" name="Google Shape;1212;p33"/>
          <p:cNvCxnSpPr/>
          <p:nvPr/>
        </p:nvCxnSpPr>
        <p:spPr>
          <a:xfrm>
            <a:off x="2930525" y="3133725"/>
            <a:ext cx="4872037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3" name="Google Shape;1213;p33"/>
          <p:cNvSpPr/>
          <p:nvPr/>
        </p:nvSpPr>
        <p:spPr>
          <a:xfrm>
            <a:off x="7764462" y="3000375"/>
            <a:ext cx="215900" cy="212725"/>
          </a:xfrm>
          <a:custGeom>
            <a:rect b="b" l="l" r="r" t="t"/>
            <a:pathLst>
              <a:path extrusionOk="0" h="134" w="136">
                <a:moveTo>
                  <a:pt x="0" y="0"/>
                </a:moveTo>
                <a:lnTo>
                  <a:pt x="135" y="68"/>
                </a:lnTo>
                <a:lnTo>
                  <a:pt x="0" y="133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3"/>
          <p:cNvSpPr txBox="1"/>
          <p:nvPr/>
        </p:nvSpPr>
        <p:spPr>
          <a:xfrm>
            <a:off x="5207000" y="32464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3"/>
          <p:cNvCxnSpPr/>
          <p:nvPr/>
        </p:nvCxnSpPr>
        <p:spPr>
          <a:xfrm>
            <a:off x="2930525" y="4500562"/>
            <a:ext cx="4872037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6" name="Google Shape;1216;p33"/>
          <p:cNvSpPr/>
          <p:nvPr/>
        </p:nvSpPr>
        <p:spPr>
          <a:xfrm>
            <a:off x="7764462" y="4365625"/>
            <a:ext cx="215900" cy="212725"/>
          </a:xfrm>
          <a:custGeom>
            <a:rect b="b" l="l" r="r" t="t"/>
            <a:pathLst>
              <a:path extrusionOk="0" h="134" w="136">
                <a:moveTo>
                  <a:pt x="0" y="0"/>
                </a:moveTo>
                <a:lnTo>
                  <a:pt x="135" y="70"/>
                </a:lnTo>
                <a:lnTo>
                  <a:pt x="0" y="133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3"/>
          <p:cNvSpPr txBox="1"/>
          <p:nvPr/>
        </p:nvSpPr>
        <p:spPr>
          <a:xfrm>
            <a:off x="5207000" y="461168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8" name="Google Shape;1218;p33"/>
          <p:cNvCxnSpPr/>
          <p:nvPr/>
        </p:nvCxnSpPr>
        <p:spPr>
          <a:xfrm>
            <a:off x="2930525" y="5865812"/>
            <a:ext cx="4872037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9" name="Google Shape;1219;p33"/>
          <p:cNvSpPr/>
          <p:nvPr/>
        </p:nvSpPr>
        <p:spPr>
          <a:xfrm>
            <a:off x="7764462" y="5730875"/>
            <a:ext cx="215900" cy="215900"/>
          </a:xfrm>
          <a:custGeom>
            <a:rect b="b" l="l" r="r" t="t"/>
            <a:pathLst>
              <a:path extrusionOk="0" h="136" w="136">
                <a:moveTo>
                  <a:pt x="0" y="0"/>
                </a:moveTo>
                <a:lnTo>
                  <a:pt x="135" y="70"/>
                </a:lnTo>
                <a:lnTo>
                  <a:pt x="0" y="135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3"/>
          <p:cNvSpPr txBox="1"/>
          <p:nvPr/>
        </p:nvSpPr>
        <p:spPr>
          <a:xfrm>
            <a:off x="5207000" y="59769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34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226" name="Google Shape;1226;p34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4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228" name="Google Shape;1228;p34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229" name="Google Shape;1229;p34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4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4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4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34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4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3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4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4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4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4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4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34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244" name="Google Shape;1244;p34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4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246" name="Google Shape;1246;p34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4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248" name="Google Shape;1248;p34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4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4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4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252" name="Google Shape;1252;p34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253" name="Google Shape;1253;p3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3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34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4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4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4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4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4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4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263" name="Google Shape;1263;p34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4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265" name="Google Shape;1265;p34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4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1267" name="Google Shape;1267;p34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4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34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1270" name="Google Shape;1270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4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4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34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1279" name="Google Shape;1279;p34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34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281" name="Google Shape;1281;p34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Central Tendency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6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292" name="Google Shape;1292;p36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6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294" name="Google Shape;1294;p36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295" name="Google Shape;1295;p36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36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36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6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36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36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36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6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36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36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36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36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6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6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6"/>
          <p:cNvSpPr txBox="1"/>
          <p:nvPr/>
        </p:nvSpPr>
        <p:spPr>
          <a:xfrm>
            <a:off x="1898650" y="4014787"/>
            <a:ext cx="9731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310" name="Google Shape;1310;p36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6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312" name="Google Shape;1312;p36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36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314" name="Google Shape;1314;p36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6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318" name="Google Shape;1318;p36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319" name="Google Shape;1319;p36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36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36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6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6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6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6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6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6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329" name="Google Shape;1329;p36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331" name="Google Shape;1331;p36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6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1333" name="Google Shape;1333;p36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6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1336" name="Google Shape;1336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6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1345" name="Google Shape;1345;p36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6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347" name="Google Shape;1347;p36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Mean</a:t>
            </a:r>
            <a:endParaRPr/>
          </a:p>
        </p:txBody>
      </p:sp>
      <p:sp>
        <p:nvSpPr>
          <p:cNvPr id="1353" name="Google Shape;1353;p37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Central Tendency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Most Common Measure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Acts as ‘Balance Point’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Affected by Extreme Values (‘Outliers’)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	Formula (Sample Mean)</a:t>
            </a:r>
            <a:endParaRPr/>
          </a:p>
        </p:txBody>
      </p:sp>
      <p:cxnSp>
        <p:nvCxnSpPr>
          <p:cNvPr id="1354" name="Google Shape;1354;p37"/>
          <p:cNvCxnSpPr/>
          <p:nvPr/>
        </p:nvCxnSpPr>
        <p:spPr>
          <a:xfrm>
            <a:off x="1757362" y="5765800"/>
            <a:ext cx="260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5" name="Google Shape;1355;p37"/>
          <p:cNvCxnSpPr/>
          <p:nvPr/>
        </p:nvCxnSpPr>
        <p:spPr>
          <a:xfrm>
            <a:off x="2490787" y="6035675"/>
            <a:ext cx="9350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6" name="Google Shape;1356;p37"/>
          <p:cNvCxnSpPr/>
          <p:nvPr/>
        </p:nvCxnSpPr>
        <p:spPr>
          <a:xfrm>
            <a:off x="3900487" y="6035675"/>
            <a:ext cx="30829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7" name="Google Shape;1357;p37"/>
          <p:cNvSpPr txBox="1"/>
          <p:nvPr/>
        </p:nvSpPr>
        <p:spPr>
          <a:xfrm>
            <a:off x="1612900" y="5724525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58" name="Google Shape;1358;p37"/>
          <p:cNvSpPr txBox="1"/>
          <p:nvPr/>
        </p:nvSpPr>
        <p:spPr>
          <a:xfrm>
            <a:off x="2905125" y="51419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59" name="Google Shape;1359;p37"/>
          <p:cNvSpPr txBox="1"/>
          <p:nvPr/>
        </p:nvSpPr>
        <p:spPr>
          <a:xfrm>
            <a:off x="2741612" y="60309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60" name="Google Shape;1360;p37"/>
          <p:cNvSpPr txBox="1"/>
          <p:nvPr/>
        </p:nvSpPr>
        <p:spPr>
          <a:xfrm>
            <a:off x="3822700" y="541178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61" name="Google Shape;1361;p37"/>
          <p:cNvSpPr txBox="1"/>
          <p:nvPr/>
        </p:nvSpPr>
        <p:spPr>
          <a:xfrm>
            <a:off x="4686300" y="541178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62" name="Google Shape;1362;p37"/>
          <p:cNvSpPr txBox="1"/>
          <p:nvPr/>
        </p:nvSpPr>
        <p:spPr>
          <a:xfrm>
            <a:off x="6381750" y="541178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63" name="Google Shape;1363;p37"/>
          <p:cNvSpPr txBox="1"/>
          <p:nvPr/>
        </p:nvSpPr>
        <p:spPr>
          <a:xfrm>
            <a:off x="5224462" y="60309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64" name="Google Shape;1364;p37"/>
          <p:cNvSpPr txBox="1"/>
          <p:nvPr/>
        </p:nvSpPr>
        <p:spPr>
          <a:xfrm>
            <a:off x="3206750" y="5357812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65" name="Google Shape;1365;p37"/>
          <p:cNvSpPr txBox="1"/>
          <p:nvPr/>
        </p:nvSpPr>
        <p:spPr>
          <a:xfrm>
            <a:off x="2422525" y="569118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66" name="Google Shape;1366;p37"/>
          <p:cNvSpPr txBox="1"/>
          <p:nvPr/>
        </p:nvSpPr>
        <p:spPr>
          <a:xfrm>
            <a:off x="2525712" y="48180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67" name="Google Shape;1367;p37"/>
          <p:cNvSpPr txBox="1"/>
          <p:nvPr/>
        </p:nvSpPr>
        <p:spPr>
          <a:xfrm>
            <a:off x="6684962" y="56276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68" name="Google Shape;1368;p37"/>
          <p:cNvSpPr txBox="1"/>
          <p:nvPr/>
        </p:nvSpPr>
        <p:spPr>
          <a:xfrm>
            <a:off x="2046287" y="57245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369" name="Google Shape;1369;p37"/>
          <p:cNvSpPr txBox="1"/>
          <p:nvPr/>
        </p:nvSpPr>
        <p:spPr>
          <a:xfrm>
            <a:off x="3455987" y="57245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370" name="Google Shape;1370;p37"/>
          <p:cNvSpPr txBox="1"/>
          <p:nvPr/>
        </p:nvSpPr>
        <p:spPr>
          <a:xfrm>
            <a:off x="4351337" y="5411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371" name="Google Shape;1371;p37"/>
          <p:cNvSpPr txBox="1"/>
          <p:nvPr/>
        </p:nvSpPr>
        <p:spPr>
          <a:xfrm>
            <a:off x="5267325" y="5411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372" name="Google Shape;1372;p37"/>
          <p:cNvSpPr txBox="1"/>
          <p:nvPr/>
        </p:nvSpPr>
        <p:spPr>
          <a:xfrm>
            <a:off x="6045200" y="5411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373" name="Google Shape;1373;p37"/>
          <p:cNvSpPr txBox="1"/>
          <p:nvPr/>
        </p:nvSpPr>
        <p:spPr>
          <a:xfrm>
            <a:off x="2527300" y="5691187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374" name="Google Shape;1374;p37"/>
          <p:cNvSpPr txBox="1"/>
          <p:nvPr/>
        </p:nvSpPr>
        <p:spPr>
          <a:xfrm>
            <a:off x="2392362" y="5048250"/>
            <a:ext cx="463550" cy="83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1375" name="Google Shape;1375;p37"/>
          <p:cNvSpPr txBox="1"/>
          <p:nvPr/>
        </p:nvSpPr>
        <p:spPr>
          <a:xfrm>
            <a:off x="2679700" y="56911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6" name="Google Shape;1376;p37"/>
          <p:cNvSpPr txBox="1"/>
          <p:nvPr/>
        </p:nvSpPr>
        <p:spPr>
          <a:xfrm>
            <a:off x="4106862" y="56276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7" name="Google Shape;1377;p37"/>
          <p:cNvSpPr txBox="1"/>
          <p:nvPr/>
        </p:nvSpPr>
        <p:spPr>
          <a:xfrm>
            <a:off x="4989512" y="56276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8" name="Google Shape;1378;p37"/>
          <p:cNvSpPr txBox="1"/>
          <p:nvPr/>
        </p:nvSpPr>
        <p:spPr>
          <a:xfrm>
            <a:off x="5565775" y="5411787"/>
            <a:ext cx="3968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Mean Example</a:t>
            </a:r>
            <a:endParaRPr/>
          </a:p>
        </p:txBody>
      </p:sp>
      <p:sp>
        <p:nvSpPr>
          <p:cNvPr id="1384" name="Google Shape;1384;p38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</p:txBody>
      </p:sp>
      <p:cxnSp>
        <p:nvCxnSpPr>
          <p:cNvPr id="1385" name="Google Shape;1385;p38"/>
          <p:cNvCxnSpPr/>
          <p:nvPr/>
        </p:nvCxnSpPr>
        <p:spPr>
          <a:xfrm>
            <a:off x="760412" y="3440112"/>
            <a:ext cx="260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6" name="Google Shape;1386;p38"/>
          <p:cNvCxnSpPr/>
          <p:nvPr/>
        </p:nvCxnSpPr>
        <p:spPr>
          <a:xfrm>
            <a:off x="1493837" y="3708400"/>
            <a:ext cx="9366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7" name="Google Shape;1387;p38"/>
          <p:cNvCxnSpPr/>
          <p:nvPr/>
        </p:nvCxnSpPr>
        <p:spPr>
          <a:xfrm>
            <a:off x="2903537" y="3708400"/>
            <a:ext cx="50736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8" name="Google Shape;1388;p38"/>
          <p:cNvCxnSpPr/>
          <p:nvPr/>
        </p:nvCxnSpPr>
        <p:spPr>
          <a:xfrm>
            <a:off x="1493837" y="5051425"/>
            <a:ext cx="548798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9" name="Google Shape;1389;p38"/>
          <p:cNvSpPr txBox="1"/>
          <p:nvPr/>
        </p:nvSpPr>
        <p:spPr>
          <a:xfrm>
            <a:off x="615950" y="33988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0" name="Google Shape;1390;p38"/>
          <p:cNvSpPr txBox="1"/>
          <p:nvPr/>
        </p:nvSpPr>
        <p:spPr>
          <a:xfrm>
            <a:off x="1908175" y="2814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1" name="Google Shape;1391;p38"/>
          <p:cNvSpPr txBox="1"/>
          <p:nvPr/>
        </p:nvSpPr>
        <p:spPr>
          <a:xfrm>
            <a:off x="1744662" y="3703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392" name="Google Shape;1392;p38"/>
          <p:cNvSpPr txBox="1"/>
          <p:nvPr/>
        </p:nvSpPr>
        <p:spPr>
          <a:xfrm>
            <a:off x="2825750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3" name="Google Shape;1393;p38"/>
          <p:cNvSpPr txBox="1"/>
          <p:nvPr/>
        </p:nvSpPr>
        <p:spPr>
          <a:xfrm>
            <a:off x="3690937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4" name="Google Shape;1394;p38"/>
          <p:cNvSpPr txBox="1"/>
          <p:nvPr/>
        </p:nvSpPr>
        <p:spPr>
          <a:xfrm>
            <a:off x="4606925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5" name="Google Shape;1395;p38"/>
          <p:cNvSpPr txBox="1"/>
          <p:nvPr/>
        </p:nvSpPr>
        <p:spPr>
          <a:xfrm>
            <a:off x="5532437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6" name="Google Shape;1396;p38"/>
          <p:cNvSpPr txBox="1"/>
          <p:nvPr/>
        </p:nvSpPr>
        <p:spPr>
          <a:xfrm>
            <a:off x="6457950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38"/>
          <p:cNvSpPr txBox="1"/>
          <p:nvPr/>
        </p:nvSpPr>
        <p:spPr>
          <a:xfrm>
            <a:off x="7385050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8" name="Google Shape;1398;p38"/>
          <p:cNvSpPr txBox="1"/>
          <p:nvPr/>
        </p:nvSpPr>
        <p:spPr>
          <a:xfrm>
            <a:off x="2209800" y="303053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99" name="Google Shape;1399;p38"/>
          <p:cNvSpPr txBox="1"/>
          <p:nvPr/>
        </p:nvSpPr>
        <p:spPr>
          <a:xfrm>
            <a:off x="1425575" y="3363912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00" name="Google Shape;1400;p38"/>
          <p:cNvSpPr txBox="1"/>
          <p:nvPr/>
        </p:nvSpPr>
        <p:spPr>
          <a:xfrm>
            <a:off x="1528762" y="24907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401" name="Google Shape;1401;p38"/>
          <p:cNvSpPr txBox="1"/>
          <p:nvPr/>
        </p:nvSpPr>
        <p:spPr>
          <a:xfrm>
            <a:off x="1049337" y="3398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402" name="Google Shape;1402;p38"/>
          <p:cNvSpPr txBox="1"/>
          <p:nvPr/>
        </p:nvSpPr>
        <p:spPr>
          <a:xfrm>
            <a:off x="2459037" y="3398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403" name="Google Shape;1403;p38"/>
          <p:cNvSpPr txBox="1"/>
          <p:nvPr/>
        </p:nvSpPr>
        <p:spPr>
          <a:xfrm>
            <a:off x="3354387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04" name="Google Shape;1404;p38"/>
          <p:cNvSpPr txBox="1"/>
          <p:nvPr/>
        </p:nvSpPr>
        <p:spPr>
          <a:xfrm>
            <a:off x="4270375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05" name="Google Shape;1405;p38"/>
          <p:cNvSpPr txBox="1"/>
          <p:nvPr/>
        </p:nvSpPr>
        <p:spPr>
          <a:xfrm>
            <a:off x="5197475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06" name="Google Shape;1406;p38"/>
          <p:cNvSpPr txBox="1"/>
          <p:nvPr/>
        </p:nvSpPr>
        <p:spPr>
          <a:xfrm>
            <a:off x="6122987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07" name="Google Shape;1407;p38"/>
          <p:cNvSpPr txBox="1"/>
          <p:nvPr/>
        </p:nvSpPr>
        <p:spPr>
          <a:xfrm>
            <a:off x="7048500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08" name="Google Shape;1408;p38"/>
          <p:cNvSpPr txBox="1"/>
          <p:nvPr/>
        </p:nvSpPr>
        <p:spPr>
          <a:xfrm>
            <a:off x="1049337" y="47402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409" name="Google Shape;1409;p38"/>
          <p:cNvSpPr txBox="1"/>
          <p:nvPr/>
        </p:nvSpPr>
        <p:spPr>
          <a:xfrm>
            <a:off x="2214562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10" name="Google Shape;1410;p38"/>
          <p:cNvSpPr txBox="1"/>
          <p:nvPr/>
        </p:nvSpPr>
        <p:spPr>
          <a:xfrm>
            <a:off x="3148012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11" name="Google Shape;1411;p38"/>
          <p:cNvSpPr txBox="1"/>
          <p:nvPr/>
        </p:nvSpPr>
        <p:spPr>
          <a:xfrm>
            <a:off x="4081462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12" name="Google Shape;1412;p38"/>
          <p:cNvSpPr txBox="1"/>
          <p:nvPr/>
        </p:nvSpPr>
        <p:spPr>
          <a:xfrm>
            <a:off x="5138737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13" name="Google Shape;1413;p38"/>
          <p:cNvSpPr txBox="1"/>
          <p:nvPr/>
        </p:nvSpPr>
        <p:spPr>
          <a:xfrm>
            <a:off x="6072187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414" name="Google Shape;1414;p38"/>
          <p:cNvSpPr txBox="1"/>
          <p:nvPr/>
        </p:nvSpPr>
        <p:spPr>
          <a:xfrm>
            <a:off x="1049337" y="57705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415" name="Google Shape;1415;p38"/>
          <p:cNvSpPr txBox="1"/>
          <p:nvPr/>
        </p:nvSpPr>
        <p:spPr>
          <a:xfrm>
            <a:off x="1530350" y="3363912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416" name="Google Shape;1416;p38"/>
          <p:cNvSpPr txBox="1"/>
          <p:nvPr/>
        </p:nvSpPr>
        <p:spPr>
          <a:xfrm>
            <a:off x="1395412" y="2720975"/>
            <a:ext cx="463550" cy="83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1417" name="Google Shape;1417;p38"/>
          <p:cNvSpPr txBox="1"/>
          <p:nvPr/>
        </p:nvSpPr>
        <p:spPr>
          <a:xfrm>
            <a:off x="1682750" y="33639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8" name="Google Shape;1418;p38"/>
          <p:cNvSpPr txBox="1"/>
          <p:nvPr/>
        </p:nvSpPr>
        <p:spPr>
          <a:xfrm>
            <a:off x="310991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9" name="Google Shape;1419;p38"/>
          <p:cNvSpPr txBox="1"/>
          <p:nvPr/>
        </p:nvSpPr>
        <p:spPr>
          <a:xfrm>
            <a:off x="399256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20" name="Google Shape;1420;p38"/>
          <p:cNvSpPr txBox="1"/>
          <p:nvPr/>
        </p:nvSpPr>
        <p:spPr>
          <a:xfrm>
            <a:off x="4910137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21" name="Google Shape;1421;p38"/>
          <p:cNvSpPr txBox="1"/>
          <p:nvPr/>
        </p:nvSpPr>
        <p:spPr>
          <a:xfrm>
            <a:off x="5835650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22" name="Google Shape;1422;p38"/>
          <p:cNvSpPr txBox="1"/>
          <p:nvPr/>
        </p:nvSpPr>
        <p:spPr>
          <a:xfrm>
            <a:off x="676116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23" name="Google Shape;1423;p38"/>
          <p:cNvSpPr txBox="1"/>
          <p:nvPr/>
        </p:nvSpPr>
        <p:spPr>
          <a:xfrm>
            <a:off x="7686675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24" name="Google Shape;1424;p38"/>
          <p:cNvSpPr txBox="1"/>
          <p:nvPr/>
        </p:nvSpPr>
        <p:spPr>
          <a:xfrm>
            <a:off x="5229225" y="3703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25" name="Google Shape;1425;p38"/>
          <p:cNvSpPr txBox="1"/>
          <p:nvPr/>
        </p:nvSpPr>
        <p:spPr>
          <a:xfrm>
            <a:off x="1365250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426" name="Google Shape;1426;p38"/>
          <p:cNvSpPr txBox="1"/>
          <p:nvPr/>
        </p:nvSpPr>
        <p:spPr>
          <a:xfrm>
            <a:off x="1898650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27" name="Google Shape;1427;p38"/>
          <p:cNvSpPr txBox="1"/>
          <p:nvPr/>
        </p:nvSpPr>
        <p:spPr>
          <a:xfrm>
            <a:off x="2525712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28" name="Google Shape;1428;p38"/>
          <p:cNvSpPr txBox="1"/>
          <p:nvPr/>
        </p:nvSpPr>
        <p:spPr>
          <a:xfrm>
            <a:off x="2830512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429" name="Google Shape;1429;p38"/>
          <p:cNvSpPr txBox="1"/>
          <p:nvPr/>
        </p:nvSpPr>
        <p:spPr>
          <a:xfrm>
            <a:off x="3459162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30" name="Google Shape;1430;p38"/>
          <p:cNvSpPr txBox="1"/>
          <p:nvPr/>
        </p:nvSpPr>
        <p:spPr>
          <a:xfrm>
            <a:off x="3763962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431" name="Google Shape;1431;p38"/>
          <p:cNvSpPr txBox="1"/>
          <p:nvPr/>
        </p:nvSpPr>
        <p:spPr>
          <a:xfrm>
            <a:off x="4365625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432" name="Google Shape;1432;p38"/>
          <p:cNvSpPr txBox="1"/>
          <p:nvPr/>
        </p:nvSpPr>
        <p:spPr>
          <a:xfrm>
            <a:off x="4822825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433" name="Google Shape;1433;p38"/>
          <p:cNvSpPr txBox="1"/>
          <p:nvPr/>
        </p:nvSpPr>
        <p:spPr>
          <a:xfrm>
            <a:off x="5449887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34" name="Google Shape;1434;p38"/>
          <p:cNvSpPr txBox="1"/>
          <p:nvPr/>
        </p:nvSpPr>
        <p:spPr>
          <a:xfrm>
            <a:off x="5756275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35" name="Google Shape;1435;p38"/>
          <p:cNvSpPr txBox="1"/>
          <p:nvPr/>
        </p:nvSpPr>
        <p:spPr>
          <a:xfrm>
            <a:off x="6370637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436" name="Google Shape;1436;p38"/>
          <p:cNvSpPr txBox="1"/>
          <p:nvPr/>
        </p:nvSpPr>
        <p:spPr>
          <a:xfrm>
            <a:off x="6662737" y="44275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437" name="Google Shape;1437;p38"/>
          <p:cNvSpPr txBox="1"/>
          <p:nvPr/>
        </p:nvSpPr>
        <p:spPr>
          <a:xfrm>
            <a:off x="4027487" y="50466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38" name="Google Shape;1438;p38"/>
          <p:cNvSpPr txBox="1"/>
          <p:nvPr/>
        </p:nvSpPr>
        <p:spPr>
          <a:xfrm>
            <a:off x="1377950" y="57705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39" name="Google Shape;1439;p38"/>
          <p:cNvSpPr txBox="1"/>
          <p:nvPr/>
        </p:nvSpPr>
        <p:spPr>
          <a:xfrm>
            <a:off x="1684337" y="5770562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440" name="Google Shape;1440;p38"/>
          <p:cNvSpPr txBox="1"/>
          <p:nvPr/>
        </p:nvSpPr>
        <p:spPr>
          <a:xfrm>
            <a:off x="1803400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1" name="Google Shape;1441;p38"/>
          <p:cNvSpPr txBox="1"/>
          <p:nvPr/>
        </p:nvSpPr>
        <p:spPr>
          <a:xfrm>
            <a:off x="2735262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2" name="Google Shape;1442;p38"/>
          <p:cNvSpPr txBox="1"/>
          <p:nvPr/>
        </p:nvSpPr>
        <p:spPr>
          <a:xfrm>
            <a:off x="3668712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3" name="Google Shape;1443;p38"/>
          <p:cNvSpPr txBox="1"/>
          <p:nvPr/>
        </p:nvSpPr>
        <p:spPr>
          <a:xfrm>
            <a:off x="4740275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4" name="Google Shape;1444;p38"/>
          <p:cNvSpPr txBox="1"/>
          <p:nvPr/>
        </p:nvSpPr>
        <p:spPr>
          <a:xfrm>
            <a:off x="5659437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5" name="Google Shape;1445;p38"/>
          <p:cNvSpPr txBox="1"/>
          <p:nvPr/>
        </p:nvSpPr>
        <p:spPr>
          <a:xfrm>
            <a:off x="6580187" y="44275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46" name="Google Shape;1446;p38"/>
          <p:cNvSpPr txBox="1"/>
          <p:nvPr/>
        </p:nvSpPr>
        <p:spPr>
          <a:xfrm>
            <a:off x="1587500" y="57705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9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452" name="Google Shape;1452;p39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9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454" name="Google Shape;1454;p39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455" name="Google Shape;1455;p39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9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9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9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9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9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39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39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39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39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39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39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9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39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9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470" name="Google Shape;1470;p39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39"/>
          <p:cNvSpPr txBox="1"/>
          <p:nvPr/>
        </p:nvSpPr>
        <p:spPr>
          <a:xfrm>
            <a:off x="1898650" y="4454525"/>
            <a:ext cx="12430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472" name="Google Shape;1472;p39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39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474" name="Google Shape;1474;p39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39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39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39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478" name="Google Shape;1478;p39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479" name="Google Shape;1479;p39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39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39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39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9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39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39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39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39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39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489" name="Google Shape;1489;p39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39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491" name="Google Shape;1491;p39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39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1493" name="Google Shape;1493;p39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39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39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1496" name="Google Shape;1496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39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39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39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39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1505" name="Google Shape;1505;p39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39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507" name="Google Shape;1507;p39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190" name="Google Shape;190;p4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190" name="Google Shape;190;p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Median</a:t>
            </a:r>
            <a:endParaRPr/>
          </a:p>
        </p:txBody>
      </p:sp>
      <p:sp>
        <p:nvSpPr>
          <p:cNvPr id="1513" name="Google Shape;1513;p40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Central Tendency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Middle Value In Ordered Sequence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Odd n, Middle Value of Sequence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Even n, Average of 2 Middle Values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	Position of Median in Sequence 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624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Not Affected by Extreme Values</a:t>
            </a:r>
            <a:endParaRPr/>
          </a:p>
        </p:txBody>
      </p:sp>
      <p:cxnSp>
        <p:nvCxnSpPr>
          <p:cNvPr id="1514" name="Google Shape;1514;p40"/>
          <p:cNvCxnSpPr/>
          <p:nvPr/>
        </p:nvCxnSpPr>
        <p:spPr>
          <a:xfrm>
            <a:off x="5124450" y="5362575"/>
            <a:ext cx="7667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5" name="Google Shape;1515;p40"/>
          <p:cNvSpPr txBox="1"/>
          <p:nvPr/>
        </p:nvSpPr>
        <p:spPr>
          <a:xfrm>
            <a:off x="1543050" y="5051425"/>
            <a:ext cx="19542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Positionin</a:t>
            </a:r>
            <a:endParaRPr/>
          </a:p>
        </p:txBody>
      </p:sp>
      <p:sp>
        <p:nvSpPr>
          <p:cNvPr id="1516" name="Google Shape;1516;p40"/>
          <p:cNvSpPr txBox="1"/>
          <p:nvPr/>
        </p:nvSpPr>
        <p:spPr>
          <a:xfrm>
            <a:off x="3306762" y="5051425"/>
            <a:ext cx="14573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 Point</a:t>
            </a:r>
            <a:endParaRPr/>
          </a:p>
        </p:txBody>
      </p:sp>
      <p:sp>
        <p:nvSpPr>
          <p:cNvPr id="1517" name="Google Shape;1517;p40"/>
          <p:cNvSpPr txBox="1"/>
          <p:nvPr/>
        </p:nvSpPr>
        <p:spPr>
          <a:xfrm>
            <a:off x="4679950" y="50514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18" name="Google Shape;1518;p40"/>
          <p:cNvSpPr txBox="1"/>
          <p:nvPr/>
        </p:nvSpPr>
        <p:spPr>
          <a:xfrm>
            <a:off x="5351462" y="47386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19" name="Google Shape;1519;p40"/>
          <p:cNvSpPr txBox="1"/>
          <p:nvPr/>
        </p:nvSpPr>
        <p:spPr>
          <a:xfrm>
            <a:off x="5021262" y="47386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20" name="Google Shape;1520;p40"/>
          <p:cNvSpPr txBox="1"/>
          <p:nvPr/>
        </p:nvSpPr>
        <p:spPr>
          <a:xfrm>
            <a:off x="5635625" y="47386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1" name="Google Shape;1521;p40"/>
          <p:cNvSpPr txBox="1"/>
          <p:nvPr/>
        </p:nvSpPr>
        <p:spPr>
          <a:xfrm>
            <a:off x="5303837" y="53578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Median Example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Odd-Sized Sample</a:t>
            </a:r>
            <a:endParaRPr/>
          </a:p>
        </p:txBody>
      </p:sp>
      <p:sp>
        <p:nvSpPr>
          <p:cNvPr id="1527" name="Google Shape;1527;p41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24.1	22.6	21.5	23.7	22.6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21.5	22.6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22.6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23.7	24.1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4	5</a:t>
            </a:r>
            <a:endParaRPr/>
          </a:p>
        </p:txBody>
      </p:sp>
      <p:sp>
        <p:nvSpPr>
          <p:cNvPr id="1528" name="Google Shape;1528;p41"/>
          <p:cNvSpPr/>
          <p:nvPr/>
        </p:nvSpPr>
        <p:spPr>
          <a:xfrm>
            <a:off x="5143500" y="3663950"/>
            <a:ext cx="215900" cy="2921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9" name="Google Shape;1529;p41"/>
          <p:cNvCxnSpPr/>
          <p:nvPr/>
        </p:nvCxnSpPr>
        <p:spPr>
          <a:xfrm>
            <a:off x="4730750" y="4837112"/>
            <a:ext cx="768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0" name="Google Shape;1530;p41"/>
          <p:cNvCxnSpPr/>
          <p:nvPr/>
        </p:nvCxnSpPr>
        <p:spPr>
          <a:xfrm>
            <a:off x="5972175" y="4837112"/>
            <a:ext cx="7540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1" name="Google Shape;1531;p41"/>
          <p:cNvSpPr txBox="1"/>
          <p:nvPr/>
        </p:nvSpPr>
        <p:spPr>
          <a:xfrm>
            <a:off x="1149350" y="4525962"/>
            <a:ext cx="19542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Positionin</a:t>
            </a:r>
            <a:endParaRPr/>
          </a:p>
        </p:txBody>
      </p:sp>
      <p:sp>
        <p:nvSpPr>
          <p:cNvPr id="1532" name="Google Shape;1532;p41"/>
          <p:cNvSpPr txBox="1"/>
          <p:nvPr/>
        </p:nvSpPr>
        <p:spPr>
          <a:xfrm>
            <a:off x="2913062" y="4525962"/>
            <a:ext cx="14573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 Point</a:t>
            </a:r>
            <a:endParaRPr/>
          </a:p>
        </p:txBody>
      </p:sp>
      <p:sp>
        <p:nvSpPr>
          <p:cNvPr id="1533" name="Google Shape;1533;p41"/>
          <p:cNvSpPr txBox="1"/>
          <p:nvPr/>
        </p:nvSpPr>
        <p:spPr>
          <a:xfrm>
            <a:off x="1149350" y="5351462"/>
            <a:ext cx="15240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534" name="Google Shape;1534;p41"/>
          <p:cNvSpPr txBox="1"/>
          <p:nvPr/>
        </p:nvSpPr>
        <p:spPr>
          <a:xfrm>
            <a:off x="4286250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35" name="Google Shape;1535;p41"/>
          <p:cNvSpPr txBox="1"/>
          <p:nvPr/>
        </p:nvSpPr>
        <p:spPr>
          <a:xfrm>
            <a:off x="4957762" y="42751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36" name="Google Shape;1536;p41"/>
          <p:cNvSpPr txBox="1"/>
          <p:nvPr/>
        </p:nvSpPr>
        <p:spPr>
          <a:xfrm>
            <a:off x="5527675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37" name="Google Shape;1537;p41"/>
          <p:cNvSpPr txBox="1"/>
          <p:nvPr/>
        </p:nvSpPr>
        <p:spPr>
          <a:xfrm>
            <a:off x="6184900" y="42751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38" name="Google Shape;1538;p41"/>
          <p:cNvSpPr txBox="1"/>
          <p:nvPr/>
        </p:nvSpPr>
        <p:spPr>
          <a:xfrm>
            <a:off x="6754812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39" name="Google Shape;1539;p41"/>
          <p:cNvSpPr txBox="1"/>
          <p:nvPr/>
        </p:nvSpPr>
        <p:spPr>
          <a:xfrm>
            <a:off x="2579687" y="53514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40" name="Google Shape;1540;p41"/>
          <p:cNvSpPr txBox="1"/>
          <p:nvPr/>
        </p:nvSpPr>
        <p:spPr>
          <a:xfrm>
            <a:off x="4627562" y="42751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41" name="Google Shape;1541;p41"/>
          <p:cNvSpPr txBox="1"/>
          <p:nvPr/>
        </p:nvSpPr>
        <p:spPr>
          <a:xfrm>
            <a:off x="5243512" y="42751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42" name="Google Shape;1542;p41"/>
          <p:cNvSpPr txBox="1"/>
          <p:nvPr/>
        </p:nvSpPr>
        <p:spPr>
          <a:xfrm>
            <a:off x="4910137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43" name="Google Shape;1543;p41"/>
          <p:cNvSpPr txBox="1"/>
          <p:nvPr/>
        </p:nvSpPr>
        <p:spPr>
          <a:xfrm>
            <a:off x="5868987" y="42751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44" name="Google Shape;1544;p41"/>
          <p:cNvSpPr txBox="1"/>
          <p:nvPr/>
        </p:nvSpPr>
        <p:spPr>
          <a:xfrm>
            <a:off x="6470650" y="42751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45" name="Google Shape;1545;p41"/>
          <p:cNvSpPr txBox="1"/>
          <p:nvPr/>
        </p:nvSpPr>
        <p:spPr>
          <a:xfrm>
            <a:off x="6143625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46" name="Google Shape;1546;p41"/>
          <p:cNvSpPr txBox="1"/>
          <p:nvPr/>
        </p:nvSpPr>
        <p:spPr>
          <a:xfrm>
            <a:off x="7085012" y="45259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47" name="Google Shape;1547;p41"/>
          <p:cNvSpPr txBox="1"/>
          <p:nvPr/>
        </p:nvSpPr>
        <p:spPr>
          <a:xfrm>
            <a:off x="7389812" y="45259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8" name="Google Shape;1548;p41"/>
          <p:cNvSpPr txBox="1"/>
          <p:nvPr/>
        </p:nvSpPr>
        <p:spPr>
          <a:xfrm>
            <a:off x="2908300" y="5351462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549" name="Google Shape;1549;p41"/>
          <p:cNvSpPr txBox="1"/>
          <p:nvPr/>
        </p:nvSpPr>
        <p:spPr>
          <a:xfrm>
            <a:off x="3429000" y="53514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50" name="Google Shape;1550;p41"/>
          <p:cNvSpPr txBox="1"/>
          <p:nvPr/>
        </p:nvSpPr>
        <p:spPr>
          <a:xfrm>
            <a:off x="7294562" y="45259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51" name="Google Shape;1551;p41"/>
          <p:cNvSpPr txBox="1"/>
          <p:nvPr/>
        </p:nvSpPr>
        <p:spPr>
          <a:xfrm>
            <a:off x="3333750" y="53514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Median Example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Even-Sized Sample</a:t>
            </a:r>
            <a:endParaRPr/>
          </a:p>
        </p:txBody>
      </p:sp>
      <p:sp>
        <p:nvSpPr>
          <p:cNvPr id="1557" name="Google Shape;1557;p42"/>
          <p:cNvSpPr txBox="1"/>
          <p:nvPr>
            <p:ph idx="1" type="body"/>
          </p:nvPr>
        </p:nvSpPr>
        <p:spPr>
          <a:xfrm>
            <a:off x="419100" y="2232813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4.9	6.3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7.7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8.9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10.3	11.7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5	6</a:t>
            </a:r>
            <a:endParaRPr/>
          </a:p>
        </p:txBody>
      </p:sp>
      <p:sp>
        <p:nvSpPr>
          <p:cNvPr id="1558" name="Google Shape;1558;p42"/>
          <p:cNvSpPr/>
          <p:nvPr/>
        </p:nvSpPr>
        <p:spPr>
          <a:xfrm>
            <a:off x="5362575" y="3587750"/>
            <a:ext cx="215900" cy="2921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9" name="Google Shape;1559;p42"/>
          <p:cNvCxnSpPr/>
          <p:nvPr/>
        </p:nvCxnSpPr>
        <p:spPr>
          <a:xfrm>
            <a:off x="4730750" y="4557712"/>
            <a:ext cx="768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0" name="Google Shape;1560;p42"/>
          <p:cNvCxnSpPr/>
          <p:nvPr/>
        </p:nvCxnSpPr>
        <p:spPr>
          <a:xfrm>
            <a:off x="5972175" y="4557712"/>
            <a:ext cx="7540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1" name="Google Shape;1561;p42"/>
          <p:cNvCxnSpPr/>
          <p:nvPr/>
        </p:nvCxnSpPr>
        <p:spPr>
          <a:xfrm>
            <a:off x="3024187" y="5635625"/>
            <a:ext cx="14287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2" name="Google Shape;1562;p42"/>
          <p:cNvSpPr txBox="1"/>
          <p:nvPr/>
        </p:nvSpPr>
        <p:spPr>
          <a:xfrm>
            <a:off x="1149350" y="4248150"/>
            <a:ext cx="19542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Positionin</a:t>
            </a:r>
            <a:endParaRPr/>
          </a:p>
        </p:txBody>
      </p:sp>
      <p:sp>
        <p:nvSpPr>
          <p:cNvPr id="1563" name="Google Shape;1563;p42"/>
          <p:cNvSpPr txBox="1"/>
          <p:nvPr/>
        </p:nvSpPr>
        <p:spPr>
          <a:xfrm>
            <a:off x="2913062" y="4248150"/>
            <a:ext cx="14573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 Point</a:t>
            </a:r>
            <a:endParaRPr/>
          </a:p>
        </p:txBody>
      </p:sp>
      <p:sp>
        <p:nvSpPr>
          <p:cNvPr id="1564" name="Google Shape;1564;p42"/>
          <p:cNvSpPr txBox="1"/>
          <p:nvPr/>
        </p:nvSpPr>
        <p:spPr>
          <a:xfrm>
            <a:off x="1149350" y="5326062"/>
            <a:ext cx="15240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565" name="Google Shape;1565;p42"/>
          <p:cNvSpPr txBox="1"/>
          <p:nvPr/>
        </p:nvSpPr>
        <p:spPr>
          <a:xfrm>
            <a:off x="4286250" y="4248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66" name="Google Shape;1566;p42"/>
          <p:cNvSpPr txBox="1"/>
          <p:nvPr/>
        </p:nvSpPr>
        <p:spPr>
          <a:xfrm>
            <a:off x="4957762" y="39957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67" name="Google Shape;1567;p42"/>
          <p:cNvSpPr txBox="1"/>
          <p:nvPr/>
        </p:nvSpPr>
        <p:spPr>
          <a:xfrm>
            <a:off x="5527675" y="4248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68" name="Google Shape;1568;p42"/>
          <p:cNvSpPr txBox="1"/>
          <p:nvPr/>
        </p:nvSpPr>
        <p:spPr>
          <a:xfrm>
            <a:off x="6184900" y="39957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69" name="Google Shape;1569;p42"/>
          <p:cNvSpPr txBox="1"/>
          <p:nvPr/>
        </p:nvSpPr>
        <p:spPr>
          <a:xfrm>
            <a:off x="6754812" y="4248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70" name="Google Shape;1570;p42"/>
          <p:cNvSpPr txBox="1"/>
          <p:nvPr/>
        </p:nvSpPr>
        <p:spPr>
          <a:xfrm>
            <a:off x="2579687" y="53260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71" name="Google Shape;1571;p42"/>
          <p:cNvSpPr txBox="1"/>
          <p:nvPr/>
        </p:nvSpPr>
        <p:spPr>
          <a:xfrm>
            <a:off x="3517900" y="50736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572" name="Google Shape;1572;p42"/>
          <p:cNvSpPr txBox="1"/>
          <p:nvPr/>
        </p:nvSpPr>
        <p:spPr>
          <a:xfrm>
            <a:off x="4481512" y="53260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573" name="Google Shape;1573;p42"/>
          <p:cNvSpPr txBox="1"/>
          <p:nvPr/>
        </p:nvSpPr>
        <p:spPr>
          <a:xfrm>
            <a:off x="4627562" y="39957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574" name="Google Shape;1574;p42"/>
          <p:cNvSpPr txBox="1"/>
          <p:nvPr/>
        </p:nvSpPr>
        <p:spPr>
          <a:xfrm>
            <a:off x="5243512" y="39957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75" name="Google Shape;1575;p42"/>
          <p:cNvSpPr txBox="1"/>
          <p:nvPr/>
        </p:nvSpPr>
        <p:spPr>
          <a:xfrm>
            <a:off x="4910137" y="45529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76" name="Google Shape;1576;p42"/>
          <p:cNvSpPr txBox="1"/>
          <p:nvPr/>
        </p:nvSpPr>
        <p:spPr>
          <a:xfrm>
            <a:off x="5868987" y="39957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77" name="Google Shape;1577;p42"/>
          <p:cNvSpPr txBox="1"/>
          <p:nvPr/>
        </p:nvSpPr>
        <p:spPr>
          <a:xfrm>
            <a:off x="6470650" y="39957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78" name="Google Shape;1578;p42"/>
          <p:cNvSpPr txBox="1"/>
          <p:nvPr/>
        </p:nvSpPr>
        <p:spPr>
          <a:xfrm>
            <a:off x="6143625" y="45529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79" name="Google Shape;1579;p42"/>
          <p:cNvSpPr txBox="1"/>
          <p:nvPr/>
        </p:nvSpPr>
        <p:spPr>
          <a:xfrm>
            <a:off x="7085012" y="42481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80" name="Google Shape;1580;p42"/>
          <p:cNvSpPr txBox="1"/>
          <p:nvPr/>
        </p:nvSpPr>
        <p:spPr>
          <a:xfrm>
            <a:off x="7389812" y="42481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81" name="Google Shape;1581;p42"/>
          <p:cNvSpPr txBox="1"/>
          <p:nvPr/>
        </p:nvSpPr>
        <p:spPr>
          <a:xfrm>
            <a:off x="2908300" y="50736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582" name="Google Shape;1582;p42"/>
          <p:cNvSpPr txBox="1"/>
          <p:nvPr/>
        </p:nvSpPr>
        <p:spPr>
          <a:xfrm>
            <a:off x="3201987" y="50736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583" name="Google Shape;1583;p42"/>
          <p:cNvSpPr txBox="1"/>
          <p:nvPr/>
        </p:nvSpPr>
        <p:spPr>
          <a:xfrm>
            <a:off x="3829050" y="50736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84" name="Google Shape;1584;p42"/>
          <p:cNvSpPr txBox="1"/>
          <p:nvPr/>
        </p:nvSpPr>
        <p:spPr>
          <a:xfrm>
            <a:off x="4133850" y="50736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585" name="Google Shape;1585;p42"/>
          <p:cNvSpPr txBox="1"/>
          <p:nvPr/>
        </p:nvSpPr>
        <p:spPr>
          <a:xfrm>
            <a:off x="3533775" y="56308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86" name="Google Shape;1586;p42"/>
          <p:cNvSpPr txBox="1"/>
          <p:nvPr/>
        </p:nvSpPr>
        <p:spPr>
          <a:xfrm>
            <a:off x="4811712" y="53260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87" name="Google Shape;1587;p42"/>
          <p:cNvSpPr txBox="1"/>
          <p:nvPr/>
        </p:nvSpPr>
        <p:spPr>
          <a:xfrm>
            <a:off x="5116512" y="5326062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588" name="Google Shape;1588;p42"/>
          <p:cNvSpPr txBox="1"/>
          <p:nvPr/>
        </p:nvSpPr>
        <p:spPr>
          <a:xfrm>
            <a:off x="7294562" y="42481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89" name="Google Shape;1589;p42"/>
          <p:cNvSpPr txBox="1"/>
          <p:nvPr/>
        </p:nvSpPr>
        <p:spPr>
          <a:xfrm>
            <a:off x="3117850" y="50736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90" name="Google Shape;1590;p42"/>
          <p:cNvSpPr txBox="1"/>
          <p:nvPr/>
        </p:nvSpPr>
        <p:spPr>
          <a:xfrm>
            <a:off x="4038600" y="50736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91" name="Google Shape;1591;p42"/>
          <p:cNvSpPr txBox="1"/>
          <p:nvPr/>
        </p:nvSpPr>
        <p:spPr>
          <a:xfrm>
            <a:off x="5021262" y="53260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3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597" name="Google Shape;1597;p43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43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599" name="Google Shape;1599;p43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600" name="Google Shape;1600;p43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43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3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3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3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43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3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3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43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43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43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43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43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43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43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615" name="Google Shape;1615;p43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43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617" name="Google Shape;1617;p43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43"/>
          <p:cNvSpPr txBox="1"/>
          <p:nvPr/>
        </p:nvSpPr>
        <p:spPr>
          <a:xfrm>
            <a:off x="1898650" y="4894262"/>
            <a:ext cx="9890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619" name="Google Shape;1619;p43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43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43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43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623" name="Google Shape;1623;p43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624" name="Google Shape;1624;p43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43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43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3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43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43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43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43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43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43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634" name="Google Shape;1634;p43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43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636" name="Google Shape;1636;p43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43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1638" name="Google Shape;1638;p43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3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43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1641" name="Google Shape;1641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43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43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3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43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1650" name="Google Shape;1650;p43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43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652" name="Google Shape;1652;p43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Mode</a:t>
            </a:r>
            <a:endParaRPr/>
          </a:p>
        </p:txBody>
      </p:sp>
      <p:sp>
        <p:nvSpPr>
          <p:cNvPr id="1658" name="Google Shape;1658;p44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Central Tendency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Value That Occurs Most Often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Not Affected by Extreme Values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May Be No Mode or Several Modes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May Be Used for Numerical &amp; Categorical Data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Mode Example</a:t>
            </a:r>
            <a:endParaRPr/>
          </a:p>
        </p:txBody>
      </p:sp>
      <p:sp>
        <p:nvSpPr>
          <p:cNvPr id="1664" name="Google Shape;1664;p45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 Mode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One Mode</a:t>
            </a:r>
            <a:br>
              <a:rPr b="0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6.3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4.9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8.9	 6.3 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4.9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4.9</a:t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More Than 1 Mode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21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41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0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1670" name="Google Shape;1670;p46"/>
          <p:cNvSpPr txBox="1"/>
          <p:nvPr>
            <p:ph idx="1" type="body"/>
          </p:nvPr>
        </p:nvSpPr>
        <p:spPr>
          <a:xfrm>
            <a:off x="457200" y="1828800"/>
            <a:ext cx="426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 financial analyst for Prudential-Bache Securities. You have collected the following closing stock prices of  new stock issues: 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17, 16, 21, 18, 13, 16, 12, 11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the stock prices</a:t>
            </a:r>
            <a:b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terms of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central tendency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71" name="Google Shape;1671;p46"/>
          <p:cNvSpPr/>
          <p:nvPr/>
        </p:nvSpPr>
        <p:spPr>
          <a:xfrm>
            <a:off x="4911725" y="2505075"/>
            <a:ext cx="3744912" cy="3051175"/>
          </a:xfrm>
          <a:custGeom>
            <a:rect b="b" l="l" r="r" t="t"/>
            <a:pathLst>
              <a:path extrusionOk="0" h="1922" w="2359">
                <a:moveTo>
                  <a:pt x="953" y="1781"/>
                </a:moveTo>
                <a:lnTo>
                  <a:pt x="950" y="1768"/>
                </a:lnTo>
                <a:lnTo>
                  <a:pt x="948" y="1747"/>
                </a:lnTo>
                <a:lnTo>
                  <a:pt x="942" y="1728"/>
                </a:lnTo>
                <a:lnTo>
                  <a:pt x="924" y="1722"/>
                </a:lnTo>
                <a:lnTo>
                  <a:pt x="915" y="1720"/>
                </a:lnTo>
                <a:lnTo>
                  <a:pt x="912" y="1715"/>
                </a:lnTo>
                <a:lnTo>
                  <a:pt x="912" y="1705"/>
                </a:lnTo>
                <a:lnTo>
                  <a:pt x="913" y="1692"/>
                </a:lnTo>
                <a:lnTo>
                  <a:pt x="916" y="1678"/>
                </a:lnTo>
                <a:lnTo>
                  <a:pt x="919" y="1662"/>
                </a:lnTo>
                <a:lnTo>
                  <a:pt x="917" y="1645"/>
                </a:lnTo>
                <a:lnTo>
                  <a:pt x="913" y="1630"/>
                </a:lnTo>
                <a:lnTo>
                  <a:pt x="900" y="1609"/>
                </a:lnTo>
                <a:lnTo>
                  <a:pt x="884" y="1590"/>
                </a:lnTo>
                <a:lnTo>
                  <a:pt x="864" y="1572"/>
                </a:lnTo>
                <a:lnTo>
                  <a:pt x="841" y="1556"/>
                </a:lnTo>
                <a:lnTo>
                  <a:pt x="816" y="1541"/>
                </a:lnTo>
                <a:lnTo>
                  <a:pt x="791" y="1527"/>
                </a:lnTo>
                <a:lnTo>
                  <a:pt x="765" y="1514"/>
                </a:lnTo>
                <a:lnTo>
                  <a:pt x="739" y="1501"/>
                </a:lnTo>
                <a:lnTo>
                  <a:pt x="716" y="1488"/>
                </a:lnTo>
                <a:lnTo>
                  <a:pt x="694" y="1476"/>
                </a:lnTo>
                <a:lnTo>
                  <a:pt x="676" y="1465"/>
                </a:lnTo>
                <a:lnTo>
                  <a:pt x="660" y="1452"/>
                </a:lnTo>
                <a:lnTo>
                  <a:pt x="651" y="1440"/>
                </a:lnTo>
                <a:lnTo>
                  <a:pt x="647" y="1425"/>
                </a:lnTo>
                <a:lnTo>
                  <a:pt x="650" y="1411"/>
                </a:lnTo>
                <a:lnTo>
                  <a:pt x="659" y="1396"/>
                </a:lnTo>
                <a:lnTo>
                  <a:pt x="676" y="1375"/>
                </a:lnTo>
                <a:lnTo>
                  <a:pt x="692" y="1356"/>
                </a:lnTo>
                <a:lnTo>
                  <a:pt x="708" y="1336"/>
                </a:lnTo>
                <a:lnTo>
                  <a:pt x="723" y="1317"/>
                </a:lnTo>
                <a:lnTo>
                  <a:pt x="739" y="1298"/>
                </a:lnTo>
                <a:lnTo>
                  <a:pt x="754" y="1279"/>
                </a:lnTo>
                <a:lnTo>
                  <a:pt x="770" y="1260"/>
                </a:lnTo>
                <a:lnTo>
                  <a:pt x="787" y="1242"/>
                </a:lnTo>
                <a:lnTo>
                  <a:pt x="802" y="1224"/>
                </a:lnTo>
                <a:lnTo>
                  <a:pt x="818" y="1206"/>
                </a:lnTo>
                <a:lnTo>
                  <a:pt x="835" y="1189"/>
                </a:lnTo>
                <a:lnTo>
                  <a:pt x="851" y="1171"/>
                </a:lnTo>
                <a:lnTo>
                  <a:pt x="869" y="1154"/>
                </a:lnTo>
                <a:lnTo>
                  <a:pt x="888" y="1136"/>
                </a:lnTo>
                <a:lnTo>
                  <a:pt x="907" y="1120"/>
                </a:lnTo>
                <a:lnTo>
                  <a:pt x="926" y="1103"/>
                </a:lnTo>
                <a:lnTo>
                  <a:pt x="919" y="1096"/>
                </a:lnTo>
                <a:lnTo>
                  <a:pt x="912" y="1089"/>
                </a:lnTo>
                <a:lnTo>
                  <a:pt x="904" y="1084"/>
                </a:lnTo>
                <a:lnTo>
                  <a:pt x="899" y="1079"/>
                </a:lnTo>
                <a:lnTo>
                  <a:pt x="893" y="1075"/>
                </a:lnTo>
                <a:lnTo>
                  <a:pt x="889" y="1071"/>
                </a:lnTo>
                <a:lnTo>
                  <a:pt x="885" y="1067"/>
                </a:lnTo>
                <a:lnTo>
                  <a:pt x="881" y="1063"/>
                </a:lnTo>
                <a:lnTo>
                  <a:pt x="845" y="1122"/>
                </a:lnTo>
                <a:lnTo>
                  <a:pt x="809" y="1174"/>
                </a:lnTo>
                <a:lnTo>
                  <a:pt x="771" y="1220"/>
                </a:lnTo>
                <a:lnTo>
                  <a:pt x="734" y="1260"/>
                </a:lnTo>
                <a:lnTo>
                  <a:pt x="696" y="1295"/>
                </a:lnTo>
                <a:lnTo>
                  <a:pt x="660" y="1323"/>
                </a:lnTo>
                <a:lnTo>
                  <a:pt x="625" y="1349"/>
                </a:lnTo>
                <a:lnTo>
                  <a:pt x="593" y="1370"/>
                </a:lnTo>
                <a:lnTo>
                  <a:pt x="563" y="1387"/>
                </a:lnTo>
                <a:lnTo>
                  <a:pt x="536" y="1400"/>
                </a:lnTo>
                <a:lnTo>
                  <a:pt x="512" y="1410"/>
                </a:lnTo>
                <a:lnTo>
                  <a:pt x="492" y="1418"/>
                </a:lnTo>
                <a:lnTo>
                  <a:pt x="478" y="1423"/>
                </a:lnTo>
                <a:lnTo>
                  <a:pt x="467" y="1427"/>
                </a:lnTo>
                <a:lnTo>
                  <a:pt x="462" y="1429"/>
                </a:lnTo>
                <a:lnTo>
                  <a:pt x="463" y="1431"/>
                </a:lnTo>
                <a:lnTo>
                  <a:pt x="448" y="1431"/>
                </a:lnTo>
                <a:lnTo>
                  <a:pt x="431" y="1437"/>
                </a:lnTo>
                <a:lnTo>
                  <a:pt x="410" y="1449"/>
                </a:lnTo>
                <a:lnTo>
                  <a:pt x="390" y="1467"/>
                </a:lnTo>
                <a:lnTo>
                  <a:pt x="366" y="1489"/>
                </a:lnTo>
                <a:lnTo>
                  <a:pt x="343" y="1514"/>
                </a:lnTo>
                <a:lnTo>
                  <a:pt x="321" y="1542"/>
                </a:lnTo>
                <a:lnTo>
                  <a:pt x="299" y="1572"/>
                </a:lnTo>
                <a:lnTo>
                  <a:pt x="277" y="1603"/>
                </a:lnTo>
                <a:lnTo>
                  <a:pt x="258" y="1634"/>
                </a:lnTo>
                <a:lnTo>
                  <a:pt x="241" y="1665"/>
                </a:lnTo>
                <a:lnTo>
                  <a:pt x="227" y="1696"/>
                </a:lnTo>
                <a:lnTo>
                  <a:pt x="215" y="1723"/>
                </a:lnTo>
                <a:lnTo>
                  <a:pt x="207" y="1749"/>
                </a:lnTo>
                <a:lnTo>
                  <a:pt x="205" y="1770"/>
                </a:lnTo>
                <a:lnTo>
                  <a:pt x="207" y="1787"/>
                </a:lnTo>
                <a:lnTo>
                  <a:pt x="218" y="1805"/>
                </a:lnTo>
                <a:lnTo>
                  <a:pt x="233" y="1825"/>
                </a:lnTo>
                <a:lnTo>
                  <a:pt x="253" y="1845"/>
                </a:lnTo>
                <a:lnTo>
                  <a:pt x="271" y="1863"/>
                </a:lnTo>
                <a:lnTo>
                  <a:pt x="286" y="1878"/>
                </a:lnTo>
                <a:lnTo>
                  <a:pt x="295" y="1892"/>
                </a:lnTo>
                <a:lnTo>
                  <a:pt x="295" y="1902"/>
                </a:lnTo>
                <a:lnTo>
                  <a:pt x="282" y="1905"/>
                </a:lnTo>
                <a:lnTo>
                  <a:pt x="266" y="1907"/>
                </a:lnTo>
                <a:lnTo>
                  <a:pt x="249" y="1908"/>
                </a:lnTo>
                <a:lnTo>
                  <a:pt x="232" y="1909"/>
                </a:lnTo>
                <a:lnTo>
                  <a:pt x="217" y="1911"/>
                </a:lnTo>
                <a:lnTo>
                  <a:pt x="201" y="1911"/>
                </a:lnTo>
                <a:lnTo>
                  <a:pt x="185" y="1911"/>
                </a:lnTo>
                <a:lnTo>
                  <a:pt x="168" y="1909"/>
                </a:lnTo>
                <a:lnTo>
                  <a:pt x="152" y="1908"/>
                </a:lnTo>
                <a:lnTo>
                  <a:pt x="139" y="1905"/>
                </a:lnTo>
                <a:lnTo>
                  <a:pt x="132" y="1900"/>
                </a:lnTo>
                <a:lnTo>
                  <a:pt x="128" y="1892"/>
                </a:lnTo>
                <a:lnTo>
                  <a:pt x="127" y="1885"/>
                </a:lnTo>
                <a:lnTo>
                  <a:pt x="128" y="1874"/>
                </a:lnTo>
                <a:lnTo>
                  <a:pt x="130" y="1863"/>
                </a:lnTo>
                <a:lnTo>
                  <a:pt x="132" y="1851"/>
                </a:lnTo>
                <a:lnTo>
                  <a:pt x="132" y="1837"/>
                </a:lnTo>
                <a:lnTo>
                  <a:pt x="126" y="1821"/>
                </a:lnTo>
                <a:lnTo>
                  <a:pt x="114" y="1809"/>
                </a:lnTo>
                <a:lnTo>
                  <a:pt x="104" y="1797"/>
                </a:lnTo>
                <a:lnTo>
                  <a:pt x="100" y="1784"/>
                </a:lnTo>
                <a:lnTo>
                  <a:pt x="109" y="1753"/>
                </a:lnTo>
                <a:lnTo>
                  <a:pt x="121" y="1728"/>
                </a:lnTo>
                <a:lnTo>
                  <a:pt x="136" y="1707"/>
                </a:lnTo>
                <a:lnTo>
                  <a:pt x="152" y="1691"/>
                </a:lnTo>
                <a:lnTo>
                  <a:pt x="166" y="1675"/>
                </a:lnTo>
                <a:lnTo>
                  <a:pt x="180" y="1661"/>
                </a:lnTo>
                <a:lnTo>
                  <a:pt x="192" y="1644"/>
                </a:lnTo>
                <a:lnTo>
                  <a:pt x="198" y="1626"/>
                </a:lnTo>
                <a:lnTo>
                  <a:pt x="206" y="1590"/>
                </a:lnTo>
                <a:lnTo>
                  <a:pt x="211" y="1554"/>
                </a:lnTo>
                <a:lnTo>
                  <a:pt x="215" y="1517"/>
                </a:lnTo>
                <a:lnTo>
                  <a:pt x="219" y="1481"/>
                </a:lnTo>
                <a:lnTo>
                  <a:pt x="224" y="1445"/>
                </a:lnTo>
                <a:lnTo>
                  <a:pt x="229" y="1411"/>
                </a:lnTo>
                <a:lnTo>
                  <a:pt x="238" y="1378"/>
                </a:lnTo>
                <a:lnTo>
                  <a:pt x="250" y="1347"/>
                </a:lnTo>
                <a:lnTo>
                  <a:pt x="264" y="1327"/>
                </a:lnTo>
                <a:lnTo>
                  <a:pt x="285" y="1310"/>
                </a:lnTo>
                <a:lnTo>
                  <a:pt x="310" y="1296"/>
                </a:lnTo>
                <a:lnTo>
                  <a:pt x="335" y="1282"/>
                </a:lnTo>
                <a:lnTo>
                  <a:pt x="360" y="1269"/>
                </a:lnTo>
                <a:lnTo>
                  <a:pt x="382" y="1254"/>
                </a:lnTo>
                <a:lnTo>
                  <a:pt x="396" y="1237"/>
                </a:lnTo>
                <a:lnTo>
                  <a:pt x="403" y="1216"/>
                </a:lnTo>
                <a:lnTo>
                  <a:pt x="404" y="1162"/>
                </a:lnTo>
                <a:lnTo>
                  <a:pt x="401" y="1109"/>
                </a:lnTo>
                <a:lnTo>
                  <a:pt x="395" y="1054"/>
                </a:lnTo>
                <a:lnTo>
                  <a:pt x="385" y="1000"/>
                </a:lnTo>
                <a:lnTo>
                  <a:pt x="372" y="946"/>
                </a:lnTo>
                <a:lnTo>
                  <a:pt x="355" y="892"/>
                </a:lnTo>
                <a:lnTo>
                  <a:pt x="334" y="839"/>
                </a:lnTo>
                <a:lnTo>
                  <a:pt x="311" y="788"/>
                </a:lnTo>
                <a:lnTo>
                  <a:pt x="290" y="846"/>
                </a:lnTo>
                <a:lnTo>
                  <a:pt x="279" y="907"/>
                </a:lnTo>
                <a:lnTo>
                  <a:pt x="272" y="969"/>
                </a:lnTo>
                <a:lnTo>
                  <a:pt x="268" y="1031"/>
                </a:lnTo>
                <a:lnTo>
                  <a:pt x="262" y="1093"/>
                </a:lnTo>
                <a:lnTo>
                  <a:pt x="250" y="1152"/>
                </a:lnTo>
                <a:lnTo>
                  <a:pt x="231" y="1210"/>
                </a:lnTo>
                <a:lnTo>
                  <a:pt x="197" y="1265"/>
                </a:lnTo>
                <a:lnTo>
                  <a:pt x="192" y="1270"/>
                </a:lnTo>
                <a:lnTo>
                  <a:pt x="184" y="1276"/>
                </a:lnTo>
                <a:lnTo>
                  <a:pt x="176" y="1279"/>
                </a:lnTo>
                <a:lnTo>
                  <a:pt x="166" y="1283"/>
                </a:lnTo>
                <a:lnTo>
                  <a:pt x="157" y="1289"/>
                </a:lnTo>
                <a:lnTo>
                  <a:pt x="148" y="1294"/>
                </a:lnTo>
                <a:lnTo>
                  <a:pt x="141" y="1299"/>
                </a:lnTo>
                <a:lnTo>
                  <a:pt x="136" y="1307"/>
                </a:lnTo>
                <a:lnTo>
                  <a:pt x="128" y="1322"/>
                </a:lnTo>
                <a:lnTo>
                  <a:pt x="122" y="1339"/>
                </a:lnTo>
                <a:lnTo>
                  <a:pt x="115" y="1354"/>
                </a:lnTo>
                <a:lnTo>
                  <a:pt x="110" y="1371"/>
                </a:lnTo>
                <a:lnTo>
                  <a:pt x="105" y="1388"/>
                </a:lnTo>
                <a:lnTo>
                  <a:pt x="101" y="1405"/>
                </a:lnTo>
                <a:lnTo>
                  <a:pt x="99" y="1423"/>
                </a:lnTo>
                <a:lnTo>
                  <a:pt x="96" y="1440"/>
                </a:lnTo>
                <a:lnTo>
                  <a:pt x="96" y="1453"/>
                </a:lnTo>
                <a:lnTo>
                  <a:pt x="97" y="1492"/>
                </a:lnTo>
                <a:lnTo>
                  <a:pt x="95" y="1520"/>
                </a:lnTo>
                <a:lnTo>
                  <a:pt x="91" y="1541"/>
                </a:lnTo>
                <a:lnTo>
                  <a:pt x="83" y="1555"/>
                </a:lnTo>
                <a:lnTo>
                  <a:pt x="70" y="1567"/>
                </a:lnTo>
                <a:lnTo>
                  <a:pt x="55" y="1574"/>
                </a:lnTo>
                <a:lnTo>
                  <a:pt x="33" y="1582"/>
                </a:lnTo>
                <a:lnTo>
                  <a:pt x="6" y="1591"/>
                </a:lnTo>
                <a:lnTo>
                  <a:pt x="0" y="1570"/>
                </a:lnTo>
                <a:lnTo>
                  <a:pt x="4" y="1550"/>
                </a:lnTo>
                <a:lnTo>
                  <a:pt x="12" y="1530"/>
                </a:lnTo>
                <a:lnTo>
                  <a:pt x="24" y="1511"/>
                </a:lnTo>
                <a:lnTo>
                  <a:pt x="37" y="1493"/>
                </a:lnTo>
                <a:lnTo>
                  <a:pt x="48" y="1476"/>
                </a:lnTo>
                <a:lnTo>
                  <a:pt x="56" y="1461"/>
                </a:lnTo>
                <a:lnTo>
                  <a:pt x="60" y="1448"/>
                </a:lnTo>
                <a:lnTo>
                  <a:pt x="61" y="1423"/>
                </a:lnTo>
                <a:lnTo>
                  <a:pt x="64" y="1400"/>
                </a:lnTo>
                <a:lnTo>
                  <a:pt x="66" y="1379"/>
                </a:lnTo>
                <a:lnTo>
                  <a:pt x="71" y="1361"/>
                </a:lnTo>
                <a:lnTo>
                  <a:pt x="78" y="1344"/>
                </a:lnTo>
                <a:lnTo>
                  <a:pt x="87" y="1329"/>
                </a:lnTo>
                <a:lnTo>
                  <a:pt x="97" y="1314"/>
                </a:lnTo>
                <a:lnTo>
                  <a:pt x="109" y="1300"/>
                </a:lnTo>
                <a:lnTo>
                  <a:pt x="157" y="1238"/>
                </a:lnTo>
                <a:lnTo>
                  <a:pt x="190" y="1171"/>
                </a:lnTo>
                <a:lnTo>
                  <a:pt x="211" y="1102"/>
                </a:lnTo>
                <a:lnTo>
                  <a:pt x="223" y="1029"/>
                </a:lnTo>
                <a:lnTo>
                  <a:pt x="228" y="955"/>
                </a:lnTo>
                <a:lnTo>
                  <a:pt x="229" y="880"/>
                </a:lnTo>
                <a:lnTo>
                  <a:pt x="228" y="806"/>
                </a:lnTo>
                <a:lnTo>
                  <a:pt x="228" y="735"/>
                </a:lnTo>
                <a:lnTo>
                  <a:pt x="229" y="719"/>
                </a:lnTo>
                <a:lnTo>
                  <a:pt x="236" y="703"/>
                </a:lnTo>
                <a:lnTo>
                  <a:pt x="244" y="687"/>
                </a:lnTo>
                <a:lnTo>
                  <a:pt x="255" y="673"/>
                </a:lnTo>
                <a:lnTo>
                  <a:pt x="267" y="659"/>
                </a:lnTo>
                <a:lnTo>
                  <a:pt x="281" y="648"/>
                </a:lnTo>
                <a:lnTo>
                  <a:pt x="297" y="639"/>
                </a:lnTo>
                <a:lnTo>
                  <a:pt x="312" y="634"/>
                </a:lnTo>
                <a:lnTo>
                  <a:pt x="337" y="628"/>
                </a:lnTo>
                <a:lnTo>
                  <a:pt x="360" y="619"/>
                </a:lnTo>
                <a:lnTo>
                  <a:pt x="382" y="608"/>
                </a:lnTo>
                <a:lnTo>
                  <a:pt x="404" y="598"/>
                </a:lnTo>
                <a:lnTo>
                  <a:pt x="425" y="585"/>
                </a:lnTo>
                <a:lnTo>
                  <a:pt x="447" y="573"/>
                </a:lnTo>
                <a:lnTo>
                  <a:pt x="467" y="561"/>
                </a:lnTo>
                <a:lnTo>
                  <a:pt x="488" y="549"/>
                </a:lnTo>
                <a:lnTo>
                  <a:pt x="509" y="537"/>
                </a:lnTo>
                <a:lnTo>
                  <a:pt x="529" y="527"/>
                </a:lnTo>
                <a:lnTo>
                  <a:pt x="551" y="518"/>
                </a:lnTo>
                <a:lnTo>
                  <a:pt x="573" y="511"/>
                </a:lnTo>
                <a:lnTo>
                  <a:pt x="594" y="506"/>
                </a:lnTo>
                <a:lnTo>
                  <a:pt x="617" y="504"/>
                </a:lnTo>
                <a:lnTo>
                  <a:pt x="642" y="505"/>
                </a:lnTo>
                <a:lnTo>
                  <a:pt x="667" y="509"/>
                </a:lnTo>
                <a:lnTo>
                  <a:pt x="709" y="519"/>
                </a:lnTo>
                <a:lnTo>
                  <a:pt x="751" y="528"/>
                </a:lnTo>
                <a:lnTo>
                  <a:pt x="793" y="537"/>
                </a:lnTo>
                <a:lnTo>
                  <a:pt x="835" y="546"/>
                </a:lnTo>
                <a:lnTo>
                  <a:pt x="876" y="554"/>
                </a:lnTo>
                <a:lnTo>
                  <a:pt x="917" y="561"/>
                </a:lnTo>
                <a:lnTo>
                  <a:pt x="959" y="567"/>
                </a:lnTo>
                <a:lnTo>
                  <a:pt x="999" y="572"/>
                </a:lnTo>
                <a:lnTo>
                  <a:pt x="1040" y="576"/>
                </a:lnTo>
                <a:lnTo>
                  <a:pt x="1080" y="579"/>
                </a:lnTo>
                <a:lnTo>
                  <a:pt x="1122" y="580"/>
                </a:lnTo>
                <a:lnTo>
                  <a:pt x="1163" y="579"/>
                </a:lnTo>
                <a:lnTo>
                  <a:pt x="1204" y="576"/>
                </a:lnTo>
                <a:lnTo>
                  <a:pt x="1245" y="572"/>
                </a:lnTo>
                <a:lnTo>
                  <a:pt x="1286" y="566"/>
                </a:lnTo>
                <a:lnTo>
                  <a:pt x="1327" y="558"/>
                </a:lnTo>
                <a:lnTo>
                  <a:pt x="1360" y="549"/>
                </a:lnTo>
                <a:lnTo>
                  <a:pt x="1390" y="537"/>
                </a:lnTo>
                <a:lnTo>
                  <a:pt x="1421" y="522"/>
                </a:lnTo>
                <a:lnTo>
                  <a:pt x="1449" y="505"/>
                </a:lnTo>
                <a:lnTo>
                  <a:pt x="1477" y="486"/>
                </a:lnTo>
                <a:lnTo>
                  <a:pt x="1506" y="466"/>
                </a:lnTo>
                <a:lnTo>
                  <a:pt x="1533" y="444"/>
                </a:lnTo>
                <a:lnTo>
                  <a:pt x="1560" y="421"/>
                </a:lnTo>
                <a:lnTo>
                  <a:pt x="1586" y="396"/>
                </a:lnTo>
                <a:lnTo>
                  <a:pt x="1612" y="372"/>
                </a:lnTo>
                <a:lnTo>
                  <a:pt x="1638" y="347"/>
                </a:lnTo>
                <a:lnTo>
                  <a:pt x="1664" y="322"/>
                </a:lnTo>
                <a:lnTo>
                  <a:pt x="1689" y="298"/>
                </a:lnTo>
                <a:lnTo>
                  <a:pt x="1715" y="275"/>
                </a:lnTo>
                <a:lnTo>
                  <a:pt x="1741" y="251"/>
                </a:lnTo>
                <a:lnTo>
                  <a:pt x="1767" y="231"/>
                </a:lnTo>
                <a:lnTo>
                  <a:pt x="1763" y="248"/>
                </a:lnTo>
                <a:lnTo>
                  <a:pt x="1763" y="262"/>
                </a:lnTo>
                <a:lnTo>
                  <a:pt x="1767" y="275"/>
                </a:lnTo>
                <a:lnTo>
                  <a:pt x="1771" y="284"/>
                </a:lnTo>
                <a:lnTo>
                  <a:pt x="1779" y="293"/>
                </a:lnTo>
                <a:lnTo>
                  <a:pt x="1787" y="299"/>
                </a:lnTo>
                <a:lnTo>
                  <a:pt x="1797" y="303"/>
                </a:lnTo>
                <a:lnTo>
                  <a:pt x="1806" y="307"/>
                </a:lnTo>
                <a:lnTo>
                  <a:pt x="1828" y="312"/>
                </a:lnTo>
                <a:lnTo>
                  <a:pt x="1846" y="315"/>
                </a:lnTo>
                <a:lnTo>
                  <a:pt x="1863" y="313"/>
                </a:lnTo>
                <a:lnTo>
                  <a:pt x="1878" y="311"/>
                </a:lnTo>
                <a:lnTo>
                  <a:pt x="1893" y="304"/>
                </a:lnTo>
                <a:lnTo>
                  <a:pt x="1907" y="295"/>
                </a:lnTo>
                <a:lnTo>
                  <a:pt x="1924" y="284"/>
                </a:lnTo>
                <a:lnTo>
                  <a:pt x="1940" y="269"/>
                </a:lnTo>
                <a:lnTo>
                  <a:pt x="1951" y="257"/>
                </a:lnTo>
                <a:lnTo>
                  <a:pt x="1960" y="238"/>
                </a:lnTo>
                <a:lnTo>
                  <a:pt x="1964" y="224"/>
                </a:lnTo>
                <a:lnTo>
                  <a:pt x="1962" y="222"/>
                </a:lnTo>
                <a:lnTo>
                  <a:pt x="1940" y="241"/>
                </a:lnTo>
                <a:lnTo>
                  <a:pt x="1917" y="259"/>
                </a:lnTo>
                <a:lnTo>
                  <a:pt x="1893" y="273"/>
                </a:lnTo>
                <a:lnTo>
                  <a:pt x="1867" y="284"/>
                </a:lnTo>
                <a:lnTo>
                  <a:pt x="1844" y="289"/>
                </a:lnTo>
                <a:lnTo>
                  <a:pt x="1822" y="288"/>
                </a:lnTo>
                <a:lnTo>
                  <a:pt x="1803" y="279"/>
                </a:lnTo>
                <a:lnTo>
                  <a:pt x="1789" y="262"/>
                </a:lnTo>
                <a:lnTo>
                  <a:pt x="1778" y="231"/>
                </a:lnTo>
                <a:lnTo>
                  <a:pt x="1775" y="198"/>
                </a:lnTo>
                <a:lnTo>
                  <a:pt x="1779" y="166"/>
                </a:lnTo>
                <a:lnTo>
                  <a:pt x="1791" y="135"/>
                </a:lnTo>
                <a:lnTo>
                  <a:pt x="1807" y="103"/>
                </a:lnTo>
                <a:lnTo>
                  <a:pt x="1829" y="72"/>
                </a:lnTo>
                <a:lnTo>
                  <a:pt x="1854" y="43"/>
                </a:lnTo>
                <a:lnTo>
                  <a:pt x="1882" y="16"/>
                </a:lnTo>
                <a:lnTo>
                  <a:pt x="1891" y="10"/>
                </a:lnTo>
                <a:lnTo>
                  <a:pt x="1902" y="4"/>
                </a:lnTo>
                <a:lnTo>
                  <a:pt x="1911" y="3"/>
                </a:lnTo>
                <a:lnTo>
                  <a:pt x="1920" y="2"/>
                </a:lnTo>
                <a:lnTo>
                  <a:pt x="1929" y="2"/>
                </a:lnTo>
                <a:lnTo>
                  <a:pt x="1938" y="2"/>
                </a:lnTo>
                <a:lnTo>
                  <a:pt x="1947" y="2"/>
                </a:lnTo>
                <a:lnTo>
                  <a:pt x="1956" y="0"/>
                </a:lnTo>
                <a:lnTo>
                  <a:pt x="1940" y="19"/>
                </a:lnTo>
                <a:lnTo>
                  <a:pt x="1922" y="35"/>
                </a:lnTo>
                <a:lnTo>
                  <a:pt x="1906" y="53"/>
                </a:lnTo>
                <a:lnTo>
                  <a:pt x="1890" y="72"/>
                </a:lnTo>
                <a:lnTo>
                  <a:pt x="1877" y="91"/>
                </a:lnTo>
                <a:lnTo>
                  <a:pt x="1868" y="113"/>
                </a:lnTo>
                <a:lnTo>
                  <a:pt x="1865" y="136"/>
                </a:lnTo>
                <a:lnTo>
                  <a:pt x="1869" y="161"/>
                </a:lnTo>
                <a:lnTo>
                  <a:pt x="1875" y="173"/>
                </a:lnTo>
                <a:lnTo>
                  <a:pt x="1884" y="183"/>
                </a:lnTo>
                <a:lnTo>
                  <a:pt x="1894" y="191"/>
                </a:lnTo>
                <a:lnTo>
                  <a:pt x="1903" y="193"/>
                </a:lnTo>
                <a:lnTo>
                  <a:pt x="1915" y="192"/>
                </a:lnTo>
                <a:lnTo>
                  <a:pt x="1926" y="188"/>
                </a:lnTo>
                <a:lnTo>
                  <a:pt x="1937" y="183"/>
                </a:lnTo>
                <a:lnTo>
                  <a:pt x="1946" y="178"/>
                </a:lnTo>
                <a:lnTo>
                  <a:pt x="1955" y="173"/>
                </a:lnTo>
                <a:lnTo>
                  <a:pt x="1965" y="170"/>
                </a:lnTo>
                <a:lnTo>
                  <a:pt x="1977" y="170"/>
                </a:lnTo>
                <a:lnTo>
                  <a:pt x="1988" y="173"/>
                </a:lnTo>
                <a:lnTo>
                  <a:pt x="2006" y="179"/>
                </a:lnTo>
                <a:lnTo>
                  <a:pt x="2019" y="182"/>
                </a:lnTo>
                <a:lnTo>
                  <a:pt x="2028" y="182"/>
                </a:lnTo>
                <a:lnTo>
                  <a:pt x="2037" y="182"/>
                </a:lnTo>
                <a:lnTo>
                  <a:pt x="2046" y="183"/>
                </a:lnTo>
                <a:lnTo>
                  <a:pt x="2058" y="186"/>
                </a:lnTo>
                <a:lnTo>
                  <a:pt x="2076" y="193"/>
                </a:lnTo>
                <a:lnTo>
                  <a:pt x="2102" y="206"/>
                </a:lnTo>
                <a:lnTo>
                  <a:pt x="2123" y="217"/>
                </a:lnTo>
                <a:lnTo>
                  <a:pt x="2139" y="226"/>
                </a:lnTo>
                <a:lnTo>
                  <a:pt x="2154" y="236"/>
                </a:lnTo>
                <a:lnTo>
                  <a:pt x="2166" y="245"/>
                </a:lnTo>
                <a:lnTo>
                  <a:pt x="2176" y="254"/>
                </a:lnTo>
                <a:lnTo>
                  <a:pt x="2185" y="264"/>
                </a:lnTo>
                <a:lnTo>
                  <a:pt x="2191" y="275"/>
                </a:lnTo>
                <a:lnTo>
                  <a:pt x="2198" y="286"/>
                </a:lnTo>
                <a:lnTo>
                  <a:pt x="2207" y="297"/>
                </a:lnTo>
                <a:lnTo>
                  <a:pt x="2220" y="306"/>
                </a:lnTo>
                <a:lnTo>
                  <a:pt x="2237" y="312"/>
                </a:lnTo>
                <a:lnTo>
                  <a:pt x="2256" y="319"/>
                </a:lnTo>
                <a:lnTo>
                  <a:pt x="2279" y="326"/>
                </a:lnTo>
                <a:lnTo>
                  <a:pt x="2303" y="337"/>
                </a:lnTo>
                <a:lnTo>
                  <a:pt x="2328" y="351"/>
                </a:lnTo>
                <a:lnTo>
                  <a:pt x="2353" y="370"/>
                </a:lnTo>
                <a:lnTo>
                  <a:pt x="2358" y="381"/>
                </a:lnTo>
                <a:lnTo>
                  <a:pt x="2358" y="397"/>
                </a:lnTo>
                <a:lnTo>
                  <a:pt x="2353" y="417"/>
                </a:lnTo>
                <a:lnTo>
                  <a:pt x="2345" y="437"/>
                </a:lnTo>
                <a:lnTo>
                  <a:pt x="2335" y="458"/>
                </a:lnTo>
                <a:lnTo>
                  <a:pt x="2322" y="475"/>
                </a:lnTo>
                <a:lnTo>
                  <a:pt x="2309" y="487"/>
                </a:lnTo>
                <a:lnTo>
                  <a:pt x="2296" y="492"/>
                </a:lnTo>
                <a:lnTo>
                  <a:pt x="2259" y="498"/>
                </a:lnTo>
                <a:lnTo>
                  <a:pt x="2222" y="509"/>
                </a:lnTo>
                <a:lnTo>
                  <a:pt x="2188" y="523"/>
                </a:lnTo>
                <a:lnTo>
                  <a:pt x="2156" y="539"/>
                </a:lnTo>
                <a:lnTo>
                  <a:pt x="2125" y="558"/>
                </a:lnTo>
                <a:lnTo>
                  <a:pt x="2096" y="579"/>
                </a:lnTo>
                <a:lnTo>
                  <a:pt x="2068" y="602"/>
                </a:lnTo>
                <a:lnTo>
                  <a:pt x="2044" y="626"/>
                </a:lnTo>
                <a:lnTo>
                  <a:pt x="2021" y="652"/>
                </a:lnTo>
                <a:lnTo>
                  <a:pt x="2000" y="681"/>
                </a:lnTo>
                <a:lnTo>
                  <a:pt x="1982" y="709"/>
                </a:lnTo>
                <a:lnTo>
                  <a:pt x="1966" y="740"/>
                </a:lnTo>
                <a:lnTo>
                  <a:pt x="1952" y="770"/>
                </a:lnTo>
                <a:lnTo>
                  <a:pt x="1942" y="800"/>
                </a:lnTo>
                <a:lnTo>
                  <a:pt x="1933" y="832"/>
                </a:lnTo>
                <a:lnTo>
                  <a:pt x="1928" y="863"/>
                </a:lnTo>
                <a:lnTo>
                  <a:pt x="1921" y="899"/>
                </a:lnTo>
                <a:lnTo>
                  <a:pt x="1915" y="934"/>
                </a:lnTo>
                <a:lnTo>
                  <a:pt x="1904" y="970"/>
                </a:lnTo>
                <a:lnTo>
                  <a:pt x="1893" y="1005"/>
                </a:lnTo>
                <a:lnTo>
                  <a:pt x="1877" y="1039"/>
                </a:lnTo>
                <a:lnTo>
                  <a:pt x="1859" y="1070"/>
                </a:lnTo>
                <a:lnTo>
                  <a:pt x="1836" y="1098"/>
                </a:lnTo>
                <a:lnTo>
                  <a:pt x="1809" y="1122"/>
                </a:lnTo>
                <a:lnTo>
                  <a:pt x="1801" y="1124"/>
                </a:lnTo>
                <a:lnTo>
                  <a:pt x="1792" y="1126"/>
                </a:lnTo>
                <a:lnTo>
                  <a:pt x="1783" y="1123"/>
                </a:lnTo>
                <a:lnTo>
                  <a:pt x="1772" y="1119"/>
                </a:lnTo>
                <a:lnTo>
                  <a:pt x="1764" y="1114"/>
                </a:lnTo>
                <a:lnTo>
                  <a:pt x="1757" y="1106"/>
                </a:lnTo>
                <a:lnTo>
                  <a:pt x="1751" y="1100"/>
                </a:lnTo>
                <a:lnTo>
                  <a:pt x="1749" y="1092"/>
                </a:lnTo>
                <a:lnTo>
                  <a:pt x="1748" y="1070"/>
                </a:lnTo>
                <a:lnTo>
                  <a:pt x="1746" y="1047"/>
                </a:lnTo>
                <a:lnTo>
                  <a:pt x="1748" y="1023"/>
                </a:lnTo>
                <a:lnTo>
                  <a:pt x="1748" y="999"/>
                </a:lnTo>
                <a:lnTo>
                  <a:pt x="1749" y="974"/>
                </a:lnTo>
                <a:lnTo>
                  <a:pt x="1749" y="950"/>
                </a:lnTo>
                <a:lnTo>
                  <a:pt x="1746" y="924"/>
                </a:lnTo>
                <a:lnTo>
                  <a:pt x="1744" y="899"/>
                </a:lnTo>
                <a:lnTo>
                  <a:pt x="1737" y="875"/>
                </a:lnTo>
                <a:lnTo>
                  <a:pt x="1728" y="850"/>
                </a:lnTo>
                <a:lnTo>
                  <a:pt x="1717" y="827"/>
                </a:lnTo>
                <a:lnTo>
                  <a:pt x="1700" y="804"/>
                </a:lnTo>
                <a:lnTo>
                  <a:pt x="1678" y="783"/>
                </a:lnTo>
                <a:lnTo>
                  <a:pt x="1652" y="762"/>
                </a:lnTo>
                <a:lnTo>
                  <a:pt x="1620" y="744"/>
                </a:lnTo>
                <a:lnTo>
                  <a:pt x="1581" y="726"/>
                </a:lnTo>
                <a:lnTo>
                  <a:pt x="1582" y="728"/>
                </a:lnTo>
                <a:lnTo>
                  <a:pt x="1589" y="736"/>
                </a:lnTo>
                <a:lnTo>
                  <a:pt x="1600" y="748"/>
                </a:lnTo>
                <a:lnTo>
                  <a:pt x="1614" y="762"/>
                </a:lnTo>
                <a:lnTo>
                  <a:pt x="1630" y="778"/>
                </a:lnTo>
                <a:lnTo>
                  <a:pt x="1643" y="792"/>
                </a:lnTo>
                <a:lnTo>
                  <a:pt x="1655" y="802"/>
                </a:lnTo>
                <a:lnTo>
                  <a:pt x="1661" y="810"/>
                </a:lnTo>
                <a:lnTo>
                  <a:pt x="1670" y="823"/>
                </a:lnTo>
                <a:lnTo>
                  <a:pt x="1678" y="836"/>
                </a:lnTo>
                <a:lnTo>
                  <a:pt x="1683" y="849"/>
                </a:lnTo>
                <a:lnTo>
                  <a:pt x="1688" y="862"/>
                </a:lnTo>
                <a:lnTo>
                  <a:pt x="1692" y="877"/>
                </a:lnTo>
                <a:lnTo>
                  <a:pt x="1697" y="893"/>
                </a:lnTo>
                <a:lnTo>
                  <a:pt x="1702" y="911"/>
                </a:lnTo>
                <a:lnTo>
                  <a:pt x="1710" y="930"/>
                </a:lnTo>
                <a:lnTo>
                  <a:pt x="1717" y="988"/>
                </a:lnTo>
                <a:lnTo>
                  <a:pt x="1720" y="1031"/>
                </a:lnTo>
                <a:lnTo>
                  <a:pt x="1723" y="1067"/>
                </a:lnTo>
                <a:lnTo>
                  <a:pt x="1724" y="1110"/>
                </a:lnTo>
                <a:lnTo>
                  <a:pt x="1726" y="1123"/>
                </a:lnTo>
                <a:lnTo>
                  <a:pt x="1731" y="1136"/>
                </a:lnTo>
                <a:lnTo>
                  <a:pt x="1737" y="1148"/>
                </a:lnTo>
                <a:lnTo>
                  <a:pt x="1748" y="1155"/>
                </a:lnTo>
                <a:lnTo>
                  <a:pt x="1759" y="1162"/>
                </a:lnTo>
                <a:lnTo>
                  <a:pt x="1771" y="1166"/>
                </a:lnTo>
                <a:lnTo>
                  <a:pt x="1787" y="1166"/>
                </a:lnTo>
                <a:lnTo>
                  <a:pt x="1803" y="1163"/>
                </a:lnTo>
                <a:lnTo>
                  <a:pt x="1802" y="1197"/>
                </a:lnTo>
                <a:lnTo>
                  <a:pt x="1796" y="1230"/>
                </a:lnTo>
                <a:lnTo>
                  <a:pt x="1784" y="1261"/>
                </a:lnTo>
                <a:lnTo>
                  <a:pt x="1769" y="1290"/>
                </a:lnTo>
                <a:lnTo>
                  <a:pt x="1750" y="1314"/>
                </a:lnTo>
                <a:lnTo>
                  <a:pt x="1730" y="1332"/>
                </a:lnTo>
                <a:lnTo>
                  <a:pt x="1708" y="1343"/>
                </a:lnTo>
                <a:lnTo>
                  <a:pt x="1686" y="1345"/>
                </a:lnTo>
                <a:lnTo>
                  <a:pt x="1648" y="1338"/>
                </a:lnTo>
                <a:lnTo>
                  <a:pt x="1626" y="1323"/>
                </a:lnTo>
                <a:lnTo>
                  <a:pt x="1617" y="1305"/>
                </a:lnTo>
                <a:lnTo>
                  <a:pt x="1616" y="1285"/>
                </a:lnTo>
                <a:lnTo>
                  <a:pt x="1618" y="1264"/>
                </a:lnTo>
                <a:lnTo>
                  <a:pt x="1622" y="1245"/>
                </a:lnTo>
                <a:lnTo>
                  <a:pt x="1624" y="1228"/>
                </a:lnTo>
                <a:lnTo>
                  <a:pt x="1620" y="1216"/>
                </a:lnTo>
                <a:lnTo>
                  <a:pt x="1607" y="1208"/>
                </a:lnTo>
                <a:lnTo>
                  <a:pt x="1599" y="1215"/>
                </a:lnTo>
                <a:lnTo>
                  <a:pt x="1596" y="1233"/>
                </a:lnTo>
                <a:lnTo>
                  <a:pt x="1596" y="1260"/>
                </a:lnTo>
                <a:lnTo>
                  <a:pt x="1600" y="1290"/>
                </a:lnTo>
                <a:lnTo>
                  <a:pt x="1607" y="1322"/>
                </a:lnTo>
                <a:lnTo>
                  <a:pt x="1614" y="1351"/>
                </a:lnTo>
                <a:lnTo>
                  <a:pt x="1624" y="1374"/>
                </a:lnTo>
                <a:lnTo>
                  <a:pt x="1643" y="1425"/>
                </a:lnTo>
                <a:lnTo>
                  <a:pt x="1656" y="1480"/>
                </a:lnTo>
                <a:lnTo>
                  <a:pt x="1667" y="1536"/>
                </a:lnTo>
                <a:lnTo>
                  <a:pt x="1679" y="1591"/>
                </a:lnTo>
                <a:lnTo>
                  <a:pt x="1695" y="1643"/>
                </a:lnTo>
                <a:lnTo>
                  <a:pt x="1715" y="1688"/>
                </a:lnTo>
                <a:lnTo>
                  <a:pt x="1745" y="1726"/>
                </a:lnTo>
                <a:lnTo>
                  <a:pt x="1785" y="1753"/>
                </a:lnTo>
                <a:lnTo>
                  <a:pt x="1806" y="1762"/>
                </a:lnTo>
                <a:lnTo>
                  <a:pt x="1824" y="1775"/>
                </a:lnTo>
                <a:lnTo>
                  <a:pt x="1838" y="1789"/>
                </a:lnTo>
                <a:lnTo>
                  <a:pt x="1851" y="1803"/>
                </a:lnTo>
                <a:lnTo>
                  <a:pt x="1863" y="1820"/>
                </a:lnTo>
                <a:lnTo>
                  <a:pt x="1875" y="1838"/>
                </a:lnTo>
                <a:lnTo>
                  <a:pt x="1886" y="1858"/>
                </a:lnTo>
                <a:lnTo>
                  <a:pt x="1900" y="1878"/>
                </a:lnTo>
                <a:lnTo>
                  <a:pt x="1904" y="1890"/>
                </a:lnTo>
                <a:lnTo>
                  <a:pt x="1902" y="1899"/>
                </a:lnTo>
                <a:lnTo>
                  <a:pt x="1894" y="1907"/>
                </a:lnTo>
                <a:lnTo>
                  <a:pt x="1884" y="1912"/>
                </a:lnTo>
                <a:lnTo>
                  <a:pt x="1854" y="1920"/>
                </a:lnTo>
                <a:lnTo>
                  <a:pt x="1827" y="1921"/>
                </a:lnTo>
                <a:lnTo>
                  <a:pt x="1802" y="1917"/>
                </a:lnTo>
                <a:lnTo>
                  <a:pt x="1780" y="1911"/>
                </a:lnTo>
                <a:lnTo>
                  <a:pt x="1761" y="1899"/>
                </a:lnTo>
                <a:lnTo>
                  <a:pt x="1739" y="1886"/>
                </a:lnTo>
                <a:lnTo>
                  <a:pt x="1715" y="1872"/>
                </a:lnTo>
                <a:lnTo>
                  <a:pt x="1691" y="1855"/>
                </a:lnTo>
                <a:lnTo>
                  <a:pt x="1688" y="1847"/>
                </a:lnTo>
                <a:lnTo>
                  <a:pt x="1688" y="1834"/>
                </a:lnTo>
                <a:lnTo>
                  <a:pt x="1688" y="1820"/>
                </a:lnTo>
                <a:lnTo>
                  <a:pt x="1687" y="1806"/>
                </a:lnTo>
                <a:lnTo>
                  <a:pt x="1682" y="1797"/>
                </a:lnTo>
                <a:lnTo>
                  <a:pt x="1675" y="1789"/>
                </a:lnTo>
                <a:lnTo>
                  <a:pt x="1665" y="1787"/>
                </a:lnTo>
                <a:lnTo>
                  <a:pt x="1652" y="1788"/>
                </a:lnTo>
                <a:lnTo>
                  <a:pt x="1656" y="1753"/>
                </a:lnTo>
                <a:lnTo>
                  <a:pt x="1657" y="1718"/>
                </a:lnTo>
                <a:lnTo>
                  <a:pt x="1655" y="1684"/>
                </a:lnTo>
                <a:lnTo>
                  <a:pt x="1649" y="1652"/>
                </a:lnTo>
                <a:lnTo>
                  <a:pt x="1640" y="1620"/>
                </a:lnTo>
                <a:lnTo>
                  <a:pt x="1629" y="1590"/>
                </a:lnTo>
                <a:lnTo>
                  <a:pt x="1614" y="1560"/>
                </a:lnTo>
                <a:lnTo>
                  <a:pt x="1598" y="1533"/>
                </a:lnTo>
                <a:lnTo>
                  <a:pt x="1580" y="1506"/>
                </a:lnTo>
                <a:lnTo>
                  <a:pt x="1559" y="1480"/>
                </a:lnTo>
                <a:lnTo>
                  <a:pt x="1536" y="1454"/>
                </a:lnTo>
                <a:lnTo>
                  <a:pt x="1512" y="1432"/>
                </a:lnTo>
                <a:lnTo>
                  <a:pt x="1487" y="1410"/>
                </a:lnTo>
                <a:lnTo>
                  <a:pt x="1461" y="1388"/>
                </a:lnTo>
                <a:lnTo>
                  <a:pt x="1434" y="1367"/>
                </a:lnTo>
                <a:lnTo>
                  <a:pt x="1405" y="1348"/>
                </a:lnTo>
                <a:lnTo>
                  <a:pt x="1401" y="1330"/>
                </a:lnTo>
                <a:lnTo>
                  <a:pt x="1400" y="1318"/>
                </a:lnTo>
                <a:lnTo>
                  <a:pt x="1396" y="1308"/>
                </a:lnTo>
                <a:lnTo>
                  <a:pt x="1390" y="1299"/>
                </a:lnTo>
                <a:lnTo>
                  <a:pt x="1382" y="1291"/>
                </a:lnTo>
                <a:lnTo>
                  <a:pt x="1375" y="1286"/>
                </a:lnTo>
                <a:lnTo>
                  <a:pt x="1366" y="1281"/>
                </a:lnTo>
                <a:lnTo>
                  <a:pt x="1357" y="1277"/>
                </a:lnTo>
                <a:lnTo>
                  <a:pt x="1348" y="1276"/>
                </a:lnTo>
                <a:lnTo>
                  <a:pt x="1329" y="1276"/>
                </a:lnTo>
                <a:lnTo>
                  <a:pt x="1310" y="1277"/>
                </a:lnTo>
                <a:lnTo>
                  <a:pt x="1292" y="1279"/>
                </a:lnTo>
                <a:lnTo>
                  <a:pt x="1274" y="1283"/>
                </a:lnTo>
                <a:lnTo>
                  <a:pt x="1257" y="1289"/>
                </a:lnTo>
                <a:lnTo>
                  <a:pt x="1241" y="1294"/>
                </a:lnTo>
                <a:lnTo>
                  <a:pt x="1225" y="1299"/>
                </a:lnTo>
                <a:lnTo>
                  <a:pt x="1211" y="1304"/>
                </a:lnTo>
                <a:lnTo>
                  <a:pt x="1198" y="1308"/>
                </a:lnTo>
                <a:lnTo>
                  <a:pt x="1185" y="1312"/>
                </a:lnTo>
                <a:lnTo>
                  <a:pt x="1172" y="1314"/>
                </a:lnTo>
                <a:lnTo>
                  <a:pt x="1159" y="1318"/>
                </a:lnTo>
                <a:lnTo>
                  <a:pt x="1145" y="1321"/>
                </a:lnTo>
                <a:lnTo>
                  <a:pt x="1132" y="1325"/>
                </a:lnTo>
                <a:lnTo>
                  <a:pt x="1119" y="1327"/>
                </a:lnTo>
                <a:lnTo>
                  <a:pt x="1106" y="1331"/>
                </a:lnTo>
                <a:lnTo>
                  <a:pt x="1092" y="1335"/>
                </a:lnTo>
                <a:lnTo>
                  <a:pt x="1079" y="1339"/>
                </a:lnTo>
                <a:lnTo>
                  <a:pt x="1065" y="1345"/>
                </a:lnTo>
                <a:lnTo>
                  <a:pt x="1052" y="1351"/>
                </a:lnTo>
                <a:lnTo>
                  <a:pt x="1038" y="1358"/>
                </a:lnTo>
                <a:lnTo>
                  <a:pt x="1024" y="1366"/>
                </a:lnTo>
                <a:lnTo>
                  <a:pt x="1011" y="1376"/>
                </a:lnTo>
                <a:lnTo>
                  <a:pt x="996" y="1387"/>
                </a:lnTo>
                <a:lnTo>
                  <a:pt x="986" y="1391"/>
                </a:lnTo>
                <a:lnTo>
                  <a:pt x="977" y="1388"/>
                </a:lnTo>
                <a:lnTo>
                  <a:pt x="966" y="1380"/>
                </a:lnTo>
                <a:lnTo>
                  <a:pt x="955" y="1369"/>
                </a:lnTo>
                <a:lnTo>
                  <a:pt x="942" y="1357"/>
                </a:lnTo>
                <a:lnTo>
                  <a:pt x="929" y="1344"/>
                </a:lnTo>
                <a:lnTo>
                  <a:pt x="915" y="1335"/>
                </a:lnTo>
                <a:lnTo>
                  <a:pt x="900" y="1329"/>
                </a:lnTo>
                <a:lnTo>
                  <a:pt x="872" y="1327"/>
                </a:lnTo>
                <a:lnTo>
                  <a:pt x="849" y="1335"/>
                </a:lnTo>
                <a:lnTo>
                  <a:pt x="831" y="1349"/>
                </a:lnTo>
                <a:lnTo>
                  <a:pt x="818" y="1369"/>
                </a:lnTo>
                <a:lnTo>
                  <a:pt x="810" y="1393"/>
                </a:lnTo>
                <a:lnTo>
                  <a:pt x="807" y="1418"/>
                </a:lnTo>
                <a:lnTo>
                  <a:pt x="810" y="1441"/>
                </a:lnTo>
                <a:lnTo>
                  <a:pt x="816" y="1463"/>
                </a:lnTo>
                <a:lnTo>
                  <a:pt x="831" y="1490"/>
                </a:lnTo>
                <a:lnTo>
                  <a:pt x="850" y="1515"/>
                </a:lnTo>
                <a:lnTo>
                  <a:pt x="872" y="1539"/>
                </a:lnTo>
                <a:lnTo>
                  <a:pt x="895" y="1561"/>
                </a:lnTo>
                <a:lnTo>
                  <a:pt x="921" y="1583"/>
                </a:lnTo>
                <a:lnTo>
                  <a:pt x="947" y="1605"/>
                </a:lnTo>
                <a:lnTo>
                  <a:pt x="973" y="1626"/>
                </a:lnTo>
                <a:lnTo>
                  <a:pt x="998" y="1645"/>
                </a:lnTo>
                <a:lnTo>
                  <a:pt x="1021" y="1666"/>
                </a:lnTo>
                <a:lnTo>
                  <a:pt x="1042" y="1687"/>
                </a:lnTo>
                <a:lnTo>
                  <a:pt x="1060" y="1706"/>
                </a:lnTo>
                <a:lnTo>
                  <a:pt x="1074" y="1727"/>
                </a:lnTo>
                <a:lnTo>
                  <a:pt x="1083" y="1749"/>
                </a:lnTo>
                <a:lnTo>
                  <a:pt x="1087" y="1770"/>
                </a:lnTo>
                <a:lnTo>
                  <a:pt x="1084" y="1793"/>
                </a:lnTo>
                <a:lnTo>
                  <a:pt x="1075" y="1816"/>
                </a:lnTo>
                <a:lnTo>
                  <a:pt x="1071" y="1818"/>
                </a:lnTo>
                <a:lnTo>
                  <a:pt x="1062" y="1818"/>
                </a:lnTo>
                <a:lnTo>
                  <a:pt x="1049" y="1816"/>
                </a:lnTo>
                <a:lnTo>
                  <a:pt x="1034" y="1812"/>
                </a:lnTo>
                <a:lnTo>
                  <a:pt x="1016" y="1807"/>
                </a:lnTo>
                <a:lnTo>
                  <a:pt x="995" y="1799"/>
                </a:lnTo>
                <a:lnTo>
                  <a:pt x="975" y="1792"/>
                </a:lnTo>
                <a:lnTo>
                  <a:pt x="953" y="1781"/>
                </a:lnTo>
              </a:path>
            </a:pathLst>
          </a:custGeom>
          <a:solidFill>
            <a:srgbClr val="AD6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46"/>
          <p:cNvSpPr/>
          <p:nvPr/>
        </p:nvSpPr>
        <p:spPr>
          <a:xfrm>
            <a:off x="8166100" y="2589212"/>
            <a:ext cx="125412" cy="206375"/>
          </a:xfrm>
          <a:custGeom>
            <a:rect b="b" l="l" r="r" t="t"/>
            <a:pathLst>
              <a:path extrusionOk="0" h="130" w="79">
                <a:moveTo>
                  <a:pt x="0" y="110"/>
                </a:moveTo>
                <a:lnTo>
                  <a:pt x="1" y="112"/>
                </a:lnTo>
                <a:lnTo>
                  <a:pt x="7" y="114"/>
                </a:lnTo>
                <a:lnTo>
                  <a:pt x="13" y="118"/>
                </a:lnTo>
                <a:lnTo>
                  <a:pt x="21" y="121"/>
                </a:lnTo>
                <a:lnTo>
                  <a:pt x="30" y="125"/>
                </a:lnTo>
                <a:lnTo>
                  <a:pt x="40" y="128"/>
                </a:lnTo>
                <a:lnTo>
                  <a:pt x="48" y="129"/>
                </a:lnTo>
                <a:lnTo>
                  <a:pt x="56" y="126"/>
                </a:lnTo>
                <a:lnTo>
                  <a:pt x="70" y="112"/>
                </a:lnTo>
                <a:lnTo>
                  <a:pt x="76" y="93"/>
                </a:lnTo>
                <a:lnTo>
                  <a:pt x="78" y="72"/>
                </a:lnTo>
                <a:lnTo>
                  <a:pt x="76" y="51"/>
                </a:lnTo>
                <a:lnTo>
                  <a:pt x="71" y="32"/>
                </a:lnTo>
                <a:lnTo>
                  <a:pt x="65" y="15"/>
                </a:lnTo>
                <a:lnTo>
                  <a:pt x="61" y="4"/>
                </a:lnTo>
                <a:lnTo>
                  <a:pt x="59" y="0"/>
                </a:lnTo>
                <a:lnTo>
                  <a:pt x="59" y="4"/>
                </a:lnTo>
                <a:lnTo>
                  <a:pt x="59" y="14"/>
                </a:lnTo>
                <a:lnTo>
                  <a:pt x="58" y="29"/>
                </a:lnTo>
                <a:lnTo>
                  <a:pt x="54" y="46"/>
                </a:lnTo>
                <a:lnTo>
                  <a:pt x="48" y="65"/>
                </a:lnTo>
                <a:lnTo>
                  <a:pt x="37" y="83"/>
                </a:lnTo>
                <a:lnTo>
                  <a:pt x="21" y="98"/>
                </a:lnTo>
                <a:lnTo>
                  <a:pt x="0" y="110"/>
                </a:lnTo>
              </a:path>
            </a:pathLst>
          </a:custGeom>
          <a:solidFill>
            <a:srgbClr val="AD6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6"/>
          <p:cNvSpPr/>
          <p:nvPr/>
        </p:nvSpPr>
        <p:spPr>
          <a:xfrm>
            <a:off x="8128000" y="2949575"/>
            <a:ext cx="112712" cy="57150"/>
          </a:xfrm>
          <a:custGeom>
            <a:rect b="b" l="l" r="r" t="t"/>
            <a:pathLst>
              <a:path extrusionOk="0" h="36" w="71">
                <a:moveTo>
                  <a:pt x="0" y="23"/>
                </a:moveTo>
                <a:lnTo>
                  <a:pt x="5" y="24"/>
                </a:lnTo>
                <a:lnTo>
                  <a:pt x="10" y="25"/>
                </a:lnTo>
                <a:lnTo>
                  <a:pt x="15" y="25"/>
                </a:lnTo>
                <a:lnTo>
                  <a:pt x="20" y="23"/>
                </a:lnTo>
                <a:lnTo>
                  <a:pt x="29" y="16"/>
                </a:lnTo>
                <a:lnTo>
                  <a:pt x="35" y="12"/>
                </a:lnTo>
                <a:lnTo>
                  <a:pt x="43" y="6"/>
                </a:lnTo>
                <a:lnTo>
                  <a:pt x="52" y="1"/>
                </a:lnTo>
                <a:lnTo>
                  <a:pt x="55" y="0"/>
                </a:lnTo>
                <a:lnTo>
                  <a:pt x="59" y="0"/>
                </a:lnTo>
                <a:lnTo>
                  <a:pt x="63" y="0"/>
                </a:lnTo>
                <a:lnTo>
                  <a:pt x="65" y="2"/>
                </a:lnTo>
                <a:lnTo>
                  <a:pt x="69" y="10"/>
                </a:lnTo>
                <a:lnTo>
                  <a:pt x="70" y="20"/>
                </a:lnTo>
                <a:lnTo>
                  <a:pt x="66" y="28"/>
                </a:lnTo>
                <a:lnTo>
                  <a:pt x="59" y="34"/>
                </a:lnTo>
                <a:lnTo>
                  <a:pt x="54" y="35"/>
                </a:lnTo>
                <a:lnTo>
                  <a:pt x="49" y="34"/>
                </a:lnTo>
                <a:lnTo>
                  <a:pt x="43" y="32"/>
                </a:lnTo>
                <a:lnTo>
                  <a:pt x="39" y="29"/>
                </a:lnTo>
                <a:lnTo>
                  <a:pt x="34" y="27"/>
                </a:lnTo>
                <a:lnTo>
                  <a:pt x="29" y="25"/>
                </a:lnTo>
                <a:lnTo>
                  <a:pt x="23" y="24"/>
                </a:lnTo>
                <a:lnTo>
                  <a:pt x="18" y="25"/>
                </a:lnTo>
                <a:lnTo>
                  <a:pt x="18" y="24"/>
                </a:lnTo>
                <a:lnTo>
                  <a:pt x="20" y="24"/>
                </a:lnTo>
                <a:lnTo>
                  <a:pt x="20" y="23"/>
                </a:lnTo>
                <a:lnTo>
                  <a:pt x="0" y="23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6"/>
          <p:cNvSpPr/>
          <p:nvPr/>
        </p:nvSpPr>
        <p:spPr>
          <a:xfrm>
            <a:off x="7969250" y="3282950"/>
            <a:ext cx="238125" cy="87312"/>
          </a:xfrm>
          <a:custGeom>
            <a:rect b="b" l="l" r="r" t="t"/>
            <a:pathLst>
              <a:path extrusionOk="0" h="55" w="150">
                <a:moveTo>
                  <a:pt x="144" y="27"/>
                </a:moveTo>
                <a:lnTo>
                  <a:pt x="144" y="27"/>
                </a:lnTo>
                <a:lnTo>
                  <a:pt x="110" y="35"/>
                </a:lnTo>
                <a:lnTo>
                  <a:pt x="81" y="35"/>
                </a:lnTo>
                <a:lnTo>
                  <a:pt x="60" y="31"/>
                </a:lnTo>
                <a:lnTo>
                  <a:pt x="43" y="23"/>
                </a:lnTo>
                <a:lnTo>
                  <a:pt x="31" y="15"/>
                </a:lnTo>
                <a:lnTo>
                  <a:pt x="24" y="7"/>
                </a:lnTo>
                <a:lnTo>
                  <a:pt x="17" y="0"/>
                </a:lnTo>
                <a:lnTo>
                  <a:pt x="0" y="7"/>
                </a:lnTo>
                <a:lnTo>
                  <a:pt x="3" y="12"/>
                </a:lnTo>
                <a:lnTo>
                  <a:pt x="9" y="19"/>
                </a:lnTo>
                <a:lnTo>
                  <a:pt x="18" y="29"/>
                </a:lnTo>
                <a:lnTo>
                  <a:pt x="34" y="40"/>
                </a:lnTo>
                <a:lnTo>
                  <a:pt x="55" y="49"/>
                </a:lnTo>
                <a:lnTo>
                  <a:pt x="81" y="54"/>
                </a:lnTo>
                <a:lnTo>
                  <a:pt x="112" y="54"/>
                </a:lnTo>
                <a:lnTo>
                  <a:pt x="149" y="46"/>
                </a:lnTo>
                <a:lnTo>
                  <a:pt x="144" y="27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6"/>
          <p:cNvSpPr/>
          <p:nvPr/>
        </p:nvSpPr>
        <p:spPr>
          <a:xfrm>
            <a:off x="8207375" y="3305175"/>
            <a:ext cx="196850" cy="50800"/>
          </a:xfrm>
          <a:custGeom>
            <a:rect b="b" l="l" r="r" t="t"/>
            <a:pathLst>
              <a:path extrusionOk="0" h="32" w="124">
                <a:moveTo>
                  <a:pt x="123" y="20"/>
                </a:moveTo>
                <a:lnTo>
                  <a:pt x="122" y="18"/>
                </a:lnTo>
                <a:lnTo>
                  <a:pt x="117" y="11"/>
                </a:lnTo>
                <a:lnTo>
                  <a:pt x="110" y="7"/>
                </a:lnTo>
                <a:lnTo>
                  <a:pt x="98" y="2"/>
                </a:lnTo>
                <a:lnTo>
                  <a:pt x="83" y="0"/>
                </a:lnTo>
                <a:lnTo>
                  <a:pt x="63" y="0"/>
                </a:lnTo>
                <a:lnTo>
                  <a:pt x="35" y="5"/>
                </a:lnTo>
                <a:lnTo>
                  <a:pt x="0" y="13"/>
                </a:lnTo>
                <a:lnTo>
                  <a:pt x="5" y="31"/>
                </a:lnTo>
                <a:lnTo>
                  <a:pt x="38" y="22"/>
                </a:lnTo>
                <a:lnTo>
                  <a:pt x="63" y="18"/>
                </a:lnTo>
                <a:lnTo>
                  <a:pt x="83" y="18"/>
                </a:lnTo>
                <a:lnTo>
                  <a:pt x="93" y="18"/>
                </a:lnTo>
                <a:lnTo>
                  <a:pt x="100" y="22"/>
                </a:lnTo>
                <a:lnTo>
                  <a:pt x="105" y="24"/>
                </a:lnTo>
                <a:lnTo>
                  <a:pt x="104" y="24"/>
                </a:lnTo>
                <a:lnTo>
                  <a:pt x="123" y="2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6"/>
          <p:cNvSpPr/>
          <p:nvPr/>
        </p:nvSpPr>
        <p:spPr>
          <a:xfrm>
            <a:off x="8489950" y="3086100"/>
            <a:ext cx="49212" cy="65087"/>
          </a:xfrm>
          <a:custGeom>
            <a:rect b="b" l="l" r="r" t="t"/>
            <a:pathLst>
              <a:path extrusionOk="0" h="41" w="31">
                <a:moveTo>
                  <a:pt x="30" y="0"/>
                </a:moveTo>
                <a:lnTo>
                  <a:pt x="30" y="0"/>
                </a:lnTo>
                <a:lnTo>
                  <a:pt x="27" y="0"/>
                </a:lnTo>
                <a:lnTo>
                  <a:pt x="22" y="1"/>
                </a:lnTo>
                <a:lnTo>
                  <a:pt x="15" y="4"/>
                </a:lnTo>
                <a:lnTo>
                  <a:pt x="7" y="8"/>
                </a:lnTo>
                <a:lnTo>
                  <a:pt x="2" y="14"/>
                </a:lnTo>
                <a:lnTo>
                  <a:pt x="0" y="21"/>
                </a:lnTo>
                <a:lnTo>
                  <a:pt x="4" y="30"/>
                </a:lnTo>
                <a:lnTo>
                  <a:pt x="15" y="40"/>
                </a:lnTo>
              </a:path>
            </a:pathLst>
          </a:custGeom>
          <a:noFill/>
          <a:ln cap="rnd" cmpd="sng" w="12700">
            <a:solidFill>
              <a:srgbClr val="71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46"/>
          <p:cNvSpPr/>
          <p:nvPr/>
        </p:nvSpPr>
        <p:spPr>
          <a:xfrm>
            <a:off x="8504237" y="3116262"/>
            <a:ext cx="61912" cy="41275"/>
          </a:xfrm>
          <a:custGeom>
            <a:rect b="b" l="l" r="r" t="t"/>
            <a:pathLst>
              <a:path extrusionOk="0" h="26" w="39">
                <a:moveTo>
                  <a:pt x="20" y="0"/>
                </a:moveTo>
                <a:lnTo>
                  <a:pt x="20" y="0"/>
                </a:lnTo>
                <a:lnTo>
                  <a:pt x="28" y="2"/>
                </a:lnTo>
                <a:lnTo>
                  <a:pt x="33" y="4"/>
                </a:lnTo>
                <a:lnTo>
                  <a:pt x="37" y="7"/>
                </a:lnTo>
                <a:lnTo>
                  <a:pt x="38" y="12"/>
                </a:lnTo>
                <a:lnTo>
                  <a:pt x="37" y="17"/>
                </a:lnTo>
                <a:lnTo>
                  <a:pt x="33" y="21"/>
                </a:lnTo>
                <a:lnTo>
                  <a:pt x="28" y="24"/>
                </a:lnTo>
                <a:lnTo>
                  <a:pt x="20" y="25"/>
                </a:lnTo>
                <a:lnTo>
                  <a:pt x="12" y="24"/>
                </a:lnTo>
                <a:lnTo>
                  <a:pt x="7" y="21"/>
                </a:lnTo>
                <a:lnTo>
                  <a:pt x="2" y="17"/>
                </a:lnTo>
                <a:lnTo>
                  <a:pt x="0" y="12"/>
                </a:lnTo>
                <a:lnTo>
                  <a:pt x="2" y="7"/>
                </a:lnTo>
                <a:lnTo>
                  <a:pt x="7" y="4"/>
                </a:lnTo>
                <a:lnTo>
                  <a:pt x="12" y="2"/>
                </a:lnTo>
                <a:lnTo>
                  <a:pt x="20" y="0"/>
                </a:lnTo>
              </a:path>
            </a:pathLst>
          </a:custGeom>
          <a:noFill/>
          <a:ln cap="rnd" cmpd="sng" w="12700">
            <a:solidFill>
              <a:srgbClr val="71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Central Tendency Solution*</a:t>
            </a:r>
            <a:endParaRPr/>
          </a:p>
        </p:txBody>
      </p:sp>
      <p:sp>
        <p:nvSpPr>
          <p:cNvPr id="1683" name="Google Shape;1683;p47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cxnSp>
        <p:nvCxnSpPr>
          <p:cNvPr id="1684" name="Google Shape;1684;p47"/>
          <p:cNvCxnSpPr/>
          <p:nvPr/>
        </p:nvCxnSpPr>
        <p:spPr>
          <a:xfrm>
            <a:off x="944562" y="3440112"/>
            <a:ext cx="260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5" name="Google Shape;1685;p47"/>
          <p:cNvCxnSpPr/>
          <p:nvPr/>
        </p:nvCxnSpPr>
        <p:spPr>
          <a:xfrm>
            <a:off x="1677987" y="3708400"/>
            <a:ext cx="9350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6" name="Google Shape;1686;p47"/>
          <p:cNvCxnSpPr/>
          <p:nvPr/>
        </p:nvCxnSpPr>
        <p:spPr>
          <a:xfrm>
            <a:off x="3087687" y="3708400"/>
            <a:ext cx="30734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7" name="Google Shape;1687;p47"/>
          <p:cNvCxnSpPr/>
          <p:nvPr/>
        </p:nvCxnSpPr>
        <p:spPr>
          <a:xfrm>
            <a:off x="1677987" y="5051425"/>
            <a:ext cx="61087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8" name="Google Shape;1688;p47"/>
          <p:cNvSpPr txBox="1"/>
          <p:nvPr/>
        </p:nvSpPr>
        <p:spPr>
          <a:xfrm>
            <a:off x="800100" y="33988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89" name="Google Shape;1689;p47"/>
          <p:cNvSpPr txBox="1"/>
          <p:nvPr/>
        </p:nvSpPr>
        <p:spPr>
          <a:xfrm>
            <a:off x="2092325" y="2814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0" name="Google Shape;1690;p47"/>
          <p:cNvSpPr txBox="1"/>
          <p:nvPr/>
        </p:nvSpPr>
        <p:spPr>
          <a:xfrm>
            <a:off x="1928812" y="3703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91" name="Google Shape;1691;p47"/>
          <p:cNvSpPr txBox="1"/>
          <p:nvPr/>
        </p:nvSpPr>
        <p:spPr>
          <a:xfrm>
            <a:off x="3009900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2" name="Google Shape;1692;p47"/>
          <p:cNvSpPr txBox="1"/>
          <p:nvPr/>
        </p:nvSpPr>
        <p:spPr>
          <a:xfrm>
            <a:off x="3875087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3" name="Google Shape;1693;p47"/>
          <p:cNvSpPr txBox="1"/>
          <p:nvPr/>
        </p:nvSpPr>
        <p:spPr>
          <a:xfrm>
            <a:off x="5568950" y="30845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4" name="Google Shape;1694;p47"/>
          <p:cNvSpPr txBox="1"/>
          <p:nvPr/>
        </p:nvSpPr>
        <p:spPr>
          <a:xfrm>
            <a:off x="2393950" y="303053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95" name="Google Shape;1695;p47"/>
          <p:cNvSpPr txBox="1"/>
          <p:nvPr/>
        </p:nvSpPr>
        <p:spPr>
          <a:xfrm>
            <a:off x="1609725" y="3363912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696" name="Google Shape;1696;p47"/>
          <p:cNvSpPr txBox="1"/>
          <p:nvPr/>
        </p:nvSpPr>
        <p:spPr>
          <a:xfrm>
            <a:off x="1712912" y="24907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97" name="Google Shape;1697;p47"/>
          <p:cNvSpPr txBox="1"/>
          <p:nvPr/>
        </p:nvSpPr>
        <p:spPr>
          <a:xfrm>
            <a:off x="1233487" y="3398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698" name="Google Shape;1698;p47"/>
          <p:cNvSpPr txBox="1"/>
          <p:nvPr/>
        </p:nvSpPr>
        <p:spPr>
          <a:xfrm>
            <a:off x="2643187" y="3398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699" name="Google Shape;1699;p47"/>
          <p:cNvSpPr txBox="1"/>
          <p:nvPr/>
        </p:nvSpPr>
        <p:spPr>
          <a:xfrm>
            <a:off x="3538537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0" name="Google Shape;1700;p47"/>
          <p:cNvSpPr txBox="1"/>
          <p:nvPr/>
        </p:nvSpPr>
        <p:spPr>
          <a:xfrm>
            <a:off x="4454525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1" name="Google Shape;1701;p47"/>
          <p:cNvSpPr txBox="1"/>
          <p:nvPr/>
        </p:nvSpPr>
        <p:spPr>
          <a:xfrm>
            <a:off x="5233987" y="30845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2" name="Google Shape;1702;p47"/>
          <p:cNvSpPr txBox="1"/>
          <p:nvPr/>
        </p:nvSpPr>
        <p:spPr>
          <a:xfrm>
            <a:off x="1233487" y="47402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03" name="Google Shape;1703;p47"/>
          <p:cNvSpPr txBox="1"/>
          <p:nvPr/>
        </p:nvSpPr>
        <p:spPr>
          <a:xfrm>
            <a:off x="2093912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4" name="Google Shape;1704;p47"/>
          <p:cNvSpPr txBox="1"/>
          <p:nvPr/>
        </p:nvSpPr>
        <p:spPr>
          <a:xfrm>
            <a:off x="2922587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5" name="Google Shape;1705;p47"/>
          <p:cNvSpPr txBox="1"/>
          <p:nvPr/>
        </p:nvSpPr>
        <p:spPr>
          <a:xfrm>
            <a:off x="3714750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6" name="Google Shape;1706;p47"/>
          <p:cNvSpPr txBox="1"/>
          <p:nvPr/>
        </p:nvSpPr>
        <p:spPr>
          <a:xfrm>
            <a:off x="4543425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7" name="Google Shape;1707;p47"/>
          <p:cNvSpPr txBox="1"/>
          <p:nvPr/>
        </p:nvSpPr>
        <p:spPr>
          <a:xfrm>
            <a:off x="5372100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8" name="Google Shape;1708;p47"/>
          <p:cNvSpPr txBox="1"/>
          <p:nvPr/>
        </p:nvSpPr>
        <p:spPr>
          <a:xfrm>
            <a:off x="6202362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09" name="Google Shape;1709;p47"/>
          <p:cNvSpPr txBox="1"/>
          <p:nvPr/>
        </p:nvSpPr>
        <p:spPr>
          <a:xfrm>
            <a:off x="7018337" y="44275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10" name="Google Shape;1710;p47"/>
          <p:cNvSpPr txBox="1"/>
          <p:nvPr/>
        </p:nvSpPr>
        <p:spPr>
          <a:xfrm>
            <a:off x="1233487" y="57705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11" name="Google Shape;1711;p47"/>
          <p:cNvSpPr txBox="1"/>
          <p:nvPr/>
        </p:nvSpPr>
        <p:spPr>
          <a:xfrm>
            <a:off x="1714500" y="3363912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12" name="Google Shape;1712;p47"/>
          <p:cNvSpPr txBox="1"/>
          <p:nvPr/>
        </p:nvSpPr>
        <p:spPr>
          <a:xfrm>
            <a:off x="1579562" y="2720975"/>
            <a:ext cx="463550" cy="83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1713" name="Google Shape;1713;p47"/>
          <p:cNvSpPr txBox="1"/>
          <p:nvPr/>
        </p:nvSpPr>
        <p:spPr>
          <a:xfrm>
            <a:off x="1866900" y="33639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14" name="Google Shape;1714;p47"/>
          <p:cNvSpPr txBox="1"/>
          <p:nvPr/>
        </p:nvSpPr>
        <p:spPr>
          <a:xfrm>
            <a:off x="329406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15" name="Google Shape;1715;p47"/>
          <p:cNvSpPr txBox="1"/>
          <p:nvPr/>
        </p:nvSpPr>
        <p:spPr>
          <a:xfrm>
            <a:off x="417671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16" name="Google Shape;1716;p47"/>
          <p:cNvSpPr txBox="1"/>
          <p:nvPr/>
        </p:nvSpPr>
        <p:spPr>
          <a:xfrm>
            <a:off x="5872162" y="330041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17" name="Google Shape;1717;p47"/>
          <p:cNvSpPr txBox="1"/>
          <p:nvPr/>
        </p:nvSpPr>
        <p:spPr>
          <a:xfrm>
            <a:off x="4413250" y="3703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18" name="Google Shape;1718;p47"/>
          <p:cNvSpPr txBox="1"/>
          <p:nvPr/>
        </p:nvSpPr>
        <p:spPr>
          <a:xfrm>
            <a:off x="1549400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719" name="Google Shape;1719;p47"/>
          <p:cNvSpPr txBox="1"/>
          <p:nvPr/>
        </p:nvSpPr>
        <p:spPr>
          <a:xfrm>
            <a:off x="2379662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20" name="Google Shape;1720;p47"/>
          <p:cNvSpPr txBox="1"/>
          <p:nvPr/>
        </p:nvSpPr>
        <p:spPr>
          <a:xfrm>
            <a:off x="3233737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721" name="Google Shape;1721;p47"/>
          <p:cNvSpPr txBox="1"/>
          <p:nvPr/>
        </p:nvSpPr>
        <p:spPr>
          <a:xfrm>
            <a:off x="3998912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722" name="Google Shape;1722;p47"/>
          <p:cNvSpPr txBox="1"/>
          <p:nvPr/>
        </p:nvSpPr>
        <p:spPr>
          <a:xfrm>
            <a:off x="4829175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723" name="Google Shape;1723;p47"/>
          <p:cNvSpPr txBox="1"/>
          <p:nvPr/>
        </p:nvSpPr>
        <p:spPr>
          <a:xfrm>
            <a:off x="5657850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24" name="Google Shape;1724;p47"/>
          <p:cNvSpPr txBox="1"/>
          <p:nvPr/>
        </p:nvSpPr>
        <p:spPr>
          <a:xfrm>
            <a:off x="6486525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725" name="Google Shape;1725;p47"/>
          <p:cNvSpPr txBox="1"/>
          <p:nvPr/>
        </p:nvSpPr>
        <p:spPr>
          <a:xfrm>
            <a:off x="7304087" y="442753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726" name="Google Shape;1726;p47"/>
          <p:cNvSpPr txBox="1"/>
          <p:nvPr/>
        </p:nvSpPr>
        <p:spPr>
          <a:xfrm>
            <a:off x="4521200" y="50466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27" name="Google Shape;1727;p47"/>
          <p:cNvSpPr txBox="1"/>
          <p:nvPr/>
        </p:nvSpPr>
        <p:spPr>
          <a:xfrm>
            <a:off x="1536700" y="5770562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728" name="Google Shape;1728;p47"/>
          <p:cNvSpPr txBox="1"/>
          <p:nvPr/>
        </p:nvSpPr>
        <p:spPr>
          <a:xfrm>
            <a:off x="2070100" y="57705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29" name="Google Shape;1729;p47"/>
          <p:cNvSpPr txBox="1"/>
          <p:nvPr/>
        </p:nvSpPr>
        <p:spPr>
          <a:xfrm>
            <a:off x="4752975" y="3084512"/>
            <a:ext cx="3968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  <p:sp>
        <p:nvSpPr>
          <p:cNvPr id="1730" name="Google Shape;1730;p47"/>
          <p:cNvSpPr txBox="1"/>
          <p:nvPr/>
        </p:nvSpPr>
        <p:spPr>
          <a:xfrm>
            <a:off x="1974850" y="57705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Central Tendency Solution*</a:t>
            </a:r>
            <a:endParaRPr/>
          </a:p>
        </p:txBody>
      </p:sp>
      <p:sp>
        <p:nvSpPr>
          <p:cNvPr id="1736" name="Google Shape;1736;p48"/>
          <p:cNvSpPr txBox="1"/>
          <p:nvPr>
            <p:ph idx="1" type="body"/>
          </p:nvPr>
        </p:nvSpPr>
        <p:spPr>
          <a:xfrm>
            <a:off x="609600" y="1981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11	12	13	16	16	17	18	21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3	4	5	6	7	8</a:t>
            </a:r>
            <a:endParaRPr/>
          </a:p>
        </p:txBody>
      </p:sp>
      <p:sp>
        <p:nvSpPr>
          <p:cNvPr id="1737" name="Google Shape;1737;p48"/>
          <p:cNvSpPr/>
          <p:nvPr/>
        </p:nvSpPr>
        <p:spPr>
          <a:xfrm>
            <a:off x="5492750" y="4044950"/>
            <a:ext cx="215900" cy="21590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 cap="flat" cmpd="sng" w="12700">
            <a:solidFill>
              <a:srgbClr val="23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8" name="Google Shape;1738;p48"/>
          <p:cNvCxnSpPr/>
          <p:nvPr/>
        </p:nvCxnSpPr>
        <p:spPr>
          <a:xfrm>
            <a:off x="4730750" y="4938712"/>
            <a:ext cx="7683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48"/>
          <p:cNvCxnSpPr/>
          <p:nvPr/>
        </p:nvCxnSpPr>
        <p:spPr>
          <a:xfrm>
            <a:off x="5972175" y="4938712"/>
            <a:ext cx="7540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48"/>
          <p:cNvCxnSpPr/>
          <p:nvPr/>
        </p:nvCxnSpPr>
        <p:spPr>
          <a:xfrm>
            <a:off x="3024187" y="6078537"/>
            <a:ext cx="124777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1" name="Google Shape;1741;p48"/>
          <p:cNvSpPr txBox="1"/>
          <p:nvPr/>
        </p:nvSpPr>
        <p:spPr>
          <a:xfrm>
            <a:off x="1149350" y="4629150"/>
            <a:ext cx="19542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Positionin</a:t>
            </a:r>
            <a:endParaRPr/>
          </a:p>
        </p:txBody>
      </p:sp>
      <p:sp>
        <p:nvSpPr>
          <p:cNvPr id="1742" name="Google Shape;1742;p48"/>
          <p:cNvSpPr txBox="1"/>
          <p:nvPr/>
        </p:nvSpPr>
        <p:spPr>
          <a:xfrm>
            <a:off x="2913062" y="4629150"/>
            <a:ext cx="14573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 Point</a:t>
            </a:r>
            <a:endParaRPr/>
          </a:p>
        </p:txBody>
      </p:sp>
      <p:sp>
        <p:nvSpPr>
          <p:cNvPr id="1743" name="Google Shape;1743;p48"/>
          <p:cNvSpPr txBox="1"/>
          <p:nvPr/>
        </p:nvSpPr>
        <p:spPr>
          <a:xfrm>
            <a:off x="1149350" y="5767387"/>
            <a:ext cx="15240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744" name="Google Shape;1744;p48"/>
          <p:cNvSpPr txBox="1"/>
          <p:nvPr/>
        </p:nvSpPr>
        <p:spPr>
          <a:xfrm>
            <a:off x="4286250" y="4629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45" name="Google Shape;1745;p48"/>
          <p:cNvSpPr txBox="1"/>
          <p:nvPr/>
        </p:nvSpPr>
        <p:spPr>
          <a:xfrm>
            <a:off x="4957762" y="43148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46" name="Google Shape;1746;p48"/>
          <p:cNvSpPr txBox="1"/>
          <p:nvPr/>
        </p:nvSpPr>
        <p:spPr>
          <a:xfrm>
            <a:off x="5527675" y="4629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47" name="Google Shape;1747;p48"/>
          <p:cNvSpPr txBox="1"/>
          <p:nvPr/>
        </p:nvSpPr>
        <p:spPr>
          <a:xfrm>
            <a:off x="6184900" y="43148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48" name="Google Shape;1748;p48"/>
          <p:cNvSpPr txBox="1"/>
          <p:nvPr/>
        </p:nvSpPr>
        <p:spPr>
          <a:xfrm>
            <a:off x="6754812" y="46291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49" name="Google Shape;1749;p48"/>
          <p:cNvSpPr txBox="1"/>
          <p:nvPr/>
        </p:nvSpPr>
        <p:spPr>
          <a:xfrm>
            <a:off x="2579687" y="57673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50" name="Google Shape;1750;p48"/>
          <p:cNvSpPr txBox="1"/>
          <p:nvPr/>
        </p:nvSpPr>
        <p:spPr>
          <a:xfrm>
            <a:off x="3440112" y="54546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1751" name="Google Shape;1751;p48"/>
          <p:cNvSpPr txBox="1"/>
          <p:nvPr/>
        </p:nvSpPr>
        <p:spPr>
          <a:xfrm>
            <a:off x="4300537" y="57673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752" name="Google Shape;1752;p48"/>
          <p:cNvSpPr txBox="1"/>
          <p:nvPr/>
        </p:nvSpPr>
        <p:spPr>
          <a:xfrm>
            <a:off x="4627562" y="43148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53" name="Google Shape;1753;p48"/>
          <p:cNvSpPr txBox="1"/>
          <p:nvPr/>
        </p:nvSpPr>
        <p:spPr>
          <a:xfrm>
            <a:off x="5243512" y="43148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54" name="Google Shape;1754;p48"/>
          <p:cNvSpPr txBox="1"/>
          <p:nvPr/>
        </p:nvSpPr>
        <p:spPr>
          <a:xfrm>
            <a:off x="4910137" y="49339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55" name="Google Shape;1755;p48"/>
          <p:cNvSpPr txBox="1"/>
          <p:nvPr/>
        </p:nvSpPr>
        <p:spPr>
          <a:xfrm>
            <a:off x="5868987" y="43148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56" name="Google Shape;1756;p48"/>
          <p:cNvSpPr txBox="1"/>
          <p:nvPr/>
        </p:nvSpPr>
        <p:spPr>
          <a:xfrm>
            <a:off x="6470650" y="43148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57" name="Google Shape;1757;p48"/>
          <p:cNvSpPr txBox="1"/>
          <p:nvPr/>
        </p:nvSpPr>
        <p:spPr>
          <a:xfrm>
            <a:off x="6143625" y="49339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58" name="Google Shape;1758;p48"/>
          <p:cNvSpPr txBox="1"/>
          <p:nvPr/>
        </p:nvSpPr>
        <p:spPr>
          <a:xfrm>
            <a:off x="7085012" y="46291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59" name="Google Shape;1759;p48"/>
          <p:cNvSpPr txBox="1"/>
          <p:nvPr/>
        </p:nvSpPr>
        <p:spPr>
          <a:xfrm>
            <a:off x="7389812" y="46291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60" name="Google Shape;1760;p48"/>
          <p:cNvSpPr txBox="1"/>
          <p:nvPr/>
        </p:nvSpPr>
        <p:spPr>
          <a:xfrm>
            <a:off x="2895600" y="54546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61" name="Google Shape;1761;p48"/>
          <p:cNvSpPr txBox="1"/>
          <p:nvPr/>
        </p:nvSpPr>
        <p:spPr>
          <a:xfrm>
            <a:off x="3725862" y="54546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62" name="Google Shape;1762;p48"/>
          <p:cNvSpPr txBox="1"/>
          <p:nvPr/>
        </p:nvSpPr>
        <p:spPr>
          <a:xfrm>
            <a:off x="3443287" y="60737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63" name="Google Shape;1763;p48"/>
          <p:cNvSpPr txBox="1"/>
          <p:nvPr/>
        </p:nvSpPr>
        <p:spPr>
          <a:xfrm>
            <a:off x="4603750" y="576738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64" name="Google Shape;1764;p48"/>
          <p:cNvSpPr txBox="1"/>
          <p:nvPr/>
        </p:nvSpPr>
        <p:spPr>
          <a:xfrm>
            <a:off x="7294562" y="46291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Central Tendency Solution*</a:t>
            </a:r>
            <a:endParaRPr/>
          </a:p>
        </p:txBody>
      </p:sp>
      <p:sp>
        <p:nvSpPr>
          <p:cNvPr id="1770" name="Google Shape;1770;p49"/>
          <p:cNvSpPr txBox="1"/>
          <p:nvPr/>
        </p:nvSpPr>
        <p:spPr>
          <a:xfrm>
            <a:off x="641350" y="2003425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11	12	13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16	16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17	18	21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Presenting </a:t>
            </a:r>
            <a:b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Qualitative Data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50"/>
          <p:cNvSpPr txBox="1"/>
          <p:nvPr>
            <p:ph type="title"/>
          </p:nvPr>
        </p:nvSpPr>
        <p:spPr>
          <a:xfrm>
            <a:off x="1524000" y="171450"/>
            <a:ext cx="7567612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Summary of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Central Tendency Measures </a:t>
            </a:r>
            <a:endParaRPr/>
          </a:p>
        </p:txBody>
      </p:sp>
      <p:sp>
        <p:nvSpPr>
          <p:cNvPr id="1776" name="Google Shape;1776;p50"/>
          <p:cNvSpPr txBox="1"/>
          <p:nvPr/>
        </p:nvSpPr>
        <p:spPr>
          <a:xfrm>
            <a:off x="2462212" y="1989137"/>
            <a:ext cx="17462" cy="4111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50"/>
          <p:cNvSpPr txBox="1"/>
          <p:nvPr/>
        </p:nvSpPr>
        <p:spPr>
          <a:xfrm>
            <a:off x="5370512" y="1989137"/>
            <a:ext cx="17462" cy="4111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50"/>
          <p:cNvSpPr txBox="1"/>
          <p:nvPr/>
        </p:nvSpPr>
        <p:spPr>
          <a:xfrm>
            <a:off x="652462" y="1989137"/>
            <a:ext cx="1800225" cy="411162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50"/>
          <p:cNvSpPr txBox="1"/>
          <p:nvPr/>
        </p:nvSpPr>
        <p:spPr>
          <a:xfrm>
            <a:off x="742950" y="1962150"/>
            <a:ext cx="16398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endParaRPr/>
          </a:p>
        </p:txBody>
      </p:sp>
      <p:sp>
        <p:nvSpPr>
          <p:cNvPr id="1780" name="Google Shape;1780;p50"/>
          <p:cNvSpPr txBox="1"/>
          <p:nvPr/>
        </p:nvSpPr>
        <p:spPr>
          <a:xfrm>
            <a:off x="2489200" y="1989137"/>
            <a:ext cx="2870200" cy="411162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50"/>
          <p:cNvSpPr txBox="1"/>
          <p:nvPr/>
        </p:nvSpPr>
        <p:spPr>
          <a:xfrm>
            <a:off x="3073400" y="1962150"/>
            <a:ext cx="17160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Equation</a:t>
            </a:r>
            <a:endParaRPr/>
          </a:p>
        </p:txBody>
      </p:sp>
      <p:sp>
        <p:nvSpPr>
          <p:cNvPr id="1782" name="Google Shape;1782;p50"/>
          <p:cNvSpPr txBox="1"/>
          <p:nvPr/>
        </p:nvSpPr>
        <p:spPr>
          <a:xfrm>
            <a:off x="5397500" y="1989137"/>
            <a:ext cx="3068637" cy="411162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50"/>
          <p:cNvSpPr txBox="1"/>
          <p:nvPr/>
        </p:nvSpPr>
        <p:spPr>
          <a:xfrm>
            <a:off x="5853112" y="1962150"/>
            <a:ext cx="21526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1784" name="Google Shape;1784;p50"/>
          <p:cNvSpPr txBox="1"/>
          <p:nvPr/>
        </p:nvSpPr>
        <p:spPr>
          <a:xfrm>
            <a:off x="649287" y="2409825"/>
            <a:ext cx="1803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50"/>
          <p:cNvSpPr txBox="1"/>
          <p:nvPr/>
        </p:nvSpPr>
        <p:spPr>
          <a:xfrm>
            <a:off x="2462212" y="24098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50"/>
          <p:cNvSpPr txBox="1"/>
          <p:nvPr/>
        </p:nvSpPr>
        <p:spPr>
          <a:xfrm>
            <a:off x="2489200" y="2409825"/>
            <a:ext cx="28702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50"/>
          <p:cNvSpPr txBox="1"/>
          <p:nvPr/>
        </p:nvSpPr>
        <p:spPr>
          <a:xfrm>
            <a:off x="5370512" y="24098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50"/>
          <p:cNvSpPr txBox="1"/>
          <p:nvPr/>
        </p:nvSpPr>
        <p:spPr>
          <a:xfrm>
            <a:off x="5397500" y="2409825"/>
            <a:ext cx="30686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50"/>
          <p:cNvSpPr txBox="1"/>
          <p:nvPr/>
        </p:nvSpPr>
        <p:spPr>
          <a:xfrm>
            <a:off x="2462212" y="2438400"/>
            <a:ext cx="17462" cy="430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50"/>
          <p:cNvSpPr txBox="1"/>
          <p:nvPr/>
        </p:nvSpPr>
        <p:spPr>
          <a:xfrm>
            <a:off x="5370512" y="2438400"/>
            <a:ext cx="17462" cy="4302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50"/>
          <p:cNvSpPr txBox="1"/>
          <p:nvPr/>
        </p:nvSpPr>
        <p:spPr>
          <a:xfrm>
            <a:off x="623887" y="2398712"/>
            <a:ext cx="10858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792" name="Google Shape;1792;p50"/>
          <p:cNvSpPr txBox="1"/>
          <p:nvPr/>
        </p:nvSpPr>
        <p:spPr>
          <a:xfrm>
            <a:off x="3278187" y="2425700"/>
            <a:ext cx="50800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endParaRPr/>
          </a:p>
        </p:txBody>
      </p:sp>
      <p:sp>
        <p:nvSpPr>
          <p:cNvPr id="1793" name="Google Shape;1793;p50"/>
          <p:cNvSpPr txBox="1"/>
          <p:nvPr/>
        </p:nvSpPr>
        <p:spPr>
          <a:xfrm>
            <a:off x="3576637" y="2427287"/>
            <a:ext cx="4302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94" name="Google Shape;1794;p50"/>
          <p:cNvSpPr txBox="1"/>
          <p:nvPr/>
        </p:nvSpPr>
        <p:spPr>
          <a:xfrm>
            <a:off x="3814762" y="2592387"/>
            <a:ext cx="244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795" name="Google Shape;1795;p50"/>
          <p:cNvSpPr txBox="1"/>
          <p:nvPr/>
        </p:nvSpPr>
        <p:spPr>
          <a:xfrm>
            <a:off x="3867150" y="2593975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796" name="Google Shape;1796;p50"/>
          <p:cNvSpPr txBox="1"/>
          <p:nvPr/>
        </p:nvSpPr>
        <p:spPr>
          <a:xfrm>
            <a:off x="3995737" y="2427287"/>
            <a:ext cx="3905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endParaRPr/>
          </a:p>
        </p:txBody>
      </p:sp>
      <p:sp>
        <p:nvSpPr>
          <p:cNvPr id="1797" name="Google Shape;1797;p50"/>
          <p:cNvSpPr txBox="1"/>
          <p:nvPr/>
        </p:nvSpPr>
        <p:spPr>
          <a:xfrm>
            <a:off x="4195762" y="2427287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98" name="Google Shape;1798;p50"/>
          <p:cNvSpPr txBox="1"/>
          <p:nvPr/>
        </p:nvSpPr>
        <p:spPr>
          <a:xfrm>
            <a:off x="5356225" y="2398712"/>
            <a:ext cx="239077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 Point</a:t>
            </a:r>
            <a:endParaRPr/>
          </a:p>
        </p:txBody>
      </p:sp>
      <p:sp>
        <p:nvSpPr>
          <p:cNvPr id="1799" name="Google Shape;1799;p50"/>
          <p:cNvSpPr txBox="1"/>
          <p:nvPr/>
        </p:nvSpPr>
        <p:spPr>
          <a:xfrm>
            <a:off x="649287" y="2878137"/>
            <a:ext cx="1803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50"/>
          <p:cNvSpPr txBox="1"/>
          <p:nvPr/>
        </p:nvSpPr>
        <p:spPr>
          <a:xfrm>
            <a:off x="2462212" y="28781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50"/>
          <p:cNvSpPr txBox="1"/>
          <p:nvPr/>
        </p:nvSpPr>
        <p:spPr>
          <a:xfrm>
            <a:off x="2489200" y="2878137"/>
            <a:ext cx="28702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50"/>
          <p:cNvSpPr txBox="1"/>
          <p:nvPr/>
        </p:nvSpPr>
        <p:spPr>
          <a:xfrm>
            <a:off x="5370512" y="28781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50"/>
          <p:cNvSpPr txBox="1"/>
          <p:nvPr/>
        </p:nvSpPr>
        <p:spPr>
          <a:xfrm>
            <a:off x="5397500" y="2878137"/>
            <a:ext cx="30686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50"/>
          <p:cNvSpPr txBox="1"/>
          <p:nvPr/>
        </p:nvSpPr>
        <p:spPr>
          <a:xfrm>
            <a:off x="2462212" y="2905125"/>
            <a:ext cx="17462" cy="8143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50"/>
          <p:cNvSpPr txBox="1"/>
          <p:nvPr/>
        </p:nvSpPr>
        <p:spPr>
          <a:xfrm>
            <a:off x="5370512" y="2905125"/>
            <a:ext cx="17462" cy="8143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50"/>
          <p:cNvSpPr txBox="1"/>
          <p:nvPr/>
        </p:nvSpPr>
        <p:spPr>
          <a:xfrm>
            <a:off x="623887" y="2867025"/>
            <a:ext cx="136366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807" name="Google Shape;1807;p50"/>
          <p:cNvSpPr txBox="1"/>
          <p:nvPr/>
        </p:nvSpPr>
        <p:spPr>
          <a:xfrm>
            <a:off x="2451100" y="2867025"/>
            <a:ext cx="31273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808" name="Google Shape;1808;p50"/>
          <p:cNvSpPr txBox="1"/>
          <p:nvPr/>
        </p:nvSpPr>
        <p:spPr>
          <a:xfrm>
            <a:off x="2570162" y="2867025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809" name="Google Shape;1809;p50"/>
          <p:cNvSpPr txBox="1"/>
          <p:nvPr/>
        </p:nvSpPr>
        <p:spPr>
          <a:xfrm>
            <a:off x="2768600" y="2867025"/>
            <a:ext cx="71913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/>
          </a:p>
        </p:txBody>
      </p:sp>
      <p:sp>
        <p:nvSpPr>
          <p:cNvPr id="1810" name="Google Shape;1810;p50"/>
          <p:cNvSpPr txBox="1"/>
          <p:nvPr/>
        </p:nvSpPr>
        <p:spPr>
          <a:xfrm>
            <a:off x="3294062" y="2867025"/>
            <a:ext cx="15589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Position</a:t>
            </a:r>
            <a:endParaRPr/>
          </a:p>
        </p:txBody>
      </p:sp>
      <p:sp>
        <p:nvSpPr>
          <p:cNvPr id="1811" name="Google Shape;1811;p50"/>
          <p:cNvSpPr txBox="1"/>
          <p:nvPr/>
        </p:nvSpPr>
        <p:spPr>
          <a:xfrm>
            <a:off x="2547937" y="3275012"/>
            <a:ext cx="8334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50"/>
          <p:cNvSpPr txBox="1"/>
          <p:nvPr/>
        </p:nvSpPr>
        <p:spPr>
          <a:xfrm>
            <a:off x="2451100" y="3278187"/>
            <a:ext cx="6873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</a:t>
            </a:r>
            <a:endParaRPr/>
          </a:p>
        </p:txBody>
      </p:sp>
      <p:sp>
        <p:nvSpPr>
          <p:cNvPr id="1813" name="Google Shape;1813;p50"/>
          <p:cNvSpPr txBox="1"/>
          <p:nvPr/>
        </p:nvSpPr>
        <p:spPr>
          <a:xfrm>
            <a:off x="5356225" y="2867025"/>
            <a:ext cx="22542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Value</a:t>
            </a:r>
            <a:endParaRPr/>
          </a:p>
        </p:txBody>
      </p:sp>
      <p:sp>
        <p:nvSpPr>
          <p:cNvPr id="1814" name="Google Shape;1814;p50"/>
          <p:cNvSpPr txBox="1"/>
          <p:nvPr/>
        </p:nvSpPr>
        <p:spPr>
          <a:xfrm>
            <a:off x="5356225" y="3278187"/>
            <a:ext cx="253047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Ordered</a:t>
            </a:r>
            <a:endParaRPr/>
          </a:p>
        </p:txBody>
      </p:sp>
      <p:sp>
        <p:nvSpPr>
          <p:cNvPr id="1815" name="Google Shape;1815;p50"/>
          <p:cNvSpPr txBox="1"/>
          <p:nvPr/>
        </p:nvSpPr>
        <p:spPr>
          <a:xfrm>
            <a:off x="649287" y="3729037"/>
            <a:ext cx="1803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50"/>
          <p:cNvSpPr txBox="1"/>
          <p:nvPr/>
        </p:nvSpPr>
        <p:spPr>
          <a:xfrm>
            <a:off x="2462212" y="37290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50"/>
          <p:cNvSpPr txBox="1"/>
          <p:nvPr/>
        </p:nvSpPr>
        <p:spPr>
          <a:xfrm>
            <a:off x="2489200" y="3729037"/>
            <a:ext cx="28702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50"/>
          <p:cNvSpPr txBox="1"/>
          <p:nvPr/>
        </p:nvSpPr>
        <p:spPr>
          <a:xfrm>
            <a:off x="5370512" y="37290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50"/>
          <p:cNvSpPr txBox="1"/>
          <p:nvPr/>
        </p:nvSpPr>
        <p:spPr>
          <a:xfrm>
            <a:off x="5397500" y="3729037"/>
            <a:ext cx="30686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50"/>
          <p:cNvSpPr txBox="1"/>
          <p:nvPr/>
        </p:nvSpPr>
        <p:spPr>
          <a:xfrm>
            <a:off x="2462212" y="3757612"/>
            <a:ext cx="17462" cy="403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50"/>
          <p:cNvSpPr txBox="1"/>
          <p:nvPr/>
        </p:nvSpPr>
        <p:spPr>
          <a:xfrm>
            <a:off x="5370512" y="3757612"/>
            <a:ext cx="17462" cy="403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50"/>
          <p:cNvSpPr txBox="1"/>
          <p:nvPr/>
        </p:nvSpPr>
        <p:spPr>
          <a:xfrm>
            <a:off x="623887" y="3717925"/>
            <a:ext cx="1085850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823" name="Google Shape;1823;p50"/>
          <p:cNvSpPr txBox="1"/>
          <p:nvPr/>
        </p:nvSpPr>
        <p:spPr>
          <a:xfrm>
            <a:off x="3440112" y="3717925"/>
            <a:ext cx="9874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</p:txBody>
      </p:sp>
      <p:sp>
        <p:nvSpPr>
          <p:cNvPr id="1824" name="Google Shape;1824;p50"/>
          <p:cNvSpPr txBox="1"/>
          <p:nvPr/>
        </p:nvSpPr>
        <p:spPr>
          <a:xfrm>
            <a:off x="5356225" y="3717925"/>
            <a:ext cx="2490787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Frequent</a:t>
            </a:r>
            <a:endParaRPr/>
          </a:p>
        </p:txBody>
      </p:sp>
      <p:sp>
        <p:nvSpPr>
          <p:cNvPr id="1825" name="Google Shape;1825;p50"/>
          <p:cNvSpPr txBox="1"/>
          <p:nvPr/>
        </p:nvSpPr>
        <p:spPr>
          <a:xfrm>
            <a:off x="649287" y="4168775"/>
            <a:ext cx="18034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50"/>
          <p:cNvSpPr txBox="1"/>
          <p:nvPr/>
        </p:nvSpPr>
        <p:spPr>
          <a:xfrm>
            <a:off x="2462212" y="416877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50"/>
          <p:cNvSpPr txBox="1"/>
          <p:nvPr/>
        </p:nvSpPr>
        <p:spPr>
          <a:xfrm>
            <a:off x="2489200" y="4168775"/>
            <a:ext cx="28702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50"/>
          <p:cNvSpPr txBox="1"/>
          <p:nvPr/>
        </p:nvSpPr>
        <p:spPr>
          <a:xfrm>
            <a:off x="5370512" y="416877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50"/>
          <p:cNvSpPr txBox="1"/>
          <p:nvPr/>
        </p:nvSpPr>
        <p:spPr>
          <a:xfrm>
            <a:off x="5397500" y="4168775"/>
            <a:ext cx="30686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Variation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2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840" name="Google Shape;1840;p52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52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842" name="Google Shape;1842;p52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843" name="Google Shape;1843;p52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52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52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52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52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52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52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52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52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52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52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52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52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52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52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858" name="Google Shape;1858;p52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52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860" name="Google Shape;1860;p52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52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862" name="Google Shape;1862;p52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52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52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52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866" name="Google Shape;1866;p52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867" name="Google Shape;1867;p52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52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52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52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52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52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52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52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52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52"/>
          <p:cNvSpPr txBox="1"/>
          <p:nvPr/>
        </p:nvSpPr>
        <p:spPr>
          <a:xfrm>
            <a:off x="4806950" y="4014787"/>
            <a:ext cx="1125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877" name="Google Shape;1877;p52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52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1879" name="Google Shape;1879;p52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52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1881" name="Google Shape;1881;p52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52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52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1884" name="Google Shape;1884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52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52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52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52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1893" name="Google Shape;1893;p52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2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  <p:sp>
        <p:nvSpPr>
          <p:cNvPr id="1895" name="Google Shape;1895;p52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5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Range</a:t>
            </a:r>
            <a:endParaRPr/>
          </a:p>
        </p:txBody>
      </p:sp>
      <p:sp>
        <p:nvSpPr>
          <p:cNvPr id="1901" name="Google Shape;1901;p53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Dispersion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Difference Between Largest &amp; Smallest Observations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592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Ignores How Data Are Distributed</a:t>
            </a:r>
            <a:endParaRPr/>
          </a:p>
        </p:txBody>
      </p:sp>
      <p:sp>
        <p:nvSpPr>
          <p:cNvPr id="1902" name="Google Shape;1902;p53"/>
          <p:cNvSpPr txBox="1"/>
          <p:nvPr/>
        </p:nvSpPr>
        <p:spPr>
          <a:xfrm>
            <a:off x="1568450" y="3736975"/>
            <a:ext cx="138906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903" name="Google Shape;1903;p53"/>
          <p:cNvSpPr txBox="1"/>
          <p:nvPr/>
        </p:nvSpPr>
        <p:spPr>
          <a:xfrm>
            <a:off x="2860675" y="37369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1904" name="Google Shape;1904;p53"/>
          <p:cNvSpPr txBox="1"/>
          <p:nvPr/>
        </p:nvSpPr>
        <p:spPr>
          <a:xfrm>
            <a:off x="4592637" y="37369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1905" name="Google Shape;1905;p53"/>
          <p:cNvSpPr txBox="1"/>
          <p:nvPr/>
        </p:nvSpPr>
        <p:spPr>
          <a:xfrm>
            <a:off x="3214687" y="3736975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906" name="Google Shape;1906;p53"/>
          <p:cNvSpPr txBox="1"/>
          <p:nvPr/>
        </p:nvSpPr>
        <p:spPr>
          <a:xfrm>
            <a:off x="4927600" y="3736975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907" name="Google Shape;1907;p53"/>
          <p:cNvSpPr txBox="1"/>
          <p:nvPr/>
        </p:nvSpPr>
        <p:spPr>
          <a:xfrm>
            <a:off x="3517900" y="3952875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908" name="Google Shape;1908;p53"/>
          <p:cNvSpPr txBox="1"/>
          <p:nvPr/>
        </p:nvSpPr>
        <p:spPr>
          <a:xfrm>
            <a:off x="4062412" y="3952875"/>
            <a:ext cx="5667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endParaRPr/>
          </a:p>
        </p:txBody>
      </p:sp>
      <p:sp>
        <p:nvSpPr>
          <p:cNvPr id="1909" name="Google Shape;1909;p53"/>
          <p:cNvSpPr txBox="1"/>
          <p:nvPr/>
        </p:nvSpPr>
        <p:spPr>
          <a:xfrm>
            <a:off x="5229225" y="3952875"/>
            <a:ext cx="12192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endParaRPr/>
          </a:p>
        </p:txBody>
      </p:sp>
      <p:sp>
        <p:nvSpPr>
          <p:cNvPr id="1910" name="Google Shape;1910;p53"/>
          <p:cNvSpPr txBox="1"/>
          <p:nvPr/>
        </p:nvSpPr>
        <p:spPr>
          <a:xfrm>
            <a:off x="3644900" y="3952875"/>
            <a:ext cx="5984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endParaRPr/>
          </a:p>
        </p:txBody>
      </p:sp>
      <p:cxnSp>
        <p:nvCxnSpPr>
          <p:cNvPr id="1911" name="Google Shape;1911;p53"/>
          <p:cNvCxnSpPr/>
          <p:nvPr/>
        </p:nvCxnSpPr>
        <p:spPr>
          <a:xfrm>
            <a:off x="1663700" y="6018212"/>
            <a:ext cx="2132012" cy="0"/>
          </a:xfrm>
          <a:prstGeom prst="straightConnector1">
            <a:avLst/>
          </a:prstGeom>
          <a:noFill/>
          <a:ln cap="flat" cmpd="sng" w="254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2" name="Google Shape;1912;p53"/>
          <p:cNvSpPr/>
          <p:nvPr/>
        </p:nvSpPr>
        <p:spPr>
          <a:xfrm>
            <a:off x="3808412" y="5959475"/>
            <a:ext cx="109537" cy="111125"/>
          </a:xfrm>
          <a:custGeom>
            <a:rect b="b" l="l" r="r" t="t"/>
            <a:pathLst>
              <a:path extrusionOk="0" h="70" w="69">
                <a:moveTo>
                  <a:pt x="0" y="0"/>
                </a:moveTo>
                <a:lnTo>
                  <a:pt x="68" y="34"/>
                </a:lnTo>
                <a:lnTo>
                  <a:pt x="0" y="6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53"/>
          <p:cNvSpPr txBox="1"/>
          <p:nvPr/>
        </p:nvSpPr>
        <p:spPr>
          <a:xfrm>
            <a:off x="2584450" y="61325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53"/>
          <p:cNvSpPr txBox="1"/>
          <p:nvPr/>
        </p:nvSpPr>
        <p:spPr>
          <a:xfrm>
            <a:off x="1774825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15" name="Google Shape;1915;p53"/>
          <p:cNvSpPr txBox="1"/>
          <p:nvPr/>
        </p:nvSpPr>
        <p:spPr>
          <a:xfrm>
            <a:off x="2230437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916" name="Google Shape;1916;p53"/>
          <p:cNvSpPr txBox="1"/>
          <p:nvPr/>
        </p:nvSpPr>
        <p:spPr>
          <a:xfrm>
            <a:off x="2686050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17" name="Google Shape;1917;p53"/>
          <p:cNvSpPr txBox="1"/>
          <p:nvPr/>
        </p:nvSpPr>
        <p:spPr>
          <a:xfrm>
            <a:off x="3140075" y="5965825"/>
            <a:ext cx="615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18" name="Google Shape;1918;p53"/>
          <p:cNvSpPr/>
          <p:nvPr/>
        </p:nvSpPr>
        <p:spPr>
          <a:xfrm>
            <a:off x="1878012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53"/>
          <p:cNvSpPr/>
          <p:nvPr/>
        </p:nvSpPr>
        <p:spPr>
          <a:xfrm>
            <a:off x="1911350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3"/>
          <p:cNvSpPr/>
          <p:nvPr/>
        </p:nvSpPr>
        <p:spPr>
          <a:xfrm>
            <a:off x="2333625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29" y="12"/>
                </a:lnTo>
                <a:lnTo>
                  <a:pt x="47" y="2"/>
                </a:lnTo>
                <a:lnTo>
                  <a:pt x="69" y="0"/>
                </a:lnTo>
                <a:lnTo>
                  <a:pt x="89" y="2"/>
                </a:lnTo>
                <a:lnTo>
                  <a:pt x="109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89"/>
                </a:lnTo>
                <a:lnTo>
                  <a:pt x="125" y="108"/>
                </a:lnTo>
                <a:lnTo>
                  <a:pt x="109" y="123"/>
                </a:lnTo>
                <a:lnTo>
                  <a:pt x="89" y="133"/>
                </a:lnTo>
                <a:lnTo>
                  <a:pt x="69" y="137"/>
                </a:lnTo>
                <a:lnTo>
                  <a:pt x="47" y="133"/>
                </a:lnTo>
                <a:lnTo>
                  <a:pt x="29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53"/>
          <p:cNvSpPr/>
          <p:nvPr/>
        </p:nvSpPr>
        <p:spPr>
          <a:xfrm>
            <a:off x="2366962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4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4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53"/>
          <p:cNvSpPr/>
          <p:nvPr/>
        </p:nvSpPr>
        <p:spPr>
          <a:xfrm>
            <a:off x="2787650" y="5678487"/>
            <a:ext cx="220662" cy="219075"/>
          </a:xfrm>
          <a:custGeom>
            <a:rect b="b" l="l" r="r" t="t"/>
            <a:pathLst>
              <a:path extrusionOk="0" h="138" w="139">
                <a:moveTo>
                  <a:pt x="0" y="68"/>
                </a:moveTo>
                <a:lnTo>
                  <a:pt x="4" y="46"/>
                </a:lnTo>
                <a:lnTo>
                  <a:pt x="13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8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3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53"/>
          <p:cNvSpPr/>
          <p:nvPr/>
        </p:nvSpPr>
        <p:spPr>
          <a:xfrm>
            <a:off x="2820987" y="5711825"/>
            <a:ext cx="153987" cy="149225"/>
          </a:xfrm>
          <a:custGeom>
            <a:rect b="b" l="l" r="r" t="t"/>
            <a:pathLst>
              <a:path extrusionOk="0" h="94" w="97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6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6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6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53"/>
          <p:cNvSpPr/>
          <p:nvPr/>
        </p:nvSpPr>
        <p:spPr>
          <a:xfrm>
            <a:off x="3243262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53"/>
          <p:cNvSpPr/>
          <p:nvPr/>
        </p:nvSpPr>
        <p:spPr>
          <a:xfrm>
            <a:off x="3276600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53"/>
          <p:cNvSpPr/>
          <p:nvPr/>
        </p:nvSpPr>
        <p:spPr>
          <a:xfrm>
            <a:off x="1878012" y="5451475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53"/>
          <p:cNvSpPr/>
          <p:nvPr/>
        </p:nvSpPr>
        <p:spPr>
          <a:xfrm>
            <a:off x="1911350" y="5484812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53"/>
          <p:cNvSpPr/>
          <p:nvPr/>
        </p:nvSpPr>
        <p:spPr>
          <a:xfrm>
            <a:off x="2787650" y="5451475"/>
            <a:ext cx="220662" cy="219075"/>
          </a:xfrm>
          <a:custGeom>
            <a:rect b="b" l="l" r="r" t="t"/>
            <a:pathLst>
              <a:path extrusionOk="0" h="138" w="139">
                <a:moveTo>
                  <a:pt x="0" y="68"/>
                </a:moveTo>
                <a:lnTo>
                  <a:pt x="4" y="46"/>
                </a:lnTo>
                <a:lnTo>
                  <a:pt x="13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8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3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53"/>
          <p:cNvSpPr/>
          <p:nvPr/>
        </p:nvSpPr>
        <p:spPr>
          <a:xfrm>
            <a:off x="2820987" y="5484812"/>
            <a:ext cx="153987" cy="149225"/>
          </a:xfrm>
          <a:custGeom>
            <a:rect b="b" l="l" r="r" t="t"/>
            <a:pathLst>
              <a:path extrusionOk="0" h="94" w="97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6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6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6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53"/>
          <p:cNvSpPr/>
          <p:nvPr/>
        </p:nvSpPr>
        <p:spPr>
          <a:xfrm>
            <a:off x="2333625" y="5451475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29" y="12"/>
                </a:lnTo>
                <a:lnTo>
                  <a:pt x="47" y="2"/>
                </a:lnTo>
                <a:lnTo>
                  <a:pt x="69" y="0"/>
                </a:lnTo>
                <a:lnTo>
                  <a:pt x="89" y="2"/>
                </a:lnTo>
                <a:lnTo>
                  <a:pt x="109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89"/>
                </a:lnTo>
                <a:lnTo>
                  <a:pt x="125" y="108"/>
                </a:lnTo>
                <a:lnTo>
                  <a:pt x="109" y="123"/>
                </a:lnTo>
                <a:lnTo>
                  <a:pt x="89" y="133"/>
                </a:lnTo>
                <a:lnTo>
                  <a:pt x="69" y="137"/>
                </a:lnTo>
                <a:lnTo>
                  <a:pt x="47" y="133"/>
                </a:lnTo>
                <a:lnTo>
                  <a:pt x="29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53"/>
          <p:cNvSpPr/>
          <p:nvPr/>
        </p:nvSpPr>
        <p:spPr>
          <a:xfrm>
            <a:off x="2366962" y="5484812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4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4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53"/>
          <p:cNvSpPr/>
          <p:nvPr/>
        </p:nvSpPr>
        <p:spPr>
          <a:xfrm>
            <a:off x="3243262" y="5451475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53"/>
          <p:cNvSpPr/>
          <p:nvPr/>
        </p:nvSpPr>
        <p:spPr>
          <a:xfrm>
            <a:off x="3276600" y="5484812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4" name="Google Shape;1934;p53"/>
          <p:cNvCxnSpPr/>
          <p:nvPr/>
        </p:nvCxnSpPr>
        <p:spPr>
          <a:xfrm>
            <a:off x="4849812" y="6018212"/>
            <a:ext cx="2132012" cy="0"/>
          </a:xfrm>
          <a:prstGeom prst="straightConnector1">
            <a:avLst/>
          </a:prstGeom>
          <a:noFill/>
          <a:ln cap="flat" cmpd="sng" w="254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5" name="Google Shape;1935;p53"/>
          <p:cNvSpPr/>
          <p:nvPr/>
        </p:nvSpPr>
        <p:spPr>
          <a:xfrm>
            <a:off x="6994525" y="5959475"/>
            <a:ext cx="109537" cy="111125"/>
          </a:xfrm>
          <a:custGeom>
            <a:rect b="b" l="l" r="r" t="t"/>
            <a:pathLst>
              <a:path extrusionOk="0" h="70" w="69">
                <a:moveTo>
                  <a:pt x="0" y="0"/>
                </a:moveTo>
                <a:lnTo>
                  <a:pt x="68" y="34"/>
                </a:lnTo>
                <a:lnTo>
                  <a:pt x="0" y="6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53"/>
          <p:cNvSpPr txBox="1"/>
          <p:nvPr/>
        </p:nvSpPr>
        <p:spPr>
          <a:xfrm>
            <a:off x="5770562" y="61325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53"/>
          <p:cNvSpPr txBox="1"/>
          <p:nvPr/>
        </p:nvSpPr>
        <p:spPr>
          <a:xfrm>
            <a:off x="4960937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38" name="Google Shape;1938;p53"/>
          <p:cNvSpPr txBox="1"/>
          <p:nvPr/>
        </p:nvSpPr>
        <p:spPr>
          <a:xfrm>
            <a:off x="5416550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939" name="Google Shape;1939;p53"/>
          <p:cNvSpPr txBox="1"/>
          <p:nvPr/>
        </p:nvSpPr>
        <p:spPr>
          <a:xfrm>
            <a:off x="5872162" y="5965825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40" name="Google Shape;1940;p53"/>
          <p:cNvSpPr txBox="1"/>
          <p:nvPr/>
        </p:nvSpPr>
        <p:spPr>
          <a:xfrm>
            <a:off x="6326187" y="5965825"/>
            <a:ext cx="615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41" name="Google Shape;1941;p53"/>
          <p:cNvSpPr/>
          <p:nvPr/>
        </p:nvSpPr>
        <p:spPr>
          <a:xfrm>
            <a:off x="5064125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3"/>
          <p:cNvSpPr/>
          <p:nvPr/>
        </p:nvSpPr>
        <p:spPr>
          <a:xfrm>
            <a:off x="5097462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53"/>
          <p:cNvSpPr/>
          <p:nvPr/>
        </p:nvSpPr>
        <p:spPr>
          <a:xfrm>
            <a:off x="5519737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3" y="46"/>
                </a:lnTo>
                <a:lnTo>
                  <a:pt x="12" y="28"/>
                </a:lnTo>
                <a:lnTo>
                  <a:pt x="29" y="12"/>
                </a:lnTo>
                <a:lnTo>
                  <a:pt x="47" y="2"/>
                </a:lnTo>
                <a:lnTo>
                  <a:pt x="69" y="0"/>
                </a:lnTo>
                <a:lnTo>
                  <a:pt x="89" y="2"/>
                </a:lnTo>
                <a:lnTo>
                  <a:pt x="109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89"/>
                </a:lnTo>
                <a:lnTo>
                  <a:pt x="125" y="108"/>
                </a:lnTo>
                <a:lnTo>
                  <a:pt x="109" y="123"/>
                </a:lnTo>
                <a:lnTo>
                  <a:pt x="89" y="133"/>
                </a:lnTo>
                <a:lnTo>
                  <a:pt x="69" y="137"/>
                </a:lnTo>
                <a:lnTo>
                  <a:pt x="47" y="133"/>
                </a:lnTo>
                <a:lnTo>
                  <a:pt x="29" y="123"/>
                </a:lnTo>
                <a:lnTo>
                  <a:pt x="12" y="108"/>
                </a:lnTo>
                <a:lnTo>
                  <a:pt x="3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53"/>
          <p:cNvSpPr/>
          <p:nvPr/>
        </p:nvSpPr>
        <p:spPr>
          <a:xfrm>
            <a:off x="5553075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4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4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53"/>
          <p:cNvSpPr/>
          <p:nvPr/>
        </p:nvSpPr>
        <p:spPr>
          <a:xfrm>
            <a:off x="5973762" y="5678487"/>
            <a:ext cx="220662" cy="219075"/>
          </a:xfrm>
          <a:custGeom>
            <a:rect b="b" l="l" r="r" t="t"/>
            <a:pathLst>
              <a:path extrusionOk="0" h="138" w="139">
                <a:moveTo>
                  <a:pt x="0" y="68"/>
                </a:moveTo>
                <a:lnTo>
                  <a:pt x="4" y="46"/>
                </a:lnTo>
                <a:lnTo>
                  <a:pt x="13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8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3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53"/>
          <p:cNvSpPr/>
          <p:nvPr/>
        </p:nvSpPr>
        <p:spPr>
          <a:xfrm>
            <a:off x="6007100" y="5711825"/>
            <a:ext cx="153987" cy="149225"/>
          </a:xfrm>
          <a:custGeom>
            <a:rect b="b" l="l" r="r" t="t"/>
            <a:pathLst>
              <a:path extrusionOk="0" h="94" w="97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6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6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6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53"/>
          <p:cNvSpPr/>
          <p:nvPr/>
        </p:nvSpPr>
        <p:spPr>
          <a:xfrm>
            <a:off x="6429375" y="567848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53"/>
          <p:cNvSpPr/>
          <p:nvPr/>
        </p:nvSpPr>
        <p:spPr>
          <a:xfrm>
            <a:off x="6462712" y="571182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53"/>
          <p:cNvSpPr/>
          <p:nvPr/>
        </p:nvSpPr>
        <p:spPr>
          <a:xfrm>
            <a:off x="6429375" y="5224462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90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53"/>
          <p:cNvSpPr/>
          <p:nvPr/>
        </p:nvSpPr>
        <p:spPr>
          <a:xfrm>
            <a:off x="6462712" y="5257800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53"/>
          <p:cNvSpPr/>
          <p:nvPr/>
        </p:nvSpPr>
        <p:spPr>
          <a:xfrm>
            <a:off x="5973762" y="5451475"/>
            <a:ext cx="220662" cy="219075"/>
          </a:xfrm>
          <a:custGeom>
            <a:rect b="b" l="l" r="r" t="t"/>
            <a:pathLst>
              <a:path extrusionOk="0" h="138" w="139">
                <a:moveTo>
                  <a:pt x="0" y="68"/>
                </a:moveTo>
                <a:lnTo>
                  <a:pt x="4" y="46"/>
                </a:lnTo>
                <a:lnTo>
                  <a:pt x="13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8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3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53"/>
          <p:cNvSpPr/>
          <p:nvPr/>
        </p:nvSpPr>
        <p:spPr>
          <a:xfrm>
            <a:off x="6007100" y="5484812"/>
            <a:ext cx="153987" cy="149225"/>
          </a:xfrm>
          <a:custGeom>
            <a:rect b="b" l="l" r="r" t="t"/>
            <a:pathLst>
              <a:path extrusionOk="0" h="94" w="97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6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6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6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53"/>
          <p:cNvSpPr/>
          <p:nvPr/>
        </p:nvSpPr>
        <p:spPr>
          <a:xfrm>
            <a:off x="6429375" y="4997450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3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3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90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53"/>
          <p:cNvSpPr/>
          <p:nvPr/>
        </p:nvSpPr>
        <p:spPr>
          <a:xfrm>
            <a:off x="6462712" y="5030787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1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1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8"/>
                </a:lnTo>
                <a:lnTo>
                  <a:pt x="55" y="93"/>
                </a:lnTo>
                <a:lnTo>
                  <a:pt x="40" y="93"/>
                </a:lnTo>
                <a:lnTo>
                  <a:pt x="25" y="88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53"/>
          <p:cNvSpPr/>
          <p:nvPr/>
        </p:nvSpPr>
        <p:spPr>
          <a:xfrm>
            <a:off x="6429375" y="5451475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89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89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53"/>
          <p:cNvSpPr/>
          <p:nvPr/>
        </p:nvSpPr>
        <p:spPr>
          <a:xfrm>
            <a:off x="6462712" y="5484812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4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1962" name="Google Shape;1962;p54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54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1964" name="Google Shape;1964;p54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1965" name="Google Shape;1965;p54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54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54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54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54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54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5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5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5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54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54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54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54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1980" name="Google Shape;1980;p54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54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982" name="Google Shape;1982;p54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54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1984" name="Google Shape;1984;p54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54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54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54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1988" name="Google Shape;1988;p54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1989" name="Google Shape;1989;p5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5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5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54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54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54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54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54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54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54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999" name="Google Shape;1999;p54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54"/>
          <p:cNvSpPr txBox="1"/>
          <p:nvPr/>
        </p:nvSpPr>
        <p:spPr>
          <a:xfrm>
            <a:off x="4806950" y="4498975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  <p:sp>
        <p:nvSpPr>
          <p:cNvPr id="2001" name="Google Shape;2001;p54"/>
          <p:cNvSpPr txBox="1"/>
          <p:nvPr/>
        </p:nvSpPr>
        <p:spPr>
          <a:xfrm>
            <a:off x="4806950" y="4951412"/>
            <a:ext cx="26273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2002" name="Google Shape;2002;p54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54"/>
          <p:cNvSpPr txBox="1"/>
          <p:nvPr/>
        </p:nvSpPr>
        <p:spPr>
          <a:xfrm>
            <a:off x="4806950" y="5389562"/>
            <a:ext cx="35798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2004" name="Google Shape;2004;p54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54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54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2007" name="Google Shape;2007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5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54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54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54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2016" name="Google Shape;2016;p54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54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Variance &amp;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Standard Deviation</a:t>
            </a:r>
            <a:endParaRPr/>
          </a:p>
        </p:txBody>
      </p:sp>
      <p:sp>
        <p:nvSpPr>
          <p:cNvPr id="2023" name="Google Shape;2023;p55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Measures of Dispersion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Most Common Measures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Consider How Data Are Distributed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Show Variation About Mean (</a:t>
            </a: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/>
          </a:p>
        </p:txBody>
      </p:sp>
      <p:sp>
        <p:nvSpPr>
          <p:cNvPr id="2024" name="Google Shape;2024;p55"/>
          <p:cNvSpPr/>
          <p:nvPr/>
        </p:nvSpPr>
        <p:spPr>
          <a:xfrm>
            <a:off x="4129087" y="6061075"/>
            <a:ext cx="357187" cy="90487"/>
          </a:xfrm>
          <a:custGeom>
            <a:rect b="b" l="l" r="r" t="t"/>
            <a:pathLst>
              <a:path extrusionOk="0" h="57" w="225">
                <a:moveTo>
                  <a:pt x="0" y="56"/>
                </a:moveTo>
                <a:lnTo>
                  <a:pt x="224" y="56"/>
                </a:lnTo>
                <a:lnTo>
                  <a:pt x="195" y="0"/>
                </a:lnTo>
                <a:lnTo>
                  <a:pt x="27" y="0"/>
                </a:lnTo>
                <a:lnTo>
                  <a:pt x="0" y="56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55"/>
          <p:cNvSpPr/>
          <p:nvPr/>
        </p:nvSpPr>
        <p:spPr>
          <a:xfrm>
            <a:off x="4083050" y="6149975"/>
            <a:ext cx="444500" cy="92075"/>
          </a:xfrm>
          <a:custGeom>
            <a:rect b="b" l="l" r="r" t="t"/>
            <a:pathLst>
              <a:path extrusionOk="0" h="58" w="280">
                <a:moveTo>
                  <a:pt x="253" y="0"/>
                </a:moveTo>
                <a:lnTo>
                  <a:pt x="29" y="0"/>
                </a:lnTo>
                <a:lnTo>
                  <a:pt x="0" y="57"/>
                </a:lnTo>
                <a:lnTo>
                  <a:pt x="279" y="57"/>
                </a:lnTo>
                <a:lnTo>
                  <a:pt x="253" y="0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55"/>
          <p:cNvSpPr txBox="1"/>
          <p:nvPr/>
        </p:nvSpPr>
        <p:spPr>
          <a:xfrm>
            <a:off x="4213225" y="61785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55"/>
          <p:cNvSpPr/>
          <p:nvPr/>
        </p:nvSpPr>
        <p:spPr>
          <a:xfrm>
            <a:off x="4038600" y="6240462"/>
            <a:ext cx="534987" cy="88900"/>
          </a:xfrm>
          <a:custGeom>
            <a:rect b="b" l="l" r="r" t="t"/>
            <a:pathLst>
              <a:path extrusionOk="0" h="56" w="337">
                <a:moveTo>
                  <a:pt x="0" y="55"/>
                </a:moveTo>
                <a:lnTo>
                  <a:pt x="336" y="55"/>
                </a:lnTo>
                <a:lnTo>
                  <a:pt x="307" y="0"/>
                </a:lnTo>
                <a:lnTo>
                  <a:pt x="28" y="0"/>
                </a:lnTo>
                <a:lnTo>
                  <a:pt x="0" y="55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55"/>
          <p:cNvSpPr/>
          <p:nvPr/>
        </p:nvSpPr>
        <p:spPr>
          <a:xfrm>
            <a:off x="4171950" y="5973762"/>
            <a:ext cx="268287" cy="88900"/>
          </a:xfrm>
          <a:custGeom>
            <a:rect b="b" l="l" r="r" t="t"/>
            <a:pathLst>
              <a:path extrusionOk="0" h="56" w="169">
                <a:moveTo>
                  <a:pt x="0" y="55"/>
                </a:moveTo>
                <a:lnTo>
                  <a:pt x="168" y="55"/>
                </a:lnTo>
                <a:lnTo>
                  <a:pt x="139" y="0"/>
                </a:lnTo>
                <a:lnTo>
                  <a:pt x="28" y="0"/>
                </a:lnTo>
                <a:lnTo>
                  <a:pt x="0" y="55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55"/>
          <p:cNvSpPr/>
          <p:nvPr/>
        </p:nvSpPr>
        <p:spPr>
          <a:xfrm>
            <a:off x="4216400" y="5883275"/>
            <a:ext cx="177800" cy="92075"/>
          </a:xfrm>
          <a:custGeom>
            <a:rect b="b" l="l" r="r" t="t"/>
            <a:pathLst>
              <a:path extrusionOk="0" h="58" w="112">
                <a:moveTo>
                  <a:pt x="0" y="57"/>
                </a:moveTo>
                <a:lnTo>
                  <a:pt x="111" y="57"/>
                </a:lnTo>
                <a:lnTo>
                  <a:pt x="85" y="0"/>
                </a:lnTo>
                <a:lnTo>
                  <a:pt x="29" y="0"/>
                </a:lnTo>
                <a:lnTo>
                  <a:pt x="0" y="57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55"/>
          <p:cNvSpPr/>
          <p:nvPr/>
        </p:nvSpPr>
        <p:spPr>
          <a:xfrm>
            <a:off x="4262437" y="5795962"/>
            <a:ext cx="90487" cy="88900"/>
          </a:xfrm>
          <a:custGeom>
            <a:rect b="b" l="l" r="r" t="t"/>
            <a:pathLst>
              <a:path extrusionOk="0" h="56" w="57">
                <a:moveTo>
                  <a:pt x="0" y="55"/>
                </a:moveTo>
                <a:lnTo>
                  <a:pt x="56" y="55"/>
                </a:lnTo>
                <a:lnTo>
                  <a:pt x="27" y="0"/>
                </a:lnTo>
                <a:lnTo>
                  <a:pt x="0" y="55"/>
                </a:lnTo>
              </a:path>
            </a:pathLst>
          </a:custGeom>
          <a:solidFill>
            <a:srgbClr val="808000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1" name="Google Shape;2031;p55"/>
          <p:cNvCxnSpPr/>
          <p:nvPr/>
        </p:nvCxnSpPr>
        <p:spPr>
          <a:xfrm rot="10800000">
            <a:off x="4305300" y="4989512"/>
            <a:ext cx="0" cy="706437"/>
          </a:xfrm>
          <a:prstGeom prst="straightConnector1">
            <a:avLst/>
          </a:prstGeom>
          <a:noFill/>
          <a:ln cap="flat" cmpd="sng" w="25400">
            <a:solidFill>
              <a:srgbClr val="808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2" name="Google Shape;2032;p55"/>
          <p:cNvSpPr txBox="1"/>
          <p:nvPr/>
        </p:nvSpPr>
        <p:spPr>
          <a:xfrm>
            <a:off x="2782887" y="5856287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33" name="Google Shape;2033;p55"/>
          <p:cNvSpPr txBox="1"/>
          <p:nvPr/>
        </p:nvSpPr>
        <p:spPr>
          <a:xfrm>
            <a:off x="3355975" y="5856287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034" name="Google Shape;2034;p55"/>
          <p:cNvSpPr txBox="1"/>
          <p:nvPr/>
        </p:nvSpPr>
        <p:spPr>
          <a:xfrm>
            <a:off x="4038600" y="5856287"/>
            <a:ext cx="40481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35" name="Google Shape;2035;p55"/>
          <p:cNvSpPr txBox="1"/>
          <p:nvPr/>
        </p:nvSpPr>
        <p:spPr>
          <a:xfrm>
            <a:off x="4614862" y="5856287"/>
            <a:ext cx="615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036" name="Google Shape;2036;p55"/>
          <p:cNvSpPr txBox="1"/>
          <p:nvPr/>
        </p:nvSpPr>
        <p:spPr>
          <a:xfrm>
            <a:off x="5297487" y="5856287"/>
            <a:ext cx="615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2037" name="Google Shape;2037;p55"/>
          <p:cNvCxnSpPr/>
          <p:nvPr/>
        </p:nvCxnSpPr>
        <p:spPr>
          <a:xfrm>
            <a:off x="2840037" y="5795962"/>
            <a:ext cx="3270250" cy="0"/>
          </a:xfrm>
          <a:prstGeom prst="straightConnector1">
            <a:avLst/>
          </a:prstGeom>
          <a:noFill/>
          <a:ln cap="flat" cmpd="sng" w="254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8" name="Google Shape;2038;p55"/>
          <p:cNvSpPr/>
          <p:nvPr/>
        </p:nvSpPr>
        <p:spPr>
          <a:xfrm>
            <a:off x="6122987" y="5737225"/>
            <a:ext cx="109537" cy="111125"/>
          </a:xfrm>
          <a:custGeom>
            <a:rect b="b" l="l" r="r" t="t"/>
            <a:pathLst>
              <a:path extrusionOk="0" h="70" w="69">
                <a:moveTo>
                  <a:pt x="0" y="0"/>
                </a:moveTo>
                <a:lnTo>
                  <a:pt x="68" y="34"/>
                </a:lnTo>
                <a:lnTo>
                  <a:pt x="0" y="6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55"/>
          <p:cNvSpPr txBox="1"/>
          <p:nvPr/>
        </p:nvSpPr>
        <p:spPr>
          <a:xfrm>
            <a:off x="4329112" y="59102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55"/>
          <p:cNvSpPr/>
          <p:nvPr/>
        </p:nvSpPr>
        <p:spPr>
          <a:xfrm>
            <a:off x="3167062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4" y="46"/>
                </a:lnTo>
                <a:lnTo>
                  <a:pt x="137" y="68"/>
                </a:lnTo>
                <a:lnTo>
                  <a:pt x="134" y="90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55"/>
          <p:cNvSpPr/>
          <p:nvPr/>
        </p:nvSpPr>
        <p:spPr>
          <a:xfrm>
            <a:off x="3200400" y="548957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3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2" y="6"/>
                </a:lnTo>
                <a:lnTo>
                  <a:pt x="85" y="16"/>
                </a:lnTo>
                <a:lnTo>
                  <a:pt x="92" y="30"/>
                </a:lnTo>
                <a:lnTo>
                  <a:pt x="95" y="47"/>
                </a:lnTo>
                <a:lnTo>
                  <a:pt x="92" y="63"/>
                </a:lnTo>
                <a:lnTo>
                  <a:pt x="85" y="77"/>
                </a:lnTo>
                <a:lnTo>
                  <a:pt x="72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3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55"/>
          <p:cNvSpPr/>
          <p:nvPr/>
        </p:nvSpPr>
        <p:spPr>
          <a:xfrm>
            <a:off x="3965575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27" y="12"/>
                </a:lnTo>
                <a:lnTo>
                  <a:pt x="48" y="2"/>
                </a:lnTo>
                <a:lnTo>
                  <a:pt x="68" y="0"/>
                </a:lnTo>
                <a:lnTo>
                  <a:pt x="89" y="2"/>
                </a:lnTo>
                <a:lnTo>
                  <a:pt x="108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90"/>
                </a:lnTo>
                <a:lnTo>
                  <a:pt x="125" y="108"/>
                </a:lnTo>
                <a:lnTo>
                  <a:pt x="108" y="123"/>
                </a:lnTo>
                <a:lnTo>
                  <a:pt x="89" y="133"/>
                </a:lnTo>
                <a:lnTo>
                  <a:pt x="68" y="137"/>
                </a:lnTo>
                <a:lnTo>
                  <a:pt x="48" y="133"/>
                </a:lnTo>
                <a:lnTo>
                  <a:pt x="27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55"/>
          <p:cNvSpPr/>
          <p:nvPr/>
        </p:nvSpPr>
        <p:spPr>
          <a:xfrm>
            <a:off x="3998912" y="5489575"/>
            <a:ext cx="149225" cy="149225"/>
          </a:xfrm>
          <a:custGeom>
            <a:rect b="b" l="l" r="r" t="t"/>
            <a:pathLst>
              <a:path extrusionOk="0" h="94" w="94">
                <a:moveTo>
                  <a:pt x="0" y="47"/>
                </a:moveTo>
                <a:lnTo>
                  <a:pt x="4" y="30"/>
                </a:lnTo>
                <a:lnTo>
                  <a:pt x="10" y="16"/>
                </a:lnTo>
                <a:lnTo>
                  <a:pt x="23" y="6"/>
                </a:lnTo>
                <a:lnTo>
                  <a:pt x="39" y="0"/>
                </a:lnTo>
                <a:lnTo>
                  <a:pt x="55" y="0"/>
                </a:lnTo>
                <a:lnTo>
                  <a:pt x="70" y="6"/>
                </a:lnTo>
                <a:lnTo>
                  <a:pt x="83" y="16"/>
                </a:lnTo>
                <a:lnTo>
                  <a:pt x="91" y="30"/>
                </a:lnTo>
                <a:lnTo>
                  <a:pt x="93" y="47"/>
                </a:lnTo>
                <a:lnTo>
                  <a:pt x="91" y="63"/>
                </a:lnTo>
                <a:lnTo>
                  <a:pt x="83" y="77"/>
                </a:lnTo>
                <a:lnTo>
                  <a:pt x="70" y="87"/>
                </a:lnTo>
                <a:lnTo>
                  <a:pt x="55" y="93"/>
                </a:lnTo>
                <a:lnTo>
                  <a:pt x="39" y="93"/>
                </a:lnTo>
                <a:lnTo>
                  <a:pt x="23" y="87"/>
                </a:lnTo>
                <a:lnTo>
                  <a:pt x="10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55"/>
          <p:cNvSpPr/>
          <p:nvPr/>
        </p:nvSpPr>
        <p:spPr>
          <a:xfrm>
            <a:off x="4987925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30" y="12"/>
                </a:lnTo>
                <a:lnTo>
                  <a:pt x="48" y="2"/>
                </a:lnTo>
                <a:lnTo>
                  <a:pt x="70" y="0"/>
                </a:lnTo>
                <a:lnTo>
                  <a:pt x="90" y="2"/>
                </a:lnTo>
                <a:lnTo>
                  <a:pt x="110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90"/>
                </a:lnTo>
                <a:lnTo>
                  <a:pt x="125" y="108"/>
                </a:lnTo>
                <a:lnTo>
                  <a:pt x="110" y="123"/>
                </a:lnTo>
                <a:lnTo>
                  <a:pt x="90" y="133"/>
                </a:lnTo>
                <a:lnTo>
                  <a:pt x="70" y="137"/>
                </a:lnTo>
                <a:lnTo>
                  <a:pt x="48" y="133"/>
                </a:lnTo>
                <a:lnTo>
                  <a:pt x="30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55"/>
          <p:cNvSpPr/>
          <p:nvPr/>
        </p:nvSpPr>
        <p:spPr>
          <a:xfrm>
            <a:off x="5021262" y="548957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55"/>
          <p:cNvSpPr/>
          <p:nvPr/>
        </p:nvSpPr>
        <p:spPr>
          <a:xfrm>
            <a:off x="5443537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3" y="46"/>
                </a:lnTo>
                <a:lnTo>
                  <a:pt x="12" y="28"/>
                </a:lnTo>
                <a:lnTo>
                  <a:pt x="29" y="12"/>
                </a:lnTo>
                <a:lnTo>
                  <a:pt x="47" y="2"/>
                </a:lnTo>
                <a:lnTo>
                  <a:pt x="69" y="0"/>
                </a:lnTo>
                <a:lnTo>
                  <a:pt x="89" y="2"/>
                </a:lnTo>
                <a:lnTo>
                  <a:pt x="109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90"/>
                </a:lnTo>
                <a:lnTo>
                  <a:pt x="125" y="108"/>
                </a:lnTo>
                <a:lnTo>
                  <a:pt x="109" y="123"/>
                </a:lnTo>
                <a:lnTo>
                  <a:pt x="89" y="133"/>
                </a:lnTo>
                <a:lnTo>
                  <a:pt x="69" y="137"/>
                </a:lnTo>
                <a:lnTo>
                  <a:pt x="47" y="133"/>
                </a:lnTo>
                <a:lnTo>
                  <a:pt x="29" y="123"/>
                </a:lnTo>
                <a:lnTo>
                  <a:pt x="12" y="108"/>
                </a:lnTo>
                <a:lnTo>
                  <a:pt x="3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55"/>
          <p:cNvSpPr/>
          <p:nvPr/>
        </p:nvSpPr>
        <p:spPr>
          <a:xfrm>
            <a:off x="5476875" y="548957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4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4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55"/>
          <p:cNvSpPr txBox="1"/>
          <p:nvPr/>
        </p:nvSpPr>
        <p:spPr>
          <a:xfrm>
            <a:off x="5711825" y="55610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55"/>
          <p:cNvSpPr/>
          <p:nvPr/>
        </p:nvSpPr>
        <p:spPr>
          <a:xfrm>
            <a:off x="3622675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4" y="46"/>
                </a:lnTo>
                <a:lnTo>
                  <a:pt x="12" y="28"/>
                </a:lnTo>
                <a:lnTo>
                  <a:pt x="29" y="12"/>
                </a:lnTo>
                <a:lnTo>
                  <a:pt x="48" y="2"/>
                </a:lnTo>
                <a:lnTo>
                  <a:pt x="69" y="0"/>
                </a:lnTo>
                <a:lnTo>
                  <a:pt x="89" y="2"/>
                </a:lnTo>
                <a:lnTo>
                  <a:pt x="110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90"/>
                </a:lnTo>
                <a:lnTo>
                  <a:pt x="125" y="108"/>
                </a:lnTo>
                <a:lnTo>
                  <a:pt x="110" y="123"/>
                </a:lnTo>
                <a:lnTo>
                  <a:pt x="89" y="133"/>
                </a:lnTo>
                <a:lnTo>
                  <a:pt x="69" y="137"/>
                </a:lnTo>
                <a:lnTo>
                  <a:pt x="48" y="133"/>
                </a:lnTo>
                <a:lnTo>
                  <a:pt x="29" y="123"/>
                </a:lnTo>
                <a:lnTo>
                  <a:pt x="12" y="108"/>
                </a:lnTo>
                <a:lnTo>
                  <a:pt x="4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55"/>
          <p:cNvSpPr/>
          <p:nvPr/>
        </p:nvSpPr>
        <p:spPr>
          <a:xfrm>
            <a:off x="3656012" y="5489575"/>
            <a:ext cx="152400" cy="149225"/>
          </a:xfrm>
          <a:custGeom>
            <a:rect b="b" l="l" r="r" t="t"/>
            <a:pathLst>
              <a:path extrusionOk="0" h="94" w="96">
                <a:moveTo>
                  <a:pt x="0" y="47"/>
                </a:moveTo>
                <a:lnTo>
                  <a:pt x="4" y="30"/>
                </a:lnTo>
                <a:lnTo>
                  <a:pt x="12" y="16"/>
                </a:lnTo>
                <a:lnTo>
                  <a:pt x="25" y="6"/>
                </a:lnTo>
                <a:lnTo>
                  <a:pt x="40" y="0"/>
                </a:lnTo>
                <a:lnTo>
                  <a:pt x="55" y="0"/>
                </a:lnTo>
                <a:lnTo>
                  <a:pt x="71" y="6"/>
                </a:lnTo>
                <a:lnTo>
                  <a:pt x="85" y="16"/>
                </a:lnTo>
                <a:lnTo>
                  <a:pt x="91" y="30"/>
                </a:lnTo>
                <a:lnTo>
                  <a:pt x="95" y="47"/>
                </a:lnTo>
                <a:lnTo>
                  <a:pt x="91" y="63"/>
                </a:lnTo>
                <a:lnTo>
                  <a:pt x="85" y="77"/>
                </a:lnTo>
                <a:lnTo>
                  <a:pt x="71" y="87"/>
                </a:lnTo>
                <a:lnTo>
                  <a:pt x="55" y="93"/>
                </a:lnTo>
                <a:lnTo>
                  <a:pt x="40" y="93"/>
                </a:lnTo>
                <a:lnTo>
                  <a:pt x="25" y="87"/>
                </a:lnTo>
                <a:lnTo>
                  <a:pt x="12" y="77"/>
                </a:lnTo>
                <a:lnTo>
                  <a:pt x="4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55"/>
          <p:cNvSpPr/>
          <p:nvPr/>
        </p:nvSpPr>
        <p:spPr>
          <a:xfrm>
            <a:off x="4421187" y="5456237"/>
            <a:ext cx="219075" cy="219075"/>
          </a:xfrm>
          <a:custGeom>
            <a:rect b="b" l="l" r="r" t="t"/>
            <a:pathLst>
              <a:path extrusionOk="0" h="138" w="138">
                <a:moveTo>
                  <a:pt x="0" y="68"/>
                </a:moveTo>
                <a:lnTo>
                  <a:pt x="3" y="46"/>
                </a:lnTo>
                <a:lnTo>
                  <a:pt x="12" y="28"/>
                </a:lnTo>
                <a:lnTo>
                  <a:pt x="27" y="12"/>
                </a:lnTo>
                <a:lnTo>
                  <a:pt x="47" y="2"/>
                </a:lnTo>
                <a:lnTo>
                  <a:pt x="67" y="0"/>
                </a:lnTo>
                <a:lnTo>
                  <a:pt x="89" y="2"/>
                </a:lnTo>
                <a:lnTo>
                  <a:pt x="107" y="12"/>
                </a:lnTo>
                <a:lnTo>
                  <a:pt x="125" y="28"/>
                </a:lnTo>
                <a:lnTo>
                  <a:pt x="133" y="46"/>
                </a:lnTo>
                <a:lnTo>
                  <a:pt x="137" y="68"/>
                </a:lnTo>
                <a:lnTo>
                  <a:pt x="133" y="90"/>
                </a:lnTo>
                <a:lnTo>
                  <a:pt x="125" y="108"/>
                </a:lnTo>
                <a:lnTo>
                  <a:pt x="107" y="123"/>
                </a:lnTo>
                <a:lnTo>
                  <a:pt x="89" y="133"/>
                </a:lnTo>
                <a:lnTo>
                  <a:pt x="67" y="137"/>
                </a:lnTo>
                <a:lnTo>
                  <a:pt x="47" y="133"/>
                </a:lnTo>
                <a:lnTo>
                  <a:pt x="27" y="123"/>
                </a:lnTo>
                <a:lnTo>
                  <a:pt x="12" y="108"/>
                </a:lnTo>
                <a:lnTo>
                  <a:pt x="3" y="90"/>
                </a:lnTo>
                <a:lnTo>
                  <a:pt x="0" y="68"/>
                </a:lnTo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55"/>
          <p:cNvSpPr/>
          <p:nvPr/>
        </p:nvSpPr>
        <p:spPr>
          <a:xfrm>
            <a:off x="4454525" y="5489575"/>
            <a:ext cx="149225" cy="149225"/>
          </a:xfrm>
          <a:custGeom>
            <a:rect b="b" l="l" r="r" t="t"/>
            <a:pathLst>
              <a:path extrusionOk="0" h="94" w="94">
                <a:moveTo>
                  <a:pt x="0" y="47"/>
                </a:moveTo>
                <a:lnTo>
                  <a:pt x="3" y="30"/>
                </a:lnTo>
                <a:lnTo>
                  <a:pt x="10" y="16"/>
                </a:lnTo>
                <a:lnTo>
                  <a:pt x="23" y="6"/>
                </a:lnTo>
                <a:lnTo>
                  <a:pt x="39" y="0"/>
                </a:lnTo>
                <a:lnTo>
                  <a:pt x="55" y="0"/>
                </a:lnTo>
                <a:lnTo>
                  <a:pt x="70" y="6"/>
                </a:lnTo>
                <a:lnTo>
                  <a:pt x="82" y="16"/>
                </a:lnTo>
                <a:lnTo>
                  <a:pt x="91" y="30"/>
                </a:lnTo>
                <a:lnTo>
                  <a:pt x="93" y="47"/>
                </a:lnTo>
                <a:lnTo>
                  <a:pt x="91" y="63"/>
                </a:lnTo>
                <a:lnTo>
                  <a:pt x="82" y="77"/>
                </a:lnTo>
                <a:lnTo>
                  <a:pt x="70" y="87"/>
                </a:lnTo>
                <a:lnTo>
                  <a:pt x="55" y="93"/>
                </a:lnTo>
                <a:lnTo>
                  <a:pt x="39" y="93"/>
                </a:lnTo>
                <a:lnTo>
                  <a:pt x="23" y="87"/>
                </a:lnTo>
                <a:lnTo>
                  <a:pt x="10" y="77"/>
                </a:lnTo>
                <a:lnTo>
                  <a:pt x="3" y="63"/>
                </a:lnTo>
                <a:lnTo>
                  <a:pt x="0" y="47"/>
                </a:lnTo>
              </a:path>
            </a:pathLst>
          </a:custGeom>
          <a:solidFill>
            <a:srgbClr val="00D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55"/>
          <p:cNvSpPr txBox="1"/>
          <p:nvPr/>
        </p:nvSpPr>
        <p:spPr>
          <a:xfrm>
            <a:off x="3532187" y="4608512"/>
            <a:ext cx="36353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oto Sans Symbols"/>
              <a:buNone/>
            </a:pPr>
            <a:r>
              <a:rPr b="1" i="1" lang="en-US" sz="30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endParaRPr/>
          </a:p>
        </p:txBody>
      </p:sp>
      <p:sp>
        <p:nvSpPr>
          <p:cNvPr id="2054" name="Google Shape;2054;p55"/>
          <p:cNvSpPr txBox="1"/>
          <p:nvPr/>
        </p:nvSpPr>
        <p:spPr>
          <a:xfrm>
            <a:off x="3725862" y="4608512"/>
            <a:ext cx="4476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1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55" name="Google Shape;2055;p55"/>
          <p:cNvSpPr txBox="1"/>
          <p:nvPr/>
        </p:nvSpPr>
        <p:spPr>
          <a:xfrm>
            <a:off x="3978275" y="4608512"/>
            <a:ext cx="115728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8.3</a:t>
            </a:r>
            <a:endParaRPr/>
          </a:p>
        </p:txBody>
      </p:sp>
      <p:sp>
        <p:nvSpPr>
          <p:cNvPr id="2056" name="Google Shape;2056;p55"/>
          <p:cNvSpPr txBox="1"/>
          <p:nvPr/>
        </p:nvSpPr>
        <p:spPr>
          <a:xfrm>
            <a:off x="4946650" y="49561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Sample Variance Formula</a:t>
            </a:r>
            <a:endParaRPr/>
          </a:p>
        </p:txBody>
      </p:sp>
      <p:sp>
        <p:nvSpPr>
          <p:cNvPr id="2062" name="Google Shape;2062;p56"/>
          <p:cNvSpPr/>
          <p:nvPr/>
        </p:nvSpPr>
        <p:spPr>
          <a:xfrm>
            <a:off x="5035550" y="2216150"/>
            <a:ext cx="3263900" cy="1385887"/>
          </a:xfrm>
          <a:prstGeom prst="wedgeRoundRectCallout">
            <a:avLst>
              <a:gd fmla="val 5975" name="adj1"/>
              <a:gd fmla="val 25200" name="adj2"/>
              <a:gd fmla="val 0" name="adj3"/>
            </a:avLst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56"/>
          <p:cNvSpPr txBox="1"/>
          <p:nvPr/>
        </p:nvSpPr>
        <p:spPr>
          <a:xfrm>
            <a:off x="5100637" y="2281237"/>
            <a:ext cx="3057525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- 1 in denominator! (Use </a:t>
            </a:r>
            <a:r>
              <a:rPr b="1" i="1" lang="en-US" sz="2400" u="none">
                <a:solidFill>
                  <a:srgbClr val="46C07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Variance)</a:t>
            </a:r>
            <a:endParaRPr/>
          </a:p>
        </p:txBody>
      </p:sp>
      <p:cxnSp>
        <p:nvCxnSpPr>
          <p:cNvPr id="2064" name="Google Shape;2064;p56"/>
          <p:cNvCxnSpPr/>
          <p:nvPr/>
        </p:nvCxnSpPr>
        <p:spPr>
          <a:xfrm>
            <a:off x="3146425" y="2362200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5" name="Google Shape;2065;p56"/>
          <p:cNvCxnSpPr/>
          <p:nvPr/>
        </p:nvCxnSpPr>
        <p:spPr>
          <a:xfrm>
            <a:off x="1585912" y="3224212"/>
            <a:ext cx="21780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6" name="Google Shape;2066;p56"/>
          <p:cNvCxnSpPr/>
          <p:nvPr/>
        </p:nvCxnSpPr>
        <p:spPr>
          <a:xfrm>
            <a:off x="2659062" y="4376737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7" name="Google Shape;2067;p56"/>
          <p:cNvCxnSpPr/>
          <p:nvPr/>
        </p:nvCxnSpPr>
        <p:spPr>
          <a:xfrm>
            <a:off x="4818062" y="4376737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8" name="Google Shape;2068;p56"/>
          <p:cNvCxnSpPr/>
          <p:nvPr/>
        </p:nvCxnSpPr>
        <p:spPr>
          <a:xfrm>
            <a:off x="7781925" y="4376737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9" name="Google Shape;2069;p56"/>
          <p:cNvCxnSpPr/>
          <p:nvPr/>
        </p:nvCxnSpPr>
        <p:spPr>
          <a:xfrm>
            <a:off x="1585912" y="4978400"/>
            <a:ext cx="68135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0" name="Google Shape;2070;p56"/>
          <p:cNvSpPr txBox="1"/>
          <p:nvPr/>
        </p:nvSpPr>
        <p:spPr>
          <a:xfrm>
            <a:off x="538162" y="291465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71" name="Google Shape;2071;p56"/>
          <p:cNvSpPr txBox="1"/>
          <p:nvPr/>
        </p:nvSpPr>
        <p:spPr>
          <a:xfrm>
            <a:off x="2138362" y="232410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2" name="Google Shape;2072;p56"/>
          <p:cNvSpPr txBox="1"/>
          <p:nvPr/>
        </p:nvSpPr>
        <p:spPr>
          <a:xfrm>
            <a:off x="3000375" y="232410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3" name="Google Shape;2073;p56"/>
          <p:cNvSpPr txBox="1"/>
          <p:nvPr/>
        </p:nvSpPr>
        <p:spPr>
          <a:xfrm>
            <a:off x="2184400" y="32226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74" name="Google Shape;2074;p56"/>
          <p:cNvSpPr txBox="1"/>
          <p:nvPr/>
        </p:nvSpPr>
        <p:spPr>
          <a:xfrm>
            <a:off x="1641475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5" name="Google Shape;2075;p56"/>
          <p:cNvSpPr txBox="1"/>
          <p:nvPr/>
        </p:nvSpPr>
        <p:spPr>
          <a:xfrm>
            <a:off x="2513012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6" name="Google Shape;2076;p56"/>
          <p:cNvSpPr txBox="1"/>
          <p:nvPr/>
        </p:nvSpPr>
        <p:spPr>
          <a:xfrm>
            <a:off x="3748087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7" name="Google Shape;2077;p56"/>
          <p:cNvSpPr txBox="1"/>
          <p:nvPr/>
        </p:nvSpPr>
        <p:spPr>
          <a:xfrm>
            <a:off x="4672012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8" name="Google Shape;2078;p56"/>
          <p:cNvSpPr txBox="1"/>
          <p:nvPr/>
        </p:nvSpPr>
        <p:spPr>
          <a:xfrm>
            <a:off x="6694487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79" name="Google Shape;2079;p56"/>
          <p:cNvSpPr txBox="1"/>
          <p:nvPr/>
        </p:nvSpPr>
        <p:spPr>
          <a:xfrm>
            <a:off x="7635875" y="4338637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80" name="Google Shape;2080;p56"/>
          <p:cNvSpPr txBox="1"/>
          <p:nvPr/>
        </p:nvSpPr>
        <p:spPr>
          <a:xfrm>
            <a:off x="4502150" y="497840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81" name="Google Shape;2081;p56"/>
          <p:cNvSpPr txBox="1"/>
          <p:nvPr/>
        </p:nvSpPr>
        <p:spPr>
          <a:xfrm>
            <a:off x="2443162" y="254158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082" name="Google Shape;2082;p56"/>
          <p:cNvSpPr txBox="1"/>
          <p:nvPr/>
        </p:nvSpPr>
        <p:spPr>
          <a:xfrm>
            <a:off x="1517650" y="287813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083" name="Google Shape;2083;p56"/>
          <p:cNvSpPr txBox="1"/>
          <p:nvPr/>
        </p:nvSpPr>
        <p:spPr>
          <a:xfrm>
            <a:off x="1620837" y="199707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84" name="Google Shape;2084;p56"/>
          <p:cNvSpPr txBox="1"/>
          <p:nvPr/>
        </p:nvSpPr>
        <p:spPr>
          <a:xfrm>
            <a:off x="6999287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85" name="Google Shape;2085;p56"/>
          <p:cNvSpPr txBox="1"/>
          <p:nvPr/>
        </p:nvSpPr>
        <p:spPr>
          <a:xfrm>
            <a:off x="836612" y="284480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86" name="Google Shape;2086;p56"/>
          <p:cNvSpPr txBox="1"/>
          <p:nvPr/>
        </p:nvSpPr>
        <p:spPr>
          <a:xfrm>
            <a:off x="3481387" y="215900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87" name="Google Shape;2087;p56"/>
          <p:cNvSpPr txBox="1"/>
          <p:nvPr/>
        </p:nvSpPr>
        <p:spPr>
          <a:xfrm>
            <a:off x="1778000" y="287813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88" name="Google Shape;2088;p56"/>
          <p:cNvSpPr txBox="1"/>
          <p:nvPr/>
        </p:nvSpPr>
        <p:spPr>
          <a:xfrm>
            <a:off x="1930400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89" name="Google Shape;2089;p56"/>
          <p:cNvSpPr txBox="1"/>
          <p:nvPr/>
        </p:nvSpPr>
        <p:spPr>
          <a:xfrm>
            <a:off x="2994025" y="41719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0" name="Google Shape;2090;p56"/>
          <p:cNvSpPr txBox="1"/>
          <p:nvPr/>
        </p:nvSpPr>
        <p:spPr>
          <a:xfrm>
            <a:off x="4054475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1" name="Google Shape;2091;p56"/>
          <p:cNvSpPr txBox="1"/>
          <p:nvPr/>
        </p:nvSpPr>
        <p:spPr>
          <a:xfrm>
            <a:off x="5153025" y="41719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2" name="Google Shape;2092;p56"/>
          <p:cNvSpPr txBox="1"/>
          <p:nvPr/>
        </p:nvSpPr>
        <p:spPr>
          <a:xfrm>
            <a:off x="8116887" y="41719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3" name="Google Shape;2093;p56"/>
          <p:cNvSpPr txBox="1"/>
          <p:nvPr/>
        </p:nvSpPr>
        <p:spPr>
          <a:xfrm>
            <a:off x="2803525" y="32226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94" name="Google Shape;2094;p56"/>
          <p:cNvSpPr txBox="1"/>
          <p:nvPr/>
        </p:nvSpPr>
        <p:spPr>
          <a:xfrm>
            <a:off x="5121275" y="497840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95" name="Google Shape;2095;p56"/>
          <p:cNvSpPr txBox="1"/>
          <p:nvPr/>
        </p:nvSpPr>
        <p:spPr>
          <a:xfrm>
            <a:off x="1138237" y="29146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096" name="Google Shape;2096;p56"/>
          <p:cNvSpPr txBox="1"/>
          <p:nvPr/>
        </p:nvSpPr>
        <p:spPr>
          <a:xfrm>
            <a:off x="2662237" y="232410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097" name="Google Shape;2097;p56"/>
          <p:cNvSpPr txBox="1"/>
          <p:nvPr/>
        </p:nvSpPr>
        <p:spPr>
          <a:xfrm>
            <a:off x="2517775" y="32226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098" name="Google Shape;2098;p56"/>
          <p:cNvSpPr txBox="1"/>
          <p:nvPr/>
        </p:nvSpPr>
        <p:spPr>
          <a:xfrm>
            <a:off x="1138237" y="4668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099" name="Google Shape;2099;p56"/>
          <p:cNvSpPr txBox="1"/>
          <p:nvPr/>
        </p:nvSpPr>
        <p:spPr>
          <a:xfrm>
            <a:off x="2174875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100" name="Google Shape;2100;p56"/>
          <p:cNvSpPr txBox="1"/>
          <p:nvPr/>
        </p:nvSpPr>
        <p:spPr>
          <a:xfrm>
            <a:off x="3275012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101" name="Google Shape;2101;p56"/>
          <p:cNvSpPr txBox="1"/>
          <p:nvPr/>
        </p:nvSpPr>
        <p:spPr>
          <a:xfrm>
            <a:off x="4335462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102" name="Google Shape;2102;p56"/>
          <p:cNvSpPr txBox="1"/>
          <p:nvPr/>
        </p:nvSpPr>
        <p:spPr>
          <a:xfrm>
            <a:off x="5434012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103" name="Google Shape;2103;p56"/>
          <p:cNvSpPr txBox="1"/>
          <p:nvPr/>
        </p:nvSpPr>
        <p:spPr>
          <a:xfrm>
            <a:off x="6219825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104" name="Google Shape;2104;p56"/>
          <p:cNvSpPr txBox="1"/>
          <p:nvPr/>
        </p:nvSpPr>
        <p:spPr>
          <a:xfrm>
            <a:off x="7297737" y="43386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105" name="Google Shape;2105;p56"/>
          <p:cNvSpPr txBox="1"/>
          <p:nvPr/>
        </p:nvSpPr>
        <p:spPr>
          <a:xfrm>
            <a:off x="4835525" y="497840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106" name="Google Shape;2106;p56"/>
          <p:cNvSpPr txBox="1"/>
          <p:nvPr/>
        </p:nvSpPr>
        <p:spPr>
          <a:xfrm>
            <a:off x="1624012" y="2878137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107" name="Google Shape;2107;p56"/>
          <p:cNvSpPr txBox="1"/>
          <p:nvPr/>
        </p:nvSpPr>
        <p:spPr>
          <a:xfrm>
            <a:off x="1487487" y="2220912"/>
            <a:ext cx="4699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Noto Sans Symbols"/>
              <a:buNone/>
            </a:pPr>
            <a:r>
              <a:rPr b="0" i="0" lang="en-US" sz="49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108" name="Google Shape;2108;p56"/>
          <p:cNvSpPr txBox="1"/>
          <p:nvPr/>
        </p:nvSpPr>
        <p:spPr>
          <a:xfrm>
            <a:off x="1970087" y="1989137"/>
            <a:ext cx="631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09" name="Google Shape;2109;p56"/>
          <p:cNvSpPr txBox="1"/>
          <p:nvPr/>
        </p:nvSpPr>
        <p:spPr>
          <a:xfrm>
            <a:off x="3338512" y="1989137"/>
            <a:ext cx="6842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10" name="Google Shape;2110;p56"/>
          <p:cNvSpPr txBox="1"/>
          <p:nvPr/>
        </p:nvSpPr>
        <p:spPr>
          <a:xfrm>
            <a:off x="1473200" y="4002087"/>
            <a:ext cx="631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11" name="Google Shape;2111;p56"/>
          <p:cNvSpPr txBox="1"/>
          <p:nvPr/>
        </p:nvSpPr>
        <p:spPr>
          <a:xfrm>
            <a:off x="2851150" y="4003675"/>
            <a:ext cx="6842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12" name="Google Shape;2112;p56"/>
          <p:cNvSpPr txBox="1"/>
          <p:nvPr/>
        </p:nvSpPr>
        <p:spPr>
          <a:xfrm>
            <a:off x="3579812" y="4002087"/>
            <a:ext cx="631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13" name="Google Shape;2113;p56"/>
          <p:cNvSpPr txBox="1"/>
          <p:nvPr/>
        </p:nvSpPr>
        <p:spPr>
          <a:xfrm>
            <a:off x="5010150" y="4003675"/>
            <a:ext cx="6842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14" name="Google Shape;2114;p56"/>
          <p:cNvSpPr txBox="1"/>
          <p:nvPr/>
        </p:nvSpPr>
        <p:spPr>
          <a:xfrm>
            <a:off x="6524625" y="4002087"/>
            <a:ext cx="631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115" name="Google Shape;2115;p56"/>
          <p:cNvSpPr txBox="1"/>
          <p:nvPr/>
        </p:nvSpPr>
        <p:spPr>
          <a:xfrm>
            <a:off x="7972425" y="4003675"/>
            <a:ext cx="6842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16" name="Google Shape;2116;p56"/>
          <p:cNvSpPr txBox="1"/>
          <p:nvPr/>
        </p:nvSpPr>
        <p:spPr>
          <a:xfrm>
            <a:off x="5735637" y="4338637"/>
            <a:ext cx="3968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  <p:grpSp>
        <p:nvGrpSpPr>
          <p:cNvPr id="2117" name="Google Shape;2117;p56"/>
          <p:cNvGrpSpPr/>
          <p:nvPr/>
        </p:nvGrpSpPr>
        <p:grpSpPr>
          <a:xfrm>
            <a:off x="5799137" y="4275137"/>
            <a:ext cx="1069975" cy="1168400"/>
            <a:chOff x="3653" y="2693"/>
            <a:chExt cx="674" cy="736"/>
          </a:xfrm>
        </p:grpSpPr>
        <p:grpSp>
          <p:nvGrpSpPr>
            <p:cNvPr id="2118" name="Google Shape;2118;p56"/>
            <p:cNvGrpSpPr/>
            <p:nvPr/>
          </p:nvGrpSpPr>
          <p:grpSpPr>
            <a:xfrm>
              <a:off x="3653" y="2693"/>
              <a:ext cx="674" cy="736"/>
              <a:chOff x="3653" y="2693"/>
              <a:chExt cx="674" cy="736"/>
            </a:xfrm>
          </p:grpSpPr>
          <p:grpSp>
            <p:nvGrpSpPr>
              <p:cNvPr id="2119" name="Google Shape;2119;p56"/>
              <p:cNvGrpSpPr/>
              <p:nvPr/>
            </p:nvGrpSpPr>
            <p:grpSpPr>
              <a:xfrm>
                <a:off x="3653" y="2729"/>
                <a:ext cx="615" cy="700"/>
                <a:chOff x="3653" y="2729"/>
                <a:chExt cx="615" cy="700"/>
              </a:xfrm>
            </p:grpSpPr>
            <p:sp>
              <p:nvSpPr>
                <p:cNvPr id="2120" name="Google Shape;2120;p56"/>
                <p:cNvSpPr/>
                <p:nvPr/>
              </p:nvSpPr>
              <p:spPr>
                <a:xfrm>
                  <a:off x="3653" y="2729"/>
                  <a:ext cx="615" cy="700"/>
                </a:xfrm>
                <a:custGeom>
                  <a:rect b="b" l="l" r="r" t="t"/>
                  <a:pathLst>
                    <a:path extrusionOk="0" h="700" w="615">
                      <a:moveTo>
                        <a:pt x="520" y="391"/>
                      </a:moveTo>
                      <a:lnTo>
                        <a:pt x="540" y="341"/>
                      </a:lnTo>
                      <a:lnTo>
                        <a:pt x="565" y="306"/>
                      </a:lnTo>
                      <a:lnTo>
                        <a:pt x="581" y="273"/>
                      </a:lnTo>
                      <a:lnTo>
                        <a:pt x="598" y="235"/>
                      </a:lnTo>
                      <a:lnTo>
                        <a:pt x="610" y="182"/>
                      </a:lnTo>
                      <a:lnTo>
                        <a:pt x="614" y="145"/>
                      </a:lnTo>
                      <a:lnTo>
                        <a:pt x="612" y="103"/>
                      </a:lnTo>
                      <a:lnTo>
                        <a:pt x="593" y="64"/>
                      </a:lnTo>
                      <a:lnTo>
                        <a:pt x="572" y="36"/>
                      </a:lnTo>
                      <a:lnTo>
                        <a:pt x="544" y="15"/>
                      </a:lnTo>
                      <a:lnTo>
                        <a:pt x="500" y="3"/>
                      </a:lnTo>
                      <a:lnTo>
                        <a:pt x="461" y="0"/>
                      </a:lnTo>
                      <a:lnTo>
                        <a:pt x="424" y="5"/>
                      </a:lnTo>
                      <a:lnTo>
                        <a:pt x="394" y="16"/>
                      </a:lnTo>
                      <a:lnTo>
                        <a:pt x="375" y="30"/>
                      </a:lnTo>
                      <a:lnTo>
                        <a:pt x="372" y="45"/>
                      </a:lnTo>
                      <a:lnTo>
                        <a:pt x="361" y="57"/>
                      </a:lnTo>
                      <a:lnTo>
                        <a:pt x="342" y="81"/>
                      </a:lnTo>
                      <a:lnTo>
                        <a:pt x="330" y="104"/>
                      </a:lnTo>
                      <a:lnTo>
                        <a:pt x="316" y="130"/>
                      </a:lnTo>
                      <a:lnTo>
                        <a:pt x="302" y="144"/>
                      </a:lnTo>
                      <a:lnTo>
                        <a:pt x="270" y="154"/>
                      </a:lnTo>
                      <a:lnTo>
                        <a:pt x="238" y="151"/>
                      </a:lnTo>
                      <a:lnTo>
                        <a:pt x="203" y="142"/>
                      </a:lnTo>
                      <a:lnTo>
                        <a:pt x="167" y="135"/>
                      </a:lnTo>
                      <a:lnTo>
                        <a:pt x="120" y="128"/>
                      </a:lnTo>
                      <a:lnTo>
                        <a:pt x="81" y="125"/>
                      </a:lnTo>
                      <a:lnTo>
                        <a:pt x="58" y="129"/>
                      </a:lnTo>
                      <a:lnTo>
                        <a:pt x="37" y="135"/>
                      </a:lnTo>
                      <a:lnTo>
                        <a:pt x="17" y="150"/>
                      </a:lnTo>
                      <a:lnTo>
                        <a:pt x="5" y="168"/>
                      </a:lnTo>
                      <a:lnTo>
                        <a:pt x="0" y="193"/>
                      </a:lnTo>
                      <a:lnTo>
                        <a:pt x="5" y="217"/>
                      </a:lnTo>
                      <a:lnTo>
                        <a:pt x="17" y="234"/>
                      </a:lnTo>
                      <a:lnTo>
                        <a:pt x="31" y="245"/>
                      </a:lnTo>
                      <a:lnTo>
                        <a:pt x="57" y="256"/>
                      </a:lnTo>
                      <a:lnTo>
                        <a:pt x="105" y="266"/>
                      </a:lnTo>
                      <a:lnTo>
                        <a:pt x="144" y="273"/>
                      </a:lnTo>
                      <a:lnTo>
                        <a:pt x="193" y="280"/>
                      </a:lnTo>
                      <a:lnTo>
                        <a:pt x="229" y="282"/>
                      </a:lnTo>
                      <a:lnTo>
                        <a:pt x="243" y="280"/>
                      </a:lnTo>
                      <a:lnTo>
                        <a:pt x="248" y="300"/>
                      </a:lnTo>
                      <a:lnTo>
                        <a:pt x="243" y="320"/>
                      </a:lnTo>
                      <a:lnTo>
                        <a:pt x="275" y="329"/>
                      </a:lnTo>
                      <a:lnTo>
                        <a:pt x="309" y="325"/>
                      </a:lnTo>
                      <a:lnTo>
                        <a:pt x="307" y="339"/>
                      </a:lnTo>
                      <a:lnTo>
                        <a:pt x="304" y="352"/>
                      </a:lnTo>
                      <a:lnTo>
                        <a:pt x="303" y="366"/>
                      </a:lnTo>
                      <a:lnTo>
                        <a:pt x="302" y="377"/>
                      </a:lnTo>
                      <a:lnTo>
                        <a:pt x="267" y="382"/>
                      </a:lnTo>
                      <a:lnTo>
                        <a:pt x="236" y="373"/>
                      </a:lnTo>
                      <a:lnTo>
                        <a:pt x="222" y="407"/>
                      </a:lnTo>
                      <a:lnTo>
                        <a:pt x="209" y="454"/>
                      </a:lnTo>
                      <a:lnTo>
                        <a:pt x="201" y="493"/>
                      </a:lnTo>
                      <a:lnTo>
                        <a:pt x="193" y="546"/>
                      </a:lnTo>
                      <a:lnTo>
                        <a:pt x="190" y="587"/>
                      </a:lnTo>
                      <a:lnTo>
                        <a:pt x="191" y="626"/>
                      </a:lnTo>
                      <a:lnTo>
                        <a:pt x="196" y="655"/>
                      </a:lnTo>
                      <a:lnTo>
                        <a:pt x="208" y="683"/>
                      </a:lnTo>
                      <a:lnTo>
                        <a:pt x="219" y="697"/>
                      </a:lnTo>
                      <a:lnTo>
                        <a:pt x="238" y="699"/>
                      </a:lnTo>
                      <a:lnTo>
                        <a:pt x="267" y="694"/>
                      </a:lnTo>
                      <a:lnTo>
                        <a:pt x="295" y="692"/>
                      </a:lnTo>
                      <a:lnTo>
                        <a:pt x="321" y="683"/>
                      </a:lnTo>
                      <a:lnTo>
                        <a:pt x="343" y="671"/>
                      </a:lnTo>
                      <a:lnTo>
                        <a:pt x="361" y="650"/>
                      </a:lnTo>
                      <a:lnTo>
                        <a:pt x="375" y="628"/>
                      </a:lnTo>
                      <a:lnTo>
                        <a:pt x="386" y="607"/>
                      </a:lnTo>
                      <a:lnTo>
                        <a:pt x="394" y="586"/>
                      </a:lnTo>
                      <a:lnTo>
                        <a:pt x="405" y="558"/>
                      </a:lnTo>
                      <a:lnTo>
                        <a:pt x="421" y="537"/>
                      </a:lnTo>
                      <a:lnTo>
                        <a:pt x="440" y="518"/>
                      </a:lnTo>
                      <a:lnTo>
                        <a:pt x="460" y="497"/>
                      </a:lnTo>
                      <a:lnTo>
                        <a:pt x="475" y="479"/>
                      </a:lnTo>
                      <a:lnTo>
                        <a:pt x="489" y="455"/>
                      </a:lnTo>
                      <a:lnTo>
                        <a:pt x="503" y="427"/>
                      </a:lnTo>
                      <a:lnTo>
                        <a:pt x="520" y="391"/>
                      </a:lnTo>
                    </a:path>
                  </a:pathLst>
                </a:custGeom>
                <a:solidFill>
                  <a:srgbClr val="E0A08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21" name="Google Shape;2121;p56"/>
                <p:cNvGrpSpPr/>
                <p:nvPr/>
              </p:nvGrpSpPr>
              <p:grpSpPr>
                <a:xfrm>
                  <a:off x="3894" y="2981"/>
                  <a:ext cx="102" cy="195"/>
                  <a:chOff x="3894" y="2981"/>
                  <a:chExt cx="102" cy="195"/>
                </a:xfrm>
              </p:grpSpPr>
              <p:sp>
                <p:nvSpPr>
                  <p:cNvPr id="2122" name="Google Shape;2122;p56"/>
                  <p:cNvSpPr/>
                  <p:nvPr/>
                </p:nvSpPr>
                <p:spPr>
                  <a:xfrm>
                    <a:off x="3957" y="2985"/>
                    <a:ext cx="39" cy="191"/>
                  </a:xfrm>
                  <a:custGeom>
                    <a:rect b="b" l="l" r="r" t="t"/>
                    <a:pathLst>
                      <a:path extrusionOk="0" h="191" w="39">
                        <a:moveTo>
                          <a:pt x="16" y="190"/>
                        </a:moveTo>
                        <a:lnTo>
                          <a:pt x="7" y="164"/>
                        </a:lnTo>
                        <a:lnTo>
                          <a:pt x="3" y="138"/>
                        </a:lnTo>
                        <a:lnTo>
                          <a:pt x="0" y="111"/>
                        </a:lnTo>
                        <a:lnTo>
                          <a:pt x="3" y="78"/>
                        </a:lnTo>
                        <a:lnTo>
                          <a:pt x="11" y="48"/>
                        </a:lnTo>
                        <a:lnTo>
                          <a:pt x="24" y="22"/>
                        </a:lnTo>
                        <a:lnTo>
                          <a:pt x="38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3" name="Google Shape;2123;p56"/>
                  <p:cNvSpPr/>
                  <p:nvPr/>
                </p:nvSpPr>
                <p:spPr>
                  <a:xfrm>
                    <a:off x="3894" y="2981"/>
                    <a:ext cx="47" cy="34"/>
                  </a:xfrm>
                  <a:custGeom>
                    <a:rect b="b" l="l" r="r" t="t"/>
                    <a:pathLst>
                      <a:path extrusionOk="0" h="34" w="47">
                        <a:moveTo>
                          <a:pt x="0" y="33"/>
                        </a:moveTo>
                        <a:lnTo>
                          <a:pt x="21" y="30"/>
                        </a:lnTo>
                        <a:lnTo>
                          <a:pt x="42" y="22"/>
                        </a:lnTo>
                        <a:lnTo>
                          <a:pt x="46" y="7"/>
                        </a:lnTo>
                        <a:lnTo>
                          <a:pt x="35" y="0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24" name="Google Shape;2124;p56"/>
              <p:cNvGrpSpPr/>
              <p:nvPr/>
            </p:nvGrpSpPr>
            <p:grpSpPr>
              <a:xfrm>
                <a:off x="4003" y="2693"/>
                <a:ext cx="324" cy="371"/>
                <a:chOff x="4003" y="2693"/>
                <a:chExt cx="324" cy="371"/>
              </a:xfrm>
            </p:grpSpPr>
            <p:sp>
              <p:nvSpPr>
                <p:cNvPr id="2125" name="Google Shape;2125;p56"/>
                <p:cNvSpPr/>
                <p:nvPr/>
              </p:nvSpPr>
              <p:spPr>
                <a:xfrm>
                  <a:off x="4003" y="2693"/>
                  <a:ext cx="324" cy="371"/>
                </a:xfrm>
                <a:custGeom>
                  <a:rect b="b" l="l" r="r" t="t"/>
                  <a:pathLst>
                    <a:path extrusionOk="0" h="371" w="324">
                      <a:moveTo>
                        <a:pt x="0" y="56"/>
                      </a:moveTo>
                      <a:lnTo>
                        <a:pt x="12" y="42"/>
                      </a:lnTo>
                      <a:lnTo>
                        <a:pt x="31" y="32"/>
                      </a:lnTo>
                      <a:lnTo>
                        <a:pt x="56" y="30"/>
                      </a:lnTo>
                      <a:lnTo>
                        <a:pt x="71" y="18"/>
                      </a:lnTo>
                      <a:lnTo>
                        <a:pt x="87" y="8"/>
                      </a:lnTo>
                      <a:lnTo>
                        <a:pt x="99" y="3"/>
                      </a:lnTo>
                      <a:lnTo>
                        <a:pt x="115" y="0"/>
                      </a:lnTo>
                      <a:lnTo>
                        <a:pt x="128" y="1"/>
                      </a:lnTo>
                      <a:lnTo>
                        <a:pt x="144" y="11"/>
                      </a:lnTo>
                      <a:lnTo>
                        <a:pt x="161" y="19"/>
                      </a:lnTo>
                      <a:lnTo>
                        <a:pt x="183" y="23"/>
                      </a:lnTo>
                      <a:lnTo>
                        <a:pt x="199" y="21"/>
                      </a:lnTo>
                      <a:lnTo>
                        <a:pt x="216" y="19"/>
                      </a:lnTo>
                      <a:lnTo>
                        <a:pt x="233" y="22"/>
                      </a:lnTo>
                      <a:lnTo>
                        <a:pt x="248" y="29"/>
                      </a:lnTo>
                      <a:lnTo>
                        <a:pt x="265" y="37"/>
                      </a:lnTo>
                      <a:lnTo>
                        <a:pt x="280" y="46"/>
                      </a:lnTo>
                      <a:lnTo>
                        <a:pt x="299" y="61"/>
                      </a:lnTo>
                      <a:lnTo>
                        <a:pt x="316" y="80"/>
                      </a:lnTo>
                      <a:lnTo>
                        <a:pt x="322" y="108"/>
                      </a:lnTo>
                      <a:lnTo>
                        <a:pt x="323" y="147"/>
                      </a:lnTo>
                      <a:lnTo>
                        <a:pt x="319" y="189"/>
                      </a:lnTo>
                      <a:lnTo>
                        <a:pt x="309" y="220"/>
                      </a:lnTo>
                      <a:lnTo>
                        <a:pt x="307" y="242"/>
                      </a:lnTo>
                      <a:lnTo>
                        <a:pt x="302" y="260"/>
                      </a:lnTo>
                      <a:lnTo>
                        <a:pt x="288" y="269"/>
                      </a:lnTo>
                      <a:lnTo>
                        <a:pt x="274" y="272"/>
                      </a:lnTo>
                      <a:lnTo>
                        <a:pt x="262" y="283"/>
                      </a:lnTo>
                      <a:lnTo>
                        <a:pt x="255" y="297"/>
                      </a:lnTo>
                      <a:lnTo>
                        <a:pt x="252" y="318"/>
                      </a:lnTo>
                      <a:lnTo>
                        <a:pt x="245" y="337"/>
                      </a:lnTo>
                      <a:lnTo>
                        <a:pt x="231" y="351"/>
                      </a:lnTo>
                      <a:lnTo>
                        <a:pt x="208" y="362"/>
                      </a:lnTo>
                      <a:lnTo>
                        <a:pt x="187" y="367"/>
                      </a:lnTo>
                      <a:lnTo>
                        <a:pt x="165" y="370"/>
                      </a:lnTo>
                      <a:lnTo>
                        <a:pt x="150" y="368"/>
                      </a:lnTo>
                      <a:lnTo>
                        <a:pt x="142" y="363"/>
                      </a:lnTo>
                      <a:lnTo>
                        <a:pt x="137" y="352"/>
                      </a:lnTo>
                      <a:lnTo>
                        <a:pt x="137" y="338"/>
                      </a:lnTo>
                      <a:lnTo>
                        <a:pt x="144" y="326"/>
                      </a:lnTo>
                      <a:lnTo>
                        <a:pt x="149" y="312"/>
                      </a:lnTo>
                      <a:lnTo>
                        <a:pt x="147" y="297"/>
                      </a:lnTo>
                      <a:lnTo>
                        <a:pt x="134" y="289"/>
                      </a:lnTo>
                      <a:lnTo>
                        <a:pt x="120" y="288"/>
                      </a:lnTo>
                      <a:lnTo>
                        <a:pt x="89" y="296"/>
                      </a:lnTo>
                      <a:lnTo>
                        <a:pt x="77" y="286"/>
                      </a:lnTo>
                      <a:lnTo>
                        <a:pt x="64" y="281"/>
                      </a:lnTo>
                      <a:lnTo>
                        <a:pt x="81" y="272"/>
                      </a:lnTo>
                      <a:lnTo>
                        <a:pt x="97" y="260"/>
                      </a:lnTo>
                      <a:lnTo>
                        <a:pt x="106" y="248"/>
                      </a:lnTo>
                      <a:lnTo>
                        <a:pt x="110" y="236"/>
                      </a:lnTo>
                      <a:lnTo>
                        <a:pt x="110" y="226"/>
                      </a:lnTo>
                      <a:lnTo>
                        <a:pt x="106" y="216"/>
                      </a:lnTo>
                      <a:lnTo>
                        <a:pt x="96" y="203"/>
                      </a:lnTo>
                      <a:lnTo>
                        <a:pt x="87" y="187"/>
                      </a:lnTo>
                      <a:lnTo>
                        <a:pt x="84" y="174"/>
                      </a:lnTo>
                      <a:lnTo>
                        <a:pt x="84" y="159"/>
                      </a:lnTo>
                      <a:lnTo>
                        <a:pt x="88" y="147"/>
                      </a:lnTo>
                      <a:lnTo>
                        <a:pt x="96" y="140"/>
                      </a:lnTo>
                      <a:lnTo>
                        <a:pt x="110" y="132"/>
                      </a:lnTo>
                      <a:lnTo>
                        <a:pt x="126" y="124"/>
                      </a:lnTo>
                      <a:lnTo>
                        <a:pt x="138" y="117"/>
                      </a:lnTo>
                      <a:lnTo>
                        <a:pt x="150" y="110"/>
                      </a:lnTo>
                      <a:lnTo>
                        <a:pt x="158" y="98"/>
                      </a:lnTo>
                      <a:lnTo>
                        <a:pt x="151" y="98"/>
                      </a:lnTo>
                      <a:lnTo>
                        <a:pt x="144" y="91"/>
                      </a:lnTo>
                      <a:lnTo>
                        <a:pt x="142" y="86"/>
                      </a:lnTo>
                      <a:lnTo>
                        <a:pt x="140" y="81"/>
                      </a:lnTo>
                      <a:lnTo>
                        <a:pt x="135" y="84"/>
                      </a:lnTo>
                      <a:lnTo>
                        <a:pt x="117" y="84"/>
                      </a:lnTo>
                      <a:lnTo>
                        <a:pt x="102" y="87"/>
                      </a:lnTo>
                      <a:lnTo>
                        <a:pt x="88" y="86"/>
                      </a:lnTo>
                      <a:lnTo>
                        <a:pt x="73" y="84"/>
                      </a:lnTo>
                      <a:lnTo>
                        <a:pt x="63" y="81"/>
                      </a:lnTo>
                      <a:lnTo>
                        <a:pt x="53" y="74"/>
                      </a:lnTo>
                      <a:lnTo>
                        <a:pt x="44" y="67"/>
                      </a:lnTo>
                      <a:lnTo>
                        <a:pt x="34" y="61"/>
                      </a:lnTo>
                      <a:lnTo>
                        <a:pt x="18" y="6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A040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26" name="Google Shape;2126;p56"/>
                <p:cNvGrpSpPr/>
                <p:nvPr/>
              </p:nvGrpSpPr>
              <p:grpSpPr>
                <a:xfrm>
                  <a:off x="4013" y="2733"/>
                  <a:ext cx="167" cy="257"/>
                  <a:chOff x="4013" y="2733"/>
                  <a:chExt cx="167" cy="257"/>
                </a:xfrm>
              </p:grpSpPr>
              <p:sp>
                <p:nvSpPr>
                  <p:cNvPr id="2127" name="Google Shape;2127;p56"/>
                  <p:cNvSpPr/>
                  <p:nvPr/>
                </p:nvSpPr>
                <p:spPr>
                  <a:xfrm>
                    <a:off x="4153" y="2766"/>
                    <a:ext cx="27" cy="36"/>
                  </a:xfrm>
                  <a:custGeom>
                    <a:rect b="b" l="l" r="r" t="t"/>
                    <a:pathLst>
                      <a:path extrusionOk="0" h="36" w="27">
                        <a:moveTo>
                          <a:pt x="0" y="26"/>
                        </a:moveTo>
                        <a:lnTo>
                          <a:pt x="16" y="20"/>
                        </a:lnTo>
                        <a:lnTo>
                          <a:pt x="22" y="10"/>
                        </a:lnTo>
                        <a:lnTo>
                          <a:pt x="24" y="0"/>
                        </a:lnTo>
                        <a:lnTo>
                          <a:pt x="26" y="14"/>
                        </a:lnTo>
                        <a:lnTo>
                          <a:pt x="20" y="25"/>
                        </a:lnTo>
                        <a:lnTo>
                          <a:pt x="12" y="29"/>
                        </a:lnTo>
                        <a:lnTo>
                          <a:pt x="20" y="33"/>
                        </a:lnTo>
                        <a:lnTo>
                          <a:pt x="26" y="33"/>
                        </a:lnTo>
                        <a:lnTo>
                          <a:pt x="20" y="35"/>
                        </a:lnTo>
                        <a:lnTo>
                          <a:pt x="0" y="26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8" name="Google Shape;2128;p56"/>
                  <p:cNvSpPr/>
                  <p:nvPr/>
                </p:nvSpPr>
                <p:spPr>
                  <a:xfrm>
                    <a:off x="4112" y="2923"/>
                    <a:ext cx="13" cy="6"/>
                  </a:xfrm>
                  <a:custGeom>
                    <a:rect b="b" l="l" r="r" t="t"/>
                    <a:pathLst>
                      <a:path extrusionOk="0" h="6" w="13">
                        <a:moveTo>
                          <a:pt x="0" y="4"/>
                        </a:moveTo>
                        <a:lnTo>
                          <a:pt x="7" y="4"/>
                        </a:lnTo>
                        <a:lnTo>
                          <a:pt x="12" y="0"/>
                        </a:lnTo>
                        <a:lnTo>
                          <a:pt x="11" y="5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9" name="Google Shape;2129;p56"/>
                  <p:cNvSpPr/>
                  <p:nvPr/>
                </p:nvSpPr>
                <p:spPr>
                  <a:xfrm>
                    <a:off x="4099" y="2931"/>
                    <a:ext cx="44" cy="31"/>
                  </a:xfrm>
                  <a:custGeom>
                    <a:rect b="b" l="l" r="r" t="t"/>
                    <a:pathLst>
                      <a:path extrusionOk="0" h="31" w="44">
                        <a:moveTo>
                          <a:pt x="10" y="0"/>
                        </a:moveTo>
                        <a:lnTo>
                          <a:pt x="18" y="10"/>
                        </a:lnTo>
                        <a:lnTo>
                          <a:pt x="31" y="14"/>
                        </a:lnTo>
                        <a:lnTo>
                          <a:pt x="43" y="16"/>
                        </a:lnTo>
                        <a:lnTo>
                          <a:pt x="31" y="18"/>
                        </a:lnTo>
                        <a:lnTo>
                          <a:pt x="21" y="17"/>
                        </a:lnTo>
                        <a:lnTo>
                          <a:pt x="14" y="14"/>
                        </a:lnTo>
                        <a:lnTo>
                          <a:pt x="10" y="24"/>
                        </a:lnTo>
                        <a:lnTo>
                          <a:pt x="0" y="30"/>
                        </a:lnTo>
                        <a:lnTo>
                          <a:pt x="6" y="22"/>
                        </a:lnTo>
                        <a:lnTo>
                          <a:pt x="8" y="17"/>
                        </a:lnTo>
                        <a:lnTo>
                          <a:pt x="6" y="10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0" name="Google Shape;2130;p56"/>
                  <p:cNvSpPr/>
                  <p:nvPr/>
                </p:nvSpPr>
                <p:spPr>
                  <a:xfrm>
                    <a:off x="4121" y="2969"/>
                    <a:ext cx="35" cy="21"/>
                  </a:xfrm>
                  <a:custGeom>
                    <a:rect b="b" l="l" r="r" t="t"/>
                    <a:pathLst>
                      <a:path extrusionOk="0" h="21" w="35">
                        <a:moveTo>
                          <a:pt x="0" y="12"/>
                        </a:moveTo>
                        <a:lnTo>
                          <a:pt x="18" y="10"/>
                        </a:lnTo>
                        <a:lnTo>
                          <a:pt x="26" y="5"/>
                        </a:lnTo>
                        <a:lnTo>
                          <a:pt x="30" y="0"/>
                        </a:lnTo>
                        <a:lnTo>
                          <a:pt x="26" y="8"/>
                        </a:lnTo>
                        <a:lnTo>
                          <a:pt x="24" y="12"/>
                        </a:lnTo>
                        <a:lnTo>
                          <a:pt x="28" y="15"/>
                        </a:lnTo>
                        <a:lnTo>
                          <a:pt x="34" y="16"/>
                        </a:lnTo>
                        <a:lnTo>
                          <a:pt x="26" y="19"/>
                        </a:lnTo>
                        <a:lnTo>
                          <a:pt x="22" y="20"/>
                        </a:lnTo>
                        <a:lnTo>
                          <a:pt x="18" y="19"/>
                        </a:lnTo>
                        <a:lnTo>
                          <a:pt x="14" y="15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1" name="Google Shape;2131;p56"/>
                  <p:cNvSpPr/>
                  <p:nvPr/>
                </p:nvSpPr>
                <p:spPr>
                  <a:xfrm>
                    <a:off x="4013" y="2733"/>
                    <a:ext cx="34" cy="23"/>
                  </a:xfrm>
                  <a:custGeom>
                    <a:rect b="b" l="l" r="r" t="t"/>
                    <a:pathLst>
                      <a:path extrusionOk="0" h="23" w="34">
                        <a:moveTo>
                          <a:pt x="0" y="8"/>
                        </a:moveTo>
                        <a:lnTo>
                          <a:pt x="14" y="9"/>
                        </a:lnTo>
                        <a:lnTo>
                          <a:pt x="19" y="12"/>
                        </a:lnTo>
                        <a:lnTo>
                          <a:pt x="20" y="19"/>
                        </a:lnTo>
                        <a:lnTo>
                          <a:pt x="25" y="22"/>
                        </a:lnTo>
                        <a:lnTo>
                          <a:pt x="31" y="19"/>
                        </a:lnTo>
                        <a:lnTo>
                          <a:pt x="33" y="9"/>
                        </a:lnTo>
                        <a:lnTo>
                          <a:pt x="31" y="0"/>
                        </a:lnTo>
                        <a:lnTo>
                          <a:pt x="26" y="0"/>
                        </a:lnTo>
                        <a:lnTo>
                          <a:pt x="27" y="4"/>
                        </a:lnTo>
                        <a:lnTo>
                          <a:pt x="26" y="12"/>
                        </a:lnTo>
                        <a:lnTo>
                          <a:pt x="20" y="5"/>
                        </a:lnTo>
                        <a:lnTo>
                          <a:pt x="12" y="4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2" name="Google Shape;2132;p56"/>
                  <p:cNvSpPr/>
                  <p:nvPr/>
                </p:nvSpPr>
                <p:spPr>
                  <a:xfrm>
                    <a:off x="4039" y="2758"/>
                    <a:ext cx="28" cy="10"/>
                  </a:xfrm>
                  <a:custGeom>
                    <a:rect b="b" l="l" r="r" t="t"/>
                    <a:pathLst>
                      <a:path extrusionOk="0" h="10" w="28">
                        <a:moveTo>
                          <a:pt x="0" y="0"/>
                        </a:moveTo>
                        <a:lnTo>
                          <a:pt x="12" y="8"/>
                        </a:lnTo>
                        <a:lnTo>
                          <a:pt x="21" y="9"/>
                        </a:lnTo>
                        <a:lnTo>
                          <a:pt x="27" y="5"/>
                        </a:lnTo>
                        <a:lnTo>
                          <a:pt x="18" y="5"/>
                        </a:lnTo>
                        <a:lnTo>
                          <a:pt x="11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60402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133" name="Google Shape;2133;p56"/>
            <p:cNvGrpSpPr/>
            <p:nvPr/>
          </p:nvGrpSpPr>
          <p:grpSpPr>
            <a:xfrm>
              <a:off x="3979" y="2815"/>
              <a:ext cx="73" cy="65"/>
              <a:chOff x="3979" y="2815"/>
              <a:chExt cx="73" cy="65"/>
            </a:xfrm>
          </p:grpSpPr>
          <p:sp>
            <p:nvSpPr>
              <p:cNvPr id="2134" name="Google Shape;2134;p56"/>
              <p:cNvSpPr/>
              <p:nvPr/>
            </p:nvSpPr>
            <p:spPr>
              <a:xfrm>
                <a:off x="4008" y="2815"/>
                <a:ext cx="44" cy="32"/>
              </a:xfrm>
              <a:custGeom>
                <a:rect b="b" l="l" r="r" t="t"/>
                <a:pathLst>
                  <a:path extrusionOk="0" h="32" w="44">
                    <a:moveTo>
                      <a:pt x="0" y="0"/>
                    </a:moveTo>
                    <a:lnTo>
                      <a:pt x="14" y="1"/>
                    </a:lnTo>
                    <a:lnTo>
                      <a:pt x="29" y="6"/>
                    </a:lnTo>
                    <a:lnTo>
                      <a:pt x="39" y="17"/>
                    </a:lnTo>
                    <a:lnTo>
                      <a:pt x="43" y="31"/>
                    </a:lnTo>
                  </a:path>
                </a:pathLst>
              </a:custGeom>
              <a:noFill/>
              <a:ln cap="rnd" cmpd="sng" w="50800">
                <a:solidFill>
                  <a:srgbClr val="A04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56"/>
              <p:cNvSpPr/>
              <p:nvPr/>
            </p:nvSpPr>
            <p:spPr>
              <a:xfrm>
                <a:off x="3979" y="2839"/>
                <a:ext cx="34" cy="41"/>
              </a:xfrm>
              <a:custGeom>
                <a:rect b="b" l="l" r="r" t="t"/>
                <a:pathLst>
                  <a:path extrusionOk="0" h="41" w="34">
                    <a:moveTo>
                      <a:pt x="33" y="0"/>
                    </a:moveTo>
                    <a:lnTo>
                      <a:pt x="26" y="0"/>
                    </a:lnTo>
                    <a:lnTo>
                      <a:pt x="17" y="5"/>
                    </a:lnTo>
                    <a:lnTo>
                      <a:pt x="10" y="13"/>
                    </a:lnTo>
                    <a:lnTo>
                      <a:pt x="3" y="22"/>
                    </a:lnTo>
                    <a:lnTo>
                      <a:pt x="0" y="32"/>
                    </a:lnTo>
                    <a:lnTo>
                      <a:pt x="1" y="40"/>
                    </a:lnTo>
                    <a:lnTo>
                      <a:pt x="8" y="39"/>
                    </a:lnTo>
                    <a:lnTo>
                      <a:pt x="17" y="36"/>
                    </a:lnTo>
                    <a:lnTo>
                      <a:pt x="26" y="29"/>
                    </a:lnTo>
                    <a:lnTo>
                      <a:pt x="30" y="21"/>
                    </a:lnTo>
                    <a:lnTo>
                      <a:pt x="33" y="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6" name="Google Shape;2136;p56"/>
          <p:cNvGrpSpPr/>
          <p:nvPr/>
        </p:nvGrpSpPr>
        <p:grpSpPr>
          <a:xfrm>
            <a:off x="5576887" y="5154612"/>
            <a:ext cx="804862" cy="1627187"/>
            <a:chOff x="3513" y="3247"/>
            <a:chExt cx="507" cy="1025"/>
          </a:xfrm>
        </p:grpSpPr>
        <p:grpSp>
          <p:nvGrpSpPr>
            <p:cNvPr id="2137" name="Google Shape;2137;p56"/>
            <p:cNvGrpSpPr/>
            <p:nvPr/>
          </p:nvGrpSpPr>
          <p:grpSpPr>
            <a:xfrm>
              <a:off x="3664" y="3718"/>
              <a:ext cx="356" cy="554"/>
              <a:chOff x="3664" y="3718"/>
              <a:chExt cx="356" cy="554"/>
            </a:xfrm>
          </p:grpSpPr>
          <p:grpSp>
            <p:nvGrpSpPr>
              <p:cNvPr id="2138" name="Google Shape;2138;p56"/>
              <p:cNvGrpSpPr/>
              <p:nvPr/>
            </p:nvGrpSpPr>
            <p:grpSpPr>
              <a:xfrm>
                <a:off x="3664" y="4130"/>
                <a:ext cx="356" cy="142"/>
                <a:chOff x="3664" y="4130"/>
                <a:chExt cx="356" cy="142"/>
              </a:xfrm>
            </p:grpSpPr>
            <p:sp>
              <p:nvSpPr>
                <p:cNvPr id="2139" name="Google Shape;2139;p56"/>
                <p:cNvSpPr/>
                <p:nvPr/>
              </p:nvSpPr>
              <p:spPr>
                <a:xfrm>
                  <a:off x="3664" y="4222"/>
                  <a:ext cx="187" cy="48"/>
                </a:xfrm>
                <a:custGeom>
                  <a:rect b="b" l="l" r="r" t="t"/>
                  <a:pathLst>
                    <a:path extrusionOk="0" h="48" w="187">
                      <a:moveTo>
                        <a:pt x="168" y="0"/>
                      </a:moveTo>
                      <a:lnTo>
                        <a:pt x="104" y="5"/>
                      </a:lnTo>
                      <a:lnTo>
                        <a:pt x="74" y="20"/>
                      </a:lnTo>
                      <a:lnTo>
                        <a:pt x="55" y="23"/>
                      </a:lnTo>
                      <a:lnTo>
                        <a:pt x="36" y="26"/>
                      </a:lnTo>
                      <a:lnTo>
                        <a:pt x="5" y="36"/>
                      </a:lnTo>
                      <a:lnTo>
                        <a:pt x="0" y="40"/>
                      </a:lnTo>
                      <a:lnTo>
                        <a:pt x="0" y="47"/>
                      </a:lnTo>
                      <a:lnTo>
                        <a:pt x="83" y="47"/>
                      </a:lnTo>
                      <a:lnTo>
                        <a:pt x="152" y="32"/>
                      </a:lnTo>
                      <a:lnTo>
                        <a:pt x="156" y="39"/>
                      </a:lnTo>
                      <a:lnTo>
                        <a:pt x="182" y="38"/>
                      </a:lnTo>
                      <a:lnTo>
                        <a:pt x="185" y="32"/>
                      </a:lnTo>
                      <a:lnTo>
                        <a:pt x="186" y="23"/>
                      </a:lnTo>
                      <a:lnTo>
                        <a:pt x="184" y="14"/>
                      </a:lnTo>
                      <a:lnTo>
                        <a:pt x="179" y="5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rgbClr val="30303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0" name="Google Shape;2140;p56"/>
                <p:cNvSpPr/>
                <p:nvPr/>
              </p:nvSpPr>
              <p:spPr>
                <a:xfrm>
                  <a:off x="3881" y="4130"/>
                  <a:ext cx="139" cy="142"/>
                </a:xfrm>
                <a:custGeom>
                  <a:rect b="b" l="l" r="r" t="t"/>
                  <a:pathLst>
                    <a:path extrusionOk="0" h="142" w="139">
                      <a:moveTo>
                        <a:pt x="64" y="51"/>
                      </a:moveTo>
                      <a:lnTo>
                        <a:pt x="46" y="48"/>
                      </a:lnTo>
                      <a:lnTo>
                        <a:pt x="38" y="77"/>
                      </a:lnTo>
                      <a:lnTo>
                        <a:pt x="6" y="115"/>
                      </a:lnTo>
                      <a:lnTo>
                        <a:pt x="1" y="129"/>
                      </a:lnTo>
                      <a:lnTo>
                        <a:pt x="0" y="138"/>
                      </a:lnTo>
                      <a:lnTo>
                        <a:pt x="5" y="141"/>
                      </a:lnTo>
                      <a:lnTo>
                        <a:pt x="73" y="88"/>
                      </a:lnTo>
                      <a:lnTo>
                        <a:pt x="109" y="48"/>
                      </a:lnTo>
                      <a:lnTo>
                        <a:pt x="115" y="52"/>
                      </a:lnTo>
                      <a:lnTo>
                        <a:pt x="138" y="32"/>
                      </a:lnTo>
                      <a:lnTo>
                        <a:pt x="138" y="19"/>
                      </a:lnTo>
                      <a:lnTo>
                        <a:pt x="135" y="11"/>
                      </a:lnTo>
                      <a:lnTo>
                        <a:pt x="126" y="4"/>
                      </a:lnTo>
                      <a:lnTo>
                        <a:pt x="115" y="0"/>
                      </a:lnTo>
                      <a:lnTo>
                        <a:pt x="64" y="51"/>
                      </a:lnTo>
                    </a:path>
                  </a:pathLst>
                </a:custGeom>
                <a:solidFill>
                  <a:srgbClr val="30303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41" name="Google Shape;2141;p56"/>
              <p:cNvGrpSpPr/>
              <p:nvPr/>
            </p:nvGrpSpPr>
            <p:grpSpPr>
              <a:xfrm>
                <a:off x="3692" y="3718"/>
                <a:ext cx="321" cy="517"/>
                <a:chOff x="3692" y="3718"/>
                <a:chExt cx="321" cy="517"/>
              </a:xfrm>
            </p:grpSpPr>
            <p:sp>
              <p:nvSpPr>
                <p:cNvPr id="2142" name="Google Shape;2142;p56"/>
                <p:cNvSpPr/>
                <p:nvPr/>
              </p:nvSpPr>
              <p:spPr>
                <a:xfrm>
                  <a:off x="3692" y="3718"/>
                  <a:ext cx="321" cy="517"/>
                </a:xfrm>
                <a:custGeom>
                  <a:rect b="b" l="l" r="r" t="t"/>
                  <a:pathLst>
                    <a:path extrusionOk="0" h="517" w="321">
                      <a:moveTo>
                        <a:pt x="28" y="0"/>
                      </a:moveTo>
                      <a:lnTo>
                        <a:pt x="94" y="21"/>
                      </a:lnTo>
                      <a:lnTo>
                        <a:pt x="122" y="26"/>
                      </a:lnTo>
                      <a:lnTo>
                        <a:pt x="148" y="44"/>
                      </a:lnTo>
                      <a:lnTo>
                        <a:pt x="181" y="65"/>
                      </a:lnTo>
                      <a:lnTo>
                        <a:pt x="212" y="72"/>
                      </a:lnTo>
                      <a:lnTo>
                        <a:pt x="238" y="81"/>
                      </a:lnTo>
                      <a:lnTo>
                        <a:pt x="252" y="110"/>
                      </a:lnTo>
                      <a:lnTo>
                        <a:pt x="258" y="127"/>
                      </a:lnTo>
                      <a:lnTo>
                        <a:pt x="262" y="143"/>
                      </a:lnTo>
                      <a:lnTo>
                        <a:pt x="260" y="162"/>
                      </a:lnTo>
                      <a:lnTo>
                        <a:pt x="256" y="188"/>
                      </a:lnTo>
                      <a:lnTo>
                        <a:pt x="257" y="223"/>
                      </a:lnTo>
                      <a:lnTo>
                        <a:pt x="260" y="270"/>
                      </a:lnTo>
                      <a:lnTo>
                        <a:pt x="270" y="312"/>
                      </a:lnTo>
                      <a:lnTo>
                        <a:pt x="279" y="350"/>
                      </a:lnTo>
                      <a:lnTo>
                        <a:pt x="300" y="385"/>
                      </a:lnTo>
                      <a:lnTo>
                        <a:pt x="320" y="410"/>
                      </a:lnTo>
                      <a:lnTo>
                        <a:pt x="290" y="432"/>
                      </a:lnTo>
                      <a:lnTo>
                        <a:pt x="268" y="456"/>
                      </a:lnTo>
                      <a:lnTo>
                        <a:pt x="233" y="480"/>
                      </a:lnTo>
                      <a:lnTo>
                        <a:pt x="221" y="463"/>
                      </a:lnTo>
                      <a:lnTo>
                        <a:pt x="215" y="433"/>
                      </a:lnTo>
                      <a:lnTo>
                        <a:pt x="201" y="406"/>
                      </a:lnTo>
                      <a:lnTo>
                        <a:pt x="188" y="376"/>
                      </a:lnTo>
                      <a:lnTo>
                        <a:pt x="177" y="350"/>
                      </a:lnTo>
                      <a:lnTo>
                        <a:pt x="162" y="321"/>
                      </a:lnTo>
                      <a:lnTo>
                        <a:pt x="158" y="296"/>
                      </a:lnTo>
                      <a:lnTo>
                        <a:pt x="155" y="273"/>
                      </a:lnTo>
                      <a:lnTo>
                        <a:pt x="150" y="249"/>
                      </a:lnTo>
                      <a:lnTo>
                        <a:pt x="145" y="219"/>
                      </a:lnTo>
                      <a:lnTo>
                        <a:pt x="129" y="139"/>
                      </a:lnTo>
                      <a:lnTo>
                        <a:pt x="126" y="186"/>
                      </a:lnTo>
                      <a:lnTo>
                        <a:pt x="141" y="259"/>
                      </a:lnTo>
                      <a:lnTo>
                        <a:pt x="144" y="305"/>
                      </a:lnTo>
                      <a:lnTo>
                        <a:pt x="146" y="338"/>
                      </a:lnTo>
                      <a:lnTo>
                        <a:pt x="151" y="366"/>
                      </a:lnTo>
                      <a:lnTo>
                        <a:pt x="155" y="406"/>
                      </a:lnTo>
                      <a:lnTo>
                        <a:pt x="158" y="453"/>
                      </a:lnTo>
                      <a:lnTo>
                        <a:pt x="155" y="493"/>
                      </a:lnTo>
                      <a:lnTo>
                        <a:pt x="148" y="507"/>
                      </a:lnTo>
                      <a:lnTo>
                        <a:pt x="127" y="507"/>
                      </a:lnTo>
                      <a:lnTo>
                        <a:pt x="105" y="506"/>
                      </a:lnTo>
                      <a:lnTo>
                        <a:pt x="79" y="512"/>
                      </a:lnTo>
                      <a:lnTo>
                        <a:pt x="56" y="516"/>
                      </a:lnTo>
                      <a:lnTo>
                        <a:pt x="47" y="511"/>
                      </a:lnTo>
                      <a:lnTo>
                        <a:pt x="44" y="481"/>
                      </a:lnTo>
                      <a:lnTo>
                        <a:pt x="49" y="435"/>
                      </a:lnTo>
                      <a:lnTo>
                        <a:pt x="52" y="387"/>
                      </a:lnTo>
                      <a:lnTo>
                        <a:pt x="56" y="356"/>
                      </a:lnTo>
                      <a:lnTo>
                        <a:pt x="50" y="336"/>
                      </a:lnTo>
                      <a:lnTo>
                        <a:pt x="45" y="316"/>
                      </a:lnTo>
                      <a:lnTo>
                        <a:pt x="38" y="281"/>
                      </a:lnTo>
                      <a:lnTo>
                        <a:pt x="30" y="248"/>
                      </a:lnTo>
                      <a:lnTo>
                        <a:pt x="12" y="201"/>
                      </a:lnTo>
                      <a:lnTo>
                        <a:pt x="6" y="182"/>
                      </a:lnTo>
                      <a:lnTo>
                        <a:pt x="1" y="157"/>
                      </a:lnTo>
                      <a:lnTo>
                        <a:pt x="1" y="141"/>
                      </a:lnTo>
                      <a:lnTo>
                        <a:pt x="0" y="120"/>
                      </a:lnTo>
                      <a:lnTo>
                        <a:pt x="1" y="95"/>
                      </a:lnTo>
                      <a:lnTo>
                        <a:pt x="5" y="67"/>
                      </a:lnTo>
                      <a:lnTo>
                        <a:pt x="12" y="35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00A08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43" name="Google Shape;2143;p56"/>
                <p:cNvGrpSpPr/>
                <p:nvPr/>
              </p:nvGrpSpPr>
              <p:grpSpPr>
                <a:xfrm>
                  <a:off x="3703" y="3734"/>
                  <a:ext cx="254" cy="354"/>
                  <a:chOff x="3703" y="3734"/>
                  <a:chExt cx="254" cy="354"/>
                </a:xfrm>
              </p:grpSpPr>
              <p:sp>
                <p:nvSpPr>
                  <p:cNvPr id="2144" name="Google Shape;2144;p56"/>
                  <p:cNvSpPr/>
                  <p:nvPr/>
                </p:nvSpPr>
                <p:spPr>
                  <a:xfrm>
                    <a:off x="3703" y="3734"/>
                    <a:ext cx="239" cy="92"/>
                  </a:xfrm>
                  <a:custGeom>
                    <a:rect b="b" l="l" r="r" t="t"/>
                    <a:pathLst>
                      <a:path extrusionOk="0" h="92" w="239">
                        <a:moveTo>
                          <a:pt x="9" y="0"/>
                        </a:moveTo>
                        <a:lnTo>
                          <a:pt x="115" y="21"/>
                        </a:lnTo>
                        <a:lnTo>
                          <a:pt x="238" y="87"/>
                        </a:lnTo>
                        <a:lnTo>
                          <a:pt x="233" y="91"/>
                        </a:lnTo>
                        <a:lnTo>
                          <a:pt x="218" y="84"/>
                        </a:lnTo>
                        <a:lnTo>
                          <a:pt x="210" y="78"/>
                        </a:lnTo>
                        <a:lnTo>
                          <a:pt x="194" y="72"/>
                        </a:lnTo>
                        <a:lnTo>
                          <a:pt x="182" y="71"/>
                        </a:lnTo>
                        <a:lnTo>
                          <a:pt x="173" y="71"/>
                        </a:lnTo>
                        <a:lnTo>
                          <a:pt x="160" y="69"/>
                        </a:lnTo>
                        <a:lnTo>
                          <a:pt x="144" y="67"/>
                        </a:lnTo>
                        <a:lnTo>
                          <a:pt x="132" y="61"/>
                        </a:lnTo>
                        <a:lnTo>
                          <a:pt x="125" y="55"/>
                        </a:lnTo>
                        <a:lnTo>
                          <a:pt x="118" y="47"/>
                        </a:lnTo>
                        <a:lnTo>
                          <a:pt x="109" y="36"/>
                        </a:lnTo>
                        <a:lnTo>
                          <a:pt x="100" y="33"/>
                        </a:lnTo>
                        <a:lnTo>
                          <a:pt x="85" y="28"/>
                        </a:lnTo>
                        <a:lnTo>
                          <a:pt x="72" y="28"/>
                        </a:lnTo>
                        <a:lnTo>
                          <a:pt x="57" y="31"/>
                        </a:lnTo>
                        <a:lnTo>
                          <a:pt x="44" y="33"/>
                        </a:lnTo>
                        <a:lnTo>
                          <a:pt x="30" y="28"/>
                        </a:lnTo>
                        <a:lnTo>
                          <a:pt x="14" y="28"/>
                        </a:lnTo>
                        <a:lnTo>
                          <a:pt x="0" y="35"/>
                        </a:lnTo>
                        <a:lnTo>
                          <a:pt x="3" y="21"/>
                        </a:lnTo>
                        <a:lnTo>
                          <a:pt x="7" y="10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00606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5" name="Google Shape;2145;p56"/>
                  <p:cNvSpPr/>
                  <p:nvPr/>
                </p:nvSpPr>
                <p:spPr>
                  <a:xfrm>
                    <a:off x="3744" y="4057"/>
                    <a:ext cx="27" cy="14"/>
                  </a:xfrm>
                  <a:custGeom>
                    <a:rect b="b" l="l" r="r" t="t"/>
                    <a:pathLst>
                      <a:path extrusionOk="0" h="14" w="27">
                        <a:moveTo>
                          <a:pt x="0" y="13"/>
                        </a:moveTo>
                        <a:lnTo>
                          <a:pt x="14" y="11"/>
                        </a:lnTo>
                        <a:lnTo>
                          <a:pt x="19" y="8"/>
                        </a:lnTo>
                        <a:lnTo>
                          <a:pt x="26" y="0"/>
                        </a:lnTo>
                        <a:lnTo>
                          <a:pt x="13" y="10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00606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46" name="Google Shape;2146;p56"/>
                  <p:cNvGrpSpPr/>
                  <p:nvPr/>
                </p:nvGrpSpPr>
                <p:grpSpPr>
                  <a:xfrm>
                    <a:off x="3936" y="4002"/>
                    <a:ext cx="21" cy="42"/>
                    <a:chOff x="3936" y="4002"/>
                    <a:chExt cx="21" cy="42"/>
                  </a:xfrm>
                </p:grpSpPr>
                <p:sp>
                  <p:nvSpPr>
                    <p:cNvPr id="2147" name="Google Shape;2147;p56"/>
                    <p:cNvSpPr/>
                    <p:nvPr/>
                  </p:nvSpPr>
                  <p:spPr>
                    <a:xfrm>
                      <a:off x="3936" y="4002"/>
                      <a:ext cx="19" cy="26"/>
                    </a:xfrm>
                    <a:custGeom>
                      <a:rect b="b" l="l" r="r" t="t"/>
                      <a:pathLst>
                        <a:path extrusionOk="0" h="26" w="19">
                          <a:moveTo>
                            <a:pt x="18" y="0"/>
                          </a:moveTo>
                          <a:lnTo>
                            <a:pt x="12" y="19"/>
                          </a:lnTo>
                          <a:lnTo>
                            <a:pt x="7" y="22"/>
                          </a:lnTo>
                          <a:lnTo>
                            <a:pt x="0" y="25"/>
                          </a:lnTo>
                          <a:lnTo>
                            <a:pt x="9" y="16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solidFill>
                      <a:srgbClr val="00606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8" name="Google Shape;2148;p56"/>
                    <p:cNvSpPr/>
                    <p:nvPr/>
                  </p:nvSpPr>
                  <p:spPr>
                    <a:xfrm>
                      <a:off x="3941" y="4004"/>
                      <a:ext cx="16" cy="40"/>
                    </a:xfrm>
                    <a:custGeom>
                      <a:rect b="b" l="l" r="r" t="t"/>
                      <a:pathLst>
                        <a:path extrusionOk="0" h="40" w="16">
                          <a:moveTo>
                            <a:pt x="13" y="0"/>
                          </a:moveTo>
                          <a:lnTo>
                            <a:pt x="12" y="17"/>
                          </a:lnTo>
                          <a:lnTo>
                            <a:pt x="12" y="25"/>
                          </a:lnTo>
                          <a:lnTo>
                            <a:pt x="7" y="34"/>
                          </a:lnTo>
                          <a:lnTo>
                            <a:pt x="0" y="39"/>
                          </a:lnTo>
                          <a:lnTo>
                            <a:pt x="11" y="34"/>
                          </a:lnTo>
                          <a:lnTo>
                            <a:pt x="15" y="23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606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49" name="Google Shape;2149;p56"/>
                  <p:cNvSpPr/>
                  <p:nvPr/>
                </p:nvSpPr>
                <p:spPr>
                  <a:xfrm>
                    <a:off x="3745" y="4074"/>
                    <a:ext cx="27" cy="14"/>
                  </a:xfrm>
                  <a:custGeom>
                    <a:rect b="b" l="l" r="r" t="t"/>
                    <a:pathLst>
                      <a:path extrusionOk="0" h="14" w="27">
                        <a:moveTo>
                          <a:pt x="0" y="1"/>
                        </a:moveTo>
                        <a:lnTo>
                          <a:pt x="8" y="1"/>
                        </a:lnTo>
                        <a:lnTo>
                          <a:pt x="19" y="2"/>
                        </a:lnTo>
                        <a:lnTo>
                          <a:pt x="24" y="4"/>
                        </a:lnTo>
                        <a:lnTo>
                          <a:pt x="24" y="13"/>
                        </a:lnTo>
                        <a:lnTo>
                          <a:pt x="26" y="2"/>
                        </a:lnTo>
                        <a:lnTo>
                          <a:pt x="22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606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150" name="Google Shape;2150;p56"/>
            <p:cNvGrpSpPr/>
            <p:nvPr/>
          </p:nvGrpSpPr>
          <p:grpSpPr>
            <a:xfrm>
              <a:off x="3513" y="3247"/>
              <a:ext cx="501" cy="579"/>
              <a:chOff x="3513" y="3247"/>
              <a:chExt cx="501" cy="579"/>
            </a:xfrm>
          </p:grpSpPr>
          <p:grpSp>
            <p:nvGrpSpPr>
              <p:cNvPr id="2151" name="Google Shape;2151;p56"/>
              <p:cNvGrpSpPr/>
              <p:nvPr/>
            </p:nvGrpSpPr>
            <p:grpSpPr>
              <a:xfrm>
                <a:off x="3513" y="3247"/>
                <a:ext cx="151" cy="200"/>
                <a:chOff x="3513" y="3247"/>
                <a:chExt cx="151" cy="200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3513" y="3247"/>
                  <a:ext cx="151" cy="200"/>
                </a:xfrm>
                <a:custGeom>
                  <a:rect b="b" l="l" r="r" t="t"/>
                  <a:pathLst>
                    <a:path extrusionOk="0" h="200" w="151">
                      <a:moveTo>
                        <a:pt x="12" y="1"/>
                      </a:moveTo>
                      <a:lnTo>
                        <a:pt x="42" y="21"/>
                      </a:lnTo>
                      <a:lnTo>
                        <a:pt x="60" y="34"/>
                      </a:lnTo>
                      <a:lnTo>
                        <a:pt x="83" y="56"/>
                      </a:lnTo>
                      <a:lnTo>
                        <a:pt x="96" y="55"/>
                      </a:lnTo>
                      <a:lnTo>
                        <a:pt x="109" y="57"/>
                      </a:lnTo>
                      <a:lnTo>
                        <a:pt x="118" y="63"/>
                      </a:lnTo>
                      <a:lnTo>
                        <a:pt x="125" y="74"/>
                      </a:lnTo>
                      <a:lnTo>
                        <a:pt x="135" y="86"/>
                      </a:lnTo>
                      <a:lnTo>
                        <a:pt x="147" y="96"/>
                      </a:lnTo>
                      <a:lnTo>
                        <a:pt x="150" y="110"/>
                      </a:lnTo>
                      <a:lnTo>
                        <a:pt x="136" y="133"/>
                      </a:lnTo>
                      <a:lnTo>
                        <a:pt x="132" y="154"/>
                      </a:lnTo>
                      <a:lnTo>
                        <a:pt x="122" y="176"/>
                      </a:lnTo>
                      <a:lnTo>
                        <a:pt x="111" y="190"/>
                      </a:lnTo>
                      <a:lnTo>
                        <a:pt x="99" y="199"/>
                      </a:lnTo>
                      <a:lnTo>
                        <a:pt x="85" y="199"/>
                      </a:lnTo>
                      <a:lnTo>
                        <a:pt x="58" y="188"/>
                      </a:lnTo>
                      <a:lnTo>
                        <a:pt x="41" y="176"/>
                      </a:lnTo>
                      <a:lnTo>
                        <a:pt x="29" y="164"/>
                      </a:lnTo>
                      <a:lnTo>
                        <a:pt x="22" y="153"/>
                      </a:lnTo>
                      <a:lnTo>
                        <a:pt x="19" y="143"/>
                      </a:lnTo>
                      <a:lnTo>
                        <a:pt x="22" y="135"/>
                      </a:lnTo>
                      <a:lnTo>
                        <a:pt x="27" y="130"/>
                      </a:lnTo>
                      <a:lnTo>
                        <a:pt x="27" y="123"/>
                      </a:lnTo>
                      <a:lnTo>
                        <a:pt x="30" y="116"/>
                      </a:lnTo>
                      <a:lnTo>
                        <a:pt x="36" y="114"/>
                      </a:lnTo>
                      <a:lnTo>
                        <a:pt x="42" y="113"/>
                      </a:lnTo>
                      <a:lnTo>
                        <a:pt x="42" y="103"/>
                      </a:lnTo>
                      <a:lnTo>
                        <a:pt x="47" y="95"/>
                      </a:lnTo>
                      <a:lnTo>
                        <a:pt x="52" y="91"/>
                      </a:lnTo>
                      <a:lnTo>
                        <a:pt x="66" y="85"/>
                      </a:lnTo>
                      <a:lnTo>
                        <a:pt x="56" y="80"/>
                      </a:lnTo>
                      <a:lnTo>
                        <a:pt x="43" y="68"/>
                      </a:lnTo>
                      <a:lnTo>
                        <a:pt x="30" y="55"/>
                      </a:lnTo>
                      <a:lnTo>
                        <a:pt x="16" y="39"/>
                      </a:lnTo>
                      <a:lnTo>
                        <a:pt x="2" y="20"/>
                      </a:lnTo>
                      <a:lnTo>
                        <a:pt x="0" y="13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2" y="1"/>
                      </a:lnTo>
                    </a:path>
                  </a:pathLst>
                </a:custGeom>
                <a:solidFill>
                  <a:srgbClr val="E0A08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53" name="Google Shape;2153;p56"/>
                <p:cNvGrpSpPr/>
                <p:nvPr/>
              </p:nvGrpSpPr>
              <p:grpSpPr>
                <a:xfrm>
                  <a:off x="3537" y="3301"/>
                  <a:ext cx="99" cy="87"/>
                  <a:chOff x="3537" y="3301"/>
                  <a:chExt cx="99" cy="87"/>
                </a:xfrm>
              </p:grpSpPr>
              <p:sp>
                <p:nvSpPr>
                  <p:cNvPr id="2154" name="Google Shape;2154;p56"/>
                  <p:cNvSpPr/>
                  <p:nvPr/>
                </p:nvSpPr>
                <p:spPr>
                  <a:xfrm>
                    <a:off x="3537" y="3378"/>
                    <a:ext cx="19" cy="10"/>
                  </a:xfrm>
                  <a:custGeom>
                    <a:rect b="b" l="l" r="r" t="t"/>
                    <a:pathLst>
                      <a:path extrusionOk="0" h="10" w="19">
                        <a:moveTo>
                          <a:pt x="0" y="0"/>
                        </a:moveTo>
                        <a:lnTo>
                          <a:pt x="7" y="1"/>
                        </a:lnTo>
                        <a:lnTo>
                          <a:pt x="14" y="4"/>
                        </a:lnTo>
                        <a:lnTo>
                          <a:pt x="18" y="9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5" name="Google Shape;2155;p56"/>
                  <p:cNvSpPr/>
                  <p:nvPr/>
                </p:nvSpPr>
                <p:spPr>
                  <a:xfrm>
                    <a:off x="3553" y="3357"/>
                    <a:ext cx="17" cy="15"/>
                  </a:xfrm>
                  <a:custGeom>
                    <a:rect b="b" l="l" r="r" t="t"/>
                    <a:pathLst>
                      <a:path extrusionOk="0" h="15" w="17">
                        <a:moveTo>
                          <a:pt x="0" y="0"/>
                        </a:moveTo>
                        <a:lnTo>
                          <a:pt x="5" y="1"/>
                        </a:lnTo>
                        <a:lnTo>
                          <a:pt x="11" y="4"/>
                        </a:lnTo>
                        <a:lnTo>
                          <a:pt x="14" y="8"/>
                        </a:lnTo>
                        <a:lnTo>
                          <a:pt x="16" y="14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6" name="Google Shape;2156;p56"/>
                  <p:cNvSpPr/>
                  <p:nvPr/>
                </p:nvSpPr>
                <p:spPr>
                  <a:xfrm>
                    <a:off x="3568" y="3335"/>
                    <a:ext cx="20" cy="16"/>
                  </a:xfrm>
                  <a:custGeom>
                    <a:rect b="b" l="l" r="r" t="t"/>
                    <a:pathLst>
                      <a:path extrusionOk="0" h="16" w="20">
                        <a:moveTo>
                          <a:pt x="0" y="0"/>
                        </a:moveTo>
                        <a:lnTo>
                          <a:pt x="7" y="2"/>
                        </a:lnTo>
                        <a:lnTo>
                          <a:pt x="15" y="7"/>
                        </a:lnTo>
                        <a:lnTo>
                          <a:pt x="19" y="15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7" name="Google Shape;2157;p56"/>
                  <p:cNvSpPr/>
                  <p:nvPr/>
                </p:nvSpPr>
                <p:spPr>
                  <a:xfrm>
                    <a:off x="3594" y="3301"/>
                    <a:ext cx="42" cy="30"/>
                  </a:xfrm>
                  <a:custGeom>
                    <a:rect b="b" l="l" r="r" t="t"/>
                    <a:pathLst>
                      <a:path extrusionOk="0" h="30" w="42">
                        <a:moveTo>
                          <a:pt x="0" y="0"/>
                        </a:moveTo>
                        <a:lnTo>
                          <a:pt x="11" y="3"/>
                        </a:lnTo>
                        <a:lnTo>
                          <a:pt x="19" y="7"/>
                        </a:lnTo>
                        <a:lnTo>
                          <a:pt x="26" y="15"/>
                        </a:lnTo>
                        <a:lnTo>
                          <a:pt x="31" y="24"/>
                        </a:lnTo>
                        <a:lnTo>
                          <a:pt x="41" y="29"/>
                        </a:lnTo>
                      </a:path>
                    </a:pathLst>
                  </a:custGeom>
                  <a:noFill/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58" name="Google Shape;2158;p56"/>
              <p:cNvGrpSpPr/>
              <p:nvPr/>
            </p:nvGrpSpPr>
            <p:grpSpPr>
              <a:xfrm>
                <a:off x="3612" y="3355"/>
                <a:ext cx="402" cy="471"/>
                <a:chOff x="3612" y="3355"/>
                <a:chExt cx="402" cy="471"/>
              </a:xfrm>
            </p:grpSpPr>
            <p:grpSp>
              <p:nvGrpSpPr>
                <p:cNvPr id="2159" name="Google Shape;2159;p56"/>
                <p:cNvGrpSpPr/>
                <p:nvPr/>
              </p:nvGrpSpPr>
              <p:grpSpPr>
                <a:xfrm>
                  <a:off x="3612" y="3355"/>
                  <a:ext cx="398" cy="137"/>
                  <a:chOff x="3612" y="3355"/>
                  <a:chExt cx="398" cy="137"/>
                </a:xfrm>
              </p:grpSpPr>
              <p:grpSp>
                <p:nvGrpSpPr>
                  <p:cNvPr id="2160" name="Google Shape;2160;p56"/>
                  <p:cNvGrpSpPr/>
                  <p:nvPr/>
                </p:nvGrpSpPr>
                <p:grpSpPr>
                  <a:xfrm>
                    <a:off x="3834" y="3399"/>
                    <a:ext cx="176" cy="93"/>
                    <a:chOff x="3834" y="3399"/>
                    <a:chExt cx="176" cy="93"/>
                  </a:xfrm>
                </p:grpSpPr>
                <p:sp>
                  <p:nvSpPr>
                    <p:cNvPr id="2161" name="Google Shape;2161;p56"/>
                    <p:cNvSpPr/>
                    <p:nvPr/>
                  </p:nvSpPr>
                  <p:spPr>
                    <a:xfrm>
                      <a:off x="3851" y="3399"/>
                      <a:ext cx="159" cy="93"/>
                    </a:xfrm>
                    <a:custGeom>
                      <a:rect b="b" l="l" r="r" t="t"/>
                      <a:pathLst>
                        <a:path extrusionOk="0" h="93" w="159">
                          <a:moveTo>
                            <a:pt x="0" y="92"/>
                          </a:moveTo>
                          <a:lnTo>
                            <a:pt x="14" y="28"/>
                          </a:lnTo>
                          <a:lnTo>
                            <a:pt x="54" y="16"/>
                          </a:lnTo>
                          <a:lnTo>
                            <a:pt x="104" y="6"/>
                          </a:lnTo>
                          <a:lnTo>
                            <a:pt x="158" y="0"/>
                          </a:lnTo>
                          <a:lnTo>
                            <a:pt x="123" y="84"/>
                          </a:lnTo>
                          <a:lnTo>
                            <a:pt x="78" y="72"/>
                          </a:lnTo>
                          <a:lnTo>
                            <a:pt x="0" y="92"/>
                          </a:lnTo>
                        </a:path>
                      </a:pathLst>
                    </a:custGeom>
                    <a:solidFill>
                      <a:srgbClr val="E0FFFF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62" name="Google Shape;2162;p56"/>
                    <p:cNvSpPr/>
                    <p:nvPr/>
                  </p:nvSpPr>
                  <p:spPr>
                    <a:xfrm>
                      <a:off x="3834" y="3429"/>
                      <a:ext cx="39" cy="45"/>
                    </a:xfrm>
                    <a:custGeom>
                      <a:rect b="b" l="l" r="r" t="t"/>
                      <a:pathLst>
                        <a:path extrusionOk="0" h="45" w="39">
                          <a:moveTo>
                            <a:pt x="0" y="29"/>
                          </a:moveTo>
                          <a:lnTo>
                            <a:pt x="7" y="10"/>
                          </a:lnTo>
                          <a:lnTo>
                            <a:pt x="31" y="0"/>
                          </a:lnTo>
                          <a:lnTo>
                            <a:pt x="38" y="29"/>
                          </a:lnTo>
                          <a:lnTo>
                            <a:pt x="24" y="44"/>
                          </a:lnTo>
                          <a:lnTo>
                            <a:pt x="0" y="29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63" name="Google Shape;2163;p56"/>
                    <p:cNvSpPr/>
                    <p:nvPr/>
                  </p:nvSpPr>
                  <p:spPr>
                    <a:xfrm>
                      <a:off x="3865" y="3460"/>
                      <a:ext cx="11" cy="15"/>
                    </a:xfrm>
                    <a:custGeom>
                      <a:rect b="b" l="l" r="r" t="t"/>
                      <a:pathLst>
                        <a:path extrusionOk="0" h="15" w="11">
                          <a:moveTo>
                            <a:pt x="7" y="0"/>
                          </a:moveTo>
                          <a:lnTo>
                            <a:pt x="10" y="14"/>
                          </a:lnTo>
                          <a:lnTo>
                            <a:pt x="0" y="7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C0FFFF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164" name="Google Shape;2164;p56"/>
                  <p:cNvGrpSpPr/>
                  <p:nvPr/>
                </p:nvGrpSpPr>
                <p:grpSpPr>
                  <a:xfrm>
                    <a:off x="3612" y="3355"/>
                    <a:ext cx="108" cy="127"/>
                    <a:chOff x="3612" y="3355"/>
                    <a:chExt cx="108" cy="127"/>
                  </a:xfrm>
                </p:grpSpPr>
                <p:sp>
                  <p:nvSpPr>
                    <p:cNvPr id="2165" name="Google Shape;2165;p56"/>
                    <p:cNvSpPr/>
                    <p:nvPr/>
                  </p:nvSpPr>
                  <p:spPr>
                    <a:xfrm>
                      <a:off x="3612" y="3355"/>
                      <a:ext cx="108" cy="127"/>
                    </a:xfrm>
                    <a:custGeom>
                      <a:rect b="b" l="l" r="r" t="t"/>
                      <a:pathLst>
                        <a:path extrusionOk="0" h="127" w="108">
                          <a:moveTo>
                            <a:pt x="0" y="98"/>
                          </a:moveTo>
                          <a:lnTo>
                            <a:pt x="18" y="79"/>
                          </a:lnTo>
                          <a:lnTo>
                            <a:pt x="33" y="53"/>
                          </a:lnTo>
                          <a:lnTo>
                            <a:pt x="44" y="17"/>
                          </a:lnTo>
                          <a:lnTo>
                            <a:pt x="54" y="0"/>
                          </a:lnTo>
                          <a:lnTo>
                            <a:pt x="66" y="9"/>
                          </a:lnTo>
                          <a:lnTo>
                            <a:pt x="85" y="21"/>
                          </a:lnTo>
                          <a:lnTo>
                            <a:pt x="107" y="27"/>
                          </a:lnTo>
                          <a:lnTo>
                            <a:pt x="74" y="61"/>
                          </a:lnTo>
                          <a:lnTo>
                            <a:pt x="65" y="76"/>
                          </a:lnTo>
                          <a:lnTo>
                            <a:pt x="60" y="95"/>
                          </a:lnTo>
                          <a:lnTo>
                            <a:pt x="48" y="109"/>
                          </a:lnTo>
                          <a:lnTo>
                            <a:pt x="43" y="126"/>
                          </a:lnTo>
                          <a:lnTo>
                            <a:pt x="33" y="115"/>
                          </a:lnTo>
                          <a:lnTo>
                            <a:pt x="19" y="104"/>
                          </a:lnTo>
                          <a:lnTo>
                            <a:pt x="0" y="98"/>
                          </a:lnTo>
                        </a:path>
                      </a:pathLst>
                    </a:custGeom>
                    <a:solidFill>
                      <a:srgbClr val="E0FFFF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66" name="Google Shape;2166;p56"/>
                    <p:cNvSpPr/>
                    <p:nvPr/>
                  </p:nvSpPr>
                  <p:spPr>
                    <a:xfrm>
                      <a:off x="3672" y="3372"/>
                      <a:ext cx="14" cy="15"/>
                    </a:xfrm>
                    <a:custGeom>
                      <a:rect b="b" l="l" r="r" t="t"/>
                      <a:pathLst>
                        <a:path extrusionOk="0" h="15" w="14">
                          <a:moveTo>
                            <a:pt x="8" y="0"/>
                          </a:moveTo>
                          <a:lnTo>
                            <a:pt x="0" y="11"/>
                          </a:lnTo>
                          <a:lnTo>
                            <a:pt x="6" y="14"/>
                          </a:lnTo>
                          <a:lnTo>
                            <a:pt x="13" y="3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C0C0E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167" name="Google Shape;2167;p56"/>
                <p:cNvGrpSpPr/>
                <p:nvPr/>
              </p:nvGrpSpPr>
              <p:grpSpPr>
                <a:xfrm>
                  <a:off x="3644" y="3378"/>
                  <a:ext cx="370" cy="448"/>
                  <a:chOff x="3644" y="3378"/>
                  <a:chExt cx="370" cy="448"/>
                </a:xfrm>
              </p:grpSpPr>
              <p:sp>
                <p:nvSpPr>
                  <p:cNvPr id="2168" name="Google Shape;2168;p56"/>
                  <p:cNvSpPr/>
                  <p:nvPr/>
                </p:nvSpPr>
                <p:spPr>
                  <a:xfrm>
                    <a:off x="3644" y="3380"/>
                    <a:ext cx="370" cy="446"/>
                  </a:xfrm>
                  <a:custGeom>
                    <a:rect b="b" l="l" r="r" t="t"/>
                    <a:pathLst>
                      <a:path extrusionOk="0" h="446" w="370">
                        <a:moveTo>
                          <a:pt x="28" y="114"/>
                        </a:moveTo>
                        <a:lnTo>
                          <a:pt x="5" y="99"/>
                        </a:lnTo>
                        <a:lnTo>
                          <a:pt x="12" y="83"/>
                        </a:lnTo>
                        <a:lnTo>
                          <a:pt x="27" y="57"/>
                        </a:lnTo>
                        <a:lnTo>
                          <a:pt x="53" y="25"/>
                        </a:lnTo>
                        <a:lnTo>
                          <a:pt x="76" y="0"/>
                        </a:lnTo>
                        <a:lnTo>
                          <a:pt x="95" y="15"/>
                        </a:lnTo>
                        <a:lnTo>
                          <a:pt x="125" y="44"/>
                        </a:lnTo>
                        <a:lnTo>
                          <a:pt x="149" y="58"/>
                        </a:lnTo>
                        <a:lnTo>
                          <a:pt x="181" y="68"/>
                        </a:lnTo>
                        <a:lnTo>
                          <a:pt x="208" y="85"/>
                        </a:lnTo>
                        <a:lnTo>
                          <a:pt x="235" y="101"/>
                        </a:lnTo>
                        <a:lnTo>
                          <a:pt x="264" y="90"/>
                        </a:lnTo>
                        <a:lnTo>
                          <a:pt x="292" y="80"/>
                        </a:lnTo>
                        <a:lnTo>
                          <a:pt x="317" y="78"/>
                        </a:lnTo>
                        <a:lnTo>
                          <a:pt x="339" y="83"/>
                        </a:lnTo>
                        <a:lnTo>
                          <a:pt x="358" y="96"/>
                        </a:lnTo>
                        <a:lnTo>
                          <a:pt x="367" y="109"/>
                        </a:lnTo>
                        <a:lnTo>
                          <a:pt x="369" y="122"/>
                        </a:lnTo>
                        <a:lnTo>
                          <a:pt x="366" y="138"/>
                        </a:lnTo>
                        <a:lnTo>
                          <a:pt x="358" y="157"/>
                        </a:lnTo>
                        <a:lnTo>
                          <a:pt x="349" y="180"/>
                        </a:lnTo>
                        <a:lnTo>
                          <a:pt x="341" y="202"/>
                        </a:lnTo>
                        <a:lnTo>
                          <a:pt x="334" y="227"/>
                        </a:lnTo>
                        <a:lnTo>
                          <a:pt x="336" y="254"/>
                        </a:lnTo>
                        <a:lnTo>
                          <a:pt x="334" y="288"/>
                        </a:lnTo>
                        <a:lnTo>
                          <a:pt x="330" y="325"/>
                        </a:lnTo>
                        <a:lnTo>
                          <a:pt x="320" y="356"/>
                        </a:lnTo>
                        <a:lnTo>
                          <a:pt x="313" y="375"/>
                        </a:lnTo>
                        <a:lnTo>
                          <a:pt x="306" y="400"/>
                        </a:lnTo>
                        <a:lnTo>
                          <a:pt x="302" y="445"/>
                        </a:lnTo>
                        <a:lnTo>
                          <a:pt x="283" y="431"/>
                        </a:lnTo>
                        <a:lnTo>
                          <a:pt x="255" y="418"/>
                        </a:lnTo>
                        <a:lnTo>
                          <a:pt x="233" y="417"/>
                        </a:lnTo>
                        <a:lnTo>
                          <a:pt x="212" y="410"/>
                        </a:lnTo>
                        <a:lnTo>
                          <a:pt x="181" y="386"/>
                        </a:lnTo>
                        <a:lnTo>
                          <a:pt x="140" y="375"/>
                        </a:lnTo>
                        <a:lnTo>
                          <a:pt x="110" y="378"/>
                        </a:lnTo>
                        <a:lnTo>
                          <a:pt x="83" y="369"/>
                        </a:lnTo>
                        <a:lnTo>
                          <a:pt x="62" y="354"/>
                        </a:lnTo>
                        <a:lnTo>
                          <a:pt x="49" y="347"/>
                        </a:lnTo>
                        <a:lnTo>
                          <a:pt x="25" y="340"/>
                        </a:lnTo>
                        <a:lnTo>
                          <a:pt x="0" y="336"/>
                        </a:lnTo>
                        <a:lnTo>
                          <a:pt x="24" y="294"/>
                        </a:lnTo>
                        <a:lnTo>
                          <a:pt x="45" y="268"/>
                        </a:lnTo>
                        <a:lnTo>
                          <a:pt x="64" y="241"/>
                        </a:lnTo>
                        <a:lnTo>
                          <a:pt x="81" y="222"/>
                        </a:lnTo>
                        <a:lnTo>
                          <a:pt x="97" y="206"/>
                        </a:lnTo>
                        <a:lnTo>
                          <a:pt x="104" y="185"/>
                        </a:lnTo>
                        <a:lnTo>
                          <a:pt x="92" y="168"/>
                        </a:lnTo>
                        <a:lnTo>
                          <a:pt x="76" y="156"/>
                        </a:lnTo>
                        <a:lnTo>
                          <a:pt x="49" y="137"/>
                        </a:lnTo>
                        <a:lnTo>
                          <a:pt x="28" y="114"/>
                        </a:lnTo>
                      </a:path>
                    </a:pathLst>
                  </a:custGeom>
                  <a:solidFill>
                    <a:srgbClr val="80FFE0"/>
                  </a:solidFill>
                  <a:ln cap="rnd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69" name="Google Shape;2169;p56"/>
                  <p:cNvGrpSpPr/>
                  <p:nvPr/>
                </p:nvGrpSpPr>
                <p:grpSpPr>
                  <a:xfrm>
                    <a:off x="3652" y="3378"/>
                    <a:ext cx="329" cy="261"/>
                    <a:chOff x="3652" y="3378"/>
                    <a:chExt cx="329" cy="261"/>
                  </a:xfrm>
                </p:grpSpPr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3744" y="3567"/>
                      <a:ext cx="46" cy="72"/>
                    </a:xfrm>
                    <a:custGeom>
                      <a:rect b="b" l="l" r="r" t="t"/>
                      <a:pathLst>
                        <a:path extrusionOk="0" h="72" w="46">
                          <a:moveTo>
                            <a:pt x="0" y="0"/>
                          </a:moveTo>
                          <a:lnTo>
                            <a:pt x="14" y="10"/>
                          </a:lnTo>
                          <a:lnTo>
                            <a:pt x="25" y="19"/>
                          </a:lnTo>
                          <a:lnTo>
                            <a:pt x="33" y="30"/>
                          </a:lnTo>
                          <a:lnTo>
                            <a:pt x="37" y="42"/>
                          </a:lnTo>
                          <a:lnTo>
                            <a:pt x="45" y="71"/>
                          </a:lnTo>
                          <a:lnTo>
                            <a:pt x="42" y="42"/>
                          </a:lnTo>
                          <a:lnTo>
                            <a:pt x="40" y="20"/>
                          </a:lnTo>
                          <a:lnTo>
                            <a:pt x="27" y="15"/>
                          </a:lnTo>
                          <a:lnTo>
                            <a:pt x="11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C0A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3864" y="3469"/>
                      <a:ext cx="34" cy="43"/>
                    </a:xfrm>
                    <a:custGeom>
                      <a:rect b="b" l="l" r="r" t="t"/>
                      <a:pathLst>
                        <a:path extrusionOk="0" h="43" w="34">
                          <a:moveTo>
                            <a:pt x="0" y="0"/>
                          </a:moveTo>
                          <a:lnTo>
                            <a:pt x="5" y="6"/>
                          </a:lnTo>
                          <a:lnTo>
                            <a:pt x="12" y="12"/>
                          </a:lnTo>
                          <a:lnTo>
                            <a:pt x="16" y="19"/>
                          </a:lnTo>
                          <a:lnTo>
                            <a:pt x="16" y="27"/>
                          </a:lnTo>
                          <a:lnTo>
                            <a:pt x="14" y="42"/>
                          </a:lnTo>
                          <a:lnTo>
                            <a:pt x="21" y="23"/>
                          </a:lnTo>
                          <a:lnTo>
                            <a:pt x="23" y="12"/>
                          </a:lnTo>
                          <a:lnTo>
                            <a:pt x="26" y="6"/>
                          </a:lnTo>
                          <a:lnTo>
                            <a:pt x="33" y="0"/>
                          </a:lnTo>
                          <a:lnTo>
                            <a:pt x="18" y="6"/>
                          </a:lnTo>
                          <a:lnTo>
                            <a:pt x="14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C0A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3918" y="3580"/>
                      <a:ext cx="63" cy="51"/>
                    </a:xfrm>
                    <a:custGeom>
                      <a:rect b="b" l="l" r="r" t="t"/>
                      <a:pathLst>
                        <a:path extrusionOk="0" h="51" w="63">
                          <a:moveTo>
                            <a:pt x="62" y="11"/>
                          </a:moveTo>
                          <a:lnTo>
                            <a:pt x="57" y="15"/>
                          </a:lnTo>
                          <a:lnTo>
                            <a:pt x="49" y="18"/>
                          </a:lnTo>
                          <a:lnTo>
                            <a:pt x="42" y="15"/>
                          </a:lnTo>
                          <a:lnTo>
                            <a:pt x="32" y="9"/>
                          </a:lnTo>
                          <a:lnTo>
                            <a:pt x="15" y="2"/>
                          </a:lnTo>
                          <a:lnTo>
                            <a:pt x="0" y="0"/>
                          </a:lnTo>
                          <a:lnTo>
                            <a:pt x="16" y="4"/>
                          </a:lnTo>
                          <a:lnTo>
                            <a:pt x="26" y="11"/>
                          </a:lnTo>
                          <a:lnTo>
                            <a:pt x="32" y="17"/>
                          </a:lnTo>
                          <a:lnTo>
                            <a:pt x="42" y="21"/>
                          </a:lnTo>
                          <a:lnTo>
                            <a:pt x="50" y="24"/>
                          </a:lnTo>
                          <a:lnTo>
                            <a:pt x="47" y="29"/>
                          </a:lnTo>
                          <a:lnTo>
                            <a:pt x="40" y="32"/>
                          </a:lnTo>
                          <a:lnTo>
                            <a:pt x="31" y="32"/>
                          </a:lnTo>
                          <a:lnTo>
                            <a:pt x="21" y="35"/>
                          </a:lnTo>
                          <a:lnTo>
                            <a:pt x="15" y="39"/>
                          </a:lnTo>
                          <a:lnTo>
                            <a:pt x="26" y="37"/>
                          </a:lnTo>
                          <a:lnTo>
                            <a:pt x="36" y="36"/>
                          </a:lnTo>
                          <a:lnTo>
                            <a:pt x="43" y="37"/>
                          </a:lnTo>
                          <a:lnTo>
                            <a:pt x="49" y="35"/>
                          </a:lnTo>
                          <a:lnTo>
                            <a:pt x="53" y="31"/>
                          </a:lnTo>
                          <a:lnTo>
                            <a:pt x="55" y="37"/>
                          </a:lnTo>
                          <a:lnTo>
                            <a:pt x="52" y="44"/>
                          </a:lnTo>
                          <a:lnTo>
                            <a:pt x="43" y="50"/>
                          </a:lnTo>
                          <a:lnTo>
                            <a:pt x="54" y="45"/>
                          </a:lnTo>
                          <a:lnTo>
                            <a:pt x="60" y="40"/>
                          </a:lnTo>
                          <a:lnTo>
                            <a:pt x="59" y="26"/>
                          </a:lnTo>
                          <a:lnTo>
                            <a:pt x="62" y="11"/>
                          </a:lnTo>
                        </a:path>
                      </a:pathLst>
                    </a:custGeom>
                    <a:solidFill>
                      <a:srgbClr val="00C0A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3761" y="3434"/>
                      <a:ext cx="31" cy="15"/>
                    </a:xfrm>
                    <a:custGeom>
                      <a:rect b="b" l="l" r="r" t="t"/>
                      <a:pathLst>
                        <a:path extrusionOk="0" h="15" w="31">
                          <a:moveTo>
                            <a:pt x="30" y="2"/>
                          </a:moveTo>
                          <a:lnTo>
                            <a:pt x="16" y="3"/>
                          </a:lnTo>
                          <a:lnTo>
                            <a:pt x="0" y="14"/>
                          </a:lnTo>
                          <a:lnTo>
                            <a:pt x="8" y="7"/>
                          </a:lnTo>
                          <a:lnTo>
                            <a:pt x="16" y="0"/>
                          </a:lnTo>
                          <a:lnTo>
                            <a:pt x="30" y="2"/>
                          </a:lnTo>
                        </a:path>
                      </a:pathLst>
                    </a:custGeom>
                    <a:solidFill>
                      <a:srgbClr val="00C0A0"/>
                    </a:solidFill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3652" y="3378"/>
                      <a:ext cx="66" cy="92"/>
                    </a:xfrm>
                    <a:custGeom>
                      <a:rect b="b" l="l" r="r" t="t"/>
                      <a:pathLst>
                        <a:path extrusionOk="0" h="92" w="66">
                          <a:moveTo>
                            <a:pt x="0" y="91"/>
                          </a:moveTo>
                          <a:lnTo>
                            <a:pt x="8" y="76"/>
                          </a:lnTo>
                          <a:lnTo>
                            <a:pt x="13" y="68"/>
                          </a:lnTo>
                          <a:lnTo>
                            <a:pt x="19" y="57"/>
                          </a:lnTo>
                          <a:lnTo>
                            <a:pt x="26" y="48"/>
                          </a:lnTo>
                          <a:lnTo>
                            <a:pt x="34" y="39"/>
                          </a:lnTo>
                          <a:lnTo>
                            <a:pt x="41" y="32"/>
                          </a:lnTo>
                          <a:lnTo>
                            <a:pt x="50" y="22"/>
                          </a:lnTo>
                          <a:lnTo>
                            <a:pt x="57" y="12"/>
                          </a:lnTo>
                          <a:lnTo>
                            <a:pt x="65" y="6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noFill/>
                    <a:ln cap="rnd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5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Sample Standard Deviation Formula</a:t>
            </a:r>
            <a:endParaRPr/>
          </a:p>
        </p:txBody>
      </p:sp>
      <p:cxnSp>
        <p:nvCxnSpPr>
          <p:cNvPr id="2180" name="Google Shape;2180;p57"/>
          <p:cNvCxnSpPr/>
          <p:nvPr/>
        </p:nvCxnSpPr>
        <p:spPr>
          <a:xfrm flipH="1" rot="10800000">
            <a:off x="1651000" y="2278062"/>
            <a:ext cx="39687" cy="412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1" name="Google Shape;2181;p57"/>
          <p:cNvCxnSpPr/>
          <p:nvPr/>
        </p:nvCxnSpPr>
        <p:spPr>
          <a:xfrm>
            <a:off x="1703387" y="2293937"/>
            <a:ext cx="65087" cy="13652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2" name="Google Shape;2182;p57"/>
          <p:cNvCxnSpPr/>
          <p:nvPr/>
        </p:nvCxnSpPr>
        <p:spPr>
          <a:xfrm flipH="1" rot="10800000">
            <a:off x="1784350" y="2033587"/>
            <a:ext cx="73025" cy="4095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3" name="Google Shape;2183;p57"/>
          <p:cNvCxnSpPr/>
          <p:nvPr/>
        </p:nvCxnSpPr>
        <p:spPr>
          <a:xfrm>
            <a:off x="1870075" y="2039937"/>
            <a:ext cx="4365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4" name="Google Shape;2184;p57"/>
          <p:cNvCxnSpPr/>
          <p:nvPr/>
        </p:nvCxnSpPr>
        <p:spPr>
          <a:xfrm>
            <a:off x="3305175" y="3259137"/>
            <a:ext cx="2349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5" name="Google Shape;2185;p57"/>
          <p:cNvCxnSpPr/>
          <p:nvPr/>
        </p:nvCxnSpPr>
        <p:spPr>
          <a:xfrm>
            <a:off x="1898650" y="4035425"/>
            <a:ext cx="19621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6" name="Google Shape;2186;p57"/>
          <p:cNvCxnSpPr/>
          <p:nvPr/>
        </p:nvCxnSpPr>
        <p:spPr>
          <a:xfrm flipH="1" rot="10800000">
            <a:off x="1651000" y="3846512"/>
            <a:ext cx="39687" cy="396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7" name="Google Shape;2187;p57"/>
          <p:cNvCxnSpPr/>
          <p:nvPr/>
        </p:nvCxnSpPr>
        <p:spPr>
          <a:xfrm>
            <a:off x="1703387" y="3860800"/>
            <a:ext cx="65087" cy="5476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8" name="Google Shape;2188;p57"/>
          <p:cNvCxnSpPr/>
          <p:nvPr/>
        </p:nvCxnSpPr>
        <p:spPr>
          <a:xfrm flipH="1" rot="10800000">
            <a:off x="1784350" y="2970212"/>
            <a:ext cx="73025" cy="14509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9" name="Google Shape;2189;p57"/>
          <p:cNvCxnSpPr/>
          <p:nvPr/>
        </p:nvCxnSpPr>
        <p:spPr>
          <a:xfrm>
            <a:off x="1870075" y="2976562"/>
            <a:ext cx="200342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0" name="Google Shape;2190;p57"/>
          <p:cNvCxnSpPr/>
          <p:nvPr/>
        </p:nvCxnSpPr>
        <p:spPr>
          <a:xfrm>
            <a:off x="2867025" y="5114925"/>
            <a:ext cx="2333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1" name="Google Shape;2191;p57"/>
          <p:cNvCxnSpPr/>
          <p:nvPr/>
        </p:nvCxnSpPr>
        <p:spPr>
          <a:xfrm>
            <a:off x="4813300" y="5114925"/>
            <a:ext cx="2349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2" name="Google Shape;2192;p57"/>
          <p:cNvCxnSpPr/>
          <p:nvPr/>
        </p:nvCxnSpPr>
        <p:spPr>
          <a:xfrm>
            <a:off x="7483475" y="5114925"/>
            <a:ext cx="2349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3" name="Google Shape;2193;p57"/>
          <p:cNvCxnSpPr/>
          <p:nvPr/>
        </p:nvCxnSpPr>
        <p:spPr>
          <a:xfrm>
            <a:off x="1898650" y="5657850"/>
            <a:ext cx="614045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4" name="Google Shape;2194;p57"/>
          <p:cNvCxnSpPr/>
          <p:nvPr/>
        </p:nvCxnSpPr>
        <p:spPr>
          <a:xfrm flipH="1" rot="10800000">
            <a:off x="1651000" y="5618162"/>
            <a:ext cx="39687" cy="412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57"/>
          <p:cNvCxnSpPr/>
          <p:nvPr/>
        </p:nvCxnSpPr>
        <p:spPr>
          <a:xfrm>
            <a:off x="1703387" y="5634037"/>
            <a:ext cx="65087" cy="3984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6" name="Google Shape;2196;p57"/>
          <p:cNvCxnSpPr/>
          <p:nvPr/>
        </p:nvCxnSpPr>
        <p:spPr>
          <a:xfrm flipH="1" rot="10800000">
            <a:off x="1784350" y="4972050"/>
            <a:ext cx="73025" cy="10731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7" name="Google Shape;2197;p57"/>
          <p:cNvCxnSpPr/>
          <p:nvPr/>
        </p:nvCxnSpPr>
        <p:spPr>
          <a:xfrm>
            <a:off x="1870075" y="4978400"/>
            <a:ext cx="618172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8" name="Google Shape;2198;p57"/>
          <p:cNvSpPr txBox="1"/>
          <p:nvPr/>
        </p:nvSpPr>
        <p:spPr>
          <a:xfrm>
            <a:off x="882650" y="204787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99" name="Google Shape;2199;p57"/>
          <p:cNvSpPr txBox="1"/>
          <p:nvPr/>
        </p:nvSpPr>
        <p:spPr>
          <a:xfrm>
            <a:off x="1773237" y="204787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00" name="Google Shape;2200;p57"/>
          <p:cNvSpPr txBox="1"/>
          <p:nvPr/>
        </p:nvSpPr>
        <p:spPr>
          <a:xfrm>
            <a:off x="2386012" y="321627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1" name="Google Shape;2201;p57"/>
          <p:cNvSpPr txBox="1"/>
          <p:nvPr/>
        </p:nvSpPr>
        <p:spPr>
          <a:xfrm>
            <a:off x="3163887" y="321627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2" name="Google Shape;2202;p57"/>
          <p:cNvSpPr txBox="1"/>
          <p:nvPr/>
        </p:nvSpPr>
        <p:spPr>
          <a:xfrm>
            <a:off x="2428875" y="402590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03" name="Google Shape;2203;p57"/>
          <p:cNvSpPr txBox="1"/>
          <p:nvPr/>
        </p:nvSpPr>
        <p:spPr>
          <a:xfrm>
            <a:off x="1939925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4" name="Google Shape;2204;p57"/>
          <p:cNvSpPr txBox="1"/>
          <p:nvPr/>
        </p:nvSpPr>
        <p:spPr>
          <a:xfrm>
            <a:off x="2724150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5" name="Google Shape;2205;p57"/>
          <p:cNvSpPr txBox="1"/>
          <p:nvPr/>
        </p:nvSpPr>
        <p:spPr>
          <a:xfrm>
            <a:off x="3838575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6" name="Google Shape;2206;p57"/>
          <p:cNvSpPr txBox="1"/>
          <p:nvPr/>
        </p:nvSpPr>
        <p:spPr>
          <a:xfrm>
            <a:off x="4672012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7" name="Google Shape;2207;p57"/>
          <p:cNvSpPr txBox="1"/>
          <p:nvPr/>
        </p:nvSpPr>
        <p:spPr>
          <a:xfrm>
            <a:off x="6492875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8" name="Google Shape;2208;p57"/>
          <p:cNvSpPr txBox="1"/>
          <p:nvPr/>
        </p:nvSpPr>
        <p:spPr>
          <a:xfrm>
            <a:off x="7342187" y="5073650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09" name="Google Shape;2209;p57"/>
          <p:cNvSpPr txBox="1"/>
          <p:nvPr/>
        </p:nvSpPr>
        <p:spPr>
          <a:xfrm>
            <a:off x="4518025" y="5649912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10" name="Google Shape;2210;p57"/>
          <p:cNvSpPr txBox="1"/>
          <p:nvPr/>
        </p:nvSpPr>
        <p:spPr>
          <a:xfrm>
            <a:off x="2662237" y="3413125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11" name="Google Shape;2211;p57"/>
          <p:cNvSpPr txBox="1"/>
          <p:nvPr/>
        </p:nvSpPr>
        <p:spPr>
          <a:xfrm>
            <a:off x="1827212" y="3716337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12" name="Google Shape;2212;p57"/>
          <p:cNvSpPr txBox="1"/>
          <p:nvPr/>
        </p:nvSpPr>
        <p:spPr>
          <a:xfrm>
            <a:off x="1920875" y="29225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13" name="Google Shape;2213;p57"/>
          <p:cNvSpPr txBox="1"/>
          <p:nvPr/>
        </p:nvSpPr>
        <p:spPr>
          <a:xfrm>
            <a:off x="6769100" y="526891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14" name="Google Shape;2214;p57"/>
          <p:cNvSpPr txBox="1"/>
          <p:nvPr/>
        </p:nvSpPr>
        <p:spPr>
          <a:xfrm>
            <a:off x="1233487" y="204787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215" name="Google Shape;2215;p57"/>
          <p:cNvSpPr txBox="1"/>
          <p:nvPr/>
        </p:nvSpPr>
        <p:spPr>
          <a:xfrm>
            <a:off x="1233487" y="3748087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216" name="Google Shape;2216;p57"/>
          <p:cNvSpPr txBox="1"/>
          <p:nvPr/>
        </p:nvSpPr>
        <p:spPr>
          <a:xfrm>
            <a:off x="2859087" y="321627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17" name="Google Shape;2217;p57"/>
          <p:cNvSpPr txBox="1"/>
          <p:nvPr/>
        </p:nvSpPr>
        <p:spPr>
          <a:xfrm>
            <a:off x="2728912" y="402590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18" name="Google Shape;2218;p57"/>
          <p:cNvSpPr txBox="1"/>
          <p:nvPr/>
        </p:nvSpPr>
        <p:spPr>
          <a:xfrm>
            <a:off x="1233487" y="537210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219" name="Google Shape;2219;p57"/>
          <p:cNvSpPr txBox="1"/>
          <p:nvPr/>
        </p:nvSpPr>
        <p:spPr>
          <a:xfrm>
            <a:off x="2420937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20" name="Google Shape;2220;p57"/>
          <p:cNvSpPr txBox="1"/>
          <p:nvPr/>
        </p:nvSpPr>
        <p:spPr>
          <a:xfrm>
            <a:off x="3411537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221" name="Google Shape;2221;p57"/>
          <p:cNvSpPr txBox="1"/>
          <p:nvPr/>
        </p:nvSpPr>
        <p:spPr>
          <a:xfrm>
            <a:off x="4367212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22" name="Google Shape;2222;p57"/>
          <p:cNvSpPr txBox="1"/>
          <p:nvPr/>
        </p:nvSpPr>
        <p:spPr>
          <a:xfrm>
            <a:off x="5357812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223" name="Google Shape;2223;p57"/>
          <p:cNvSpPr txBox="1"/>
          <p:nvPr/>
        </p:nvSpPr>
        <p:spPr>
          <a:xfrm>
            <a:off x="6067425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224" name="Google Shape;2224;p57"/>
          <p:cNvSpPr txBox="1"/>
          <p:nvPr/>
        </p:nvSpPr>
        <p:spPr>
          <a:xfrm>
            <a:off x="7037387" y="50736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25" name="Google Shape;2225;p57"/>
          <p:cNvSpPr txBox="1"/>
          <p:nvPr/>
        </p:nvSpPr>
        <p:spPr>
          <a:xfrm>
            <a:off x="4818062" y="564991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226" name="Google Shape;2226;p57"/>
          <p:cNvSpPr txBox="1"/>
          <p:nvPr/>
        </p:nvSpPr>
        <p:spPr>
          <a:xfrm>
            <a:off x="1922462" y="3716337"/>
            <a:ext cx="30638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227" name="Google Shape;2227;p57"/>
          <p:cNvSpPr txBox="1"/>
          <p:nvPr/>
        </p:nvSpPr>
        <p:spPr>
          <a:xfrm>
            <a:off x="1800225" y="3127375"/>
            <a:ext cx="4413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228" name="Google Shape;2228;p57"/>
          <p:cNvSpPr txBox="1"/>
          <p:nvPr/>
        </p:nvSpPr>
        <p:spPr>
          <a:xfrm>
            <a:off x="2041525" y="198437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29" name="Google Shape;2229;p57"/>
          <p:cNvSpPr txBox="1"/>
          <p:nvPr/>
        </p:nvSpPr>
        <p:spPr>
          <a:xfrm>
            <a:off x="3597275" y="3067050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30" name="Google Shape;2230;p57"/>
          <p:cNvSpPr txBox="1"/>
          <p:nvPr/>
        </p:nvSpPr>
        <p:spPr>
          <a:xfrm>
            <a:off x="2062162" y="371633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1" name="Google Shape;2231;p57"/>
          <p:cNvSpPr txBox="1"/>
          <p:nvPr/>
        </p:nvSpPr>
        <p:spPr>
          <a:xfrm>
            <a:off x="2198687" y="526891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2" name="Google Shape;2232;p57"/>
          <p:cNvSpPr txBox="1"/>
          <p:nvPr/>
        </p:nvSpPr>
        <p:spPr>
          <a:xfrm>
            <a:off x="3157537" y="492442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33" name="Google Shape;2233;p57"/>
          <p:cNvSpPr txBox="1"/>
          <p:nvPr/>
        </p:nvSpPr>
        <p:spPr>
          <a:xfrm>
            <a:off x="4113212" y="526891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34" name="Google Shape;2234;p57"/>
          <p:cNvSpPr txBox="1"/>
          <p:nvPr/>
        </p:nvSpPr>
        <p:spPr>
          <a:xfrm>
            <a:off x="5105400" y="492442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35" name="Google Shape;2235;p57"/>
          <p:cNvSpPr txBox="1"/>
          <p:nvPr/>
        </p:nvSpPr>
        <p:spPr>
          <a:xfrm>
            <a:off x="7775575" y="492442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36" name="Google Shape;2236;p57"/>
          <p:cNvSpPr txBox="1"/>
          <p:nvPr/>
        </p:nvSpPr>
        <p:spPr>
          <a:xfrm>
            <a:off x="2986087" y="402590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7" name="Google Shape;2237;p57"/>
          <p:cNvSpPr txBox="1"/>
          <p:nvPr/>
        </p:nvSpPr>
        <p:spPr>
          <a:xfrm>
            <a:off x="5076825" y="5649912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8" name="Google Shape;2238;p57"/>
          <p:cNvSpPr txBox="1"/>
          <p:nvPr/>
        </p:nvSpPr>
        <p:spPr>
          <a:xfrm>
            <a:off x="2235200" y="2922587"/>
            <a:ext cx="584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239" name="Google Shape;2239;p57"/>
          <p:cNvSpPr txBox="1"/>
          <p:nvPr/>
        </p:nvSpPr>
        <p:spPr>
          <a:xfrm>
            <a:off x="3468687" y="2922587"/>
            <a:ext cx="631825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40" name="Google Shape;2240;p57"/>
          <p:cNvSpPr txBox="1"/>
          <p:nvPr/>
        </p:nvSpPr>
        <p:spPr>
          <a:xfrm>
            <a:off x="1787525" y="4779962"/>
            <a:ext cx="584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241" name="Google Shape;2241;p57"/>
          <p:cNvSpPr txBox="1"/>
          <p:nvPr/>
        </p:nvSpPr>
        <p:spPr>
          <a:xfrm>
            <a:off x="3028950" y="4779962"/>
            <a:ext cx="631825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42" name="Google Shape;2242;p57"/>
          <p:cNvSpPr txBox="1"/>
          <p:nvPr/>
        </p:nvSpPr>
        <p:spPr>
          <a:xfrm>
            <a:off x="3686175" y="4779962"/>
            <a:ext cx="584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243" name="Google Shape;2243;p57"/>
          <p:cNvSpPr txBox="1"/>
          <p:nvPr/>
        </p:nvSpPr>
        <p:spPr>
          <a:xfrm>
            <a:off x="4975225" y="4779962"/>
            <a:ext cx="631825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44" name="Google Shape;2244;p57"/>
          <p:cNvSpPr txBox="1"/>
          <p:nvPr/>
        </p:nvSpPr>
        <p:spPr>
          <a:xfrm>
            <a:off x="6342062" y="4779962"/>
            <a:ext cx="5842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245" name="Google Shape;2245;p57"/>
          <p:cNvSpPr txBox="1"/>
          <p:nvPr/>
        </p:nvSpPr>
        <p:spPr>
          <a:xfrm>
            <a:off x="7646987" y="4779962"/>
            <a:ext cx="631825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b="0" i="0" lang="en-US" sz="5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46" name="Google Shape;2246;p57"/>
          <p:cNvSpPr txBox="1"/>
          <p:nvPr/>
        </p:nvSpPr>
        <p:spPr>
          <a:xfrm>
            <a:off x="5629275" y="5073650"/>
            <a:ext cx="37782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5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Variance Example</a:t>
            </a:r>
            <a:endParaRPr/>
          </a:p>
        </p:txBody>
      </p:sp>
      <p:sp>
        <p:nvSpPr>
          <p:cNvPr id="2252" name="Google Shape;2252;p58"/>
          <p:cNvSpPr txBox="1"/>
          <p:nvPr>
            <p:ph idx="1" type="body"/>
          </p:nvPr>
        </p:nvSpPr>
        <p:spPr>
          <a:xfrm>
            <a:off x="647700" y="1954575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</p:txBody>
      </p:sp>
      <p:cxnSp>
        <p:nvCxnSpPr>
          <p:cNvPr id="2253" name="Google Shape;2253;p58"/>
          <p:cNvCxnSpPr/>
          <p:nvPr/>
        </p:nvCxnSpPr>
        <p:spPr>
          <a:xfrm>
            <a:off x="2889250" y="2951162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4" name="Google Shape;2254;p58"/>
          <p:cNvCxnSpPr/>
          <p:nvPr/>
        </p:nvCxnSpPr>
        <p:spPr>
          <a:xfrm>
            <a:off x="1328737" y="3813175"/>
            <a:ext cx="21780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5" name="Google Shape;2255;p58"/>
          <p:cNvCxnSpPr/>
          <p:nvPr/>
        </p:nvCxnSpPr>
        <p:spPr>
          <a:xfrm>
            <a:off x="5407025" y="3541712"/>
            <a:ext cx="2619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6" name="Google Shape;2256;p58"/>
          <p:cNvCxnSpPr/>
          <p:nvPr/>
        </p:nvCxnSpPr>
        <p:spPr>
          <a:xfrm>
            <a:off x="6146800" y="3813175"/>
            <a:ext cx="9445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7" name="Google Shape;2257;p58"/>
          <p:cNvCxnSpPr/>
          <p:nvPr/>
        </p:nvCxnSpPr>
        <p:spPr>
          <a:xfrm>
            <a:off x="1328737" y="5287962"/>
            <a:ext cx="762476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8" name="Google Shape;2258;p58"/>
          <p:cNvSpPr txBox="1"/>
          <p:nvPr/>
        </p:nvSpPr>
        <p:spPr>
          <a:xfrm>
            <a:off x="280987" y="35036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59" name="Google Shape;2259;p58"/>
          <p:cNvSpPr txBox="1"/>
          <p:nvPr/>
        </p:nvSpPr>
        <p:spPr>
          <a:xfrm>
            <a:off x="1881187" y="291465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60" name="Google Shape;2260;p58"/>
          <p:cNvSpPr txBox="1"/>
          <p:nvPr/>
        </p:nvSpPr>
        <p:spPr>
          <a:xfrm>
            <a:off x="2743200" y="291465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61" name="Google Shape;2261;p58"/>
          <p:cNvSpPr txBox="1"/>
          <p:nvPr/>
        </p:nvSpPr>
        <p:spPr>
          <a:xfrm>
            <a:off x="1927225" y="38115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62" name="Google Shape;2262;p58"/>
          <p:cNvSpPr txBox="1"/>
          <p:nvPr/>
        </p:nvSpPr>
        <p:spPr>
          <a:xfrm>
            <a:off x="5260975" y="3503612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63" name="Google Shape;2263;p58"/>
          <p:cNvSpPr txBox="1"/>
          <p:nvPr/>
        </p:nvSpPr>
        <p:spPr>
          <a:xfrm>
            <a:off x="6565900" y="291465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64" name="Google Shape;2264;p58"/>
          <p:cNvSpPr txBox="1"/>
          <p:nvPr/>
        </p:nvSpPr>
        <p:spPr>
          <a:xfrm>
            <a:off x="6400800" y="38115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65" name="Google Shape;2265;p58"/>
          <p:cNvSpPr txBox="1"/>
          <p:nvPr/>
        </p:nvSpPr>
        <p:spPr>
          <a:xfrm>
            <a:off x="280987" y="4978400"/>
            <a:ext cx="46513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66" name="Google Shape;2266;p58"/>
          <p:cNvSpPr txBox="1"/>
          <p:nvPr/>
        </p:nvSpPr>
        <p:spPr>
          <a:xfrm>
            <a:off x="2185987" y="3130550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67" name="Google Shape;2267;p58"/>
          <p:cNvSpPr txBox="1"/>
          <p:nvPr/>
        </p:nvSpPr>
        <p:spPr>
          <a:xfrm>
            <a:off x="1260475" y="346868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68" name="Google Shape;2268;p58"/>
          <p:cNvSpPr txBox="1"/>
          <p:nvPr/>
        </p:nvSpPr>
        <p:spPr>
          <a:xfrm>
            <a:off x="1363662" y="25876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69" name="Google Shape;2269;p58"/>
          <p:cNvSpPr txBox="1"/>
          <p:nvPr/>
        </p:nvSpPr>
        <p:spPr>
          <a:xfrm>
            <a:off x="6870700" y="3130550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70" name="Google Shape;2270;p58"/>
          <p:cNvSpPr txBox="1"/>
          <p:nvPr/>
        </p:nvSpPr>
        <p:spPr>
          <a:xfrm>
            <a:off x="6080125" y="3468687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71" name="Google Shape;2271;p58"/>
          <p:cNvSpPr txBox="1"/>
          <p:nvPr/>
        </p:nvSpPr>
        <p:spPr>
          <a:xfrm>
            <a:off x="6183312" y="25876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272" name="Google Shape;2272;p58"/>
          <p:cNvSpPr txBox="1"/>
          <p:nvPr/>
        </p:nvSpPr>
        <p:spPr>
          <a:xfrm>
            <a:off x="579437" y="34337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3" name="Google Shape;2273;p58"/>
          <p:cNvSpPr txBox="1"/>
          <p:nvPr/>
        </p:nvSpPr>
        <p:spPr>
          <a:xfrm>
            <a:off x="3224212" y="27479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4" name="Google Shape;2274;p58"/>
          <p:cNvSpPr txBox="1"/>
          <p:nvPr/>
        </p:nvSpPr>
        <p:spPr>
          <a:xfrm>
            <a:off x="1520825" y="34686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75" name="Google Shape;2275;p58"/>
          <p:cNvSpPr txBox="1"/>
          <p:nvPr/>
        </p:nvSpPr>
        <p:spPr>
          <a:xfrm>
            <a:off x="6338887" y="34686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76" name="Google Shape;2276;p58"/>
          <p:cNvSpPr txBox="1"/>
          <p:nvPr/>
        </p:nvSpPr>
        <p:spPr>
          <a:xfrm>
            <a:off x="579437" y="49085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7" name="Google Shape;2277;p58"/>
          <p:cNvSpPr txBox="1"/>
          <p:nvPr/>
        </p:nvSpPr>
        <p:spPr>
          <a:xfrm>
            <a:off x="3192462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8" name="Google Shape;2278;p58"/>
          <p:cNvSpPr txBox="1"/>
          <p:nvPr/>
        </p:nvSpPr>
        <p:spPr>
          <a:xfrm>
            <a:off x="5551487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9" name="Google Shape;2279;p58"/>
          <p:cNvSpPr txBox="1"/>
          <p:nvPr/>
        </p:nvSpPr>
        <p:spPr>
          <a:xfrm>
            <a:off x="8670925" y="45561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80" name="Google Shape;2280;p58"/>
          <p:cNvSpPr txBox="1"/>
          <p:nvPr/>
        </p:nvSpPr>
        <p:spPr>
          <a:xfrm>
            <a:off x="2546350" y="38115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81" name="Google Shape;2281;p58"/>
          <p:cNvSpPr txBox="1"/>
          <p:nvPr/>
        </p:nvSpPr>
        <p:spPr>
          <a:xfrm>
            <a:off x="7454900" y="35036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282" name="Google Shape;2282;p58"/>
          <p:cNvSpPr txBox="1"/>
          <p:nvPr/>
        </p:nvSpPr>
        <p:spPr>
          <a:xfrm>
            <a:off x="7762875" y="35036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83" name="Google Shape;2283;p58"/>
          <p:cNvSpPr txBox="1"/>
          <p:nvPr/>
        </p:nvSpPr>
        <p:spPr>
          <a:xfrm>
            <a:off x="1333500" y="466248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284" name="Google Shape;2284;p58"/>
          <p:cNvSpPr txBox="1"/>
          <p:nvPr/>
        </p:nvSpPr>
        <p:spPr>
          <a:xfrm>
            <a:off x="1871662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85" name="Google Shape;2285;p58"/>
          <p:cNvSpPr txBox="1"/>
          <p:nvPr/>
        </p:nvSpPr>
        <p:spPr>
          <a:xfrm>
            <a:off x="2503487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286" name="Google Shape;2286;p58"/>
          <p:cNvSpPr txBox="1"/>
          <p:nvPr/>
        </p:nvSpPr>
        <p:spPr>
          <a:xfrm>
            <a:off x="2811462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87" name="Google Shape;2287;p58"/>
          <p:cNvSpPr txBox="1"/>
          <p:nvPr/>
        </p:nvSpPr>
        <p:spPr>
          <a:xfrm>
            <a:off x="3921125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88" name="Google Shape;2288;p58"/>
          <p:cNvSpPr txBox="1"/>
          <p:nvPr/>
        </p:nvSpPr>
        <p:spPr>
          <a:xfrm>
            <a:off x="4230687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289" name="Google Shape;2289;p58"/>
          <p:cNvSpPr txBox="1"/>
          <p:nvPr/>
        </p:nvSpPr>
        <p:spPr>
          <a:xfrm>
            <a:off x="4862512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290" name="Google Shape;2290;p58"/>
          <p:cNvSpPr txBox="1"/>
          <p:nvPr/>
        </p:nvSpPr>
        <p:spPr>
          <a:xfrm>
            <a:off x="5170487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91" name="Google Shape;2291;p58"/>
          <p:cNvSpPr txBox="1"/>
          <p:nvPr/>
        </p:nvSpPr>
        <p:spPr>
          <a:xfrm>
            <a:off x="7053262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292" name="Google Shape;2292;p58"/>
          <p:cNvSpPr txBox="1"/>
          <p:nvPr/>
        </p:nvSpPr>
        <p:spPr>
          <a:xfrm>
            <a:off x="7350125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293" name="Google Shape;2293;p58"/>
          <p:cNvSpPr txBox="1"/>
          <p:nvPr/>
        </p:nvSpPr>
        <p:spPr>
          <a:xfrm>
            <a:off x="7980362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294" name="Google Shape;2294;p58"/>
          <p:cNvSpPr txBox="1"/>
          <p:nvPr/>
        </p:nvSpPr>
        <p:spPr>
          <a:xfrm>
            <a:off x="8289925" y="46624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95" name="Google Shape;2295;p58"/>
          <p:cNvSpPr txBox="1"/>
          <p:nvPr/>
        </p:nvSpPr>
        <p:spPr>
          <a:xfrm>
            <a:off x="4657725" y="52863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296" name="Google Shape;2296;p58"/>
          <p:cNvSpPr txBox="1"/>
          <p:nvPr/>
        </p:nvSpPr>
        <p:spPr>
          <a:xfrm>
            <a:off x="5264150" y="52863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97" name="Google Shape;2297;p58"/>
          <p:cNvSpPr txBox="1"/>
          <p:nvPr/>
        </p:nvSpPr>
        <p:spPr>
          <a:xfrm>
            <a:off x="1212850" y="58118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298" name="Google Shape;2298;p58"/>
          <p:cNvSpPr txBox="1"/>
          <p:nvPr/>
        </p:nvSpPr>
        <p:spPr>
          <a:xfrm>
            <a:off x="1520825" y="5811837"/>
            <a:ext cx="8699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368</a:t>
            </a:r>
            <a:endParaRPr/>
          </a:p>
        </p:txBody>
      </p:sp>
      <p:sp>
        <p:nvSpPr>
          <p:cNvPr id="2299" name="Google Shape;2299;p58"/>
          <p:cNvSpPr txBox="1"/>
          <p:nvPr/>
        </p:nvSpPr>
        <p:spPr>
          <a:xfrm>
            <a:off x="879475" y="35036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00" name="Google Shape;2300;p58"/>
          <p:cNvSpPr txBox="1"/>
          <p:nvPr/>
        </p:nvSpPr>
        <p:spPr>
          <a:xfrm>
            <a:off x="2405062" y="29146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01" name="Google Shape;2301;p58"/>
          <p:cNvSpPr txBox="1"/>
          <p:nvPr/>
        </p:nvSpPr>
        <p:spPr>
          <a:xfrm>
            <a:off x="2260600" y="38115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02" name="Google Shape;2302;p58"/>
          <p:cNvSpPr txBox="1"/>
          <p:nvPr/>
        </p:nvSpPr>
        <p:spPr>
          <a:xfrm>
            <a:off x="5699125" y="35036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03" name="Google Shape;2303;p58"/>
          <p:cNvSpPr txBox="1"/>
          <p:nvPr/>
        </p:nvSpPr>
        <p:spPr>
          <a:xfrm>
            <a:off x="7121525" y="350361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04" name="Google Shape;2304;p58"/>
          <p:cNvSpPr txBox="1"/>
          <p:nvPr/>
        </p:nvSpPr>
        <p:spPr>
          <a:xfrm>
            <a:off x="879475" y="497840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05" name="Google Shape;2305;p58"/>
          <p:cNvSpPr txBox="1"/>
          <p:nvPr/>
        </p:nvSpPr>
        <p:spPr>
          <a:xfrm>
            <a:off x="2190750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06" name="Google Shape;2306;p58"/>
          <p:cNvSpPr txBox="1"/>
          <p:nvPr/>
        </p:nvSpPr>
        <p:spPr>
          <a:xfrm>
            <a:off x="3475037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307" name="Google Shape;2307;p58"/>
          <p:cNvSpPr txBox="1"/>
          <p:nvPr/>
        </p:nvSpPr>
        <p:spPr>
          <a:xfrm>
            <a:off x="4549775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08" name="Google Shape;2308;p58"/>
          <p:cNvSpPr txBox="1"/>
          <p:nvPr/>
        </p:nvSpPr>
        <p:spPr>
          <a:xfrm>
            <a:off x="5832475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309" name="Google Shape;2309;p58"/>
          <p:cNvSpPr txBox="1"/>
          <p:nvPr/>
        </p:nvSpPr>
        <p:spPr>
          <a:xfrm>
            <a:off x="6618287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310" name="Google Shape;2310;p58"/>
          <p:cNvSpPr txBox="1"/>
          <p:nvPr/>
        </p:nvSpPr>
        <p:spPr>
          <a:xfrm>
            <a:off x="7669212" y="46624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11" name="Google Shape;2311;p58"/>
          <p:cNvSpPr txBox="1"/>
          <p:nvPr/>
        </p:nvSpPr>
        <p:spPr>
          <a:xfrm>
            <a:off x="4976812" y="52863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312" name="Google Shape;2312;p58"/>
          <p:cNvSpPr txBox="1"/>
          <p:nvPr/>
        </p:nvSpPr>
        <p:spPr>
          <a:xfrm>
            <a:off x="879475" y="58118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13" name="Google Shape;2313;p58"/>
          <p:cNvSpPr txBox="1"/>
          <p:nvPr/>
        </p:nvSpPr>
        <p:spPr>
          <a:xfrm>
            <a:off x="1366837" y="3468687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14" name="Google Shape;2314;p58"/>
          <p:cNvSpPr txBox="1"/>
          <p:nvPr/>
        </p:nvSpPr>
        <p:spPr>
          <a:xfrm>
            <a:off x="6184900" y="3468687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315" name="Google Shape;2315;p58"/>
          <p:cNvSpPr txBox="1"/>
          <p:nvPr/>
        </p:nvSpPr>
        <p:spPr>
          <a:xfrm>
            <a:off x="1230312" y="2809875"/>
            <a:ext cx="4699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Noto Sans Symbols"/>
              <a:buNone/>
            </a:pPr>
            <a:r>
              <a:rPr b="0" i="0" lang="en-US" sz="4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316" name="Google Shape;2316;p58"/>
          <p:cNvSpPr txBox="1"/>
          <p:nvPr/>
        </p:nvSpPr>
        <p:spPr>
          <a:xfrm>
            <a:off x="6048375" y="2809875"/>
            <a:ext cx="4699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Noto Sans Symbols"/>
              <a:buNone/>
            </a:pPr>
            <a:r>
              <a:rPr b="0" i="0" lang="en-US" sz="4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317" name="Google Shape;2317;p58"/>
          <p:cNvSpPr txBox="1"/>
          <p:nvPr/>
        </p:nvSpPr>
        <p:spPr>
          <a:xfrm>
            <a:off x="1711325" y="2578100"/>
            <a:ext cx="631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318" name="Google Shape;2318;p58"/>
          <p:cNvSpPr txBox="1"/>
          <p:nvPr/>
        </p:nvSpPr>
        <p:spPr>
          <a:xfrm>
            <a:off x="3079750" y="2578100"/>
            <a:ext cx="6842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319" name="Google Shape;2319;p58"/>
          <p:cNvSpPr txBox="1"/>
          <p:nvPr/>
        </p:nvSpPr>
        <p:spPr>
          <a:xfrm>
            <a:off x="1216025" y="4292600"/>
            <a:ext cx="6588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20" name="Google Shape;2320;p58"/>
          <p:cNvSpPr txBox="1"/>
          <p:nvPr/>
        </p:nvSpPr>
        <p:spPr>
          <a:xfrm>
            <a:off x="3049587" y="4292600"/>
            <a:ext cx="46037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321" name="Google Shape;2321;p58"/>
          <p:cNvSpPr txBox="1"/>
          <p:nvPr/>
        </p:nvSpPr>
        <p:spPr>
          <a:xfrm>
            <a:off x="3778250" y="4292600"/>
            <a:ext cx="6588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22" name="Google Shape;2322;p58"/>
          <p:cNvSpPr txBox="1"/>
          <p:nvPr/>
        </p:nvSpPr>
        <p:spPr>
          <a:xfrm>
            <a:off x="5408612" y="4292600"/>
            <a:ext cx="46037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323" name="Google Shape;2323;p58"/>
          <p:cNvSpPr txBox="1"/>
          <p:nvPr/>
        </p:nvSpPr>
        <p:spPr>
          <a:xfrm>
            <a:off x="6923087" y="4292600"/>
            <a:ext cx="658812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24" name="Google Shape;2324;p58"/>
          <p:cNvSpPr txBox="1"/>
          <p:nvPr/>
        </p:nvSpPr>
        <p:spPr>
          <a:xfrm>
            <a:off x="8528050" y="4292600"/>
            <a:ext cx="46037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rial"/>
              <a:buNone/>
            </a:pPr>
            <a:r>
              <a:rPr b="0" i="0" lang="en-US" sz="6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325" name="Google Shape;2325;p58"/>
          <p:cNvSpPr txBox="1"/>
          <p:nvPr/>
        </p:nvSpPr>
        <p:spPr>
          <a:xfrm>
            <a:off x="4032250" y="3503612"/>
            <a:ext cx="14112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/>
          </a:p>
        </p:txBody>
      </p:sp>
      <p:sp>
        <p:nvSpPr>
          <p:cNvPr id="2326" name="Google Shape;2326;p58"/>
          <p:cNvSpPr txBox="1"/>
          <p:nvPr/>
        </p:nvSpPr>
        <p:spPr>
          <a:xfrm>
            <a:off x="7666037" y="350361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27" name="Google Shape;2327;p58"/>
          <p:cNvSpPr txBox="1"/>
          <p:nvPr/>
        </p:nvSpPr>
        <p:spPr>
          <a:xfrm>
            <a:off x="1774825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28" name="Google Shape;2328;p58"/>
          <p:cNvSpPr txBox="1"/>
          <p:nvPr/>
        </p:nvSpPr>
        <p:spPr>
          <a:xfrm>
            <a:off x="2714625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29" name="Google Shape;2329;p58"/>
          <p:cNvSpPr txBox="1"/>
          <p:nvPr/>
        </p:nvSpPr>
        <p:spPr>
          <a:xfrm>
            <a:off x="4133850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0" name="Google Shape;2330;p58"/>
          <p:cNvSpPr txBox="1"/>
          <p:nvPr/>
        </p:nvSpPr>
        <p:spPr>
          <a:xfrm>
            <a:off x="5073650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1" name="Google Shape;2331;p58"/>
          <p:cNvSpPr txBox="1"/>
          <p:nvPr/>
        </p:nvSpPr>
        <p:spPr>
          <a:xfrm>
            <a:off x="7265987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2" name="Google Shape;2332;p58"/>
          <p:cNvSpPr txBox="1"/>
          <p:nvPr/>
        </p:nvSpPr>
        <p:spPr>
          <a:xfrm>
            <a:off x="8193087" y="46624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3" name="Google Shape;2333;p58"/>
          <p:cNvSpPr txBox="1"/>
          <p:nvPr/>
        </p:nvSpPr>
        <p:spPr>
          <a:xfrm>
            <a:off x="1423987" y="58118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4" name="Google Shape;2334;p58"/>
          <p:cNvSpPr txBox="1"/>
          <p:nvPr/>
        </p:nvSpPr>
        <p:spPr>
          <a:xfrm>
            <a:off x="6134100" y="4662487"/>
            <a:ext cx="3968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5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2340" name="Google Shape;2340;p59"/>
          <p:cNvSpPr txBox="1"/>
          <p:nvPr>
            <p:ph idx="1" type="body"/>
          </p:nvPr>
        </p:nvSpPr>
        <p:spPr>
          <a:xfrm>
            <a:off x="457200" y="1905000"/>
            <a:ext cx="426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 financial analyst for Prudential-Bache Securities. You have collected the following closing stock prices of new stock issues: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17, 16, 21, 18, 13, 16, 12, 11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variance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standard deviation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stock prices?</a:t>
            </a:r>
            <a:endParaRPr/>
          </a:p>
        </p:txBody>
      </p:sp>
      <p:sp>
        <p:nvSpPr>
          <p:cNvPr id="2341" name="Google Shape;2341;p59"/>
          <p:cNvSpPr/>
          <p:nvPr/>
        </p:nvSpPr>
        <p:spPr>
          <a:xfrm>
            <a:off x="4911725" y="1833562"/>
            <a:ext cx="3436937" cy="4106862"/>
          </a:xfrm>
          <a:custGeom>
            <a:rect b="b" l="l" r="r" t="t"/>
            <a:pathLst>
              <a:path extrusionOk="0" h="2587" w="2165">
                <a:moveTo>
                  <a:pt x="1476" y="2322"/>
                </a:moveTo>
                <a:lnTo>
                  <a:pt x="1432" y="2313"/>
                </a:lnTo>
                <a:lnTo>
                  <a:pt x="1389" y="2307"/>
                </a:lnTo>
                <a:lnTo>
                  <a:pt x="1346" y="2304"/>
                </a:lnTo>
                <a:lnTo>
                  <a:pt x="1305" y="2304"/>
                </a:lnTo>
                <a:lnTo>
                  <a:pt x="1266" y="2305"/>
                </a:lnTo>
                <a:lnTo>
                  <a:pt x="1227" y="2311"/>
                </a:lnTo>
                <a:lnTo>
                  <a:pt x="1155" y="2328"/>
                </a:lnTo>
                <a:lnTo>
                  <a:pt x="1084" y="2352"/>
                </a:lnTo>
                <a:lnTo>
                  <a:pt x="1017" y="2385"/>
                </a:lnTo>
                <a:lnTo>
                  <a:pt x="953" y="2424"/>
                </a:lnTo>
                <a:lnTo>
                  <a:pt x="895" y="2469"/>
                </a:lnTo>
                <a:lnTo>
                  <a:pt x="883" y="2483"/>
                </a:lnTo>
                <a:lnTo>
                  <a:pt x="880" y="2493"/>
                </a:lnTo>
                <a:lnTo>
                  <a:pt x="876" y="2504"/>
                </a:lnTo>
                <a:lnTo>
                  <a:pt x="865" y="2530"/>
                </a:lnTo>
                <a:lnTo>
                  <a:pt x="854" y="2543"/>
                </a:lnTo>
                <a:lnTo>
                  <a:pt x="841" y="2558"/>
                </a:lnTo>
                <a:lnTo>
                  <a:pt x="837" y="2567"/>
                </a:lnTo>
                <a:lnTo>
                  <a:pt x="828" y="2575"/>
                </a:lnTo>
                <a:lnTo>
                  <a:pt x="813" y="2580"/>
                </a:lnTo>
                <a:lnTo>
                  <a:pt x="792" y="2582"/>
                </a:lnTo>
                <a:lnTo>
                  <a:pt x="770" y="2584"/>
                </a:lnTo>
                <a:lnTo>
                  <a:pt x="746" y="2586"/>
                </a:lnTo>
                <a:lnTo>
                  <a:pt x="691" y="2582"/>
                </a:lnTo>
                <a:lnTo>
                  <a:pt x="641" y="2575"/>
                </a:lnTo>
                <a:lnTo>
                  <a:pt x="619" y="2569"/>
                </a:lnTo>
                <a:lnTo>
                  <a:pt x="602" y="2564"/>
                </a:lnTo>
                <a:lnTo>
                  <a:pt x="589" y="2556"/>
                </a:lnTo>
                <a:lnTo>
                  <a:pt x="580" y="2549"/>
                </a:lnTo>
                <a:lnTo>
                  <a:pt x="580" y="2541"/>
                </a:lnTo>
                <a:lnTo>
                  <a:pt x="585" y="2534"/>
                </a:lnTo>
                <a:lnTo>
                  <a:pt x="578" y="2528"/>
                </a:lnTo>
                <a:lnTo>
                  <a:pt x="572" y="2523"/>
                </a:lnTo>
                <a:lnTo>
                  <a:pt x="568" y="2510"/>
                </a:lnTo>
                <a:lnTo>
                  <a:pt x="574" y="2493"/>
                </a:lnTo>
                <a:lnTo>
                  <a:pt x="585" y="2472"/>
                </a:lnTo>
                <a:lnTo>
                  <a:pt x="604" y="2452"/>
                </a:lnTo>
                <a:lnTo>
                  <a:pt x="626" y="2427"/>
                </a:lnTo>
                <a:lnTo>
                  <a:pt x="678" y="2373"/>
                </a:lnTo>
                <a:lnTo>
                  <a:pt x="731" y="2313"/>
                </a:lnTo>
                <a:lnTo>
                  <a:pt x="751" y="2279"/>
                </a:lnTo>
                <a:lnTo>
                  <a:pt x="768" y="2244"/>
                </a:lnTo>
                <a:lnTo>
                  <a:pt x="779" y="2208"/>
                </a:lnTo>
                <a:lnTo>
                  <a:pt x="781" y="2173"/>
                </a:lnTo>
                <a:lnTo>
                  <a:pt x="775" y="2134"/>
                </a:lnTo>
                <a:lnTo>
                  <a:pt x="768" y="2115"/>
                </a:lnTo>
                <a:lnTo>
                  <a:pt x="759" y="2097"/>
                </a:lnTo>
                <a:lnTo>
                  <a:pt x="723" y="2123"/>
                </a:lnTo>
                <a:lnTo>
                  <a:pt x="691" y="2145"/>
                </a:lnTo>
                <a:lnTo>
                  <a:pt x="662" y="2164"/>
                </a:lnTo>
                <a:lnTo>
                  <a:pt x="634" y="2179"/>
                </a:lnTo>
                <a:lnTo>
                  <a:pt x="608" y="2186"/>
                </a:lnTo>
                <a:lnTo>
                  <a:pt x="585" y="2190"/>
                </a:lnTo>
                <a:lnTo>
                  <a:pt x="565" y="2186"/>
                </a:lnTo>
                <a:lnTo>
                  <a:pt x="546" y="2175"/>
                </a:lnTo>
                <a:lnTo>
                  <a:pt x="523" y="2149"/>
                </a:lnTo>
                <a:lnTo>
                  <a:pt x="502" y="2123"/>
                </a:lnTo>
                <a:lnTo>
                  <a:pt x="485" y="2093"/>
                </a:lnTo>
                <a:lnTo>
                  <a:pt x="472" y="2061"/>
                </a:lnTo>
                <a:lnTo>
                  <a:pt x="463" y="2029"/>
                </a:lnTo>
                <a:lnTo>
                  <a:pt x="458" y="1994"/>
                </a:lnTo>
                <a:lnTo>
                  <a:pt x="454" y="1959"/>
                </a:lnTo>
                <a:lnTo>
                  <a:pt x="454" y="1922"/>
                </a:lnTo>
                <a:lnTo>
                  <a:pt x="458" y="1844"/>
                </a:lnTo>
                <a:lnTo>
                  <a:pt x="471" y="1758"/>
                </a:lnTo>
                <a:lnTo>
                  <a:pt x="487" y="1671"/>
                </a:lnTo>
                <a:lnTo>
                  <a:pt x="508" y="1577"/>
                </a:lnTo>
                <a:lnTo>
                  <a:pt x="528" y="1483"/>
                </a:lnTo>
                <a:lnTo>
                  <a:pt x="548" y="1384"/>
                </a:lnTo>
                <a:lnTo>
                  <a:pt x="565" y="1284"/>
                </a:lnTo>
                <a:lnTo>
                  <a:pt x="576" y="1181"/>
                </a:lnTo>
                <a:lnTo>
                  <a:pt x="581" y="1078"/>
                </a:lnTo>
                <a:lnTo>
                  <a:pt x="576" y="973"/>
                </a:lnTo>
                <a:lnTo>
                  <a:pt x="568" y="921"/>
                </a:lnTo>
                <a:lnTo>
                  <a:pt x="559" y="869"/>
                </a:lnTo>
                <a:lnTo>
                  <a:pt x="546" y="818"/>
                </a:lnTo>
                <a:lnTo>
                  <a:pt x="530" y="766"/>
                </a:lnTo>
                <a:lnTo>
                  <a:pt x="527" y="766"/>
                </a:lnTo>
                <a:lnTo>
                  <a:pt x="500" y="662"/>
                </a:lnTo>
                <a:lnTo>
                  <a:pt x="333" y="686"/>
                </a:lnTo>
                <a:lnTo>
                  <a:pt x="333" y="690"/>
                </a:lnTo>
                <a:lnTo>
                  <a:pt x="305" y="708"/>
                </a:lnTo>
                <a:lnTo>
                  <a:pt x="269" y="722"/>
                </a:lnTo>
                <a:lnTo>
                  <a:pt x="228" y="727"/>
                </a:lnTo>
                <a:lnTo>
                  <a:pt x="183" y="725"/>
                </a:lnTo>
                <a:lnTo>
                  <a:pt x="162" y="718"/>
                </a:lnTo>
                <a:lnTo>
                  <a:pt x="138" y="710"/>
                </a:lnTo>
                <a:lnTo>
                  <a:pt x="115" y="697"/>
                </a:lnTo>
                <a:lnTo>
                  <a:pt x="93" y="682"/>
                </a:lnTo>
                <a:lnTo>
                  <a:pt x="71" y="664"/>
                </a:lnTo>
                <a:lnTo>
                  <a:pt x="50" y="642"/>
                </a:lnTo>
                <a:lnTo>
                  <a:pt x="30" y="616"/>
                </a:lnTo>
                <a:lnTo>
                  <a:pt x="11" y="586"/>
                </a:lnTo>
                <a:lnTo>
                  <a:pt x="4" y="570"/>
                </a:lnTo>
                <a:lnTo>
                  <a:pt x="0" y="551"/>
                </a:lnTo>
                <a:lnTo>
                  <a:pt x="0" y="534"/>
                </a:lnTo>
                <a:lnTo>
                  <a:pt x="4" y="517"/>
                </a:lnTo>
                <a:lnTo>
                  <a:pt x="17" y="486"/>
                </a:lnTo>
                <a:lnTo>
                  <a:pt x="35" y="461"/>
                </a:lnTo>
                <a:lnTo>
                  <a:pt x="50" y="450"/>
                </a:lnTo>
                <a:lnTo>
                  <a:pt x="67" y="441"/>
                </a:lnTo>
                <a:lnTo>
                  <a:pt x="102" y="428"/>
                </a:lnTo>
                <a:lnTo>
                  <a:pt x="136" y="415"/>
                </a:lnTo>
                <a:lnTo>
                  <a:pt x="149" y="407"/>
                </a:lnTo>
                <a:lnTo>
                  <a:pt x="158" y="396"/>
                </a:lnTo>
                <a:lnTo>
                  <a:pt x="211" y="292"/>
                </a:lnTo>
                <a:lnTo>
                  <a:pt x="238" y="238"/>
                </a:lnTo>
                <a:lnTo>
                  <a:pt x="267" y="190"/>
                </a:lnTo>
                <a:lnTo>
                  <a:pt x="301" y="145"/>
                </a:lnTo>
                <a:lnTo>
                  <a:pt x="320" y="127"/>
                </a:lnTo>
                <a:lnTo>
                  <a:pt x="340" y="112"/>
                </a:lnTo>
                <a:lnTo>
                  <a:pt x="362" y="97"/>
                </a:lnTo>
                <a:lnTo>
                  <a:pt x="389" y="88"/>
                </a:lnTo>
                <a:lnTo>
                  <a:pt x="417" y="80"/>
                </a:lnTo>
                <a:lnTo>
                  <a:pt x="446" y="78"/>
                </a:lnTo>
                <a:lnTo>
                  <a:pt x="645" y="75"/>
                </a:lnTo>
                <a:lnTo>
                  <a:pt x="844" y="65"/>
                </a:lnTo>
                <a:lnTo>
                  <a:pt x="940" y="54"/>
                </a:lnTo>
                <a:lnTo>
                  <a:pt x="1037" y="41"/>
                </a:lnTo>
                <a:lnTo>
                  <a:pt x="1134" y="24"/>
                </a:lnTo>
                <a:lnTo>
                  <a:pt x="1227" y="0"/>
                </a:lnTo>
                <a:lnTo>
                  <a:pt x="1220" y="13"/>
                </a:lnTo>
                <a:lnTo>
                  <a:pt x="1214" y="24"/>
                </a:lnTo>
                <a:lnTo>
                  <a:pt x="1207" y="37"/>
                </a:lnTo>
                <a:lnTo>
                  <a:pt x="1205" y="45"/>
                </a:lnTo>
                <a:lnTo>
                  <a:pt x="1207" y="48"/>
                </a:lnTo>
                <a:lnTo>
                  <a:pt x="1213" y="50"/>
                </a:lnTo>
                <a:lnTo>
                  <a:pt x="1220" y="54"/>
                </a:lnTo>
                <a:lnTo>
                  <a:pt x="1226" y="63"/>
                </a:lnTo>
                <a:lnTo>
                  <a:pt x="1231" y="78"/>
                </a:lnTo>
                <a:lnTo>
                  <a:pt x="1242" y="67"/>
                </a:lnTo>
                <a:lnTo>
                  <a:pt x="1254" y="58"/>
                </a:lnTo>
                <a:lnTo>
                  <a:pt x="1266" y="52"/>
                </a:lnTo>
                <a:lnTo>
                  <a:pt x="1282" y="54"/>
                </a:lnTo>
                <a:lnTo>
                  <a:pt x="1267" y="65"/>
                </a:lnTo>
                <a:lnTo>
                  <a:pt x="1257" y="78"/>
                </a:lnTo>
                <a:lnTo>
                  <a:pt x="1252" y="90"/>
                </a:lnTo>
                <a:lnTo>
                  <a:pt x="1252" y="95"/>
                </a:lnTo>
                <a:lnTo>
                  <a:pt x="1255" y="97"/>
                </a:lnTo>
                <a:lnTo>
                  <a:pt x="1305" y="112"/>
                </a:lnTo>
                <a:lnTo>
                  <a:pt x="1353" y="129"/>
                </a:lnTo>
                <a:lnTo>
                  <a:pt x="1400" y="147"/>
                </a:lnTo>
                <a:lnTo>
                  <a:pt x="1445" y="170"/>
                </a:lnTo>
                <a:lnTo>
                  <a:pt x="1486" y="194"/>
                </a:lnTo>
                <a:lnTo>
                  <a:pt x="1525" y="219"/>
                </a:lnTo>
                <a:lnTo>
                  <a:pt x="1562" y="247"/>
                </a:lnTo>
                <a:lnTo>
                  <a:pt x="1597" y="277"/>
                </a:lnTo>
                <a:lnTo>
                  <a:pt x="1660" y="342"/>
                </a:lnTo>
                <a:lnTo>
                  <a:pt x="1718" y="417"/>
                </a:lnTo>
                <a:lnTo>
                  <a:pt x="1768" y="497"/>
                </a:lnTo>
                <a:lnTo>
                  <a:pt x="1813" y="583"/>
                </a:lnTo>
                <a:lnTo>
                  <a:pt x="1843" y="656"/>
                </a:lnTo>
                <a:lnTo>
                  <a:pt x="1867" y="733"/>
                </a:lnTo>
                <a:lnTo>
                  <a:pt x="1885" y="811"/>
                </a:lnTo>
                <a:lnTo>
                  <a:pt x="1899" y="891"/>
                </a:lnTo>
                <a:lnTo>
                  <a:pt x="1908" y="943"/>
                </a:lnTo>
                <a:lnTo>
                  <a:pt x="1915" y="998"/>
                </a:lnTo>
                <a:lnTo>
                  <a:pt x="1923" y="1050"/>
                </a:lnTo>
                <a:lnTo>
                  <a:pt x="1925" y="1101"/>
                </a:lnTo>
                <a:lnTo>
                  <a:pt x="1900" y="1072"/>
                </a:lnTo>
                <a:lnTo>
                  <a:pt x="1874" y="1042"/>
                </a:lnTo>
                <a:lnTo>
                  <a:pt x="1854" y="1076"/>
                </a:lnTo>
                <a:lnTo>
                  <a:pt x="1841" y="1112"/>
                </a:lnTo>
                <a:lnTo>
                  <a:pt x="1833" y="1148"/>
                </a:lnTo>
                <a:lnTo>
                  <a:pt x="1831" y="1185"/>
                </a:lnTo>
                <a:lnTo>
                  <a:pt x="1831" y="1220"/>
                </a:lnTo>
                <a:lnTo>
                  <a:pt x="1835" y="1256"/>
                </a:lnTo>
                <a:lnTo>
                  <a:pt x="1841" y="1289"/>
                </a:lnTo>
                <a:lnTo>
                  <a:pt x="1848" y="1321"/>
                </a:lnTo>
                <a:lnTo>
                  <a:pt x="1874" y="1433"/>
                </a:lnTo>
                <a:lnTo>
                  <a:pt x="1895" y="1542"/>
                </a:lnTo>
                <a:lnTo>
                  <a:pt x="1908" y="1654"/>
                </a:lnTo>
                <a:lnTo>
                  <a:pt x="1919" y="1766"/>
                </a:lnTo>
                <a:lnTo>
                  <a:pt x="1930" y="1987"/>
                </a:lnTo>
                <a:lnTo>
                  <a:pt x="1938" y="2208"/>
                </a:lnTo>
                <a:lnTo>
                  <a:pt x="1940" y="2227"/>
                </a:lnTo>
                <a:lnTo>
                  <a:pt x="1945" y="2244"/>
                </a:lnTo>
                <a:lnTo>
                  <a:pt x="1954" y="2259"/>
                </a:lnTo>
                <a:lnTo>
                  <a:pt x="1966" y="2274"/>
                </a:lnTo>
                <a:lnTo>
                  <a:pt x="1994" y="2298"/>
                </a:lnTo>
                <a:lnTo>
                  <a:pt x="2030" y="2320"/>
                </a:lnTo>
                <a:lnTo>
                  <a:pt x="2069" y="2343"/>
                </a:lnTo>
                <a:lnTo>
                  <a:pt x="2104" y="2369"/>
                </a:lnTo>
                <a:lnTo>
                  <a:pt x="2134" y="2396"/>
                </a:lnTo>
                <a:lnTo>
                  <a:pt x="2147" y="2414"/>
                </a:lnTo>
                <a:lnTo>
                  <a:pt x="2157" y="2433"/>
                </a:lnTo>
                <a:lnTo>
                  <a:pt x="2162" y="2452"/>
                </a:lnTo>
                <a:lnTo>
                  <a:pt x="2164" y="2470"/>
                </a:lnTo>
                <a:lnTo>
                  <a:pt x="2162" y="2489"/>
                </a:lnTo>
                <a:lnTo>
                  <a:pt x="2159" y="2506"/>
                </a:lnTo>
                <a:lnTo>
                  <a:pt x="2149" y="2523"/>
                </a:lnTo>
                <a:lnTo>
                  <a:pt x="2136" y="2536"/>
                </a:lnTo>
                <a:lnTo>
                  <a:pt x="2121" y="2545"/>
                </a:lnTo>
                <a:lnTo>
                  <a:pt x="2103" y="2551"/>
                </a:lnTo>
                <a:lnTo>
                  <a:pt x="2045" y="2560"/>
                </a:lnTo>
                <a:lnTo>
                  <a:pt x="1985" y="2562"/>
                </a:lnTo>
                <a:lnTo>
                  <a:pt x="1956" y="2558"/>
                </a:lnTo>
                <a:lnTo>
                  <a:pt x="1928" y="2554"/>
                </a:lnTo>
                <a:lnTo>
                  <a:pt x="1902" y="2545"/>
                </a:lnTo>
                <a:lnTo>
                  <a:pt x="1878" y="2534"/>
                </a:lnTo>
                <a:lnTo>
                  <a:pt x="1861" y="2524"/>
                </a:lnTo>
                <a:lnTo>
                  <a:pt x="1841" y="2515"/>
                </a:lnTo>
                <a:lnTo>
                  <a:pt x="1792" y="2489"/>
                </a:lnTo>
                <a:lnTo>
                  <a:pt x="1736" y="2459"/>
                </a:lnTo>
                <a:lnTo>
                  <a:pt x="1677" y="2427"/>
                </a:lnTo>
                <a:lnTo>
                  <a:pt x="1620" y="2394"/>
                </a:lnTo>
                <a:lnTo>
                  <a:pt x="1564" y="2367"/>
                </a:lnTo>
                <a:lnTo>
                  <a:pt x="1515" y="2341"/>
                </a:lnTo>
                <a:lnTo>
                  <a:pt x="1495" y="2330"/>
                </a:lnTo>
                <a:lnTo>
                  <a:pt x="1476" y="2322"/>
                </a:lnTo>
              </a:path>
            </a:pathLst>
          </a:custGeom>
          <a:solidFill>
            <a:srgbClr val="714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59"/>
          <p:cNvSpPr/>
          <p:nvPr/>
        </p:nvSpPr>
        <p:spPr>
          <a:xfrm>
            <a:off x="5915025" y="1993900"/>
            <a:ext cx="320675" cy="296862"/>
          </a:xfrm>
          <a:custGeom>
            <a:rect b="b" l="l" r="r" t="t"/>
            <a:pathLst>
              <a:path extrusionOk="0" h="187" w="202">
                <a:moveTo>
                  <a:pt x="125" y="170"/>
                </a:moveTo>
                <a:lnTo>
                  <a:pt x="138" y="163"/>
                </a:lnTo>
                <a:lnTo>
                  <a:pt x="147" y="155"/>
                </a:lnTo>
                <a:lnTo>
                  <a:pt x="157" y="146"/>
                </a:lnTo>
                <a:lnTo>
                  <a:pt x="174" y="128"/>
                </a:lnTo>
                <a:lnTo>
                  <a:pt x="188" y="109"/>
                </a:lnTo>
                <a:lnTo>
                  <a:pt x="197" y="90"/>
                </a:lnTo>
                <a:lnTo>
                  <a:pt x="201" y="72"/>
                </a:lnTo>
                <a:lnTo>
                  <a:pt x="199" y="57"/>
                </a:lnTo>
                <a:lnTo>
                  <a:pt x="192" y="42"/>
                </a:lnTo>
                <a:lnTo>
                  <a:pt x="183" y="29"/>
                </a:lnTo>
                <a:lnTo>
                  <a:pt x="170" y="16"/>
                </a:lnTo>
                <a:lnTo>
                  <a:pt x="155" y="7"/>
                </a:lnTo>
                <a:lnTo>
                  <a:pt x="139" y="2"/>
                </a:lnTo>
                <a:lnTo>
                  <a:pt x="121" y="0"/>
                </a:lnTo>
                <a:lnTo>
                  <a:pt x="103" y="2"/>
                </a:lnTo>
                <a:lnTo>
                  <a:pt x="84" y="7"/>
                </a:lnTo>
                <a:lnTo>
                  <a:pt x="46" y="21"/>
                </a:lnTo>
                <a:lnTo>
                  <a:pt x="9" y="45"/>
                </a:lnTo>
                <a:lnTo>
                  <a:pt x="2" y="52"/>
                </a:lnTo>
                <a:lnTo>
                  <a:pt x="0" y="61"/>
                </a:lnTo>
                <a:lnTo>
                  <a:pt x="2" y="79"/>
                </a:lnTo>
                <a:lnTo>
                  <a:pt x="13" y="97"/>
                </a:lnTo>
                <a:lnTo>
                  <a:pt x="23" y="107"/>
                </a:lnTo>
                <a:lnTo>
                  <a:pt x="34" y="105"/>
                </a:lnTo>
                <a:lnTo>
                  <a:pt x="38" y="101"/>
                </a:lnTo>
                <a:lnTo>
                  <a:pt x="44" y="97"/>
                </a:lnTo>
                <a:lnTo>
                  <a:pt x="52" y="92"/>
                </a:lnTo>
                <a:lnTo>
                  <a:pt x="58" y="92"/>
                </a:lnTo>
                <a:lnTo>
                  <a:pt x="65" y="97"/>
                </a:lnTo>
                <a:lnTo>
                  <a:pt x="50" y="109"/>
                </a:lnTo>
                <a:lnTo>
                  <a:pt x="40" y="122"/>
                </a:lnTo>
                <a:lnTo>
                  <a:pt x="31" y="134"/>
                </a:lnTo>
                <a:lnTo>
                  <a:pt x="27" y="144"/>
                </a:lnTo>
                <a:lnTo>
                  <a:pt x="27" y="153"/>
                </a:lnTo>
                <a:lnTo>
                  <a:pt x="32" y="163"/>
                </a:lnTo>
                <a:lnTo>
                  <a:pt x="44" y="171"/>
                </a:lnTo>
                <a:lnTo>
                  <a:pt x="61" y="180"/>
                </a:lnTo>
                <a:lnTo>
                  <a:pt x="74" y="186"/>
                </a:lnTo>
                <a:lnTo>
                  <a:pt x="88" y="186"/>
                </a:lnTo>
                <a:lnTo>
                  <a:pt x="105" y="180"/>
                </a:lnTo>
                <a:lnTo>
                  <a:pt x="125" y="170"/>
                </a:lnTo>
                <a:lnTo>
                  <a:pt x="125" y="166"/>
                </a:lnTo>
                <a:lnTo>
                  <a:pt x="125" y="17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59"/>
          <p:cNvSpPr/>
          <p:nvPr/>
        </p:nvSpPr>
        <p:spPr>
          <a:xfrm>
            <a:off x="5897562" y="1976437"/>
            <a:ext cx="355600" cy="331787"/>
          </a:xfrm>
          <a:custGeom>
            <a:rect b="b" l="l" r="r" t="t"/>
            <a:pathLst>
              <a:path extrusionOk="0" h="209" w="224">
                <a:moveTo>
                  <a:pt x="125" y="199"/>
                </a:moveTo>
                <a:lnTo>
                  <a:pt x="154" y="183"/>
                </a:lnTo>
                <a:lnTo>
                  <a:pt x="156" y="183"/>
                </a:lnTo>
                <a:lnTo>
                  <a:pt x="165" y="175"/>
                </a:lnTo>
                <a:lnTo>
                  <a:pt x="176" y="166"/>
                </a:lnTo>
                <a:lnTo>
                  <a:pt x="176" y="164"/>
                </a:lnTo>
                <a:lnTo>
                  <a:pt x="192" y="147"/>
                </a:lnTo>
                <a:lnTo>
                  <a:pt x="194" y="147"/>
                </a:lnTo>
                <a:lnTo>
                  <a:pt x="208" y="126"/>
                </a:lnTo>
                <a:lnTo>
                  <a:pt x="208" y="124"/>
                </a:lnTo>
                <a:lnTo>
                  <a:pt x="219" y="105"/>
                </a:lnTo>
                <a:lnTo>
                  <a:pt x="223" y="83"/>
                </a:lnTo>
                <a:lnTo>
                  <a:pt x="221" y="65"/>
                </a:lnTo>
                <a:lnTo>
                  <a:pt x="212" y="47"/>
                </a:lnTo>
                <a:lnTo>
                  <a:pt x="204" y="34"/>
                </a:lnTo>
                <a:lnTo>
                  <a:pt x="202" y="32"/>
                </a:lnTo>
                <a:lnTo>
                  <a:pt x="189" y="17"/>
                </a:lnTo>
                <a:lnTo>
                  <a:pt x="172" y="9"/>
                </a:lnTo>
                <a:lnTo>
                  <a:pt x="152" y="1"/>
                </a:lnTo>
                <a:lnTo>
                  <a:pt x="132" y="0"/>
                </a:lnTo>
                <a:lnTo>
                  <a:pt x="112" y="1"/>
                </a:lnTo>
                <a:lnTo>
                  <a:pt x="110" y="1"/>
                </a:lnTo>
                <a:lnTo>
                  <a:pt x="91" y="7"/>
                </a:lnTo>
                <a:lnTo>
                  <a:pt x="51" y="23"/>
                </a:lnTo>
                <a:lnTo>
                  <a:pt x="13" y="47"/>
                </a:lnTo>
                <a:lnTo>
                  <a:pt x="3" y="57"/>
                </a:lnTo>
                <a:lnTo>
                  <a:pt x="0" y="72"/>
                </a:lnTo>
                <a:lnTo>
                  <a:pt x="2" y="93"/>
                </a:lnTo>
                <a:lnTo>
                  <a:pt x="15" y="116"/>
                </a:lnTo>
                <a:lnTo>
                  <a:pt x="30" y="128"/>
                </a:lnTo>
                <a:lnTo>
                  <a:pt x="51" y="124"/>
                </a:lnTo>
                <a:lnTo>
                  <a:pt x="56" y="120"/>
                </a:lnTo>
                <a:lnTo>
                  <a:pt x="55" y="121"/>
                </a:lnTo>
                <a:lnTo>
                  <a:pt x="59" y="118"/>
                </a:lnTo>
                <a:lnTo>
                  <a:pt x="69" y="112"/>
                </a:lnTo>
                <a:lnTo>
                  <a:pt x="63" y="114"/>
                </a:lnTo>
                <a:lnTo>
                  <a:pt x="69" y="114"/>
                </a:lnTo>
                <a:lnTo>
                  <a:pt x="61" y="112"/>
                </a:lnTo>
                <a:lnTo>
                  <a:pt x="69" y="118"/>
                </a:lnTo>
                <a:lnTo>
                  <a:pt x="69" y="99"/>
                </a:lnTo>
                <a:lnTo>
                  <a:pt x="55" y="112"/>
                </a:lnTo>
                <a:lnTo>
                  <a:pt x="53" y="114"/>
                </a:lnTo>
                <a:lnTo>
                  <a:pt x="42" y="126"/>
                </a:lnTo>
                <a:lnTo>
                  <a:pt x="32" y="139"/>
                </a:lnTo>
                <a:lnTo>
                  <a:pt x="27" y="154"/>
                </a:lnTo>
                <a:lnTo>
                  <a:pt x="27" y="168"/>
                </a:lnTo>
                <a:lnTo>
                  <a:pt x="34" y="181"/>
                </a:lnTo>
                <a:lnTo>
                  <a:pt x="49" y="191"/>
                </a:lnTo>
                <a:lnTo>
                  <a:pt x="67" y="200"/>
                </a:lnTo>
                <a:lnTo>
                  <a:pt x="69" y="202"/>
                </a:lnTo>
                <a:lnTo>
                  <a:pt x="84" y="208"/>
                </a:lnTo>
                <a:lnTo>
                  <a:pt x="101" y="208"/>
                </a:lnTo>
                <a:lnTo>
                  <a:pt x="120" y="202"/>
                </a:lnTo>
                <a:lnTo>
                  <a:pt x="145" y="187"/>
                </a:lnTo>
                <a:lnTo>
                  <a:pt x="147" y="177"/>
                </a:lnTo>
                <a:lnTo>
                  <a:pt x="125" y="177"/>
                </a:lnTo>
                <a:lnTo>
                  <a:pt x="125" y="199"/>
                </a:lnTo>
                <a:lnTo>
                  <a:pt x="147" y="181"/>
                </a:lnTo>
                <a:lnTo>
                  <a:pt x="147" y="177"/>
                </a:lnTo>
                <a:lnTo>
                  <a:pt x="125" y="177"/>
                </a:lnTo>
                <a:lnTo>
                  <a:pt x="125" y="181"/>
                </a:lnTo>
                <a:lnTo>
                  <a:pt x="130" y="172"/>
                </a:lnTo>
                <a:lnTo>
                  <a:pt x="110" y="183"/>
                </a:lnTo>
                <a:lnTo>
                  <a:pt x="112" y="181"/>
                </a:lnTo>
                <a:lnTo>
                  <a:pt x="96" y="187"/>
                </a:lnTo>
                <a:lnTo>
                  <a:pt x="99" y="187"/>
                </a:lnTo>
                <a:lnTo>
                  <a:pt x="85" y="187"/>
                </a:lnTo>
                <a:lnTo>
                  <a:pt x="89" y="187"/>
                </a:lnTo>
                <a:lnTo>
                  <a:pt x="76" y="181"/>
                </a:lnTo>
                <a:lnTo>
                  <a:pt x="78" y="183"/>
                </a:lnTo>
                <a:lnTo>
                  <a:pt x="59" y="174"/>
                </a:lnTo>
                <a:lnTo>
                  <a:pt x="61" y="174"/>
                </a:lnTo>
                <a:lnTo>
                  <a:pt x="51" y="164"/>
                </a:lnTo>
                <a:lnTo>
                  <a:pt x="53" y="168"/>
                </a:lnTo>
                <a:lnTo>
                  <a:pt x="47" y="159"/>
                </a:lnTo>
                <a:lnTo>
                  <a:pt x="49" y="164"/>
                </a:lnTo>
                <a:lnTo>
                  <a:pt x="49" y="156"/>
                </a:lnTo>
                <a:lnTo>
                  <a:pt x="49" y="159"/>
                </a:lnTo>
                <a:lnTo>
                  <a:pt x="53" y="148"/>
                </a:lnTo>
                <a:lnTo>
                  <a:pt x="51" y="152"/>
                </a:lnTo>
                <a:lnTo>
                  <a:pt x="59" y="141"/>
                </a:lnTo>
                <a:lnTo>
                  <a:pt x="70" y="128"/>
                </a:lnTo>
                <a:lnTo>
                  <a:pt x="69" y="130"/>
                </a:lnTo>
                <a:lnTo>
                  <a:pt x="93" y="108"/>
                </a:lnTo>
                <a:lnTo>
                  <a:pt x="72" y="92"/>
                </a:lnTo>
                <a:lnTo>
                  <a:pt x="59" y="92"/>
                </a:lnTo>
                <a:lnTo>
                  <a:pt x="49" y="99"/>
                </a:lnTo>
                <a:lnTo>
                  <a:pt x="42" y="103"/>
                </a:lnTo>
                <a:lnTo>
                  <a:pt x="38" y="108"/>
                </a:lnTo>
                <a:lnTo>
                  <a:pt x="43" y="105"/>
                </a:lnTo>
                <a:lnTo>
                  <a:pt x="32" y="107"/>
                </a:lnTo>
                <a:lnTo>
                  <a:pt x="42" y="108"/>
                </a:lnTo>
                <a:lnTo>
                  <a:pt x="30" y="99"/>
                </a:lnTo>
                <a:lnTo>
                  <a:pt x="32" y="103"/>
                </a:lnTo>
                <a:lnTo>
                  <a:pt x="21" y="85"/>
                </a:lnTo>
                <a:lnTo>
                  <a:pt x="23" y="88"/>
                </a:lnTo>
                <a:lnTo>
                  <a:pt x="21" y="70"/>
                </a:lnTo>
                <a:lnTo>
                  <a:pt x="21" y="74"/>
                </a:lnTo>
                <a:lnTo>
                  <a:pt x="23" y="65"/>
                </a:lnTo>
                <a:lnTo>
                  <a:pt x="19" y="70"/>
                </a:lnTo>
                <a:lnTo>
                  <a:pt x="27" y="63"/>
                </a:lnTo>
                <a:lnTo>
                  <a:pt x="25" y="65"/>
                </a:lnTo>
                <a:lnTo>
                  <a:pt x="61" y="41"/>
                </a:lnTo>
                <a:lnTo>
                  <a:pt x="59" y="43"/>
                </a:lnTo>
                <a:lnTo>
                  <a:pt x="97" y="28"/>
                </a:lnTo>
                <a:lnTo>
                  <a:pt x="118" y="23"/>
                </a:lnTo>
                <a:lnTo>
                  <a:pt x="116" y="23"/>
                </a:lnTo>
                <a:lnTo>
                  <a:pt x="134" y="21"/>
                </a:lnTo>
                <a:lnTo>
                  <a:pt x="130" y="21"/>
                </a:lnTo>
                <a:lnTo>
                  <a:pt x="149" y="23"/>
                </a:lnTo>
                <a:lnTo>
                  <a:pt x="147" y="23"/>
                </a:lnTo>
                <a:lnTo>
                  <a:pt x="164" y="28"/>
                </a:lnTo>
                <a:lnTo>
                  <a:pt x="162" y="26"/>
                </a:lnTo>
                <a:lnTo>
                  <a:pt x="176" y="36"/>
                </a:lnTo>
                <a:lnTo>
                  <a:pt x="174" y="34"/>
                </a:lnTo>
                <a:lnTo>
                  <a:pt x="187" y="47"/>
                </a:lnTo>
                <a:lnTo>
                  <a:pt x="185" y="45"/>
                </a:lnTo>
                <a:lnTo>
                  <a:pt x="194" y="57"/>
                </a:lnTo>
                <a:lnTo>
                  <a:pt x="194" y="55"/>
                </a:lnTo>
                <a:lnTo>
                  <a:pt x="202" y="72"/>
                </a:lnTo>
                <a:lnTo>
                  <a:pt x="200" y="70"/>
                </a:lnTo>
                <a:lnTo>
                  <a:pt x="202" y="85"/>
                </a:lnTo>
                <a:lnTo>
                  <a:pt x="202" y="81"/>
                </a:lnTo>
                <a:lnTo>
                  <a:pt x="198" y="99"/>
                </a:lnTo>
                <a:lnTo>
                  <a:pt x="200" y="95"/>
                </a:lnTo>
                <a:lnTo>
                  <a:pt x="191" y="114"/>
                </a:lnTo>
                <a:lnTo>
                  <a:pt x="191" y="112"/>
                </a:lnTo>
                <a:lnTo>
                  <a:pt x="176" y="132"/>
                </a:lnTo>
                <a:lnTo>
                  <a:pt x="177" y="132"/>
                </a:lnTo>
                <a:lnTo>
                  <a:pt x="162" y="150"/>
                </a:lnTo>
                <a:lnTo>
                  <a:pt x="162" y="148"/>
                </a:lnTo>
                <a:lnTo>
                  <a:pt x="150" y="157"/>
                </a:lnTo>
                <a:lnTo>
                  <a:pt x="141" y="164"/>
                </a:lnTo>
                <a:lnTo>
                  <a:pt x="143" y="164"/>
                </a:lnTo>
                <a:lnTo>
                  <a:pt x="130" y="172"/>
                </a:lnTo>
                <a:lnTo>
                  <a:pt x="147" y="181"/>
                </a:lnTo>
                <a:lnTo>
                  <a:pt x="125" y="199"/>
                </a:lnTo>
              </a:path>
            </a:pathLst>
          </a:custGeom>
          <a:solidFill>
            <a:srgbClr val="714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59"/>
          <p:cNvSpPr/>
          <p:nvPr/>
        </p:nvSpPr>
        <p:spPr>
          <a:xfrm>
            <a:off x="5137150" y="1933575"/>
            <a:ext cx="273050" cy="268287"/>
          </a:xfrm>
          <a:custGeom>
            <a:rect b="b" l="l" r="r" t="t"/>
            <a:pathLst>
              <a:path extrusionOk="0" h="169" w="172">
                <a:moveTo>
                  <a:pt x="15" y="33"/>
                </a:moveTo>
                <a:lnTo>
                  <a:pt x="28" y="18"/>
                </a:lnTo>
                <a:lnTo>
                  <a:pt x="44" y="8"/>
                </a:lnTo>
                <a:lnTo>
                  <a:pt x="63" y="2"/>
                </a:lnTo>
                <a:lnTo>
                  <a:pt x="84" y="0"/>
                </a:lnTo>
                <a:lnTo>
                  <a:pt x="106" y="0"/>
                </a:lnTo>
                <a:lnTo>
                  <a:pt x="128" y="6"/>
                </a:lnTo>
                <a:lnTo>
                  <a:pt x="151" y="14"/>
                </a:lnTo>
                <a:lnTo>
                  <a:pt x="171" y="26"/>
                </a:lnTo>
                <a:lnTo>
                  <a:pt x="155" y="33"/>
                </a:lnTo>
                <a:lnTo>
                  <a:pt x="146" y="42"/>
                </a:lnTo>
                <a:lnTo>
                  <a:pt x="138" y="51"/>
                </a:lnTo>
                <a:lnTo>
                  <a:pt x="131" y="64"/>
                </a:lnTo>
                <a:lnTo>
                  <a:pt x="124" y="78"/>
                </a:lnTo>
                <a:lnTo>
                  <a:pt x="109" y="99"/>
                </a:lnTo>
                <a:lnTo>
                  <a:pt x="100" y="114"/>
                </a:lnTo>
                <a:lnTo>
                  <a:pt x="90" y="128"/>
                </a:lnTo>
                <a:lnTo>
                  <a:pt x="77" y="145"/>
                </a:lnTo>
                <a:lnTo>
                  <a:pt x="61" y="164"/>
                </a:lnTo>
                <a:lnTo>
                  <a:pt x="57" y="168"/>
                </a:lnTo>
                <a:lnTo>
                  <a:pt x="52" y="168"/>
                </a:lnTo>
                <a:lnTo>
                  <a:pt x="40" y="164"/>
                </a:lnTo>
                <a:lnTo>
                  <a:pt x="27" y="154"/>
                </a:lnTo>
                <a:lnTo>
                  <a:pt x="14" y="135"/>
                </a:lnTo>
                <a:lnTo>
                  <a:pt x="3" y="114"/>
                </a:lnTo>
                <a:lnTo>
                  <a:pt x="0" y="89"/>
                </a:lnTo>
                <a:lnTo>
                  <a:pt x="3" y="62"/>
                </a:lnTo>
                <a:lnTo>
                  <a:pt x="15" y="33"/>
                </a:lnTo>
                <a:lnTo>
                  <a:pt x="13" y="29"/>
                </a:lnTo>
                <a:lnTo>
                  <a:pt x="15" y="33"/>
                </a:lnTo>
              </a:path>
            </a:pathLst>
          </a:custGeom>
          <a:solidFill>
            <a:srgbClr val="714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59"/>
          <p:cNvSpPr/>
          <p:nvPr/>
        </p:nvSpPr>
        <p:spPr>
          <a:xfrm>
            <a:off x="4967287" y="2597150"/>
            <a:ext cx="163512" cy="115887"/>
          </a:xfrm>
          <a:custGeom>
            <a:rect b="b" l="l" r="r" t="t"/>
            <a:pathLst>
              <a:path extrusionOk="0" h="73" w="103">
                <a:moveTo>
                  <a:pt x="92" y="66"/>
                </a:moveTo>
                <a:lnTo>
                  <a:pt x="101" y="54"/>
                </a:lnTo>
                <a:lnTo>
                  <a:pt x="102" y="42"/>
                </a:lnTo>
                <a:lnTo>
                  <a:pt x="97" y="28"/>
                </a:lnTo>
                <a:lnTo>
                  <a:pt x="89" y="16"/>
                </a:lnTo>
                <a:lnTo>
                  <a:pt x="76" y="7"/>
                </a:lnTo>
                <a:lnTo>
                  <a:pt x="63" y="2"/>
                </a:lnTo>
                <a:lnTo>
                  <a:pt x="51" y="0"/>
                </a:lnTo>
                <a:lnTo>
                  <a:pt x="39" y="0"/>
                </a:lnTo>
                <a:lnTo>
                  <a:pt x="28" y="6"/>
                </a:lnTo>
                <a:lnTo>
                  <a:pt x="18" y="10"/>
                </a:lnTo>
                <a:lnTo>
                  <a:pt x="0" y="30"/>
                </a:lnTo>
                <a:lnTo>
                  <a:pt x="9" y="43"/>
                </a:lnTo>
                <a:lnTo>
                  <a:pt x="16" y="54"/>
                </a:lnTo>
                <a:lnTo>
                  <a:pt x="37" y="66"/>
                </a:lnTo>
                <a:lnTo>
                  <a:pt x="49" y="69"/>
                </a:lnTo>
                <a:lnTo>
                  <a:pt x="62" y="72"/>
                </a:lnTo>
                <a:lnTo>
                  <a:pt x="77" y="72"/>
                </a:lnTo>
                <a:lnTo>
                  <a:pt x="92" y="66"/>
                </a:lnTo>
                <a:lnTo>
                  <a:pt x="89" y="66"/>
                </a:lnTo>
                <a:lnTo>
                  <a:pt x="92" y="66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59"/>
          <p:cNvSpPr/>
          <p:nvPr/>
        </p:nvSpPr>
        <p:spPr>
          <a:xfrm>
            <a:off x="4946650" y="2579687"/>
            <a:ext cx="241300" cy="152400"/>
          </a:xfrm>
          <a:custGeom>
            <a:rect b="b" l="l" r="r" t="t"/>
            <a:pathLst>
              <a:path extrusionOk="0" h="96" w="152">
                <a:moveTo>
                  <a:pt x="112" y="86"/>
                </a:moveTo>
                <a:lnTo>
                  <a:pt x="126" y="69"/>
                </a:lnTo>
                <a:lnTo>
                  <a:pt x="128" y="51"/>
                </a:lnTo>
                <a:lnTo>
                  <a:pt x="120" y="33"/>
                </a:lnTo>
                <a:lnTo>
                  <a:pt x="110" y="19"/>
                </a:lnTo>
                <a:lnTo>
                  <a:pt x="95" y="8"/>
                </a:lnTo>
                <a:lnTo>
                  <a:pt x="81" y="2"/>
                </a:lnTo>
                <a:lnTo>
                  <a:pt x="66" y="0"/>
                </a:lnTo>
                <a:lnTo>
                  <a:pt x="50" y="0"/>
                </a:lnTo>
                <a:lnTo>
                  <a:pt x="23" y="12"/>
                </a:lnTo>
                <a:lnTo>
                  <a:pt x="0" y="39"/>
                </a:lnTo>
                <a:lnTo>
                  <a:pt x="13" y="59"/>
                </a:lnTo>
                <a:lnTo>
                  <a:pt x="22" y="71"/>
                </a:lnTo>
                <a:lnTo>
                  <a:pt x="47" y="87"/>
                </a:lnTo>
                <a:lnTo>
                  <a:pt x="74" y="95"/>
                </a:lnTo>
                <a:lnTo>
                  <a:pt x="93" y="95"/>
                </a:lnTo>
                <a:lnTo>
                  <a:pt x="151" y="67"/>
                </a:lnTo>
                <a:lnTo>
                  <a:pt x="103" y="67"/>
                </a:lnTo>
                <a:lnTo>
                  <a:pt x="103" y="87"/>
                </a:lnTo>
                <a:lnTo>
                  <a:pt x="112" y="86"/>
                </a:lnTo>
                <a:lnTo>
                  <a:pt x="106" y="67"/>
                </a:lnTo>
                <a:lnTo>
                  <a:pt x="103" y="67"/>
                </a:lnTo>
                <a:lnTo>
                  <a:pt x="103" y="87"/>
                </a:lnTo>
                <a:lnTo>
                  <a:pt x="106" y="87"/>
                </a:lnTo>
                <a:lnTo>
                  <a:pt x="101" y="69"/>
                </a:lnTo>
                <a:lnTo>
                  <a:pt x="87" y="75"/>
                </a:lnTo>
                <a:lnTo>
                  <a:pt x="91" y="73"/>
                </a:lnTo>
                <a:lnTo>
                  <a:pt x="76" y="73"/>
                </a:lnTo>
                <a:lnTo>
                  <a:pt x="79" y="73"/>
                </a:lnTo>
                <a:lnTo>
                  <a:pt x="54" y="67"/>
                </a:lnTo>
                <a:lnTo>
                  <a:pt x="56" y="69"/>
                </a:lnTo>
                <a:lnTo>
                  <a:pt x="35" y="56"/>
                </a:lnTo>
                <a:lnTo>
                  <a:pt x="38" y="59"/>
                </a:lnTo>
                <a:lnTo>
                  <a:pt x="31" y="49"/>
                </a:lnTo>
                <a:lnTo>
                  <a:pt x="22" y="35"/>
                </a:lnTo>
                <a:lnTo>
                  <a:pt x="20" y="47"/>
                </a:lnTo>
                <a:lnTo>
                  <a:pt x="38" y="28"/>
                </a:lnTo>
                <a:lnTo>
                  <a:pt x="37" y="30"/>
                </a:lnTo>
                <a:lnTo>
                  <a:pt x="58" y="19"/>
                </a:lnTo>
                <a:lnTo>
                  <a:pt x="52" y="21"/>
                </a:lnTo>
                <a:lnTo>
                  <a:pt x="64" y="21"/>
                </a:lnTo>
                <a:lnTo>
                  <a:pt x="63" y="21"/>
                </a:lnTo>
                <a:lnTo>
                  <a:pt x="76" y="23"/>
                </a:lnTo>
                <a:lnTo>
                  <a:pt x="74" y="23"/>
                </a:lnTo>
                <a:lnTo>
                  <a:pt x="87" y="28"/>
                </a:lnTo>
                <a:lnTo>
                  <a:pt x="85" y="26"/>
                </a:lnTo>
                <a:lnTo>
                  <a:pt x="97" y="35"/>
                </a:lnTo>
                <a:lnTo>
                  <a:pt x="93" y="31"/>
                </a:lnTo>
                <a:lnTo>
                  <a:pt x="103" y="44"/>
                </a:lnTo>
                <a:lnTo>
                  <a:pt x="101" y="42"/>
                </a:lnTo>
                <a:lnTo>
                  <a:pt x="106" y="56"/>
                </a:lnTo>
                <a:lnTo>
                  <a:pt x="106" y="51"/>
                </a:lnTo>
                <a:lnTo>
                  <a:pt x="104" y="63"/>
                </a:lnTo>
                <a:lnTo>
                  <a:pt x="106" y="59"/>
                </a:lnTo>
                <a:lnTo>
                  <a:pt x="97" y="71"/>
                </a:lnTo>
                <a:lnTo>
                  <a:pt x="106" y="67"/>
                </a:lnTo>
                <a:lnTo>
                  <a:pt x="112" y="86"/>
                </a:lnTo>
              </a:path>
            </a:pathLst>
          </a:custGeom>
          <a:solidFill>
            <a:srgbClr val="714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59"/>
          <p:cNvSpPr/>
          <p:nvPr/>
        </p:nvSpPr>
        <p:spPr>
          <a:xfrm>
            <a:off x="6092825" y="2579687"/>
            <a:ext cx="180975" cy="222250"/>
          </a:xfrm>
          <a:custGeom>
            <a:rect b="b" l="l" r="r" t="t"/>
            <a:pathLst>
              <a:path extrusionOk="0" h="140" w="114">
                <a:moveTo>
                  <a:pt x="82" y="0"/>
                </a:moveTo>
                <a:lnTo>
                  <a:pt x="74" y="32"/>
                </a:lnTo>
                <a:lnTo>
                  <a:pt x="76" y="27"/>
                </a:lnTo>
                <a:lnTo>
                  <a:pt x="58" y="58"/>
                </a:lnTo>
                <a:lnTo>
                  <a:pt x="60" y="56"/>
                </a:lnTo>
                <a:lnTo>
                  <a:pt x="33" y="85"/>
                </a:lnTo>
                <a:lnTo>
                  <a:pt x="35" y="84"/>
                </a:lnTo>
                <a:lnTo>
                  <a:pt x="17" y="100"/>
                </a:lnTo>
                <a:lnTo>
                  <a:pt x="19" y="100"/>
                </a:lnTo>
                <a:lnTo>
                  <a:pt x="0" y="114"/>
                </a:lnTo>
                <a:lnTo>
                  <a:pt x="17" y="139"/>
                </a:lnTo>
                <a:lnTo>
                  <a:pt x="37" y="125"/>
                </a:lnTo>
                <a:lnTo>
                  <a:pt x="39" y="125"/>
                </a:lnTo>
                <a:lnTo>
                  <a:pt x="56" y="109"/>
                </a:lnTo>
                <a:lnTo>
                  <a:pt x="58" y="107"/>
                </a:lnTo>
                <a:lnTo>
                  <a:pt x="85" y="75"/>
                </a:lnTo>
                <a:lnTo>
                  <a:pt x="104" y="41"/>
                </a:lnTo>
                <a:lnTo>
                  <a:pt x="113" y="7"/>
                </a:lnTo>
                <a:lnTo>
                  <a:pt x="82" y="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p59"/>
          <p:cNvSpPr/>
          <p:nvPr/>
        </p:nvSpPr>
        <p:spPr>
          <a:xfrm>
            <a:off x="5791200" y="5172075"/>
            <a:ext cx="393700" cy="209550"/>
          </a:xfrm>
          <a:custGeom>
            <a:rect b="b" l="l" r="r" t="t"/>
            <a:pathLst>
              <a:path extrusionOk="0" h="132" w="248">
                <a:moveTo>
                  <a:pt x="23" y="95"/>
                </a:moveTo>
                <a:lnTo>
                  <a:pt x="38" y="111"/>
                </a:lnTo>
                <a:lnTo>
                  <a:pt x="56" y="125"/>
                </a:lnTo>
                <a:lnTo>
                  <a:pt x="78" y="131"/>
                </a:lnTo>
                <a:lnTo>
                  <a:pt x="127" y="131"/>
                </a:lnTo>
                <a:lnTo>
                  <a:pt x="105" y="93"/>
                </a:lnTo>
                <a:lnTo>
                  <a:pt x="96" y="80"/>
                </a:lnTo>
                <a:lnTo>
                  <a:pt x="89" y="72"/>
                </a:lnTo>
                <a:lnTo>
                  <a:pt x="89" y="74"/>
                </a:lnTo>
                <a:lnTo>
                  <a:pt x="74" y="53"/>
                </a:lnTo>
                <a:lnTo>
                  <a:pt x="53" y="74"/>
                </a:lnTo>
                <a:lnTo>
                  <a:pt x="72" y="88"/>
                </a:lnTo>
                <a:lnTo>
                  <a:pt x="96" y="97"/>
                </a:lnTo>
                <a:lnTo>
                  <a:pt x="98" y="98"/>
                </a:lnTo>
                <a:lnTo>
                  <a:pt x="120" y="104"/>
                </a:lnTo>
                <a:lnTo>
                  <a:pt x="189" y="104"/>
                </a:lnTo>
                <a:lnTo>
                  <a:pt x="145" y="66"/>
                </a:lnTo>
                <a:lnTo>
                  <a:pt x="147" y="70"/>
                </a:lnTo>
                <a:lnTo>
                  <a:pt x="138" y="57"/>
                </a:lnTo>
                <a:lnTo>
                  <a:pt x="140" y="59"/>
                </a:lnTo>
                <a:lnTo>
                  <a:pt x="131" y="45"/>
                </a:lnTo>
                <a:lnTo>
                  <a:pt x="118" y="33"/>
                </a:lnTo>
                <a:lnTo>
                  <a:pt x="103" y="59"/>
                </a:lnTo>
                <a:lnTo>
                  <a:pt x="127" y="65"/>
                </a:lnTo>
                <a:lnTo>
                  <a:pt x="125" y="65"/>
                </a:lnTo>
                <a:lnTo>
                  <a:pt x="147" y="72"/>
                </a:lnTo>
                <a:lnTo>
                  <a:pt x="149" y="72"/>
                </a:lnTo>
                <a:lnTo>
                  <a:pt x="171" y="77"/>
                </a:lnTo>
                <a:lnTo>
                  <a:pt x="247" y="77"/>
                </a:lnTo>
                <a:lnTo>
                  <a:pt x="175" y="34"/>
                </a:lnTo>
                <a:lnTo>
                  <a:pt x="176" y="36"/>
                </a:lnTo>
                <a:lnTo>
                  <a:pt x="165" y="27"/>
                </a:lnTo>
                <a:lnTo>
                  <a:pt x="167" y="29"/>
                </a:lnTo>
                <a:lnTo>
                  <a:pt x="158" y="18"/>
                </a:lnTo>
                <a:lnTo>
                  <a:pt x="156" y="18"/>
                </a:lnTo>
                <a:lnTo>
                  <a:pt x="147" y="10"/>
                </a:lnTo>
                <a:lnTo>
                  <a:pt x="135" y="2"/>
                </a:lnTo>
                <a:lnTo>
                  <a:pt x="120" y="31"/>
                </a:lnTo>
                <a:lnTo>
                  <a:pt x="131" y="36"/>
                </a:lnTo>
                <a:lnTo>
                  <a:pt x="127" y="33"/>
                </a:lnTo>
                <a:lnTo>
                  <a:pt x="135" y="39"/>
                </a:lnTo>
                <a:lnTo>
                  <a:pt x="133" y="39"/>
                </a:lnTo>
                <a:lnTo>
                  <a:pt x="156" y="63"/>
                </a:lnTo>
                <a:lnTo>
                  <a:pt x="178" y="76"/>
                </a:lnTo>
                <a:lnTo>
                  <a:pt x="187" y="45"/>
                </a:lnTo>
                <a:lnTo>
                  <a:pt x="173" y="45"/>
                </a:lnTo>
                <a:lnTo>
                  <a:pt x="176" y="45"/>
                </a:lnTo>
                <a:lnTo>
                  <a:pt x="156" y="39"/>
                </a:lnTo>
                <a:lnTo>
                  <a:pt x="158" y="39"/>
                </a:lnTo>
                <a:lnTo>
                  <a:pt x="136" y="33"/>
                </a:lnTo>
                <a:lnTo>
                  <a:pt x="135" y="33"/>
                </a:lnTo>
                <a:lnTo>
                  <a:pt x="56" y="14"/>
                </a:lnTo>
                <a:lnTo>
                  <a:pt x="107" y="65"/>
                </a:lnTo>
                <a:lnTo>
                  <a:pt x="103" y="61"/>
                </a:lnTo>
                <a:lnTo>
                  <a:pt x="110" y="74"/>
                </a:lnTo>
                <a:lnTo>
                  <a:pt x="112" y="76"/>
                </a:lnTo>
                <a:lnTo>
                  <a:pt x="122" y="90"/>
                </a:lnTo>
                <a:lnTo>
                  <a:pt x="135" y="100"/>
                </a:lnTo>
                <a:lnTo>
                  <a:pt x="145" y="72"/>
                </a:lnTo>
                <a:lnTo>
                  <a:pt x="122" y="72"/>
                </a:lnTo>
                <a:lnTo>
                  <a:pt x="125" y="72"/>
                </a:lnTo>
                <a:lnTo>
                  <a:pt x="105" y="66"/>
                </a:lnTo>
                <a:lnTo>
                  <a:pt x="107" y="68"/>
                </a:lnTo>
                <a:lnTo>
                  <a:pt x="85" y="59"/>
                </a:lnTo>
                <a:lnTo>
                  <a:pt x="89" y="61"/>
                </a:lnTo>
                <a:lnTo>
                  <a:pt x="0" y="0"/>
                </a:lnTo>
                <a:lnTo>
                  <a:pt x="63" y="92"/>
                </a:lnTo>
                <a:lnTo>
                  <a:pt x="63" y="93"/>
                </a:lnTo>
                <a:lnTo>
                  <a:pt x="70" y="102"/>
                </a:lnTo>
                <a:lnTo>
                  <a:pt x="80" y="113"/>
                </a:lnTo>
                <a:lnTo>
                  <a:pt x="78" y="109"/>
                </a:lnTo>
                <a:lnTo>
                  <a:pt x="85" y="121"/>
                </a:lnTo>
                <a:lnTo>
                  <a:pt x="100" y="98"/>
                </a:lnTo>
                <a:lnTo>
                  <a:pt x="80" y="98"/>
                </a:lnTo>
                <a:lnTo>
                  <a:pt x="83" y="98"/>
                </a:lnTo>
                <a:lnTo>
                  <a:pt x="67" y="95"/>
                </a:lnTo>
                <a:lnTo>
                  <a:pt x="72" y="98"/>
                </a:lnTo>
                <a:lnTo>
                  <a:pt x="58" y="88"/>
                </a:lnTo>
                <a:lnTo>
                  <a:pt x="62" y="90"/>
                </a:lnTo>
                <a:lnTo>
                  <a:pt x="49" y="74"/>
                </a:lnTo>
                <a:lnTo>
                  <a:pt x="23" y="95"/>
                </a:lnTo>
              </a:path>
            </a:pathLst>
          </a:custGeom>
          <a:solidFill>
            <a:srgbClr val="7144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59"/>
          <p:cNvSpPr/>
          <p:nvPr/>
        </p:nvSpPr>
        <p:spPr>
          <a:xfrm>
            <a:off x="6664325" y="3157537"/>
            <a:ext cx="852487" cy="2043112"/>
          </a:xfrm>
          <a:custGeom>
            <a:rect b="b" l="l" r="r" t="t"/>
            <a:pathLst>
              <a:path extrusionOk="0" h="1287" w="537">
                <a:moveTo>
                  <a:pt x="37" y="0"/>
                </a:moveTo>
                <a:lnTo>
                  <a:pt x="31" y="35"/>
                </a:lnTo>
                <a:lnTo>
                  <a:pt x="31" y="33"/>
                </a:lnTo>
                <a:lnTo>
                  <a:pt x="24" y="67"/>
                </a:lnTo>
                <a:lnTo>
                  <a:pt x="7" y="137"/>
                </a:lnTo>
                <a:lnTo>
                  <a:pt x="7" y="138"/>
                </a:lnTo>
                <a:lnTo>
                  <a:pt x="2" y="172"/>
                </a:lnTo>
                <a:lnTo>
                  <a:pt x="2" y="174"/>
                </a:lnTo>
                <a:lnTo>
                  <a:pt x="0" y="209"/>
                </a:lnTo>
                <a:lnTo>
                  <a:pt x="0" y="211"/>
                </a:lnTo>
                <a:lnTo>
                  <a:pt x="2" y="247"/>
                </a:lnTo>
                <a:lnTo>
                  <a:pt x="13" y="282"/>
                </a:lnTo>
                <a:lnTo>
                  <a:pt x="15" y="284"/>
                </a:lnTo>
                <a:lnTo>
                  <a:pt x="35" y="329"/>
                </a:lnTo>
                <a:lnTo>
                  <a:pt x="35" y="328"/>
                </a:lnTo>
                <a:lnTo>
                  <a:pt x="53" y="374"/>
                </a:lnTo>
                <a:lnTo>
                  <a:pt x="51" y="372"/>
                </a:lnTo>
                <a:lnTo>
                  <a:pt x="79" y="469"/>
                </a:lnTo>
                <a:lnTo>
                  <a:pt x="97" y="565"/>
                </a:lnTo>
                <a:lnTo>
                  <a:pt x="97" y="563"/>
                </a:lnTo>
                <a:lnTo>
                  <a:pt x="111" y="660"/>
                </a:lnTo>
                <a:lnTo>
                  <a:pt x="116" y="758"/>
                </a:lnTo>
                <a:lnTo>
                  <a:pt x="116" y="756"/>
                </a:lnTo>
                <a:lnTo>
                  <a:pt x="118" y="855"/>
                </a:lnTo>
                <a:lnTo>
                  <a:pt x="112" y="1054"/>
                </a:lnTo>
                <a:lnTo>
                  <a:pt x="114" y="1098"/>
                </a:lnTo>
                <a:lnTo>
                  <a:pt x="120" y="1119"/>
                </a:lnTo>
                <a:lnTo>
                  <a:pt x="122" y="1119"/>
                </a:lnTo>
                <a:lnTo>
                  <a:pt x="129" y="1139"/>
                </a:lnTo>
                <a:lnTo>
                  <a:pt x="141" y="1158"/>
                </a:lnTo>
                <a:lnTo>
                  <a:pt x="141" y="1160"/>
                </a:lnTo>
                <a:lnTo>
                  <a:pt x="156" y="1177"/>
                </a:lnTo>
                <a:lnTo>
                  <a:pt x="173" y="1189"/>
                </a:lnTo>
                <a:lnTo>
                  <a:pt x="175" y="1191"/>
                </a:lnTo>
                <a:lnTo>
                  <a:pt x="195" y="1202"/>
                </a:lnTo>
                <a:lnTo>
                  <a:pt x="221" y="1211"/>
                </a:lnTo>
                <a:lnTo>
                  <a:pt x="245" y="1213"/>
                </a:lnTo>
                <a:lnTo>
                  <a:pt x="293" y="1217"/>
                </a:lnTo>
                <a:lnTo>
                  <a:pt x="289" y="1217"/>
                </a:lnTo>
                <a:lnTo>
                  <a:pt x="306" y="1222"/>
                </a:lnTo>
                <a:lnTo>
                  <a:pt x="301" y="1217"/>
                </a:lnTo>
                <a:lnTo>
                  <a:pt x="313" y="1230"/>
                </a:lnTo>
                <a:lnTo>
                  <a:pt x="313" y="1232"/>
                </a:lnTo>
                <a:lnTo>
                  <a:pt x="376" y="1286"/>
                </a:lnTo>
                <a:lnTo>
                  <a:pt x="363" y="1207"/>
                </a:lnTo>
                <a:lnTo>
                  <a:pt x="363" y="1213"/>
                </a:lnTo>
                <a:lnTo>
                  <a:pt x="365" y="1181"/>
                </a:lnTo>
                <a:lnTo>
                  <a:pt x="341" y="1194"/>
                </a:lnTo>
                <a:lnTo>
                  <a:pt x="354" y="1202"/>
                </a:lnTo>
                <a:lnTo>
                  <a:pt x="370" y="1209"/>
                </a:lnTo>
                <a:lnTo>
                  <a:pt x="440" y="1217"/>
                </a:lnTo>
                <a:lnTo>
                  <a:pt x="409" y="1175"/>
                </a:lnTo>
                <a:lnTo>
                  <a:pt x="410" y="1179"/>
                </a:lnTo>
                <a:lnTo>
                  <a:pt x="400" y="1147"/>
                </a:lnTo>
                <a:lnTo>
                  <a:pt x="389" y="1132"/>
                </a:lnTo>
                <a:lnTo>
                  <a:pt x="374" y="1158"/>
                </a:lnTo>
                <a:lnTo>
                  <a:pt x="393" y="1160"/>
                </a:lnTo>
                <a:lnTo>
                  <a:pt x="389" y="1158"/>
                </a:lnTo>
                <a:lnTo>
                  <a:pt x="410" y="1167"/>
                </a:lnTo>
                <a:lnTo>
                  <a:pt x="431" y="1169"/>
                </a:lnTo>
                <a:lnTo>
                  <a:pt x="446" y="1169"/>
                </a:lnTo>
                <a:lnTo>
                  <a:pt x="510" y="1130"/>
                </a:lnTo>
                <a:lnTo>
                  <a:pt x="440" y="1130"/>
                </a:lnTo>
                <a:lnTo>
                  <a:pt x="455" y="1141"/>
                </a:lnTo>
                <a:lnTo>
                  <a:pt x="450" y="1126"/>
                </a:lnTo>
                <a:lnTo>
                  <a:pt x="450" y="1125"/>
                </a:lnTo>
                <a:lnTo>
                  <a:pt x="444" y="1110"/>
                </a:lnTo>
                <a:lnTo>
                  <a:pt x="435" y="1098"/>
                </a:lnTo>
                <a:lnTo>
                  <a:pt x="438" y="1110"/>
                </a:lnTo>
                <a:lnTo>
                  <a:pt x="438" y="1104"/>
                </a:lnTo>
                <a:lnTo>
                  <a:pt x="437" y="1112"/>
                </a:lnTo>
                <a:lnTo>
                  <a:pt x="464" y="1057"/>
                </a:lnTo>
                <a:lnTo>
                  <a:pt x="489" y="1003"/>
                </a:lnTo>
                <a:lnTo>
                  <a:pt x="489" y="1002"/>
                </a:lnTo>
                <a:lnTo>
                  <a:pt x="508" y="947"/>
                </a:lnTo>
                <a:lnTo>
                  <a:pt x="510" y="945"/>
                </a:lnTo>
                <a:lnTo>
                  <a:pt x="523" y="887"/>
                </a:lnTo>
                <a:lnTo>
                  <a:pt x="523" y="885"/>
                </a:lnTo>
                <a:lnTo>
                  <a:pt x="527" y="853"/>
                </a:lnTo>
                <a:lnTo>
                  <a:pt x="525" y="823"/>
                </a:lnTo>
                <a:lnTo>
                  <a:pt x="516" y="766"/>
                </a:lnTo>
                <a:lnTo>
                  <a:pt x="516" y="764"/>
                </a:lnTo>
                <a:lnTo>
                  <a:pt x="508" y="737"/>
                </a:lnTo>
                <a:lnTo>
                  <a:pt x="501" y="707"/>
                </a:lnTo>
                <a:lnTo>
                  <a:pt x="501" y="709"/>
                </a:lnTo>
                <a:lnTo>
                  <a:pt x="491" y="649"/>
                </a:lnTo>
                <a:lnTo>
                  <a:pt x="491" y="651"/>
                </a:lnTo>
                <a:lnTo>
                  <a:pt x="491" y="593"/>
                </a:lnTo>
                <a:lnTo>
                  <a:pt x="491" y="595"/>
                </a:lnTo>
                <a:lnTo>
                  <a:pt x="501" y="539"/>
                </a:lnTo>
                <a:lnTo>
                  <a:pt x="501" y="541"/>
                </a:lnTo>
                <a:lnTo>
                  <a:pt x="516" y="490"/>
                </a:lnTo>
                <a:lnTo>
                  <a:pt x="514" y="494"/>
                </a:lnTo>
                <a:lnTo>
                  <a:pt x="536" y="441"/>
                </a:lnTo>
                <a:lnTo>
                  <a:pt x="506" y="426"/>
                </a:lnTo>
                <a:lnTo>
                  <a:pt x="485" y="479"/>
                </a:lnTo>
                <a:lnTo>
                  <a:pt x="483" y="482"/>
                </a:lnTo>
                <a:lnTo>
                  <a:pt x="468" y="535"/>
                </a:lnTo>
                <a:lnTo>
                  <a:pt x="468" y="536"/>
                </a:lnTo>
                <a:lnTo>
                  <a:pt x="459" y="591"/>
                </a:lnTo>
                <a:lnTo>
                  <a:pt x="459" y="653"/>
                </a:lnTo>
                <a:lnTo>
                  <a:pt x="468" y="713"/>
                </a:lnTo>
                <a:lnTo>
                  <a:pt x="468" y="714"/>
                </a:lnTo>
                <a:lnTo>
                  <a:pt x="476" y="744"/>
                </a:lnTo>
                <a:lnTo>
                  <a:pt x="483" y="771"/>
                </a:lnTo>
                <a:lnTo>
                  <a:pt x="483" y="769"/>
                </a:lnTo>
                <a:lnTo>
                  <a:pt x="491" y="827"/>
                </a:lnTo>
                <a:lnTo>
                  <a:pt x="493" y="855"/>
                </a:lnTo>
                <a:lnTo>
                  <a:pt x="493" y="851"/>
                </a:lnTo>
                <a:lnTo>
                  <a:pt x="491" y="881"/>
                </a:lnTo>
                <a:lnTo>
                  <a:pt x="491" y="879"/>
                </a:lnTo>
                <a:lnTo>
                  <a:pt x="478" y="937"/>
                </a:lnTo>
                <a:lnTo>
                  <a:pt x="479" y="935"/>
                </a:lnTo>
                <a:lnTo>
                  <a:pt x="459" y="990"/>
                </a:lnTo>
                <a:lnTo>
                  <a:pt x="459" y="988"/>
                </a:lnTo>
                <a:lnTo>
                  <a:pt x="435" y="1043"/>
                </a:lnTo>
                <a:lnTo>
                  <a:pt x="405" y="1100"/>
                </a:lnTo>
                <a:lnTo>
                  <a:pt x="407" y="1115"/>
                </a:lnTo>
                <a:lnTo>
                  <a:pt x="416" y="1130"/>
                </a:lnTo>
                <a:lnTo>
                  <a:pt x="414" y="1126"/>
                </a:lnTo>
                <a:lnTo>
                  <a:pt x="420" y="1139"/>
                </a:lnTo>
                <a:lnTo>
                  <a:pt x="420" y="1138"/>
                </a:lnTo>
                <a:lnTo>
                  <a:pt x="429" y="1162"/>
                </a:lnTo>
                <a:lnTo>
                  <a:pt x="451" y="1164"/>
                </a:lnTo>
                <a:lnTo>
                  <a:pt x="442" y="1132"/>
                </a:lnTo>
                <a:lnTo>
                  <a:pt x="433" y="1138"/>
                </a:lnTo>
                <a:lnTo>
                  <a:pt x="442" y="1136"/>
                </a:lnTo>
                <a:lnTo>
                  <a:pt x="433" y="1136"/>
                </a:lnTo>
                <a:lnTo>
                  <a:pt x="435" y="1136"/>
                </a:lnTo>
                <a:lnTo>
                  <a:pt x="416" y="1134"/>
                </a:lnTo>
                <a:lnTo>
                  <a:pt x="420" y="1136"/>
                </a:lnTo>
                <a:lnTo>
                  <a:pt x="398" y="1126"/>
                </a:lnTo>
                <a:lnTo>
                  <a:pt x="342" y="1121"/>
                </a:lnTo>
                <a:lnTo>
                  <a:pt x="372" y="1164"/>
                </a:lnTo>
                <a:lnTo>
                  <a:pt x="370" y="1160"/>
                </a:lnTo>
                <a:lnTo>
                  <a:pt x="382" y="1191"/>
                </a:lnTo>
                <a:lnTo>
                  <a:pt x="393" y="1206"/>
                </a:lnTo>
                <a:lnTo>
                  <a:pt x="407" y="1180"/>
                </a:lnTo>
                <a:lnTo>
                  <a:pt x="376" y="1177"/>
                </a:lnTo>
                <a:lnTo>
                  <a:pt x="382" y="1179"/>
                </a:lnTo>
                <a:lnTo>
                  <a:pt x="369" y="1173"/>
                </a:lnTo>
                <a:lnTo>
                  <a:pt x="333" y="1153"/>
                </a:lnTo>
                <a:lnTo>
                  <a:pt x="329" y="1213"/>
                </a:lnTo>
                <a:lnTo>
                  <a:pt x="335" y="1247"/>
                </a:lnTo>
                <a:lnTo>
                  <a:pt x="363" y="1230"/>
                </a:lnTo>
                <a:lnTo>
                  <a:pt x="335" y="1206"/>
                </a:lnTo>
                <a:lnTo>
                  <a:pt x="335" y="1207"/>
                </a:lnTo>
                <a:lnTo>
                  <a:pt x="320" y="1191"/>
                </a:lnTo>
                <a:lnTo>
                  <a:pt x="299" y="1183"/>
                </a:lnTo>
                <a:lnTo>
                  <a:pt x="248" y="1180"/>
                </a:lnTo>
                <a:lnTo>
                  <a:pt x="226" y="1179"/>
                </a:lnTo>
                <a:lnTo>
                  <a:pt x="230" y="1179"/>
                </a:lnTo>
                <a:lnTo>
                  <a:pt x="208" y="1171"/>
                </a:lnTo>
                <a:lnTo>
                  <a:pt x="212" y="1173"/>
                </a:lnTo>
                <a:lnTo>
                  <a:pt x="193" y="1162"/>
                </a:lnTo>
                <a:lnTo>
                  <a:pt x="195" y="1164"/>
                </a:lnTo>
                <a:lnTo>
                  <a:pt x="179" y="1151"/>
                </a:lnTo>
                <a:lnTo>
                  <a:pt x="180" y="1153"/>
                </a:lnTo>
                <a:lnTo>
                  <a:pt x="167" y="1138"/>
                </a:lnTo>
                <a:lnTo>
                  <a:pt x="167" y="1139"/>
                </a:lnTo>
                <a:lnTo>
                  <a:pt x="156" y="1123"/>
                </a:lnTo>
                <a:lnTo>
                  <a:pt x="158" y="1126"/>
                </a:lnTo>
                <a:lnTo>
                  <a:pt x="151" y="1108"/>
                </a:lnTo>
                <a:lnTo>
                  <a:pt x="152" y="1108"/>
                </a:lnTo>
                <a:lnTo>
                  <a:pt x="147" y="1089"/>
                </a:lnTo>
                <a:lnTo>
                  <a:pt x="147" y="1095"/>
                </a:lnTo>
                <a:lnTo>
                  <a:pt x="145" y="1054"/>
                </a:lnTo>
                <a:lnTo>
                  <a:pt x="151" y="855"/>
                </a:lnTo>
                <a:lnTo>
                  <a:pt x="149" y="756"/>
                </a:lnTo>
                <a:lnTo>
                  <a:pt x="149" y="754"/>
                </a:lnTo>
                <a:lnTo>
                  <a:pt x="143" y="657"/>
                </a:lnTo>
                <a:lnTo>
                  <a:pt x="131" y="560"/>
                </a:lnTo>
                <a:lnTo>
                  <a:pt x="131" y="558"/>
                </a:lnTo>
                <a:lnTo>
                  <a:pt x="112" y="462"/>
                </a:lnTo>
                <a:lnTo>
                  <a:pt x="84" y="365"/>
                </a:lnTo>
                <a:lnTo>
                  <a:pt x="83" y="363"/>
                </a:lnTo>
                <a:lnTo>
                  <a:pt x="64" y="317"/>
                </a:lnTo>
                <a:lnTo>
                  <a:pt x="64" y="316"/>
                </a:lnTo>
                <a:lnTo>
                  <a:pt x="44" y="269"/>
                </a:lnTo>
                <a:lnTo>
                  <a:pt x="45" y="271"/>
                </a:lnTo>
                <a:lnTo>
                  <a:pt x="35" y="237"/>
                </a:lnTo>
                <a:lnTo>
                  <a:pt x="35" y="241"/>
                </a:lnTo>
                <a:lnTo>
                  <a:pt x="33" y="207"/>
                </a:lnTo>
                <a:lnTo>
                  <a:pt x="33" y="209"/>
                </a:lnTo>
                <a:lnTo>
                  <a:pt x="35" y="174"/>
                </a:lnTo>
                <a:lnTo>
                  <a:pt x="35" y="176"/>
                </a:lnTo>
                <a:lnTo>
                  <a:pt x="41" y="142"/>
                </a:lnTo>
                <a:lnTo>
                  <a:pt x="41" y="144"/>
                </a:lnTo>
                <a:lnTo>
                  <a:pt x="56" y="74"/>
                </a:lnTo>
                <a:lnTo>
                  <a:pt x="64" y="41"/>
                </a:lnTo>
                <a:lnTo>
                  <a:pt x="64" y="39"/>
                </a:lnTo>
                <a:lnTo>
                  <a:pt x="69" y="3"/>
                </a:lnTo>
                <a:lnTo>
                  <a:pt x="37" y="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59"/>
          <p:cNvSpPr/>
          <p:nvPr/>
        </p:nvSpPr>
        <p:spPr>
          <a:xfrm>
            <a:off x="5487987" y="2840037"/>
            <a:ext cx="560387" cy="90487"/>
          </a:xfrm>
          <a:custGeom>
            <a:rect b="b" l="l" r="r" t="t"/>
            <a:pathLst>
              <a:path extrusionOk="0" h="57" w="353">
                <a:moveTo>
                  <a:pt x="345" y="0"/>
                </a:moveTo>
                <a:lnTo>
                  <a:pt x="338" y="4"/>
                </a:lnTo>
                <a:lnTo>
                  <a:pt x="339" y="4"/>
                </a:lnTo>
                <a:lnTo>
                  <a:pt x="323" y="8"/>
                </a:lnTo>
                <a:lnTo>
                  <a:pt x="322" y="8"/>
                </a:lnTo>
                <a:lnTo>
                  <a:pt x="301" y="17"/>
                </a:lnTo>
                <a:lnTo>
                  <a:pt x="303" y="17"/>
                </a:lnTo>
                <a:lnTo>
                  <a:pt x="277" y="25"/>
                </a:lnTo>
                <a:lnTo>
                  <a:pt x="224" y="37"/>
                </a:lnTo>
                <a:lnTo>
                  <a:pt x="203" y="41"/>
                </a:lnTo>
                <a:lnTo>
                  <a:pt x="204" y="41"/>
                </a:lnTo>
                <a:lnTo>
                  <a:pt x="186" y="39"/>
                </a:lnTo>
                <a:lnTo>
                  <a:pt x="188" y="39"/>
                </a:lnTo>
                <a:lnTo>
                  <a:pt x="182" y="37"/>
                </a:lnTo>
                <a:lnTo>
                  <a:pt x="184" y="37"/>
                </a:lnTo>
                <a:lnTo>
                  <a:pt x="175" y="33"/>
                </a:lnTo>
                <a:lnTo>
                  <a:pt x="160" y="31"/>
                </a:lnTo>
                <a:lnTo>
                  <a:pt x="142" y="27"/>
                </a:lnTo>
                <a:lnTo>
                  <a:pt x="140" y="27"/>
                </a:lnTo>
                <a:lnTo>
                  <a:pt x="116" y="25"/>
                </a:lnTo>
                <a:lnTo>
                  <a:pt x="85" y="27"/>
                </a:lnTo>
                <a:lnTo>
                  <a:pt x="83" y="27"/>
                </a:lnTo>
                <a:lnTo>
                  <a:pt x="46" y="32"/>
                </a:lnTo>
                <a:lnTo>
                  <a:pt x="0" y="42"/>
                </a:lnTo>
                <a:lnTo>
                  <a:pt x="4" y="56"/>
                </a:lnTo>
                <a:lnTo>
                  <a:pt x="50" y="45"/>
                </a:lnTo>
                <a:lnTo>
                  <a:pt x="87" y="41"/>
                </a:lnTo>
                <a:lnTo>
                  <a:pt x="85" y="41"/>
                </a:lnTo>
                <a:lnTo>
                  <a:pt x="116" y="39"/>
                </a:lnTo>
                <a:lnTo>
                  <a:pt x="140" y="41"/>
                </a:lnTo>
                <a:lnTo>
                  <a:pt x="138" y="41"/>
                </a:lnTo>
                <a:lnTo>
                  <a:pt x="156" y="43"/>
                </a:lnTo>
                <a:lnTo>
                  <a:pt x="171" y="47"/>
                </a:lnTo>
                <a:lnTo>
                  <a:pt x="169" y="47"/>
                </a:lnTo>
                <a:lnTo>
                  <a:pt x="176" y="51"/>
                </a:lnTo>
                <a:lnTo>
                  <a:pt x="178" y="51"/>
                </a:lnTo>
                <a:lnTo>
                  <a:pt x="184" y="52"/>
                </a:lnTo>
                <a:lnTo>
                  <a:pt x="204" y="54"/>
                </a:lnTo>
                <a:lnTo>
                  <a:pt x="228" y="51"/>
                </a:lnTo>
                <a:lnTo>
                  <a:pt x="281" y="39"/>
                </a:lnTo>
                <a:lnTo>
                  <a:pt x="307" y="31"/>
                </a:lnTo>
                <a:lnTo>
                  <a:pt x="309" y="31"/>
                </a:lnTo>
                <a:lnTo>
                  <a:pt x="328" y="22"/>
                </a:lnTo>
                <a:lnTo>
                  <a:pt x="326" y="22"/>
                </a:lnTo>
                <a:lnTo>
                  <a:pt x="343" y="17"/>
                </a:lnTo>
                <a:lnTo>
                  <a:pt x="345" y="17"/>
                </a:lnTo>
                <a:lnTo>
                  <a:pt x="352" y="14"/>
                </a:lnTo>
                <a:lnTo>
                  <a:pt x="345" y="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59"/>
          <p:cNvSpPr/>
          <p:nvPr/>
        </p:nvSpPr>
        <p:spPr>
          <a:xfrm>
            <a:off x="5856287" y="3100387"/>
            <a:ext cx="1414462" cy="2476500"/>
          </a:xfrm>
          <a:custGeom>
            <a:rect b="b" l="l" r="r" t="t"/>
            <a:pathLst>
              <a:path extrusionOk="0" h="1560" w="891">
                <a:moveTo>
                  <a:pt x="890" y="1525"/>
                </a:moveTo>
                <a:lnTo>
                  <a:pt x="833" y="1510"/>
                </a:lnTo>
                <a:lnTo>
                  <a:pt x="781" y="1497"/>
                </a:lnTo>
                <a:lnTo>
                  <a:pt x="783" y="1497"/>
                </a:lnTo>
                <a:lnTo>
                  <a:pt x="735" y="1482"/>
                </a:lnTo>
                <a:lnTo>
                  <a:pt x="690" y="1469"/>
                </a:lnTo>
                <a:lnTo>
                  <a:pt x="650" y="1456"/>
                </a:lnTo>
                <a:lnTo>
                  <a:pt x="650" y="1458"/>
                </a:lnTo>
                <a:lnTo>
                  <a:pt x="613" y="1445"/>
                </a:lnTo>
                <a:lnTo>
                  <a:pt x="613" y="1443"/>
                </a:lnTo>
                <a:lnTo>
                  <a:pt x="579" y="1432"/>
                </a:lnTo>
                <a:lnTo>
                  <a:pt x="579" y="1434"/>
                </a:lnTo>
                <a:lnTo>
                  <a:pt x="548" y="1422"/>
                </a:lnTo>
                <a:lnTo>
                  <a:pt x="549" y="1422"/>
                </a:lnTo>
                <a:lnTo>
                  <a:pt x="496" y="1397"/>
                </a:lnTo>
                <a:lnTo>
                  <a:pt x="498" y="1397"/>
                </a:lnTo>
                <a:lnTo>
                  <a:pt x="455" y="1371"/>
                </a:lnTo>
                <a:lnTo>
                  <a:pt x="455" y="1373"/>
                </a:lnTo>
                <a:lnTo>
                  <a:pt x="418" y="1345"/>
                </a:lnTo>
                <a:lnTo>
                  <a:pt x="420" y="1347"/>
                </a:lnTo>
                <a:lnTo>
                  <a:pt x="390" y="1317"/>
                </a:lnTo>
                <a:lnTo>
                  <a:pt x="363" y="1304"/>
                </a:lnTo>
                <a:lnTo>
                  <a:pt x="343" y="1295"/>
                </a:lnTo>
                <a:lnTo>
                  <a:pt x="324" y="1286"/>
                </a:lnTo>
                <a:lnTo>
                  <a:pt x="307" y="1276"/>
                </a:lnTo>
                <a:lnTo>
                  <a:pt x="309" y="1276"/>
                </a:lnTo>
                <a:lnTo>
                  <a:pt x="283" y="1259"/>
                </a:lnTo>
                <a:lnTo>
                  <a:pt x="285" y="1261"/>
                </a:lnTo>
                <a:lnTo>
                  <a:pt x="266" y="1244"/>
                </a:lnTo>
                <a:lnTo>
                  <a:pt x="268" y="1246"/>
                </a:lnTo>
                <a:lnTo>
                  <a:pt x="253" y="1228"/>
                </a:lnTo>
                <a:lnTo>
                  <a:pt x="255" y="1230"/>
                </a:lnTo>
                <a:lnTo>
                  <a:pt x="242" y="1209"/>
                </a:lnTo>
                <a:lnTo>
                  <a:pt x="242" y="1211"/>
                </a:lnTo>
                <a:lnTo>
                  <a:pt x="229" y="1185"/>
                </a:lnTo>
                <a:lnTo>
                  <a:pt x="222" y="1172"/>
                </a:lnTo>
                <a:lnTo>
                  <a:pt x="215" y="1156"/>
                </a:lnTo>
                <a:lnTo>
                  <a:pt x="152" y="1040"/>
                </a:lnTo>
                <a:lnTo>
                  <a:pt x="122" y="981"/>
                </a:lnTo>
                <a:lnTo>
                  <a:pt x="122" y="983"/>
                </a:lnTo>
                <a:lnTo>
                  <a:pt x="109" y="951"/>
                </a:lnTo>
                <a:lnTo>
                  <a:pt x="111" y="953"/>
                </a:lnTo>
                <a:lnTo>
                  <a:pt x="101" y="919"/>
                </a:lnTo>
                <a:lnTo>
                  <a:pt x="101" y="921"/>
                </a:lnTo>
                <a:lnTo>
                  <a:pt x="97" y="894"/>
                </a:lnTo>
                <a:lnTo>
                  <a:pt x="97" y="898"/>
                </a:lnTo>
                <a:lnTo>
                  <a:pt x="99" y="870"/>
                </a:lnTo>
                <a:lnTo>
                  <a:pt x="101" y="840"/>
                </a:lnTo>
                <a:lnTo>
                  <a:pt x="96" y="812"/>
                </a:lnTo>
                <a:lnTo>
                  <a:pt x="96" y="814"/>
                </a:lnTo>
                <a:lnTo>
                  <a:pt x="84" y="747"/>
                </a:lnTo>
                <a:lnTo>
                  <a:pt x="77" y="680"/>
                </a:lnTo>
                <a:lnTo>
                  <a:pt x="77" y="681"/>
                </a:lnTo>
                <a:lnTo>
                  <a:pt x="74" y="548"/>
                </a:lnTo>
                <a:lnTo>
                  <a:pt x="74" y="414"/>
                </a:lnTo>
                <a:lnTo>
                  <a:pt x="70" y="281"/>
                </a:lnTo>
                <a:lnTo>
                  <a:pt x="70" y="258"/>
                </a:lnTo>
                <a:lnTo>
                  <a:pt x="69" y="225"/>
                </a:lnTo>
                <a:lnTo>
                  <a:pt x="65" y="186"/>
                </a:lnTo>
                <a:lnTo>
                  <a:pt x="61" y="143"/>
                </a:lnTo>
                <a:lnTo>
                  <a:pt x="56" y="101"/>
                </a:lnTo>
                <a:lnTo>
                  <a:pt x="50" y="62"/>
                </a:lnTo>
                <a:lnTo>
                  <a:pt x="50" y="60"/>
                </a:lnTo>
                <a:lnTo>
                  <a:pt x="41" y="26"/>
                </a:lnTo>
                <a:lnTo>
                  <a:pt x="41" y="24"/>
                </a:lnTo>
                <a:lnTo>
                  <a:pt x="35" y="11"/>
                </a:lnTo>
                <a:lnTo>
                  <a:pt x="29" y="0"/>
                </a:lnTo>
                <a:lnTo>
                  <a:pt x="0" y="19"/>
                </a:lnTo>
                <a:lnTo>
                  <a:pt x="5" y="28"/>
                </a:lnTo>
                <a:lnTo>
                  <a:pt x="3" y="24"/>
                </a:lnTo>
                <a:lnTo>
                  <a:pt x="7" y="36"/>
                </a:lnTo>
                <a:lnTo>
                  <a:pt x="7" y="34"/>
                </a:lnTo>
                <a:lnTo>
                  <a:pt x="16" y="67"/>
                </a:lnTo>
                <a:lnTo>
                  <a:pt x="16" y="65"/>
                </a:lnTo>
                <a:lnTo>
                  <a:pt x="22" y="105"/>
                </a:lnTo>
                <a:lnTo>
                  <a:pt x="28" y="146"/>
                </a:lnTo>
                <a:lnTo>
                  <a:pt x="31" y="189"/>
                </a:lnTo>
                <a:lnTo>
                  <a:pt x="35" y="228"/>
                </a:lnTo>
                <a:lnTo>
                  <a:pt x="37" y="262"/>
                </a:lnTo>
                <a:lnTo>
                  <a:pt x="37" y="260"/>
                </a:lnTo>
                <a:lnTo>
                  <a:pt x="37" y="281"/>
                </a:lnTo>
                <a:lnTo>
                  <a:pt x="41" y="414"/>
                </a:lnTo>
                <a:lnTo>
                  <a:pt x="41" y="548"/>
                </a:lnTo>
                <a:lnTo>
                  <a:pt x="44" y="681"/>
                </a:lnTo>
                <a:lnTo>
                  <a:pt x="44" y="683"/>
                </a:lnTo>
                <a:lnTo>
                  <a:pt x="52" y="750"/>
                </a:lnTo>
                <a:lnTo>
                  <a:pt x="63" y="818"/>
                </a:lnTo>
                <a:lnTo>
                  <a:pt x="63" y="819"/>
                </a:lnTo>
                <a:lnTo>
                  <a:pt x="69" y="846"/>
                </a:lnTo>
                <a:lnTo>
                  <a:pt x="69" y="840"/>
                </a:lnTo>
                <a:lnTo>
                  <a:pt x="67" y="866"/>
                </a:lnTo>
                <a:lnTo>
                  <a:pt x="65" y="896"/>
                </a:lnTo>
                <a:lnTo>
                  <a:pt x="69" y="925"/>
                </a:lnTo>
                <a:lnTo>
                  <a:pt x="69" y="927"/>
                </a:lnTo>
                <a:lnTo>
                  <a:pt x="77" y="960"/>
                </a:lnTo>
                <a:lnTo>
                  <a:pt x="79" y="962"/>
                </a:lnTo>
                <a:lnTo>
                  <a:pt x="92" y="994"/>
                </a:lnTo>
                <a:lnTo>
                  <a:pt x="92" y="996"/>
                </a:lnTo>
                <a:lnTo>
                  <a:pt x="122" y="1055"/>
                </a:lnTo>
                <a:lnTo>
                  <a:pt x="185" y="1170"/>
                </a:lnTo>
                <a:lnTo>
                  <a:pt x="193" y="1187"/>
                </a:lnTo>
                <a:lnTo>
                  <a:pt x="200" y="1200"/>
                </a:lnTo>
                <a:lnTo>
                  <a:pt x="213" y="1226"/>
                </a:lnTo>
                <a:lnTo>
                  <a:pt x="213" y="1228"/>
                </a:lnTo>
                <a:lnTo>
                  <a:pt x="225" y="1248"/>
                </a:lnTo>
                <a:lnTo>
                  <a:pt x="227" y="1250"/>
                </a:lnTo>
                <a:lnTo>
                  <a:pt x="242" y="1269"/>
                </a:lnTo>
                <a:lnTo>
                  <a:pt x="244" y="1271"/>
                </a:lnTo>
                <a:lnTo>
                  <a:pt x="262" y="1287"/>
                </a:lnTo>
                <a:lnTo>
                  <a:pt x="264" y="1289"/>
                </a:lnTo>
                <a:lnTo>
                  <a:pt x="290" y="1306"/>
                </a:lnTo>
                <a:lnTo>
                  <a:pt x="292" y="1306"/>
                </a:lnTo>
                <a:lnTo>
                  <a:pt x="309" y="1315"/>
                </a:lnTo>
                <a:lnTo>
                  <a:pt x="328" y="1325"/>
                </a:lnTo>
                <a:lnTo>
                  <a:pt x="348" y="1334"/>
                </a:lnTo>
                <a:lnTo>
                  <a:pt x="373" y="1345"/>
                </a:lnTo>
                <a:lnTo>
                  <a:pt x="371" y="1341"/>
                </a:lnTo>
                <a:lnTo>
                  <a:pt x="399" y="1371"/>
                </a:lnTo>
                <a:lnTo>
                  <a:pt x="437" y="1399"/>
                </a:lnTo>
                <a:lnTo>
                  <a:pt x="437" y="1401"/>
                </a:lnTo>
                <a:lnTo>
                  <a:pt x="480" y="1427"/>
                </a:lnTo>
                <a:lnTo>
                  <a:pt x="481" y="1427"/>
                </a:lnTo>
                <a:lnTo>
                  <a:pt x="534" y="1450"/>
                </a:lnTo>
                <a:lnTo>
                  <a:pt x="536" y="1450"/>
                </a:lnTo>
                <a:lnTo>
                  <a:pt x="568" y="1464"/>
                </a:lnTo>
                <a:lnTo>
                  <a:pt x="568" y="1465"/>
                </a:lnTo>
                <a:lnTo>
                  <a:pt x="602" y="1477"/>
                </a:lnTo>
                <a:lnTo>
                  <a:pt x="602" y="1475"/>
                </a:lnTo>
                <a:lnTo>
                  <a:pt x="639" y="1488"/>
                </a:lnTo>
                <a:lnTo>
                  <a:pt x="639" y="1490"/>
                </a:lnTo>
                <a:lnTo>
                  <a:pt x="679" y="1503"/>
                </a:lnTo>
                <a:lnTo>
                  <a:pt x="724" y="1516"/>
                </a:lnTo>
                <a:lnTo>
                  <a:pt x="772" y="1531"/>
                </a:lnTo>
                <a:lnTo>
                  <a:pt x="774" y="1531"/>
                </a:lnTo>
                <a:lnTo>
                  <a:pt x="825" y="1544"/>
                </a:lnTo>
                <a:lnTo>
                  <a:pt x="883" y="1559"/>
                </a:lnTo>
                <a:lnTo>
                  <a:pt x="890" y="1525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59"/>
          <p:cNvSpPr/>
          <p:nvPr/>
        </p:nvSpPr>
        <p:spPr>
          <a:xfrm>
            <a:off x="6116637" y="4924425"/>
            <a:ext cx="53975" cy="239712"/>
          </a:xfrm>
          <a:custGeom>
            <a:rect b="b" l="l" r="r" t="t"/>
            <a:pathLst>
              <a:path extrusionOk="0" h="151" w="34">
                <a:moveTo>
                  <a:pt x="9" y="150"/>
                </a:moveTo>
                <a:lnTo>
                  <a:pt x="19" y="139"/>
                </a:lnTo>
                <a:lnTo>
                  <a:pt x="25" y="129"/>
                </a:lnTo>
                <a:lnTo>
                  <a:pt x="31" y="114"/>
                </a:lnTo>
                <a:lnTo>
                  <a:pt x="33" y="98"/>
                </a:lnTo>
                <a:lnTo>
                  <a:pt x="33" y="81"/>
                </a:lnTo>
                <a:lnTo>
                  <a:pt x="31" y="59"/>
                </a:lnTo>
                <a:lnTo>
                  <a:pt x="31" y="57"/>
                </a:lnTo>
                <a:lnTo>
                  <a:pt x="28" y="30"/>
                </a:lnTo>
                <a:lnTo>
                  <a:pt x="28" y="32"/>
                </a:lnTo>
                <a:lnTo>
                  <a:pt x="25" y="0"/>
                </a:lnTo>
                <a:lnTo>
                  <a:pt x="13" y="0"/>
                </a:lnTo>
                <a:lnTo>
                  <a:pt x="15" y="32"/>
                </a:lnTo>
                <a:lnTo>
                  <a:pt x="15" y="34"/>
                </a:lnTo>
                <a:lnTo>
                  <a:pt x="19" y="61"/>
                </a:lnTo>
                <a:lnTo>
                  <a:pt x="19" y="59"/>
                </a:lnTo>
                <a:lnTo>
                  <a:pt x="20" y="81"/>
                </a:lnTo>
                <a:lnTo>
                  <a:pt x="20" y="98"/>
                </a:lnTo>
                <a:lnTo>
                  <a:pt x="19" y="113"/>
                </a:lnTo>
                <a:lnTo>
                  <a:pt x="19" y="110"/>
                </a:lnTo>
                <a:lnTo>
                  <a:pt x="14" y="122"/>
                </a:lnTo>
                <a:lnTo>
                  <a:pt x="15" y="120"/>
                </a:lnTo>
                <a:lnTo>
                  <a:pt x="9" y="129"/>
                </a:lnTo>
                <a:lnTo>
                  <a:pt x="0" y="139"/>
                </a:lnTo>
                <a:lnTo>
                  <a:pt x="9" y="15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59"/>
          <p:cNvSpPr/>
          <p:nvPr/>
        </p:nvSpPr>
        <p:spPr>
          <a:xfrm>
            <a:off x="5657850" y="2374900"/>
            <a:ext cx="174625" cy="111125"/>
          </a:xfrm>
          <a:custGeom>
            <a:rect b="b" l="l" r="r" t="t"/>
            <a:pathLst>
              <a:path extrusionOk="0" h="70" w="110">
                <a:moveTo>
                  <a:pt x="62" y="4"/>
                </a:moveTo>
                <a:lnTo>
                  <a:pt x="82" y="6"/>
                </a:lnTo>
                <a:lnTo>
                  <a:pt x="100" y="10"/>
                </a:lnTo>
                <a:lnTo>
                  <a:pt x="107" y="12"/>
                </a:lnTo>
                <a:lnTo>
                  <a:pt x="109" y="17"/>
                </a:lnTo>
                <a:lnTo>
                  <a:pt x="109" y="21"/>
                </a:lnTo>
                <a:lnTo>
                  <a:pt x="106" y="26"/>
                </a:lnTo>
                <a:lnTo>
                  <a:pt x="92" y="47"/>
                </a:lnTo>
                <a:lnTo>
                  <a:pt x="88" y="57"/>
                </a:lnTo>
                <a:lnTo>
                  <a:pt x="82" y="63"/>
                </a:lnTo>
                <a:lnTo>
                  <a:pt x="78" y="67"/>
                </a:lnTo>
                <a:lnTo>
                  <a:pt x="67" y="69"/>
                </a:lnTo>
                <a:lnTo>
                  <a:pt x="51" y="67"/>
                </a:lnTo>
                <a:lnTo>
                  <a:pt x="37" y="61"/>
                </a:lnTo>
                <a:lnTo>
                  <a:pt x="28" y="50"/>
                </a:lnTo>
                <a:lnTo>
                  <a:pt x="23" y="36"/>
                </a:lnTo>
                <a:lnTo>
                  <a:pt x="19" y="33"/>
                </a:lnTo>
                <a:lnTo>
                  <a:pt x="10" y="29"/>
                </a:lnTo>
                <a:lnTo>
                  <a:pt x="2" y="28"/>
                </a:lnTo>
                <a:lnTo>
                  <a:pt x="0" y="26"/>
                </a:lnTo>
                <a:lnTo>
                  <a:pt x="10" y="17"/>
                </a:lnTo>
                <a:lnTo>
                  <a:pt x="25" y="10"/>
                </a:lnTo>
                <a:lnTo>
                  <a:pt x="42" y="6"/>
                </a:lnTo>
                <a:lnTo>
                  <a:pt x="62" y="4"/>
                </a:lnTo>
                <a:lnTo>
                  <a:pt x="62" y="0"/>
                </a:lnTo>
                <a:lnTo>
                  <a:pt x="62" y="4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201" name="Google Shape;201;p6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201" name="Google Shape;201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Variation Solution*</a:t>
            </a:r>
            <a:endParaRPr/>
          </a:p>
        </p:txBody>
      </p:sp>
      <p:sp>
        <p:nvSpPr>
          <p:cNvPr id="2359" name="Google Shape;2359;p60"/>
          <p:cNvSpPr txBox="1"/>
          <p:nvPr/>
        </p:nvSpPr>
        <p:spPr>
          <a:xfrm>
            <a:off x="609600" y="1981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Sample Variance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</p:txBody>
      </p:sp>
      <p:cxnSp>
        <p:nvCxnSpPr>
          <p:cNvPr id="2360" name="Google Shape;2360;p60"/>
          <p:cNvCxnSpPr/>
          <p:nvPr/>
        </p:nvCxnSpPr>
        <p:spPr>
          <a:xfrm>
            <a:off x="3017837" y="3359150"/>
            <a:ext cx="2381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1" name="Google Shape;2361;p60"/>
          <p:cNvCxnSpPr/>
          <p:nvPr/>
        </p:nvCxnSpPr>
        <p:spPr>
          <a:xfrm>
            <a:off x="1598612" y="4141787"/>
            <a:ext cx="19812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2" name="Google Shape;2362;p60"/>
          <p:cNvCxnSpPr/>
          <p:nvPr/>
        </p:nvCxnSpPr>
        <p:spPr>
          <a:xfrm>
            <a:off x="5310187" y="3895725"/>
            <a:ext cx="2365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3" name="Google Shape;2363;p60"/>
          <p:cNvCxnSpPr/>
          <p:nvPr/>
        </p:nvCxnSpPr>
        <p:spPr>
          <a:xfrm>
            <a:off x="5983287" y="4141787"/>
            <a:ext cx="8588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4" name="Google Shape;2364;p60"/>
          <p:cNvCxnSpPr/>
          <p:nvPr/>
        </p:nvCxnSpPr>
        <p:spPr>
          <a:xfrm>
            <a:off x="1598612" y="5395912"/>
            <a:ext cx="698817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5" name="Google Shape;2365;p60"/>
          <p:cNvSpPr txBox="1"/>
          <p:nvPr/>
        </p:nvSpPr>
        <p:spPr>
          <a:xfrm>
            <a:off x="636587" y="385762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66" name="Google Shape;2366;p60"/>
          <p:cNvSpPr txBox="1"/>
          <p:nvPr/>
        </p:nvSpPr>
        <p:spPr>
          <a:xfrm>
            <a:off x="2092325" y="33194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367" name="Google Shape;2367;p60"/>
          <p:cNvSpPr txBox="1"/>
          <p:nvPr/>
        </p:nvSpPr>
        <p:spPr>
          <a:xfrm>
            <a:off x="2876550" y="33194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368" name="Google Shape;2368;p60"/>
          <p:cNvSpPr txBox="1"/>
          <p:nvPr/>
        </p:nvSpPr>
        <p:spPr>
          <a:xfrm>
            <a:off x="2135187" y="41370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69" name="Google Shape;2369;p60"/>
          <p:cNvSpPr txBox="1"/>
          <p:nvPr/>
        </p:nvSpPr>
        <p:spPr>
          <a:xfrm>
            <a:off x="5167312" y="3857625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370" name="Google Shape;2370;p60"/>
          <p:cNvSpPr txBox="1"/>
          <p:nvPr/>
        </p:nvSpPr>
        <p:spPr>
          <a:xfrm>
            <a:off x="6354762" y="33194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371" name="Google Shape;2371;p60"/>
          <p:cNvSpPr txBox="1"/>
          <p:nvPr/>
        </p:nvSpPr>
        <p:spPr>
          <a:xfrm>
            <a:off x="6205537" y="41370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72" name="Google Shape;2372;p60"/>
          <p:cNvSpPr txBox="1"/>
          <p:nvPr/>
        </p:nvSpPr>
        <p:spPr>
          <a:xfrm>
            <a:off x="636587" y="51101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73" name="Google Shape;2373;p60"/>
          <p:cNvSpPr txBox="1"/>
          <p:nvPr/>
        </p:nvSpPr>
        <p:spPr>
          <a:xfrm>
            <a:off x="2370137" y="3516312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74" name="Google Shape;2374;p60"/>
          <p:cNvSpPr txBox="1"/>
          <p:nvPr/>
        </p:nvSpPr>
        <p:spPr>
          <a:xfrm>
            <a:off x="1528762" y="3824287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75" name="Google Shape;2375;p60"/>
          <p:cNvSpPr txBox="1"/>
          <p:nvPr/>
        </p:nvSpPr>
        <p:spPr>
          <a:xfrm>
            <a:off x="1622425" y="302101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76" name="Google Shape;2376;p60"/>
          <p:cNvSpPr txBox="1"/>
          <p:nvPr/>
        </p:nvSpPr>
        <p:spPr>
          <a:xfrm>
            <a:off x="6632575" y="3516312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77" name="Google Shape;2377;p60"/>
          <p:cNvSpPr txBox="1"/>
          <p:nvPr/>
        </p:nvSpPr>
        <p:spPr>
          <a:xfrm>
            <a:off x="5911850" y="3824287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378" name="Google Shape;2378;p60"/>
          <p:cNvSpPr txBox="1"/>
          <p:nvPr/>
        </p:nvSpPr>
        <p:spPr>
          <a:xfrm>
            <a:off x="6005512" y="302101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379" name="Google Shape;2379;p60"/>
          <p:cNvSpPr txBox="1"/>
          <p:nvPr/>
        </p:nvSpPr>
        <p:spPr>
          <a:xfrm>
            <a:off x="908050" y="379253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0" name="Google Shape;2380;p60"/>
          <p:cNvSpPr txBox="1"/>
          <p:nvPr/>
        </p:nvSpPr>
        <p:spPr>
          <a:xfrm>
            <a:off x="3313112" y="3168650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1" name="Google Shape;2381;p60"/>
          <p:cNvSpPr txBox="1"/>
          <p:nvPr/>
        </p:nvSpPr>
        <p:spPr>
          <a:xfrm>
            <a:off x="1763712" y="38242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82" name="Google Shape;2382;p60"/>
          <p:cNvSpPr txBox="1"/>
          <p:nvPr/>
        </p:nvSpPr>
        <p:spPr>
          <a:xfrm>
            <a:off x="6148387" y="38242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83" name="Google Shape;2383;p60"/>
          <p:cNvSpPr txBox="1"/>
          <p:nvPr/>
        </p:nvSpPr>
        <p:spPr>
          <a:xfrm>
            <a:off x="908050" y="5046662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4" name="Google Shape;2384;p60"/>
          <p:cNvSpPr txBox="1"/>
          <p:nvPr/>
        </p:nvSpPr>
        <p:spPr>
          <a:xfrm>
            <a:off x="3190875" y="47259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5" name="Google Shape;2385;p60"/>
          <p:cNvSpPr txBox="1"/>
          <p:nvPr/>
        </p:nvSpPr>
        <p:spPr>
          <a:xfrm>
            <a:off x="5427662" y="47259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6" name="Google Shape;2386;p60"/>
          <p:cNvSpPr txBox="1"/>
          <p:nvPr/>
        </p:nvSpPr>
        <p:spPr>
          <a:xfrm>
            <a:off x="8320087" y="47259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87" name="Google Shape;2387;p60"/>
          <p:cNvSpPr txBox="1"/>
          <p:nvPr/>
        </p:nvSpPr>
        <p:spPr>
          <a:xfrm>
            <a:off x="2697162" y="41370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88" name="Google Shape;2388;p60"/>
          <p:cNvSpPr txBox="1"/>
          <p:nvPr/>
        </p:nvSpPr>
        <p:spPr>
          <a:xfrm>
            <a:off x="7140575" y="38576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2389" name="Google Shape;2389;p60"/>
          <p:cNvSpPr txBox="1"/>
          <p:nvPr/>
        </p:nvSpPr>
        <p:spPr>
          <a:xfrm>
            <a:off x="7629525" y="38576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90" name="Google Shape;2390;p60"/>
          <p:cNvSpPr txBox="1"/>
          <p:nvPr/>
        </p:nvSpPr>
        <p:spPr>
          <a:xfrm>
            <a:off x="1593850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2391" name="Google Shape;2391;p60"/>
          <p:cNvSpPr txBox="1"/>
          <p:nvPr/>
        </p:nvSpPr>
        <p:spPr>
          <a:xfrm>
            <a:off x="2354262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2392" name="Google Shape;2392;p60"/>
          <p:cNvSpPr txBox="1"/>
          <p:nvPr/>
        </p:nvSpPr>
        <p:spPr>
          <a:xfrm>
            <a:off x="2843212" y="48228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93" name="Google Shape;2393;p60"/>
          <p:cNvSpPr txBox="1"/>
          <p:nvPr/>
        </p:nvSpPr>
        <p:spPr>
          <a:xfrm>
            <a:off x="3830637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394" name="Google Shape;2394;p60"/>
          <p:cNvSpPr txBox="1"/>
          <p:nvPr/>
        </p:nvSpPr>
        <p:spPr>
          <a:xfrm>
            <a:off x="4591050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2395" name="Google Shape;2395;p60"/>
          <p:cNvSpPr txBox="1"/>
          <p:nvPr/>
        </p:nvSpPr>
        <p:spPr>
          <a:xfrm>
            <a:off x="5080000" y="48228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96" name="Google Shape;2396;p60"/>
          <p:cNvSpPr txBox="1"/>
          <p:nvPr/>
        </p:nvSpPr>
        <p:spPr>
          <a:xfrm>
            <a:off x="6781800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397" name="Google Shape;2397;p60"/>
          <p:cNvSpPr txBox="1"/>
          <p:nvPr/>
        </p:nvSpPr>
        <p:spPr>
          <a:xfrm>
            <a:off x="7483475" y="4822825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2398" name="Google Shape;2398;p60"/>
          <p:cNvSpPr txBox="1"/>
          <p:nvPr/>
        </p:nvSpPr>
        <p:spPr>
          <a:xfrm>
            <a:off x="7974012" y="4822825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99" name="Google Shape;2399;p60"/>
          <p:cNvSpPr txBox="1"/>
          <p:nvPr/>
        </p:nvSpPr>
        <p:spPr>
          <a:xfrm>
            <a:off x="4643437" y="539115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400" name="Google Shape;2400;p60"/>
          <p:cNvSpPr txBox="1"/>
          <p:nvPr/>
        </p:nvSpPr>
        <p:spPr>
          <a:xfrm>
            <a:off x="5195887" y="539115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01" name="Google Shape;2401;p60"/>
          <p:cNvSpPr txBox="1"/>
          <p:nvPr/>
        </p:nvSpPr>
        <p:spPr>
          <a:xfrm>
            <a:off x="1460500" y="5802312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402" name="Google Shape;2402;p60"/>
          <p:cNvSpPr txBox="1"/>
          <p:nvPr/>
        </p:nvSpPr>
        <p:spPr>
          <a:xfrm>
            <a:off x="1868487" y="5802312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403" name="Google Shape;2403;p60"/>
          <p:cNvSpPr txBox="1"/>
          <p:nvPr/>
        </p:nvSpPr>
        <p:spPr>
          <a:xfrm>
            <a:off x="1181100" y="38576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04" name="Google Shape;2404;p60"/>
          <p:cNvSpPr txBox="1"/>
          <p:nvPr/>
        </p:nvSpPr>
        <p:spPr>
          <a:xfrm>
            <a:off x="2568575" y="33194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05" name="Google Shape;2405;p60"/>
          <p:cNvSpPr txBox="1"/>
          <p:nvPr/>
        </p:nvSpPr>
        <p:spPr>
          <a:xfrm>
            <a:off x="2436812" y="41370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06" name="Google Shape;2406;p60"/>
          <p:cNvSpPr txBox="1"/>
          <p:nvPr/>
        </p:nvSpPr>
        <p:spPr>
          <a:xfrm>
            <a:off x="5565775" y="38576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07" name="Google Shape;2407;p60"/>
          <p:cNvSpPr txBox="1"/>
          <p:nvPr/>
        </p:nvSpPr>
        <p:spPr>
          <a:xfrm>
            <a:off x="6861175" y="38576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08" name="Google Shape;2408;p60"/>
          <p:cNvSpPr txBox="1"/>
          <p:nvPr/>
        </p:nvSpPr>
        <p:spPr>
          <a:xfrm>
            <a:off x="1181100" y="51101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09" name="Google Shape;2409;p60"/>
          <p:cNvSpPr txBox="1"/>
          <p:nvPr/>
        </p:nvSpPr>
        <p:spPr>
          <a:xfrm>
            <a:off x="2093912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10" name="Google Shape;2410;p60"/>
          <p:cNvSpPr txBox="1"/>
          <p:nvPr/>
        </p:nvSpPr>
        <p:spPr>
          <a:xfrm>
            <a:off x="3446462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411" name="Google Shape;2411;p60"/>
          <p:cNvSpPr txBox="1"/>
          <p:nvPr/>
        </p:nvSpPr>
        <p:spPr>
          <a:xfrm>
            <a:off x="4330700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12" name="Google Shape;2412;p60"/>
          <p:cNvSpPr txBox="1"/>
          <p:nvPr/>
        </p:nvSpPr>
        <p:spPr>
          <a:xfrm>
            <a:off x="5683250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413" name="Google Shape;2413;p60"/>
          <p:cNvSpPr txBox="1"/>
          <p:nvPr/>
        </p:nvSpPr>
        <p:spPr>
          <a:xfrm>
            <a:off x="6399212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414" name="Google Shape;2414;p60"/>
          <p:cNvSpPr txBox="1"/>
          <p:nvPr/>
        </p:nvSpPr>
        <p:spPr>
          <a:xfrm>
            <a:off x="7223125" y="4822825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15" name="Google Shape;2415;p60"/>
          <p:cNvSpPr txBox="1"/>
          <p:nvPr/>
        </p:nvSpPr>
        <p:spPr>
          <a:xfrm>
            <a:off x="4933950" y="53911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16" name="Google Shape;2416;p60"/>
          <p:cNvSpPr txBox="1"/>
          <p:nvPr/>
        </p:nvSpPr>
        <p:spPr>
          <a:xfrm>
            <a:off x="1181100" y="580231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17" name="Google Shape;2417;p60"/>
          <p:cNvSpPr txBox="1"/>
          <p:nvPr/>
        </p:nvSpPr>
        <p:spPr>
          <a:xfrm>
            <a:off x="1624012" y="3824287"/>
            <a:ext cx="30638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18" name="Google Shape;2418;p60"/>
          <p:cNvSpPr txBox="1"/>
          <p:nvPr/>
        </p:nvSpPr>
        <p:spPr>
          <a:xfrm>
            <a:off x="6008687" y="3824287"/>
            <a:ext cx="30638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19" name="Google Shape;2419;p60"/>
          <p:cNvSpPr txBox="1"/>
          <p:nvPr/>
        </p:nvSpPr>
        <p:spPr>
          <a:xfrm>
            <a:off x="1500187" y="3232150"/>
            <a:ext cx="4413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420" name="Google Shape;2420;p60"/>
          <p:cNvSpPr txBox="1"/>
          <p:nvPr/>
        </p:nvSpPr>
        <p:spPr>
          <a:xfrm>
            <a:off x="5883275" y="3232150"/>
            <a:ext cx="4413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421" name="Google Shape;2421;p60"/>
          <p:cNvSpPr txBox="1"/>
          <p:nvPr/>
        </p:nvSpPr>
        <p:spPr>
          <a:xfrm>
            <a:off x="1938337" y="3016250"/>
            <a:ext cx="592137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422" name="Google Shape;2422;p60"/>
          <p:cNvSpPr txBox="1"/>
          <p:nvPr/>
        </p:nvSpPr>
        <p:spPr>
          <a:xfrm>
            <a:off x="3182937" y="3016250"/>
            <a:ext cx="63817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23" name="Google Shape;2423;p60"/>
          <p:cNvSpPr txBox="1"/>
          <p:nvPr/>
        </p:nvSpPr>
        <p:spPr>
          <a:xfrm>
            <a:off x="1487487" y="4486275"/>
            <a:ext cx="6159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24" name="Google Shape;2424;p60"/>
          <p:cNvSpPr txBox="1"/>
          <p:nvPr/>
        </p:nvSpPr>
        <p:spPr>
          <a:xfrm>
            <a:off x="3060700" y="4487862"/>
            <a:ext cx="436562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25" name="Google Shape;2425;p60"/>
          <p:cNvSpPr txBox="1"/>
          <p:nvPr/>
        </p:nvSpPr>
        <p:spPr>
          <a:xfrm>
            <a:off x="3724275" y="4486275"/>
            <a:ext cx="6159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26" name="Google Shape;2426;p60"/>
          <p:cNvSpPr txBox="1"/>
          <p:nvPr/>
        </p:nvSpPr>
        <p:spPr>
          <a:xfrm>
            <a:off x="5297487" y="4487862"/>
            <a:ext cx="436562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27" name="Google Shape;2427;p60"/>
          <p:cNvSpPr txBox="1"/>
          <p:nvPr/>
        </p:nvSpPr>
        <p:spPr>
          <a:xfrm>
            <a:off x="6675437" y="4486275"/>
            <a:ext cx="6159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28" name="Google Shape;2428;p60"/>
          <p:cNvSpPr txBox="1"/>
          <p:nvPr/>
        </p:nvSpPr>
        <p:spPr>
          <a:xfrm>
            <a:off x="8189912" y="4487862"/>
            <a:ext cx="436562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29" name="Google Shape;2429;p60"/>
          <p:cNvSpPr txBox="1"/>
          <p:nvPr/>
        </p:nvSpPr>
        <p:spPr>
          <a:xfrm>
            <a:off x="4049712" y="3857625"/>
            <a:ext cx="12985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/>
          </a:p>
        </p:txBody>
      </p:sp>
      <p:sp>
        <p:nvSpPr>
          <p:cNvPr id="2430" name="Google Shape;2430;p60"/>
          <p:cNvSpPr txBox="1"/>
          <p:nvPr/>
        </p:nvSpPr>
        <p:spPr>
          <a:xfrm>
            <a:off x="7542212" y="3857625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1" name="Google Shape;2431;p60"/>
          <p:cNvSpPr txBox="1"/>
          <p:nvPr/>
        </p:nvSpPr>
        <p:spPr>
          <a:xfrm>
            <a:off x="2755900" y="4822825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2" name="Google Shape;2432;p60"/>
          <p:cNvSpPr txBox="1"/>
          <p:nvPr/>
        </p:nvSpPr>
        <p:spPr>
          <a:xfrm>
            <a:off x="4992687" y="4822825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3" name="Google Shape;2433;p60"/>
          <p:cNvSpPr txBox="1"/>
          <p:nvPr/>
        </p:nvSpPr>
        <p:spPr>
          <a:xfrm>
            <a:off x="7886700" y="4822825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4" name="Google Shape;2434;p60"/>
          <p:cNvSpPr txBox="1"/>
          <p:nvPr/>
        </p:nvSpPr>
        <p:spPr>
          <a:xfrm>
            <a:off x="1803400" y="5802312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5" name="Google Shape;2435;p60"/>
          <p:cNvSpPr txBox="1"/>
          <p:nvPr/>
        </p:nvSpPr>
        <p:spPr>
          <a:xfrm>
            <a:off x="5956300" y="4822825"/>
            <a:ext cx="37782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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Variation Solution*</a:t>
            </a:r>
            <a:endParaRPr/>
          </a:p>
        </p:txBody>
      </p:sp>
      <p:sp>
        <p:nvSpPr>
          <p:cNvPr id="2441" name="Google Shape;2441;p61"/>
          <p:cNvSpPr txBox="1"/>
          <p:nvPr>
            <p:ph idx="1" type="body"/>
          </p:nvPr>
        </p:nvSpPr>
        <p:spPr>
          <a:xfrm>
            <a:off x="6096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Sample Standard Deviation</a:t>
            </a:r>
            <a:endParaRPr/>
          </a:p>
        </p:txBody>
      </p:sp>
      <p:cxnSp>
        <p:nvCxnSpPr>
          <p:cNvPr id="2442" name="Google Shape;2442;p61"/>
          <p:cNvCxnSpPr/>
          <p:nvPr/>
        </p:nvCxnSpPr>
        <p:spPr>
          <a:xfrm flipH="1" rot="10800000">
            <a:off x="2041525" y="3994150"/>
            <a:ext cx="39687" cy="39687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3" name="Google Shape;2443;p61"/>
          <p:cNvCxnSpPr/>
          <p:nvPr/>
        </p:nvCxnSpPr>
        <p:spPr>
          <a:xfrm>
            <a:off x="2093912" y="4008437"/>
            <a:ext cx="66675" cy="138112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4" name="Google Shape;2444;p61"/>
          <p:cNvCxnSpPr/>
          <p:nvPr/>
        </p:nvCxnSpPr>
        <p:spPr>
          <a:xfrm flipH="1" rot="10800000">
            <a:off x="2176462" y="3746500"/>
            <a:ext cx="73025" cy="41275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5" name="Google Shape;2445;p61"/>
          <p:cNvCxnSpPr/>
          <p:nvPr/>
        </p:nvCxnSpPr>
        <p:spPr>
          <a:xfrm>
            <a:off x="2262187" y="3752850"/>
            <a:ext cx="4413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6" name="Google Shape;2446;p61"/>
          <p:cNvCxnSpPr/>
          <p:nvPr/>
        </p:nvCxnSpPr>
        <p:spPr>
          <a:xfrm>
            <a:off x="4811712" y="3265487"/>
            <a:ext cx="2381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7" name="Google Shape;2447;p61"/>
          <p:cNvCxnSpPr/>
          <p:nvPr/>
        </p:nvCxnSpPr>
        <p:spPr>
          <a:xfrm>
            <a:off x="3392487" y="4049712"/>
            <a:ext cx="19812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8" name="Google Shape;2448;p61"/>
          <p:cNvCxnSpPr/>
          <p:nvPr/>
        </p:nvCxnSpPr>
        <p:spPr>
          <a:xfrm flipH="1" rot="10800000">
            <a:off x="3141662" y="3859212"/>
            <a:ext cx="41275" cy="39687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9" name="Google Shape;2449;p61"/>
          <p:cNvCxnSpPr/>
          <p:nvPr/>
        </p:nvCxnSpPr>
        <p:spPr>
          <a:xfrm>
            <a:off x="3195637" y="3875087"/>
            <a:ext cx="65087" cy="55245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0" name="Google Shape;2450;p61"/>
          <p:cNvCxnSpPr/>
          <p:nvPr/>
        </p:nvCxnSpPr>
        <p:spPr>
          <a:xfrm flipH="1" rot="10800000">
            <a:off x="3276600" y="2974975"/>
            <a:ext cx="73025" cy="1465262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1" name="Google Shape;2451;p61"/>
          <p:cNvCxnSpPr/>
          <p:nvPr/>
        </p:nvCxnSpPr>
        <p:spPr>
          <a:xfrm>
            <a:off x="3362325" y="2981325"/>
            <a:ext cx="202247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2" name="Google Shape;2452;p61"/>
          <p:cNvCxnSpPr/>
          <p:nvPr/>
        </p:nvCxnSpPr>
        <p:spPr>
          <a:xfrm flipH="1" rot="10800000">
            <a:off x="5824537" y="4024312"/>
            <a:ext cx="39687" cy="39687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3" name="Google Shape;2453;p61"/>
          <p:cNvCxnSpPr/>
          <p:nvPr/>
        </p:nvCxnSpPr>
        <p:spPr>
          <a:xfrm>
            <a:off x="5876925" y="4038600"/>
            <a:ext cx="65087" cy="10795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4" name="Google Shape;2454;p61"/>
          <p:cNvCxnSpPr/>
          <p:nvPr/>
        </p:nvCxnSpPr>
        <p:spPr>
          <a:xfrm flipH="1" rot="10800000">
            <a:off x="5957887" y="3822700"/>
            <a:ext cx="74612" cy="33655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5" name="Google Shape;2455;p61"/>
          <p:cNvCxnSpPr/>
          <p:nvPr/>
        </p:nvCxnSpPr>
        <p:spPr>
          <a:xfrm>
            <a:off x="6045200" y="3829050"/>
            <a:ext cx="8080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6" name="Google Shape;2456;p61"/>
          <p:cNvSpPr txBox="1"/>
          <p:nvPr/>
        </p:nvSpPr>
        <p:spPr>
          <a:xfrm>
            <a:off x="1266825" y="37639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57" name="Google Shape;2457;p61"/>
          <p:cNvSpPr txBox="1"/>
          <p:nvPr/>
        </p:nvSpPr>
        <p:spPr>
          <a:xfrm>
            <a:off x="2165350" y="3763962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58" name="Google Shape;2458;p61"/>
          <p:cNvSpPr txBox="1"/>
          <p:nvPr/>
        </p:nvSpPr>
        <p:spPr>
          <a:xfrm>
            <a:off x="3886200" y="3227387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459" name="Google Shape;2459;p61"/>
          <p:cNvSpPr txBox="1"/>
          <p:nvPr/>
        </p:nvSpPr>
        <p:spPr>
          <a:xfrm>
            <a:off x="4670425" y="3227387"/>
            <a:ext cx="43973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460" name="Google Shape;2460;p61"/>
          <p:cNvSpPr txBox="1"/>
          <p:nvPr/>
        </p:nvSpPr>
        <p:spPr>
          <a:xfrm>
            <a:off x="3929062" y="404495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461" name="Google Shape;2461;p61"/>
          <p:cNvSpPr txBox="1"/>
          <p:nvPr/>
        </p:nvSpPr>
        <p:spPr>
          <a:xfrm>
            <a:off x="4164012" y="3424237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462" name="Google Shape;2462;p61"/>
          <p:cNvSpPr txBox="1"/>
          <p:nvPr/>
        </p:nvSpPr>
        <p:spPr>
          <a:xfrm>
            <a:off x="3322637" y="3730625"/>
            <a:ext cx="2508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463" name="Google Shape;2463;p61"/>
          <p:cNvSpPr txBox="1"/>
          <p:nvPr/>
        </p:nvSpPr>
        <p:spPr>
          <a:xfrm>
            <a:off x="3416300" y="292893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464" name="Google Shape;2464;p61"/>
          <p:cNvSpPr txBox="1"/>
          <p:nvPr/>
        </p:nvSpPr>
        <p:spPr>
          <a:xfrm>
            <a:off x="1620837" y="37639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65" name="Google Shape;2465;p61"/>
          <p:cNvSpPr txBox="1"/>
          <p:nvPr/>
        </p:nvSpPr>
        <p:spPr>
          <a:xfrm>
            <a:off x="2722562" y="37639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66" name="Google Shape;2466;p61"/>
          <p:cNvSpPr txBox="1"/>
          <p:nvPr/>
        </p:nvSpPr>
        <p:spPr>
          <a:xfrm>
            <a:off x="4362450" y="3227387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67" name="Google Shape;2467;p61"/>
          <p:cNvSpPr txBox="1"/>
          <p:nvPr/>
        </p:nvSpPr>
        <p:spPr>
          <a:xfrm>
            <a:off x="4230687" y="4044950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468" name="Google Shape;2468;p61"/>
          <p:cNvSpPr txBox="1"/>
          <p:nvPr/>
        </p:nvSpPr>
        <p:spPr>
          <a:xfrm>
            <a:off x="5403850" y="37639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69" name="Google Shape;2469;p61"/>
          <p:cNvSpPr txBox="1"/>
          <p:nvPr/>
        </p:nvSpPr>
        <p:spPr>
          <a:xfrm>
            <a:off x="6872287" y="3763962"/>
            <a:ext cx="35718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oto Sans Symbols"/>
              <a:buNone/>
            </a:pPr>
            <a:r>
              <a:rPr b="0" i="0" lang="en-US" sz="29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70" name="Google Shape;2470;p61"/>
          <p:cNvSpPr txBox="1"/>
          <p:nvPr/>
        </p:nvSpPr>
        <p:spPr>
          <a:xfrm>
            <a:off x="3417887" y="3730625"/>
            <a:ext cx="30638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471" name="Google Shape;2471;p61"/>
          <p:cNvSpPr txBox="1"/>
          <p:nvPr/>
        </p:nvSpPr>
        <p:spPr>
          <a:xfrm>
            <a:off x="3294062" y="3140075"/>
            <a:ext cx="4413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/>
          </a:p>
        </p:txBody>
      </p:sp>
      <p:sp>
        <p:nvSpPr>
          <p:cNvPr id="2472" name="Google Shape;2472;p61"/>
          <p:cNvSpPr txBox="1"/>
          <p:nvPr/>
        </p:nvSpPr>
        <p:spPr>
          <a:xfrm>
            <a:off x="2436812" y="369887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73" name="Google Shape;2473;p61"/>
          <p:cNvSpPr txBox="1"/>
          <p:nvPr/>
        </p:nvSpPr>
        <p:spPr>
          <a:xfrm>
            <a:off x="5106987" y="3074987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74" name="Google Shape;2474;p61"/>
          <p:cNvSpPr txBox="1"/>
          <p:nvPr/>
        </p:nvSpPr>
        <p:spPr>
          <a:xfrm>
            <a:off x="3557587" y="3730625"/>
            <a:ext cx="3349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75" name="Google Shape;2475;p61"/>
          <p:cNvSpPr txBox="1"/>
          <p:nvPr/>
        </p:nvSpPr>
        <p:spPr>
          <a:xfrm>
            <a:off x="4491037" y="4044950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76" name="Google Shape;2476;p61"/>
          <p:cNvSpPr txBox="1"/>
          <p:nvPr/>
        </p:nvSpPr>
        <p:spPr>
          <a:xfrm>
            <a:off x="5935662" y="3763962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477" name="Google Shape;2477;p61"/>
          <p:cNvSpPr txBox="1"/>
          <p:nvPr/>
        </p:nvSpPr>
        <p:spPr>
          <a:xfrm>
            <a:off x="6343650" y="3763962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478" name="Google Shape;2478;p61"/>
          <p:cNvSpPr txBox="1"/>
          <p:nvPr/>
        </p:nvSpPr>
        <p:spPr>
          <a:xfrm>
            <a:off x="7175500" y="3763962"/>
            <a:ext cx="398462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79" name="Google Shape;2479;p61"/>
          <p:cNvSpPr txBox="1"/>
          <p:nvPr/>
        </p:nvSpPr>
        <p:spPr>
          <a:xfrm>
            <a:off x="7454900" y="3763962"/>
            <a:ext cx="60325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2480" name="Google Shape;2480;p61"/>
          <p:cNvSpPr txBox="1"/>
          <p:nvPr/>
        </p:nvSpPr>
        <p:spPr>
          <a:xfrm>
            <a:off x="3732212" y="2922587"/>
            <a:ext cx="592137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481" name="Google Shape;2481;p61"/>
          <p:cNvSpPr txBox="1"/>
          <p:nvPr/>
        </p:nvSpPr>
        <p:spPr>
          <a:xfrm>
            <a:off x="4976812" y="2922587"/>
            <a:ext cx="63817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None/>
            </a:pPr>
            <a:r>
              <a:rPr b="0" i="0" lang="en-US" sz="5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82" name="Google Shape;2482;p61"/>
          <p:cNvSpPr txBox="1"/>
          <p:nvPr/>
        </p:nvSpPr>
        <p:spPr>
          <a:xfrm>
            <a:off x="6280150" y="3763962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83" name="Google Shape;2483;p61"/>
          <p:cNvSpPr txBox="1"/>
          <p:nvPr/>
        </p:nvSpPr>
        <p:spPr>
          <a:xfrm>
            <a:off x="7367587" y="3763962"/>
            <a:ext cx="29527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6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Summary of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Variation Measures </a:t>
            </a:r>
            <a:endParaRPr/>
          </a:p>
        </p:txBody>
      </p:sp>
      <p:sp>
        <p:nvSpPr>
          <p:cNvPr id="2489" name="Google Shape;2489;p62"/>
          <p:cNvSpPr txBox="1"/>
          <p:nvPr/>
        </p:nvSpPr>
        <p:spPr>
          <a:xfrm>
            <a:off x="3262312" y="1900237"/>
            <a:ext cx="17462" cy="396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62"/>
          <p:cNvSpPr txBox="1"/>
          <p:nvPr/>
        </p:nvSpPr>
        <p:spPr>
          <a:xfrm>
            <a:off x="5486400" y="1900237"/>
            <a:ext cx="17462" cy="396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62"/>
          <p:cNvSpPr txBox="1"/>
          <p:nvPr/>
        </p:nvSpPr>
        <p:spPr>
          <a:xfrm>
            <a:off x="628650" y="1900237"/>
            <a:ext cx="2624137" cy="327025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62"/>
          <p:cNvSpPr txBox="1"/>
          <p:nvPr/>
        </p:nvSpPr>
        <p:spPr>
          <a:xfrm>
            <a:off x="1289050" y="1868487"/>
            <a:ext cx="13287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endParaRPr/>
          </a:p>
        </p:txBody>
      </p:sp>
      <p:sp>
        <p:nvSpPr>
          <p:cNvPr id="2493" name="Google Shape;2493;p62"/>
          <p:cNvSpPr txBox="1"/>
          <p:nvPr/>
        </p:nvSpPr>
        <p:spPr>
          <a:xfrm>
            <a:off x="628650" y="2236787"/>
            <a:ext cx="2624137" cy="60325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62"/>
          <p:cNvSpPr txBox="1"/>
          <p:nvPr/>
        </p:nvSpPr>
        <p:spPr>
          <a:xfrm>
            <a:off x="3289300" y="1900237"/>
            <a:ext cx="2187575" cy="327025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62"/>
          <p:cNvSpPr txBox="1"/>
          <p:nvPr/>
        </p:nvSpPr>
        <p:spPr>
          <a:xfrm>
            <a:off x="3689350" y="1868487"/>
            <a:ext cx="13922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Equation</a:t>
            </a:r>
            <a:endParaRPr/>
          </a:p>
        </p:txBody>
      </p:sp>
      <p:sp>
        <p:nvSpPr>
          <p:cNvPr id="2496" name="Google Shape;2496;p62"/>
          <p:cNvSpPr txBox="1"/>
          <p:nvPr/>
        </p:nvSpPr>
        <p:spPr>
          <a:xfrm>
            <a:off x="3289300" y="2236787"/>
            <a:ext cx="2187575" cy="60325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62"/>
          <p:cNvSpPr txBox="1"/>
          <p:nvPr/>
        </p:nvSpPr>
        <p:spPr>
          <a:xfrm>
            <a:off x="5513387" y="1900237"/>
            <a:ext cx="2992437" cy="327025"/>
          </a:xfrm>
          <a:prstGeom prst="rect">
            <a:avLst/>
          </a:prstGeom>
          <a:solidFill>
            <a:srgbClr val="A351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62"/>
          <p:cNvSpPr txBox="1"/>
          <p:nvPr/>
        </p:nvSpPr>
        <p:spPr>
          <a:xfrm>
            <a:off x="6140450" y="1868487"/>
            <a:ext cx="17335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2499" name="Google Shape;2499;p62"/>
          <p:cNvSpPr txBox="1"/>
          <p:nvPr/>
        </p:nvSpPr>
        <p:spPr>
          <a:xfrm>
            <a:off x="5513387" y="2236787"/>
            <a:ext cx="2992437" cy="60325"/>
          </a:xfrm>
          <a:prstGeom prst="rect">
            <a:avLst/>
          </a:prstGeom>
          <a:solidFill>
            <a:srgbClr val="B366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62"/>
          <p:cNvSpPr txBox="1"/>
          <p:nvPr/>
        </p:nvSpPr>
        <p:spPr>
          <a:xfrm>
            <a:off x="579437" y="2306637"/>
            <a:ext cx="3651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62"/>
          <p:cNvSpPr txBox="1"/>
          <p:nvPr/>
        </p:nvSpPr>
        <p:spPr>
          <a:xfrm>
            <a:off x="625475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62"/>
          <p:cNvSpPr txBox="1"/>
          <p:nvPr/>
        </p:nvSpPr>
        <p:spPr>
          <a:xfrm>
            <a:off x="652462" y="2306637"/>
            <a:ext cx="25987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62"/>
          <p:cNvSpPr txBox="1"/>
          <p:nvPr/>
        </p:nvSpPr>
        <p:spPr>
          <a:xfrm>
            <a:off x="3262312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62"/>
          <p:cNvSpPr txBox="1"/>
          <p:nvPr/>
        </p:nvSpPr>
        <p:spPr>
          <a:xfrm>
            <a:off x="3289300" y="2306637"/>
            <a:ext cx="952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p62"/>
          <p:cNvSpPr txBox="1"/>
          <p:nvPr/>
        </p:nvSpPr>
        <p:spPr>
          <a:xfrm>
            <a:off x="3308350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62"/>
          <p:cNvSpPr txBox="1"/>
          <p:nvPr/>
        </p:nvSpPr>
        <p:spPr>
          <a:xfrm>
            <a:off x="3335337" y="2306637"/>
            <a:ext cx="21415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p62"/>
          <p:cNvSpPr txBox="1"/>
          <p:nvPr/>
        </p:nvSpPr>
        <p:spPr>
          <a:xfrm>
            <a:off x="5486400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62"/>
          <p:cNvSpPr txBox="1"/>
          <p:nvPr/>
        </p:nvSpPr>
        <p:spPr>
          <a:xfrm>
            <a:off x="5513387" y="2306637"/>
            <a:ext cx="952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62"/>
          <p:cNvSpPr txBox="1"/>
          <p:nvPr/>
        </p:nvSpPr>
        <p:spPr>
          <a:xfrm>
            <a:off x="5532437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62"/>
          <p:cNvSpPr txBox="1"/>
          <p:nvPr/>
        </p:nvSpPr>
        <p:spPr>
          <a:xfrm>
            <a:off x="5559425" y="2306637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62"/>
          <p:cNvSpPr txBox="1"/>
          <p:nvPr/>
        </p:nvSpPr>
        <p:spPr>
          <a:xfrm>
            <a:off x="8467725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62"/>
          <p:cNvSpPr txBox="1"/>
          <p:nvPr/>
        </p:nvSpPr>
        <p:spPr>
          <a:xfrm>
            <a:off x="8470900" y="230663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62"/>
          <p:cNvSpPr txBox="1"/>
          <p:nvPr/>
        </p:nvSpPr>
        <p:spPr>
          <a:xfrm>
            <a:off x="8497887" y="2306637"/>
            <a:ext cx="952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62"/>
          <p:cNvSpPr txBox="1"/>
          <p:nvPr/>
        </p:nvSpPr>
        <p:spPr>
          <a:xfrm>
            <a:off x="3308350" y="2333625"/>
            <a:ext cx="17462" cy="396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62"/>
          <p:cNvSpPr txBox="1"/>
          <p:nvPr/>
        </p:nvSpPr>
        <p:spPr>
          <a:xfrm>
            <a:off x="5532437" y="2333625"/>
            <a:ext cx="17462" cy="3968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62"/>
          <p:cNvSpPr txBox="1"/>
          <p:nvPr/>
        </p:nvSpPr>
        <p:spPr>
          <a:xfrm>
            <a:off x="555625" y="2301875"/>
            <a:ext cx="10493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2517" name="Google Shape;2517;p62"/>
          <p:cNvSpPr txBox="1"/>
          <p:nvPr/>
        </p:nvSpPr>
        <p:spPr>
          <a:xfrm>
            <a:off x="3390900" y="2292350"/>
            <a:ext cx="3794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518" name="Google Shape;2518;p62"/>
          <p:cNvSpPr txBox="1"/>
          <p:nvPr/>
        </p:nvSpPr>
        <p:spPr>
          <a:xfrm>
            <a:off x="3576637" y="2424112"/>
            <a:ext cx="7747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largest </a:t>
            </a:r>
            <a:endParaRPr/>
          </a:p>
        </p:txBody>
      </p:sp>
      <p:sp>
        <p:nvSpPr>
          <p:cNvPr id="2519" name="Google Shape;2519;p62"/>
          <p:cNvSpPr txBox="1"/>
          <p:nvPr/>
        </p:nvSpPr>
        <p:spPr>
          <a:xfrm>
            <a:off x="4175125" y="2292350"/>
            <a:ext cx="4429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/>
          </a:p>
        </p:txBody>
      </p:sp>
      <p:sp>
        <p:nvSpPr>
          <p:cNvPr id="2520" name="Google Shape;2520;p62"/>
          <p:cNvSpPr txBox="1"/>
          <p:nvPr/>
        </p:nvSpPr>
        <p:spPr>
          <a:xfrm>
            <a:off x="4429125" y="2292350"/>
            <a:ext cx="3794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521" name="Google Shape;2521;p62"/>
          <p:cNvSpPr txBox="1"/>
          <p:nvPr/>
        </p:nvSpPr>
        <p:spPr>
          <a:xfrm>
            <a:off x="4614862" y="2424112"/>
            <a:ext cx="8445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endParaRPr/>
          </a:p>
        </p:txBody>
      </p:sp>
      <p:sp>
        <p:nvSpPr>
          <p:cNvPr id="2522" name="Google Shape;2522;p62"/>
          <p:cNvSpPr txBox="1"/>
          <p:nvPr/>
        </p:nvSpPr>
        <p:spPr>
          <a:xfrm>
            <a:off x="5521325" y="2292350"/>
            <a:ext cx="17954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Spread</a:t>
            </a:r>
            <a:endParaRPr/>
          </a:p>
        </p:txBody>
      </p:sp>
      <p:sp>
        <p:nvSpPr>
          <p:cNvPr id="2523" name="Google Shape;2523;p62"/>
          <p:cNvSpPr txBox="1"/>
          <p:nvPr/>
        </p:nvSpPr>
        <p:spPr>
          <a:xfrm>
            <a:off x="579437" y="2740025"/>
            <a:ext cx="2717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62"/>
          <p:cNvSpPr txBox="1"/>
          <p:nvPr/>
        </p:nvSpPr>
        <p:spPr>
          <a:xfrm>
            <a:off x="3308350" y="27400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62"/>
          <p:cNvSpPr txBox="1"/>
          <p:nvPr/>
        </p:nvSpPr>
        <p:spPr>
          <a:xfrm>
            <a:off x="3335337" y="2740025"/>
            <a:ext cx="21875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62"/>
          <p:cNvSpPr txBox="1"/>
          <p:nvPr/>
        </p:nvSpPr>
        <p:spPr>
          <a:xfrm>
            <a:off x="5532437" y="2740025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62"/>
          <p:cNvSpPr txBox="1"/>
          <p:nvPr/>
        </p:nvSpPr>
        <p:spPr>
          <a:xfrm>
            <a:off x="5559425" y="2740025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62"/>
          <p:cNvSpPr txBox="1"/>
          <p:nvPr/>
        </p:nvSpPr>
        <p:spPr>
          <a:xfrm>
            <a:off x="3308350" y="2767012"/>
            <a:ext cx="17462" cy="403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62"/>
          <p:cNvSpPr txBox="1"/>
          <p:nvPr/>
        </p:nvSpPr>
        <p:spPr>
          <a:xfrm>
            <a:off x="5532437" y="2767012"/>
            <a:ext cx="17462" cy="4032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62"/>
          <p:cNvSpPr txBox="1"/>
          <p:nvPr/>
        </p:nvSpPr>
        <p:spPr>
          <a:xfrm>
            <a:off x="555625" y="2811462"/>
            <a:ext cx="27447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  <p:sp>
        <p:nvSpPr>
          <p:cNvPr id="2531" name="Google Shape;2531;p62"/>
          <p:cNvSpPr txBox="1"/>
          <p:nvPr/>
        </p:nvSpPr>
        <p:spPr>
          <a:xfrm>
            <a:off x="3863975" y="2801937"/>
            <a:ext cx="4111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532" name="Google Shape;2532;p62"/>
          <p:cNvSpPr txBox="1"/>
          <p:nvPr/>
        </p:nvSpPr>
        <p:spPr>
          <a:xfrm>
            <a:off x="4083050" y="2933700"/>
            <a:ext cx="341312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</p:txBody>
      </p:sp>
      <p:sp>
        <p:nvSpPr>
          <p:cNvPr id="2533" name="Google Shape;2533;p62"/>
          <p:cNvSpPr txBox="1"/>
          <p:nvPr/>
        </p:nvSpPr>
        <p:spPr>
          <a:xfrm>
            <a:off x="4235450" y="2801937"/>
            <a:ext cx="4429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/>
          </a:p>
        </p:txBody>
      </p:sp>
      <p:sp>
        <p:nvSpPr>
          <p:cNvPr id="2534" name="Google Shape;2534;p62"/>
          <p:cNvSpPr txBox="1"/>
          <p:nvPr/>
        </p:nvSpPr>
        <p:spPr>
          <a:xfrm>
            <a:off x="4489450" y="2801937"/>
            <a:ext cx="4111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535" name="Google Shape;2535;p62"/>
          <p:cNvSpPr txBox="1"/>
          <p:nvPr/>
        </p:nvSpPr>
        <p:spPr>
          <a:xfrm>
            <a:off x="4708525" y="2933700"/>
            <a:ext cx="2921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36" name="Google Shape;2536;p62"/>
          <p:cNvSpPr txBox="1"/>
          <p:nvPr/>
        </p:nvSpPr>
        <p:spPr>
          <a:xfrm>
            <a:off x="5521325" y="2801937"/>
            <a:ext cx="29448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Spread of Middle 50%</a:t>
            </a:r>
            <a:endParaRPr/>
          </a:p>
        </p:txBody>
      </p:sp>
      <p:sp>
        <p:nvSpPr>
          <p:cNvPr id="2537" name="Google Shape;2537;p62"/>
          <p:cNvSpPr txBox="1"/>
          <p:nvPr/>
        </p:nvSpPr>
        <p:spPr>
          <a:xfrm>
            <a:off x="579437" y="3179762"/>
            <a:ext cx="2717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62"/>
          <p:cNvSpPr txBox="1"/>
          <p:nvPr/>
        </p:nvSpPr>
        <p:spPr>
          <a:xfrm>
            <a:off x="3308350" y="317976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62"/>
          <p:cNvSpPr txBox="1"/>
          <p:nvPr/>
        </p:nvSpPr>
        <p:spPr>
          <a:xfrm>
            <a:off x="3335337" y="3179762"/>
            <a:ext cx="21875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62"/>
          <p:cNvSpPr txBox="1"/>
          <p:nvPr/>
        </p:nvSpPr>
        <p:spPr>
          <a:xfrm>
            <a:off x="5532437" y="3179762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62"/>
          <p:cNvSpPr txBox="1"/>
          <p:nvPr/>
        </p:nvSpPr>
        <p:spPr>
          <a:xfrm>
            <a:off x="5559425" y="3179762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62"/>
          <p:cNvSpPr txBox="1"/>
          <p:nvPr/>
        </p:nvSpPr>
        <p:spPr>
          <a:xfrm>
            <a:off x="3308350" y="3208337"/>
            <a:ext cx="17462" cy="9493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62"/>
          <p:cNvSpPr txBox="1"/>
          <p:nvPr/>
        </p:nvSpPr>
        <p:spPr>
          <a:xfrm>
            <a:off x="5532437" y="3208337"/>
            <a:ext cx="17462" cy="94932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62"/>
          <p:cNvSpPr txBox="1"/>
          <p:nvPr/>
        </p:nvSpPr>
        <p:spPr>
          <a:xfrm>
            <a:off x="555625" y="3251200"/>
            <a:ext cx="27447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2545" name="Google Shape;2545;p62"/>
          <p:cNvSpPr txBox="1"/>
          <p:nvPr/>
        </p:nvSpPr>
        <p:spPr>
          <a:xfrm>
            <a:off x="555625" y="3587750"/>
            <a:ext cx="1374775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(Sample)</a:t>
            </a:r>
            <a:endParaRPr/>
          </a:p>
        </p:txBody>
      </p:sp>
      <p:grpSp>
        <p:nvGrpSpPr>
          <p:cNvPr id="2546" name="Google Shape;2546;p62"/>
          <p:cNvGrpSpPr/>
          <p:nvPr/>
        </p:nvGrpSpPr>
        <p:grpSpPr>
          <a:xfrm>
            <a:off x="3530600" y="3244850"/>
            <a:ext cx="1855787" cy="973137"/>
            <a:chOff x="2224" y="2044"/>
            <a:chExt cx="1169" cy="613"/>
          </a:xfrm>
        </p:grpSpPr>
        <p:cxnSp>
          <p:nvCxnSpPr>
            <p:cNvPr id="2547" name="Google Shape;2547;p62"/>
            <p:cNvCxnSpPr/>
            <p:nvPr/>
          </p:nvCxnSpPr>
          <p:spPr>
            <a:xfrm>
              <a:off x="3069" y="2140"/>
              <a:ext cx="101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8" name="Google Shape;2548;p62"/>
            <p:cNvCxnSpPr/>
            <p:nvPr/>
          </p:nvCxnSpPr>
          <p:spPr>
            <a:xfrm>
              <a:off x="2369" y="2385"/>
              <a:ext cx="98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9" name="Google Shape;2549;p62"/>
            <p:cNvCxnSpPr/>
            <p:nvPr/>
          </p:nvCxnSpPr>
          <p:spPr>
            <a:xfrm flipH="1" rot="10800000">
              <a:off x="2224" y="2374"/>
              <a:ext cx="22" cy="24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0" name="Google Shape;2550;p62"/>
            <p:cNvCxnSpPr/>
            <p:nvPr/>
          </p:nvCxnSpPr>
          <p:spPr>
            <a:xfrm>
              <a:off x="2254" y="2384"/>
              <a:ext cx="38" cy="19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1" name="Google Shape;2551;p62"/>
            <p:cNvCxnSpPr/>
            <p:nvPr/>
          </p:nvCxnSpPr>
          <p:spPr>
            <a:xfrm flipH="1" rot="10800000">
              <a:off x="2302" y="2056"/>
              <a:ext cx="42" cy="529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2" name="Google Shape;2552;p62"/>
            <p:cNvCxnSpPr/>
            <p:nvPr/>
          </p:nvCxnSpPr>
          <p:spPr>
            <a:xfrm>
              <a:off x="2352" y="2060"/>
              <a:ext cx="1004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53" name="Google Shape;2553;p62"/>
            <p:cNvSpPr txBox="1"/>
            <p:nvPr/>
          </p:nvSpPr>
          <p:spPr>
            <a:xfrm>
              <a:off x="2612" y="2125"/>
              <a:ext cx="229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554" name="Google Shape;2554;p62"/>
            <p:cNvSpPr txBox="1"/>
            <p:nvPr/>
          </p:nvSpPr>
          <p:spPr>
            <a:xfrm>
              <a:off x="2988" y="2125"/>
              <a:ext cx="229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555" name="Google Shape;2555;p62"/>
            <p:cNvSpPr txBox="1"/>
            <p:nvPr/>
          </p:nvSpPr>
          <p:spPr>
            <a:xfrm>
              <a:off x="2629" y="2401"/>
              <a:ext cx="211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556" name="Google Shape;2556;p62"/>
            <p:cNvSpPr txBox="1"/>
            <p:nvPr/>
          </p:nvSpPr>
          <p:spPr>
            <a:xfrm>
              <a:off x="2739" y="2238"/>
              <a:ext cx="143" cy="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1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557" name="Google Shape;2557;p62"/>
            <p:cNvSpPr txBox="1"/>
            <p:nvPr/>
          </p:nvSpPr>
          <p:spPr>
            <a:xfrm>
              <a:off x="2840" y="2125"/>
              <a:ext cx="193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2558" name="Google Shape;2558;p62"/>
            <p:cNvSpPr txBox="1"/>
            <p:nvPr/>
          </p:nvSpPr>
          <p:spPr>
            <a:xfrm>
              <a:off x="2774" y="2401"/>
              <a:ext cx="193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2559" name="Google Shape;2559;p62"/>
            <p:cNvSpPr txBox="1"/>
            <p:nvPr/>
          </p:nvSpPr>
          <p:spPr>
            <a:xfrm>
              <a:off x="2527" y="2074"/>
              <a:ext cx="214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Noto Sans Symbols"/>
                <a:buNone/>
              </a:pPr>
              <a:r>
                <a:rPr b="0" i="0" lang="en-US" sz="26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(</a:t>
              </a:r>
              <a:endParaRPr/>
            </a:p>
          </p:txBody>
        </p:sp>
        <p:sp>
          <p:nvSpPr>
            <p:cNvPr id="2560" name="Google Shape;2560;p62"/>
            <p:cNvSpPr txBox="1"/>
            <p:nvPr/>
          </p:nvSpPr>
          <p:spPr>
            <a:xfrm>
              <a:off x="3126" y="2074"/>
              <a:ext cx="214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Noto Sans Symbols"/>
                <a:buNone/>
              </a:pPr>
              <a:r>
                <a:rPr b="0" i="0" lang="en-US" sz="26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)</a:t>
              </a:r>
              <a:endParaRPr/>
            </a:p>
          </p:txBody>
        </p:sp>
        <p:sp>
          <p:nvSpPr>
            <p:cNvPr id="2561" name="Google Shape;2561;p62"/>
            <p:cNvSpPr txBox="1"/>
            <p:nvPr/>
          </p:nvSpPr>
          <p:spPr>
            <a:xfrm>
              <a:off x="2307" y="2055"/>
              <a:ext cx="243" cy="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Noto Sans Symbol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2562" name="Google Shape;2562;p62"/>
            <p:cNvSpPr txBox="1"/>
            <p:nvPr/>
          </p:nvSpPr>
          <p:spPr>
            <a:xfrm>
              <a:off x="3200" y="2044"/>
              <a:ext cx="193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63" name="Google Shape;2563;p62"/>
            <p:cNvSpPr txBox="1"/>
            <p:nvPr/>
          </p:nvSpPr>
          <p:spPr>
            <a:xfrm>
              <a:off x="2902" y="2401"/>
              <a:ext cx="211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564" name="Google Shape;2564;p62"/>
          <p:cNvSpPr txBox="1"/>
          <p:nvPr/>
        </p:nvSpPr>
        <p:spPr>
          <a:xfrm>
            <a:off x="5521325" y="3241675"/>
            <a:ext cx="22923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Dispersion about</a:t>
            </a:r>
            <a:endParaRPr/>
          </a:p>
        </p:txBody>
      </p:sp>
      <p:sp>
        <p:nvSpPr>
          <p:cNvPr id="2565" name="Google Shape;2565;p62"/>
          <p:cNvSpPr txBox="1"/>
          <p:nvPr/>
        </p:nvSpPr>
        <p:spPr>
          <a:xfrm>
            <a:off x="5521325" y="3565525"/>
            <a:ext cx="19192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Sample Mean</a:t>
            </a:r>
            <a:endParaRPr/>
          </a:p>
        </p:txBody>
      </p:sp>
      <p:sp>
        <p:nvSpPr>
          <p:cNvPr id="2566" name="Google Shape;2566;p62"/>
          <p:cNvSpPr txBox="1"/>
          <p:nvPr/>
        </p:nvSpPr>
        <p:spPr>
          <a:xfrm>
            <a:off x="579437" y="4167187"/>
            <a:ext cx="2717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Google Shape;2567;p62"/>
          <p:cNvSpPr txBox="1"/>
          <p:nvPr/>
        </p:nvSpPr>
        <p:spPr>
          <a:xfrm>
            <a:off x="3308350" y="41671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p62"/>
          <p:cNvSpPr txBox="1"/>
          <p:nvPr/>
        </p:nvSpPr>
        <p:spPr>
          <a:xfrm>
            <a:off x="3335337" y="4167187"/>
            <a:ext cx="21875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p62"/>
          <p:cNvSpPr txBox="1"/>
          <p:nvPr/>
        </p:nvSpPr>
        <p:spPr>
          <a:xfrm>
            <a:off x="5532437" y="41671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62"/>
          <p:cNvSpPr txBox="1"/>
          <p:nvPr/>
        </p:nvSpPr>
        <p:spPr>
          <a:xfrm>
            <a:off x="5559425" y="4167187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62"/>
          <p:cNvSpPr txBox="1"/>
          <p:nvPr/>
        </p:nvSpPr>
        <p:spPr>
          <a:xfrm>
            <a:off x="3308350" y="4194175"/>
            <a:ext cx="17462" cy="9921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62"/>
          <p:cNvSpPr txBox="1"/>
          <p:nvPr/>
        </p:nvSpPr>
        <p:spPr>
          <a:xfrm>
            <a:off x="5532437" y="4194175"/>
            <a:ext cx="17462" cy="9921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62"/>
          <p:cNvSpPr txBox="1"/>
          <p:nvPr/>
        </p:nvSpPr>
        <p:spPr>
          <a:xfrm>
            <a:off x="555625" y="4238625"/>
            <a:ext cx="27447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2574" name="Google Shape;2574;p62"/>
          <p:cNvSpPr txBox="1"/>
          <p:nvPr/>
        </p:nvSpPr>
        <p:spPr>
          <a:xfrm>
            <a:off x="555625" y="4575175"/>
            <a:ext cx="18288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(Population)</a:t>
            </a:r>
            <a:endParaRPr/>
          </a:p>
        </p:txBody>
      </p:sp>
      <p:grpSp>
        <p:nvGrpSpPr>
          <p:cNvPr id="2575" name="Google Shape;2575;p62"/>
          <p:cNvGrpSpPr/>
          <p:nvPr/>
        </p:nvGrpSpPr>
        <p:grpSpPr>
          <a:xfrm>
            <a:off x="3473450" y="4252912"/>
            <a:ext cx="1970087" cy="973137"/>
            <a:chOff x="2188" y="2679"/>
            <a:chExt cx="1241" cy="613"/>
          </a:xfrm>
        </p:grpSpPr>
        <p:cxnSp>
          <p:nvCxnSpPr>
            <p:cNvPr id="2576" name="Google Shape;2576;p62"/>
            <p:cNvCxnSpPr/>
            <p:nvPr/>
          </p:nvCxnSpPr>
          <p:spPr>
            <a:xfrm>
              <a:off x="2333" y="3020"/>
              <a:ext cx="1052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7" name="Google Shape;2577;p62"/>
            <p:cNvCxnSpPr/>
            <p:nvPr/>
          </p:nvCxnSpPr>
          <p:spPr>
            <a:xfrm flipH="1" rot="10800000">
              <a:off x="2188" y="3009"/>
              <a:ext cx="22" cy="24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8" name="Google Shape;2578;p62"/>
            <p:cNvCxnSpPr/>
            <p:nvPr/>
          </p:nvCxnSpPr>
          <p:spPr>
            <a:xfrm>
              <a:off x="2218" y="3019"/>
              <a:ext cx="38" cy="19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9" name="Google Shape;2579;p62"/>
            <p:cNvCxnSpPr/>
            <p:nvPr/>
          </p:nvCxnSpPr>
          <p:spPr>
            <a:xfrm flipH="1" rot="10800000">
              <a:off x="2266" y="2691"/>
              <a:ext cx="42" cy="529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0" name="Google Shape;2580;p62"/>
            <p:cNvCxnSpPr/>
            <p:nvPr/>
          </p:nvCxnSpPr>
          <p:spPr>
            <a:xfrm>
              <a:off x="2316" y="2695"/>
              <a:ext cx="1076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81" name="Google Shape;2581;p62"/>
            <p:cNvSpPr txBox="1"/>
            <p:nvPr/>
          </p:nvSpPr>
          <p:spPr>
            <a:xfrm>
              <a:off x="2576" y="2760"/>
              <a:ext cx="229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582" name="Google Shape;2582;p62"/>
            <p:cNvSpPr txBox="1"/>
            <p:nvPr/>
          </p:nvSpPr>
          <p:spPr>
            <a:xfrm>
              <a:off x="2737" y="3036"/>
              <a:ext cx="238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583" name="Google Shape;2583;p62"/>
            <p:cNvSpPr txBox="1"/>
            <p:nvPr/>
          </p:nvSpPr>
          <p:spPr>
            <a:xfrm>
              <a:off x="2703" y="2873"/>
              <a:ext cx="143" cy="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1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584" name="Google Shape;2584;p62"/>
            <p:cNvSpPr txBox="1"/>
            <p:nvPr/>
          </p:nvSpPr>
          <p:spPr>
            <a:xfrm>
              <a:off x="3057" y="2873"/>
              <a:ext cx="186" cy="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1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585" name="Google Shape;2585;p62"/>
            <p:cNvSpPr txBox="1"/>
            <p:nvPr/>
          </p:nvSpPr>
          <p:spPr>
            <a:xfrm>
              <a:off x="2804" y="2760"/>
              <a:ext cx="193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2586" name="Google Shape;2586;p62"/>
            <p:cNvSpPr txBox="1"/>
            <p:nvPr/>
          </p:nvSpPr>
          <p:spPr>
            <a:xfrm>
              <a:off x="2491" y="2709"/>
              <a:ext cx="214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Noto Sans Symbols"/>
                <a:buNone/>
              </a:pPr>
              <a:r>
                <a:rPr b="0" i="0" lang="en-US" sz="26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(</a:t>
              </a:r>
              <a:endParaRPr/>
            </a:p>
          </p:txBody>
        </p:sp>
        <p:sp>
          <p:nvSpPr>
            <p:cNvPr id="2587" name="Google Shape;2587;p62"/>
            <p:cNvSpPr txBox="1"/>
            <p:nvPr/>
          </p:nvSpPr>
          <p:spPr>
            <a:xfrm>
              <a:off x="3161" y="2709"/>
              <a:ext cx="214" cy="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Noto Sans Symbols"/>
                <a:buNone/>
              </a:pPr>
              <a:r>
                <a:rPr b="0" i="0" lang="en-US" sz="26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)</a:t>
              </a:r>
              <a:endParaRPr/>
            </a:p>
          </p:txBody>
        </p:sp>
        <p:sp>
          <p:nvSpPr>
            <p:cNvPr id="2588" name="Google Shape;2588;p62"/>
            <p:cNvSpPr txBox="1"/>
            <p:nvPr/>
          </p:nvSpPr>
          <p:spPr>
            <a:xfrm>
              <a:off x="2271" y="2690"/>
              <a:ext cx="243" cy="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Noto Sans Symbol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2589" name="Google Shape;2589;p62"/>
            <p:cNvSpPr txBox="1"/>
            <p:nvPr/>
          </p:nvSpPr>
          <p:spPr>
            <a:xfrm>
              <a:off x="2942" y="2760"/>
              <a:ext cx="193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μ</a:t>
              </a:r>
              <a:endParaRPr/>
            </a:p>
          </p:txBody>
        </p:sp>
        <p:sp>
          <p:nvSpPr>
            <p:cNvPr id="2590" name="Google Shape;2590;p62"/>
            <p:cNvSpPr txBox="1"/>
            <p:nvPr/>
          </p:nvSpPr>
          <p:spPr>
            <a:xfrm>
              <a:off x="3236" y="2679"/>
              <a:ext cx="193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591" name="Google Shape;2591;p62"/>
          <p:cNvSpPr txBox="1"/>
          <p:nvPr/>
        </p:nvSpPr>
        <p:spPr>
          <a:xfrm>
            <a:off x="5521325" y="4229100"/>
            <a:ext cx="22923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Dispersion about</a:t>
            </a:r>
            <a:endParaRPr/>
          </a:p>
        </p:txBody>
      </p:sp>
      <p:sp>
        <p:nvSpPr>
          <p:cNvPr id="2592" name="Google Shape;2592;p62"/>
          <p:cNvSpPr txBox="1"/>
          <p:nvPr/>
        </p:nvSpPr>
        <p:spPr>
          <a:xfrm>
            <a:off x="5521325" y="4552950"/>
            <a:ext cx="22923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Population Mean</a:t>
            </a:r>
            <a:endParaRPr/>
          </a:p>
        </p:txBody>
      </p:sp>
      <p:sp>
        <p:nvSpPr>
          <p:cNvPr id="2593" name="Google Shape;2593;p62"/>
          <p:cNvSpPr txBox="1"/>
          <p:nvPr/>
        </p:nvSpPr>
        <p:spPr>
          <a:xfrm>
            <a:off x="579437" y="5195887"/>
            <a:ext cx="2717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62"/>
          <p:cNvSpPr txBox="1"/>
          <p:nvPr/>
        </p:nvSpPr>
        <p:spPr>
          <a:xfrm>
            <a:off x="3308350" y="51958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62"/>
          <p:cNvSpPr txBox="1"/>
          <p:nvPr/>
        </p:nvSpPr>
        <p:spPr>
          <a:xfrm>
            <a:off x="3335337" y="5195887"/>
            <a:ext cx="21875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62"/>
          <p:cNvSpPr txBox="1"/>
          <p:nvPr/>
        </p:nvSpPr>
        <p:spPr>
          <a:xfrm>
            <a:off x="5532437" y="51958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62"/>
          <p:cNvSpPr txBox="1"/>
          <p:nvPr/>
        </p:nvSpPr>
        <p:spPr>
          <a:xfrm>
            <a:off x="5559425" y="5195887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62"/>
          <p:cNvSpPr txBox="1"/>
          <p:nvPr/>
        </p:nvSpPr>
        <p:spPr>
          <a:xfrm>
            <a:off x="3308350" y="5222875"/>
            <a:ext cx="17462" cy="7635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62"/>
          <p:cNvSpPr txBox="1"/>
          <p:nvPr/>
        </p:nvSpPr>
        <p:spPr>
          <a:xfrm>
            <a:off x="5532437" y="5222875"/>
            <a:ext cx="17462" cy="7635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62"/>
          <p:cNvSpPr txBox="1"/>
          <p:nvPr/>
        </p:nvSpPr>
        <p:spPr>
          <a:xfrm>
            <a:off x="555625" y="5267325"/>
            <a:ext cx="13589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2601" name="Google Shape;2601;p62"/>
          <p:cNvSpPr txBox="1"/>
          <p:nvPr/>
        </p:nvSpPr>
        <p:spPr>
          <a:xfrm>
            <a:off x="555625" y="5603875"/>
            <a:ext cx="1374775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(Sample)</a:t>
            </a:r>
            <a:endParaRPr/>
          </a:p>
        </p:txBody>
      </p:sp>
      <p:sp>
        <p:nvSpPr>
          <p:cNvPr id="2602" name="Google Shape;2602;p62"/>
          <p:cNvSpPr txBox="1"/>
          <p:nvPr/>
        </p:nvSpPr>
        <p:spPr>
          <a:xfrm>
            <a:off x="3695700" y="5281612"/>
            <a:ext cx="3286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</p:txBody>
      </p:sp>
      <p:sp>
        <p:nvSpPr>
          <p:cNvPr id="2603" name="Google Shape;2603;p62"/>
          <p:cNvSpPr txBox="1"/>
          <p:nvPr/>
        </p:nvSpPr>
        <p:spPr>
          <a:xfrm>
            <a:off x="3883025" y="5300662"/>
            <a:ext cx="2873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2604" name="Google Shape;2604;p62"/>
          <p:cNvSpPr txBox="1"/>
          <p:nvPr/>
        </p:nvSpPr>
        <p:spPr>
          <a:xfrm>
            <a:off x="3976687" y="5300662"/>
            <a:ext cx="3794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605" name="Google Shape;2605;p62"/>
          <p:cNvSpPr txBox="1"/>
          <p:nvPr/>
        </p:nvSpPr>
        <p:spPr>
          <a:xfrm>
            <a:off x="4162425" y="5430837"/>
            <a:ext cx="233362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606" name="Google Shape;2606;p62"/>
          <p:cNvSpPr txBox="1"/>
          <p:nvPr/>
        </p:nvSpPr>
        <p:spPr>
          <a:xfrm>
            <a:off x="3798887" y="5635625"/>
            <a:ext cx="444500" cy="9525"/>
          </a:xfrm>
          <a:prstGeom prst="rect">
            <a:avLst/>
          </a:prstGeom>
          <a:solidFill>
            <a:srgbClr val="D989B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7" name="Google Shape;2607;p62"/>
          <p:cNvSpPr txBox="1"/>
          <p:nvPr/>
        </p:nvSpPr>
        <p:spPr>
          <a:xfrm>
            <a:off x="4202112" y="5300662"/>
            <a:ext cx="4429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endParaRPr/>
          </a:p>
        </p:txBody>
      </p:sp>
      <p:sp>
        <p:nvSpPr>
          <p:cNvPr id="2608" name="Google Shape;2608;p62"/>
          <p:cNvSpPr txBox="1"/>
          <p:nvPr/>
        </p:nvSpPr>
        <p:spPr>
          <a:xfrm>
            <a:off x="4259262" y="5664200"/>
            <a:ext cx="30162" cy="158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62"/>
          <p:cNvSpPr txBox="1"/>
          <p:nvPr/>
        </p:nvSpPr>
        <p:spPr>
          <a:xfrm>
            <a:off x="4456112" y="5305425"/>
            <a:ext cx="3175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</a:t>
            </a:r>
            <a:endParaRPr/>
          </a:p>
        </p:txBody>
      </p:sp>
      <p:sp>
        <p:nvSpPr>
          <p:cNvPr id="2610" name="Google Shape;2610;p62"/>
          <p:cNvSpPr txBox="1"/>
          <p:nvPr/>
        </p:nvSpPr>
        <p:spPr>
          <a:xfrm>
            <a:off x="4530725" y="5300662"/>
            <a:ext cx="37941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611" name="Google Shape;2611;p62"/>
          <p:cNvSpPr txBox="1"/>
          <p:nvPr/>
        </p:nvSpPr>
        <p:spPr>
          <a:xfrm>
            <a:off x="4779962" y="5300662"/>
            <a:ext cx="2873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612" name="Google Shape;2612;p62"/>
          <p:cNvSpPr txBox="1"/>
          <p:nvPr/>
        </p:nvSpPr>
        <p:spPr>
          <a:xfrm>
            <a:off x="4873625" y="5257800"/>
            <a:ext cx="2921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13" name="Google Shape;2613;p62"/>
          <p:cNvSpPr txBox="1"/>
          <p:nvPr/>
        </p:nvSpPr>
        <p:spPr>
          <a:xfrm>
            <a:off x="4305300" y="5635625"/>
            <a:ext cx="749300" cy="9525"/>
          </a:xfrm>
          <a:prstGeom prst="rect">
            <a:avLst/>
          </a:prstGeom>
          <a:solidFill>
            <a:srgbClr val="D989B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62"/>
          <p:cNvSpPr txBox="1"/>
          <p:nvPr/>
        </p:nvSpPr>
        <p:spPr>
          <a:xfrm>
            <a:off x="4052887" y="56308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615" name="Google Shape;2615;p62"/>
          <p:cNvSpPr txBox="1"/>
          <p:nvPr/>
        </p:nvSpPr>
        <p:spPr>
          <a:xfrm>
            <a:off x="4208462" y="5630862"/>
            <a:ext cx="5984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- 1</a:t>
            </a:r>
            <a:endParaRPr/>
          </a:p>
        </p:txBody>
      </p:sp>
      <p:sp>
        <p:nvSpPr>
          <p:cNvPr id="2616" name="Google Shape;2616;p62"/>
          <p:cNvSpPr txBox="1"/>
          <p:nvPr/>
        </p:nvSpPr>
        <p:spPr>
          <a:xfrm>
            <a:off x="5521325" y="5257800"/>
            <a:ext cx="26495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Squared Dispersion</a:t>
            </a:r>
            <a:endParaRPr/>
          </a:p>
        </p:txBody>
      </p:sp>
      <p:sp>
        <p:nvSpPr>
          <p:cNvPr id="2617" name="Google Shape;2617;p62"/>
          <p:cNvSpPr txBox="1"/>
          <p:nvPr/>
        </p:nvSpPr>
        <p:spPr>
          <a:xfrm>
            <a:off x="5521325" y="5581650"/>
            <a:ext cx="26971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Sample Mean</a:t>
            </a:r>
            <a:endParaRPr/>
          </a:p>
        </p:txBody>
      </p:sp>
      <p:sp>
        <p:nvSpPr>
          <p:cNvPr id="2618" name="Google Shape;2618;p62"/>
          <p:cNvSpPr txBox="1"/>
          <p:nvPr/>
        </p:nvSpPr>
        <p:spPr>
          <a:xfrm>
            <a:off x="579437" y="5995987"/>
            <a:ext cx="2717800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62"/>
          <p:cNvSpPr txBox="1"/>
          <p:nvPr/>
        </p:nvSpPr>
        <p:spPr>
          <a:xfrm>
            <a:off x="3308350" y="59959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62"/>
          <p:cNvSpPr txBox="1"/>
          <p:nvPr/>
        </p:nvSpPr>
        <p:spPr>
          <a:xfrm>
            <a:off x="3335337" y="5995987"/>
            <a:ext cx="21875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p62"/>
          <p:cNvSpPr txBox="1"/>
          <p:nvPr/>
        </p:nvSpPr>
        <p:spPr>
          <a:xfrm>
            <a:off x="5532437" y="5995987"/>
            <a:ext cx="1746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p62"/>
          <p:cNvSpPr txBox="1"/>
          <p:nvPr/>
        </p:nvSpPr>
        <p:spPr>
          <a:xfrm>
            <a:off x="5559425" y="5995987"/>
            <a:ext cx="289877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62"/>
          <p:cNvSpPr txBox="1"/>
          <p:nvPr/>
        </p:nvSpPr>
        <p:spPr>
          <a:xfrm>
            <a:off x="3308350" y="6024562"/>
            <a:ext cx="17462" cy="4095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62"/>
          <p:cNvSpPr txBox="1"/>
          <p:nvPr/>
        </p:nvSpPr>
        <p:spPr>
          <a:xfrm>
            <a:off x="5532437" y="6024562"/>
            <a:ext cx="17462" cy="409575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Shape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64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2635" name="Google Shape;2635;p64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Google Shape;2636;p64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2637" name="Google Shape;2637;p64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2638" name="Google Shape;2638;p64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64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64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64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64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64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6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6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64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64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64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64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64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64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64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653" name="Google Shape;2653;p64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64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2655" name="Google Shape;2655;p64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64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2657" name="Google Shape;2657;p64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64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64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64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2661" name="Google Shape;2661;p64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2662" name="Google Shape;2662;p6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Google Shape;2663;p6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p64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5" name="Google Shape;2665;p64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6" name="Google Shape;2666;p64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64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Google Shape;2668;p64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9" name="Google Shape;2669;p64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p64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p64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2672" name="Google Shape;2672;p64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64"/>
          <p:cNvSpPr txBox="1"/>
          <p:nvPr/>
        </p:nvSpPr>
        <p:spPr>
          <a:xfrm>
            <a:off x="4806950" y="4511675"/>
            <a:ext cx="41338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  <p:sp>
        <p:nvSpPr>
          <p:cNvPr id="2674" name="Google Shape;2674;p64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2675" name="Google Shape;2675;p64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64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2677" name="Google Shape;2677;p64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64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64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2680" name="Google Shape;2680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64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6" name="Google Shape;2686;p64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64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64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2689" name="Google Shape;2689;p64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64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6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Shape</a:t>
            </a:r>
            <a:endParaRPr/>
          </a:p>
        </p:txBody>
      </p:sp>
      <p:sp>
        <p:nvSpPr>
          <p:cNvPr id="2696" name="Google Shape;2696;p65"/>
          <p:cNvSpPr txBox="1"/>
          <p:nvPr>
            <p:ph idx="1" type="body"/>
          </p:nvPr>
        </p:nvSpPr>
        <p:spPr>
          <a:xfrm>
            <a:off x="609600" y="1981200"/>
            <a:ext cx="784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Describes How Data Are Distributed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Measures of Shape</a:t>
            </a:r>
            <a:endParaRPr/>
          </a:p>
          <a:p>
            <a:pPr indent="-2857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 = Symmetry</a:t>
            </a:r>
            <a:endParaRPr/>
          </a:p>
        </p:txBody>
      </p:sp>
      <p:sp>
        <p:nvSpPr>
          <p:cNvPr id="2697" name="Google Shape;2697;p65"/>
          <p:cNvSpPr/>
          <p:nvPr/>
        </p:nvSpPr>
        <p:spPr>
          <a:xfrm>
            <a:off x="2165350" y="4752975"/>
            <a:ext cx="452437" cy="1071562"/>
          </a:xfrm>
          <a:custGeom>
            <a:rect b="b" l="l" r="r" t="t"/>
            <a:pathLst>
              <a:path extrusionOk="0" h="675" w="28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65"/>
          <p:cNvSpPr/>
          <p:nvPr/>
        </p:nvSpPr>
        <p:spPr>
          <a:xfrm>
            <a:off x="812800" y="4752975"/>
            <a:ext cx="1354137" cy="1071562"/>
          </a:xfrm>
          <a:custGeom>
            <a:rect b="b" l="l" r="r" t="t"/>
            <a:pathLst>
              <a:path extrusionOk="0" h="675" w="853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65"/>
          <p:cNvSpPr/>
          <p:nvPr/>
        </p:nvSpPr>
        <p:spPr>
          <a:xfrm>
            <a:off x="4533900" y="4752975"/>
            <a:ext cx="904875" cy="1071562"/>
          </a:xfrm>
          <a:custGeom>
            <a:rect b="b" l="l" r="r" t="t"/>
            <a:pathLst>
              <a:path extrusionOk="0" h="675" w="570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65"/>
          <p:cNvSpPr/>
          <p:nvPr/>
        </p:nvSpPr>
        <p:spPr>
          <a:xfrm>
            <a:off x="3632200" y="4752975"/>
            <a:ext cx="903287" cy="1071562"/>
          </a:xfrm>
          <a:custGeom>
            <a:rect b="b" l="l" r="r" t="t"/>
            <a:pathLst>
              <a:path extrusionOk="0" h="675" w="569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65"/>
          <p:cNvSpPr/>
          <p:nvPr/>
        </p:nvSpPr>
        <p:spPr>
          <a:xfrm>
            <a:off x="6789737" y="4752975"/>
            <a:ext cx="1354137" cy="1071562"/>
          </a:xfrm>
          <a:custGeom>
            <a:rect b="b" l="l" r="r" t="t"/>
            <a:pathLst>
              <a:path extrusionOk="0" h="675" w="853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65"/>
          <p:cNvSpPr/>
          <p:nvPr/>
        </p:nvSpPr>
        <p:spPr>
          <a:xfrm>
            <a:off x="6338887" y="4752975"/>
            <a:ext cx="452437" cy="1071562"/>
          </a:xfrm>
          <a:custGeom>
            <a:rect b="b" l="l" r="r" t="t"/>
            <a:pathLst>
              <a:path extrusionOk="0" h="675" w="28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65"/>
          <p:cNvSpPr txBox="1"/>
          <p:nvPr/>
        </p:nvSpPr>
        <p:spPr>
          <a:xfrm>
            <a:off x="6145212" y="3892550"/>
            <a:ext cx="22082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Right-Skewed</a:t>
            </a:r>
            <a:endParaRPr/>
          </a:p>
        </p:txBody>
      </p:sp>
      <p:sp>
        <p:nvSpPr>
          <p:cNvPr id="2704" name="Google Shape;2704;p65"/>
          <p:cNvSpPr txBox="1"/>
          <p:nvPr/>
        </p:nvSpPr>
        <p:spPr>
          <a:xfrm>
            <a:off x="727075" y="3892550"/>
            <a:ext cx="19891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Left-Skewed</a:t>
            </a:r>
            <a:endParaRPr/>
          </a:p>
        </p:txBody>
      </p:sp>
      <p:sp>
        <p:nvSpPr>
          <p:cNvPr id="2705" name="Google Shape;2705;p65"/>
          <p:cNvSpPr txBox="1"/>
          <p:nvPr/>
        </p:nvSpPr>
        <p:spPr>
          <a:xfrm>
            <a:off x="3670300" y="3892550"/>
            <a:ext cx="175418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Symmetric</a:t>
            </a:r>
            <a:endParaRPr/>
          </a:p>
        </p:txBody>
      </p:sp>
      <p:sp>
        <p:nvSpPr>
          <p:cNvPr id="2706" name="Google Shape;2706;p65"/>
          <p:cNvSpPr txBox="1"/>
          <p:nvPr/>
        </p:nvSpPr>
        <p:spPr>
          <a:xfrm>
            <a:off x="3159125" y="4394200"/>
            <a:ext cx="7778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707" name="Google Shape;2707;p65"/>
          <p:cNvSpPr txBox="1"/>
          <p:nvPr/>
        </p:nvSpPr>
        <p:spPr>
          <a:xfrm>
            <a:off x="3740150" y="4394200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08" name="Google Shape;2708;p65"/>
          <p:cNvSpPr txBox="1"/>
          <p:nvPr/>
        </p:nvSpPr>
        <p:spPr>
          <a:xfrm>
            <a:off x="3803650" y="4394200"/>
            <a:ext cx="3905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/>
          </a:p>
        </p:txBody>
      </p:sp>
      <p:sp>
        <p:nvSpPr>
          <p:cNvPr id="2709" name="Google Shape;2709;p65"/>
          <p:cNvSpPr txBox="1"/>
          <p:nvPr/>
        </p:nvSpPr>
        <p:spPr>
          <a:xfrm>
            <a:off x="3998912" y="4394200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2710" name="Google Shape;2710;p65"/>
          <p:cNvSpPr txBox="1"/>
          <p:nvPr/>
        </p:nvSpPr>
        <p:spPr>
          <a:xfrm>
            <a:off x="4779962" y="4394200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11" name="Google Shape;2711;p65"/>
          <p:cNvSpPr txBox="1"/>
          <p:nvPr/>
        </p:nvSpPr>
        <p:spPr>
          <a:xfrm>
            <a:off x="4843462" y="4394200"/>
            <a:ext cx="39052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/>
          </a:p>
        </p:txBody>
      </p:sp>
      <p:sp>
        <p:nvSpPr>
          <p:cNvPr id="2712" name="Google Shape;2712;p65"/>
          <p:cNvSpPr txBox="1"/>
          <p:nvPr/>
        </p:nvSpPr>
        <p:spPr>
          <a:xfrm>
            <a:off x="5038725" y="4394200"/>
            <a:ext cx="7905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2713" name="Google Shape;2713;p65"/>
          <p:cNvSpPr txBox="1"/>
          <p:nvPr/>
        </p:nvSpPr>
        <p:spPr>
          <a:xfrm>
            <a:off x="5635625" y="46053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65"/>
          <p:cNvSpPr txBox="1"/>
          <p:nvPr/>
        </p:nvSpPr>
        <p:spPr>
          <a:xfrm>
            <a:off x="628650" y="4387850"/>
            <a:ext cx="7778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715" name="Google Shape;2715;p65"/>
          <p:cNvSpPr txBox="1"/>
          <p:nvPr/>
        </p:nvSpPr>
        <p:spPr>
          <a:xfrm>
            <a:off x="1208087" y="4387850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716" name="Google Shape;2716;p65"/>
          <p:cNvSpPr txBox="1"/>
          <p:nvPr/>
        </p:nvSpPr>
        <p:spPr>
          <a:xfrm>
            <a:off x="1335087" y="4387850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2717" name="Google Shape;2717;p65"/>
          <p:cNvSpPr txBox="1"/>
          <p:nvPr/>
        </p:nvSpPr>
        <p:spPr>
          <a:xfrm>
            <a:off x="2116137" y="4387850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718" name="Google Shape;2718;p65"/>
          <p:cNvSpPr txBox="1"/>
          <p:nvPr/>
        </p:nvSpPr>
        <p:spPr>
          <a:xfrm>
            <a:off x="2243137" y="4387850"/>
            <a:ext cx="7905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2719" name="Google Shape;2719;p65"/>
          <p:cNvSpPr txBox="1"/>
          <p:nvPr/>
        </p:nvSpPr>
        <p:spPr>
          <a:xfrm>
            <a:off x="2840037" y="459898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65"/>
          <p:cNvSpPr txBox="1"/>
          <p:nvPr/>
        </p:nvSpPr>
        <p:spPr>
          <a:xfrm>
            <a:off x="5926137" y="4394200"/>
            <a:ext cx="7905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2721" name="Google Shape;2721;p65"/>
          <p:cNvSpPr txBox="1"/>
          <p:nvPr/>
        </p:nvSpPr>
        <p:spPr>
          <a:xfrm>
            <a:off x="6518275" y="4394200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722" name="Google Shape;2722;p65"/>
          <p:cNvSpPr txBox="1"/>
          <p:nvPr/>
        </p:nvSpPr>
        <p:spPr>
          <a:xfrm>
            <a:off x="6645275" y="4394200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2723" name="Google Shape;2723;p65"/>
          <p:cNvSpPr txBox="1"/>
          <p:nvPr/>
        </p:nvSpPr>
        <p:spPr>
          <a:xfrm>
            <a:off x="7426325" y="4394200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2724" name="Google Shape;2724;p65"/>
          <p:cNvSpPr txBox="1"/>
          <p:nvPr/>
        </p:nvSpPr>
        <p:spPr>
          <a:xfrm>
            <a:off x="7553325" y="4394200"/>
            <a:ext cx="7778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725" name="Google Shape;2725;p65"/>
          <p:cNvSpPr txBox="1"/>
          <p:nvPr/>
        </p:nvSpPr>
        <p:spPr>
          <a:xfrm>
            <a:off x="8137525" y="46053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6" name="Google Shape;2726;p65"/>
          <p:cNvCxnSpPr/>
          <p:nvPr/>
        </p:nvCxnSpPr>
        <p:spPr>
          <a:xfrm>
            <a:off x="6789737" y="4822825"/>
            <a:ext cx="0" cy="98742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7" name="Google Shape;2727;p65"/>
          <p:cNvCxnSpPr/>
          <p:nvPr/>
        </p:nvCxnSpPr>
        <p:spPr>
          <a:xfrm>
            <a:off x="7015162" y="4933950"/>
            <a:ext cx="0" cy="8763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8" name="Google Shape;2728;p65"/>
          <p:cNvCxnSpPr/>
          <p:nvPr/>
        </p:nvCxnSpPr>
        <p:spPr>
          <a:xfrm>
            <a:off x="7240587" y="5289550"/>
            <a:ext cx="0" cy="5207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9" name="Google Shape;2729;p65"/>
          <p:cNvCxnSpPr/>
          <p:nvPr/>
        </p:nvCxnSpPr>
        <p:spPr>
          <a:xfrm>
            <a:off x="2152650" y="4822825"/>
            <a:ext cx="0" cy="98107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0" name="Google Shape;2730;p65"/>
          <p:cNvCxnSpPr/>
          <p:nvPr/>
        </p:nvCxnSpPr>
        <p:spPr>
          <a:xfrm>
            <a:off x="1828800" y="5075237"/>
            <a:ext cx="0" cy="735012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1" name="Google Shape;2731;p65"/>
          <p:cNvCxnSpPr/>
          <p:nvPr/>
        </p:nvCxnSpPr>
        <p:spPr>
          <a:xfrm>
            <a:off x="1603375" y="5384800"/>
            <a:ext cx="0" cy="42545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2" name="Google Shape;2732;p65"/>
          <p:cNvCxnSpPr/>
          <p:nvPr/>
        </p:nvCxnSpPr>
        <p:spPr>
          <a:xfrm>
            <a:off x="4533900" y="4805362"/>
            <a:ext cx="0" cy="990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3" name="Google Shape;2733;p65"/>
          <p:cNvCxnSpPr/>
          <p:nvPr/>
        </p:nvCxnSpPr>
        <p:spPr>
          <a:xfrm flipH="1">
            <a:off x="7423150" y="4711700"/>
            <a:ext cx="274637" cy="36195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4" name="Google Shape;2734;p65"/>
          <p:cNvSpPr/>
          <p:nvPr/>
        </p:nvSpPr>
        <p:spPr>
          <a:xfrm>
            <a:off x="7381875" y="5045075"/>
            <a:ext cx="82550" cy="93662"/>
          </a:xfrm>
          <a:custGeom>
            <a:rect b="b" l="l" r="r" t="t"/>
            <a:pathLst>
              <a:path extrusionOk="0" h="59" w="52">
                <a:moveTo>
                  <a:pt x="51" y="31"/>
                </a:moveTo>
                <a:lnTo>
                  <a:pt x="0" y="58"/>
                </a:lnTo>
                <a:lnTo>
                  <a:pt x="9" y="0"/>
                </a:lnTo>
                <a:lnTo>
                  <a:pt x="11" y="4"/>
                </a:lnTo>
                <a:lnTo>
                  <a:pt x="12" y="6"/>
                </a:lnTo>
                <a:lnTo>
                  <a:pt x="15" y="10"/>
                </a:lnTo>
                <a:lnTo>
                  <a:pt x="19" y="14"/>
                </a:lnTo>
                <a:lnTo>
                  <a:pt x="21" y="17"/>
                </a:lnTo>
                <a:lnTo>
                  <a:pt x="24" y="19"/>
                </a:lnTo>
                <a:lnTo>
                  <a:pt x="27" y="22"/>
                </a:lnTo>
                <a:lnTo>
                  <a:pt x="30" y="24"/>
                </a:lnTo>
                <a:lnTo>
                  <a:pt x="36" y="25"/>
                </a:lnTo>
                <a:lnTo>
                  <a:pt x="39" y="27"/>
                </a:lnTo>
                <a:lnTo>
                  <a:pt x="43" y="29"/>
                </a:lnTo>
                <a:lnTo>
                  <a:pt x="47" y="29"/>
                </a:lnTo>
                <a:lnTo>
                  <a:pt x="51" y="31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5" name="Google Shape;2735;p65"/>
          <p:cNvCxnSpPr/>
          <p:nvPr/>
        </p:nvCxnSpPr>
        <p:spPr>
          <a:xfrm flipH="1">
            <a:off x="7146925" y="4695825"/>
            <a:ext cx="100012" cy="147637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6" name="Google Shape;2736;p65"/>
          <p:cNvSpPr/>
          <p:nvPr/>
        </p:nvSpPr>
        <p:spPr>
          <a:xfrm>
            <a:off x="7115175" y="4819650"/>
            <a:ext cx="76200" cy="93662"/>
          </a:xfrm>
          <a:custGeom>
            <a:rect b="b" l="l" r="r" t="t"/>
            <a:pathLst>
              <a:path extrusionOk="0" h="59" w="48">
                <a:moveTo>
                  <a:pt x="47" y="25"/>
                </a:moveTo>
                <a:lnTo>
                  <a:pt x="0" y="58"/>
                </a:lnTo>
                <a:lnTo>
                  <a:pt x="1" y="0"/>
                </a:lnTo>
                <a:lnTo>
                  <a:pt x="3" y="4"/>
                </a:lnTo>
                <a:lnTo>
                  <a:pt x="6" y="6"/>
                </a:lnTo>
                <a:lnTo>
                  <a:pt x="10" y="8"/>
                </a:lnTo>
                <a:lnTo>
                  <a:pt x="12" y="12"/>
                </a:lnTo>
                <a:lnTo>
                  <a:pt x="15" y="14"/>
                </a:lnTo>
                <a:lnTo>
                  <a:pt x="20" y="17"/>
                </a:lnTo>
                <a:lnTo>
                  <a:pt x="23" y="19"/>
                </a:lnTo>
                <a:lnTo>
                  <a:pt x="27" y="20"/>
                </a:lnTo>
                <a:lnTo>
                  <a:pt x="30" y="22"/>
                </a:lnTo>
                <a:lnTo>
                  <a:pt x="35" y="24"/>
                </a:lnTo>
                <a:lnTo>
                  <a:pt x="38" y="24"/>
                </a:lnTo>
                <a:lnTo>
                  <a:pt x="43" y="24"/>
                </a:lnTo>
                <a:lnTo>
                  <a:pt x="47" y="25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7" name="Google Shape;2737;p65"/>
          <p:cNvCxnSpPr/>
          <p:nvPr/>
        </p:nvCxnSpPr>
        <p:spPr>
          <a:xfrm>
            <a:off x="1609725" y="4702175"/>
            <a:ext cx="163512" cy="24606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8" name="Google Shape;2738;p65"/>
          <p:cNvSpPr/>
          <p:nvPr/>
        </p:nvSpPr>
        <p:spPr>
          <a:xfrm>
            <a:off x="1735137" y="4918075"/>
            <a:ext cx="85725" cy="95250"/>
          </a:xfrm>
          <a:custGeom>
            <a:rect b="b" l="l" r="r" t="t"/>
            <a:pathLst>
              <a:path extrusionOk="0" h="60" w="54">
                <a:moveTo>
                  <a:pt x="44" y="0"/>
                </a:moveTo>
                <a:lnTo>
                  <a:pt x="53" y="59"/>
                </a:lnTo>
                <a:lnTo>
                  <a:pt x="0" y="31"/>
                </a:lnTo>
                <a:lnTo>
                  <a:pt x="5" y="29"/>
                </a:lnTo>
                <a:lnTo>
                  <a:pt x="9" y="29"/>
                </a:lnTo>
                <a:lnTo>
                  <a:pt x="12" y="28"/>
                </a:lnTo>
                <a:lnTo>
                  <a:pt x="17" y="26"/>
                </a:lnTo>
                <a:lnTo>
                  <a:pt x="21" y="25"/>
                </a:lnTo>
                <a:lnTo>
                  <a:pt x="24" y="21"/>
                </a:lnTo>
                <a:lnTo>
                  <a:pt x="27" y="19"/>
                </a:lnTo>
                <a:lnTo>
                  <a:pt x="31" y="15"/>
                </a:lnTo>
                <a:lnTo>
                  <a:pt x="34" y="14"/>
                </a:lnTo>
                <a:lnTo>
                  <a:pt x="36" y="11"/>
                </a:lnTo>
                <a:lnTo>
                  <a:pt x="40" y="7"/>
                </a:lnTo>
                <a:lnTo>
                  <a:pt x="40" y="4"/>
                </a:lnTo>
                <a:lnTo>
                  <a:pt x="44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9" name="Google Shape;2739;p65"/>
          <p:cNvCxnSpPr/>
          <p:nvPr/>
        </p:nvCxnSpPr>
        <p:spPr>
          <a:xfrm>
            <a:off x="1044575" y="4702175"/>
            <a:ext cx="498475" cy="600075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0" name="Google Shape;2740;p65"/>
          <p:cNvSpPr/>
          <p:nvPr/>
        </p:nvSpPr>
        <p:spPr>
          <a:xfrm>
            <a:off x="1506537" y="5273675"/>
            <a:ext cx="88900" cy="90487"/>
          </a:xfrm>
          <a:custGeom>
            <a:rect b="b" l="l" r="r" t="t"/>
            <a:pathLst>
              <a:path extrusionOk="0" h="57" w="56">
                <a:moveTo>
                  <a:pt x="41" y="0"/>
                </a:moveTo>
                <a:lnTo>
                  <a:pt x="55" y="56"/>
                </a:lnTo>
                <a:lnTo>
                  <a:pt x="0" y="33"/>
                </a:lnTo>
                <a:lnTo>
                  <a:pt x="4" y="33"/>
                </a:lnTo>
                <a:lnTo>
                  <a:pt x="9" y="31"/>
                </a:lnTo>
                <a:lnTo>
                  <a:pt x="12" y="29"/>
                </a:lnTo>
                <a:lnTo>
                  <a:pt x="15" y="27"/>
                </a:lnTo>
                <a:lnTo>
                  <a:pt x="19" y="25"/>
                </a:lnTo>
                <a:lnTo>
                  <a:pt x="23" y="22"/>
                </a:lnTo>
                <a:lnTo>
                  <a:pt x="26" y="20"/>
                </a:lnTo>
                <a:lnTo>
                  <a:pt x="29" y="17"/>
                </a:lnTo>
                <a:lnTo>
                  <a:pt x="32" y="14"/>
                </a:lnTo>
                <a:lnTo>
                  <a:pt x="34" y="10"/>
                </a:lnTo>
                <a:lnTo>
                  <a:pt x="36" y="6"/>
                </a:lnTo>
                <a:lnTo>
                  <a:pt x="40" y="3"/>
                </a:lnTo>
                <a:lnTo>
                  <a:pt x="41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1" name="Google Shape;2741;p65"/>
          <p:cNvCxnSpPr/>
          <p:nvPr/>
        </p:nvCxnSpPr>
        <p:spPr>
          <a:xfrm>
            <a:off x="6345237" y="4691062"/>
            <a:ext cx="246062" cy="79375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2" name="Google Shape;2742;p65"/>
          <p:cNvSpPr/>
          <p:nvPr/>
        </p:nvSpPr>
        <p:spPr>
          <a:xfrm>
            <a:off x="6573837" y="4729162"/>
            <a:ext cx="93662" cy="79375"/>
          </a:xfrm>
          <a:custGeom>
            <a:rect b="b" l="l" r="r" t="t"/>
            <a:pathLst>
              <a:path extrusionOk="0" h="50" w="59">
                <a:moveTo>
                  <a:pt x="17" y="0"/>
                </a:moveTo>
                <a:lnTo>
                  <a:pt x="58" y="42"/>
                </a:lnTo>
                <a:lnTo>
                  <a:pt x="0" y="49"/>
                </a:lnTo>
                <a:lnTo>
                  <a:pt x="3" y="45"/>
                </a:lnTo>
                <a:lnTo>
                  <a:pt x="5" y="42"/>
                </a:lnTo>
                <a:lnTo>
                  <a:pt x="8" y="38"/>
                </a:lnTo>
                <a:lnTo>
                  <a:pt x="10" y="36"/>
                </a:lnTo>
                <a:lnTo>
                  <a:pt x="12" y="32"/>
                </a:lnTo>
                <a:lnTo>
                  <a:pt x="14" y="29"/>
                </a:lnTo>
                <a:lnTo>
                  <a:pt x="15" y="23"/>
                </a:lnTo>
                <a:lnTo>
                  <a:pt x="15" y="20"/>
                </a:lnTo>
                <a:lnTo>
                  <a:pt x="17" y="17"/>
                </a:lnTo>
                <a:lnTo>
                  <a:pt x="17" y="12"/>
                </a:lnTo>
                <a:lnTo>
                  <a:pt x="17" y="8"/>
                </a:lnTo>
                <a:lnTo>
                  <a:pt x="17" y="4"/>
                </a:lnTo>
                <a:lnTo>
                  <a:pt x="17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3" name="Google Shape;2743;p65"/>
          <p:cNvCxnSpPr/>
          <p:nvPr/>
        </p:nvCxnSpPr>
        <p:spPr>
          <a:xfrm flipH="1">
            <a:off x="2297112" y="4695825"/>
            <a:ext cx="214312" cy="3016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4" name="Google Shape;2744;p65"/>
          <p:cNvSpPr/>
          <p:nvPr/>
        </p:nvSpPr>
        <p:spPr>
          <a:xfrm>
            <a:off x="2222500" y="4684712"/>
            <a:ext cx="90487" cy="80962"/>
          </a:xfrm>
          <a:custGeom>
            <a:rect b="b" l="l" r="r" t="t"/>
            <a:pathLst>
              <a:path extrusionOk="0" h="51" w="57">
                <a:moveTo>
                  <a:pt x="56" y="50"/>
                </a:moveTo>
                <a:lnTo>
                  <a:pt x="0" y="35"/>
                </a:lnTo>
                <a:lnTo>
                  <a:pt x="46" y="0"/>
                </a:lnTo>
                <a:lnTo>
                  <a:pt x="46" y="3"/>
                </a:lnTo>
                <a:lnTo>
                  <a:pt x="44" y="6"/>
                </a:lnTo>
                <a:lnTo>
                  <a:pt x="44" y="12"/>
                </a:lnTo>
                <a:lnTo>
                  <a:pt x="44" y="15"/>
                </a:lnTo>
                <a:lnTo>
                  <a:pt x="44" y="20"/>
                </a:lnTo>
                <a:lnTo>
                  <a:pt x="46" y="23"/>
                </a:lnTo>
                <a:lnTo>
                  <a:pt x="46" y="29"/>
                </a:lnTo>
                <a:lnTo>
                  <a:pt x="48" y="31"/>
                </a:lnTo>
                <a:lnTo>
                  <a:pt x="48" y="35"/>
                </a:lnTo>
                <a:lnTo>
                  <a:pt x="50" y="40"/>
                </a:lnTo>
                <a:lnTo>
                  <a:pt x="53" y="44"/>
                </a:lnTo>
                <a:lnTo>
                  <a:pt x="54" y="47"/>
                </a:lnTo>
                <a:lnTo>
                  <a:pt x="56" y="5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5" name="Google Shape;2745;p65"/>
          <p:cNvCxnSpPr/>
          <p:nvPr/>
        </p:nvCxnSpPr>
        <p:spPr>
          <a:xfrm>
            <a:off x="4489450" y="4816475"/>
            <a:ext cx="0" cy="987425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6" name="Google Shape;2746;p65"/>
          <p:cNvCxnSpPr/>
          <p:nvPr/>
        </p:nvCxnSpPr>
        <p:spPr>
          <a:xfrm>
            <a:off x="4570412" y="4816475"/>
            <a:ext cx="0" cy="98742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7" name="Google Shape;2747;p65"/>
          <p:cNvCxnSpPr/>
          <p:nvPr/>
        </p:nvCxnSpPr>
        <p:spPr>
          <a:xfrm>
            <a:off x="3638550" y="5822950"/>
            <a:ext cx="1924050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8" name="Google Shape;2748;p65"/>
          <p:cNvSpPr/>
          <p:nvPr/>
        </p:nvSpPr>
        <p:spPr>
          <a:xfrm>
            <a:off x="5568950" y="5778500"/>
            <a:ext cx="85725" cy="85725"/>
          </a:xfrm>
          <a:custGeom>
            <a:rect b="b" l="l" r="r" t="t"/>
            <a:pathLst>
              <a:path extrusionOk="0" h="54" w="54">
                <a:moveTo>
                  <a:pt x="0" y="0"/>
                </a:moveTo>
                <a:lnTo>
                  <a:pt x="53" y="25"/>
                </a:lnTo>
                <a:lnTo>
                  <a:pt x="0" y="53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9" name="Google Shape;2749;p65"/>
          <p:cNvSpPr txBox="1"/>
          <p:nvPr/>
        </p:nvSpPr>
        <p:spPr>
          <a:xfrm>
            <a:off x="4441825" y="59372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0" name="Google Shape;2750;p65"/>
          <p:cNvCxnSpPr/>
          <p:nvPr/>
        </p:nvCxnSpPr>
        <p:spPr>
          <a:xfrm>
            <a:off x="6345237" y="5822950"/>
            <a:ext cx="1924050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1" name="Google Shape;2751;p65"/>
          <p:cNvSpPr/>
          <p:nvPr/>
        </p:nvSpPr>
        <p:spPr>
          <a:xfrm>
            <a:off x="8275637" y="5778500"/>
            <a:ext cx="84137" cy="85725"/>
          </a:xfrm>
          <a:custGeom>
            <a:rect b="b" l="l" r="r" t="t"/>
            <a:pathLst>
              <a:path extrusionOk="0" h="54" w="53">
                <a:moveTo>
                  <a:pt x="0" y="0"/>
                </a:moveTo>
                <a:lnTo>
                  <a:pt x="52" y="25"/>
                </a:lnTo>
                <a:lnTo>
                  <a:pt x="0" y="53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65"/>
          <p:cNvSpPr txBox="1"/>
          <p:nvPr/>
        </p:nvSpPr>
        <p:spPr>
          <a:xfrm>
            <a:off x="7148512" y="59372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3" name="Google Shape;2753;p65"/>
          <p:cNvCxnSpPr/>
          <p:nvPr/>
        </p:nvCxnSpPr>
        <p:spPr>
          <a:xfrm>
            <a:off x="819150" y="5822950"/>
            <a:ext cx="1922462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4" name="Google Shape;2754;p65"/>
          <p:cNvSpPr/>
          <p:nvPr/>
        </p:nvSpPr>
        <p:spPr>
          <a:xfrm>
            <a:off x="2747962" y="5778500"/>
            <a:ext cx="85725" cy="85725"/>
          </a:xfrm>
          <a:custGeom>
            <a:rect b="b" l="l" r="r" t="t"/>
            <a:pathLst>
              <a:path extrusionOk="0" h="54" w="54">
                <a:moveTo>
                  <a:pt x="0" y="0"/>
                </a:moveTo>
                <a:lnTo>
                  <a:pt x="53" y="25"/>
                </a:lnTo>
                <a:lnTo>
                  <a:pt x="0" y="53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65"/>
          <p:cNvSpPr txBox="1"/>
          <p:nvPr/>
        </p:nvSpPr>
        <p:spPr>
          <a:xfrm>
            <a:off x="1622425" y="59372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6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Quartiles &amp; Box Plots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Quartiles</a:t>
            </a:r>
            <a:endParaRPr/>
          </a:p>
        </p:txBody>
      </p:sp>
      <p:sp>
        <p:nvSpPr>
          <p:cNvPr id="2766" name="Google Shape;2766;p67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</a:t>
            </a: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Noncentral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Tendency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Split Ordered Data into 4 Quarters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Position of i-th Quartile</a:t>
            </a:r>
            <a:endParaRPr/>
          </a:p>
        </p:txBody>
      </p:sp>
      <p:sp>
        <p:nvSpPr>
          <p:cNvPr id="2767" name="Google Shape;2767;p67"/>
          <p:cNvSpPr txBox="1"/>
          <p:nvPr/>
        </p:nvSpPr>
        <p:spPr>
          <a:xfrm>
            <a:off x="1511300" y="3186112"/>
            <a:ext cx="1376362" cy="841375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p67"/>
          <p:cNvSpPr txBox="1"/>
          <p:nvPr/>
        </p:nvSpPr>
        <p:spPr>
          <a:xfrm>
            <a:off x="2886075" y="3186112"/>
            <a:ext cx="1374775" cy="841375"/>
          </a:xfrm>
          <a:prstGeom prst="rect">
            <a:avLst/>
          </a:prstGeom>
          <a:solidFill>
            <a:srgbClr val="F95AB7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p67"/>
          <p:cNvSpPr txBox="1"/>
          <p:nvPr/>
        </p:nvSpPr>
        <p:spPr>
          <a:xfrm>
            <a:off x="4252912" y="3186112"/>
            <a:ext cx="1376362" cy="841375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0" name="Google Shape;2770;p67"/>
          <p:cNvSpPr txBox="1"/>
          <p:nvPr/>
        </p:nvSpPr>
        <p:spPr>
          <a:xfrm>
            <a:off x="5629275" y="3186112"/>
            <a:ext cx="1374775" cy="841375"/>
          </a:xfrm>
          <a:prstGeom prst="rect">
            <a:avLst/>
          </a:prstGeom>
          <a:solidFill>
            <a:srgbClr val="00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p67"/>
          <p:cNvSpPr txBox="1"/>
          <p:nvPr/>
        </p:nvSpPr>
        <p:spPr>
          <a:xfrm>
            <a:off x="1824037" y="3386137"/>
            <a:ext cx="9239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/>
          </a:p>
        </p:txBody>
      </p:sp>
      <p:sp>
        <p:nvSpPr>
          <p:cNvPr id="2772" name="Google Shape;2772;p67"/>
          <p:cNvSpPr txBox="1"/>
          <p:nvPr/>
        </p:nvSpPr>
        <p:spPr>
          <a:xfrm>
            <a:off x="3043237" y="3386137"/>
            <a:ext cx="9239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/>
          </a:p>
        </p:txBody>
      </p:sp>
      <p:sp>
        <p:nvSpPr>
          <p:cNvPr id="2773" name="Google Shape;2773;p67"/>
          <p:cNvSpPr txBox="1"/>
          <p:nvPr/>
        </p:nvSpPr>
        <p:spPr>
          <a:xfrm>
            <a:off x="4491037" y="3386137"/>
            <a:ext cx="9239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/>
          </a:p>
        </p:txBody>
      </p:sp>
      <p:sp>
        <p:nvSpPr>
          <p:cNvPr id="2774" name="Google Shape;2774;p67"/>
          <p:cNvSpPr txBox="1"/>
          <p:nvPr/>
        </p:nvSpPr>
        <p:spPr>
          <a:xfrm>
            <a:off x="5862637" y="3386137"/>
            <a:ext cx="9239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/>
          </a:p>
        </p:txBody>
      </p:sp>
      <p:sp>
        <p:nvSpPr>
          <p:cNvPr id="2775" name="Google Shape;2775;p67"/>
          <p:cNvSpPr txBox="1"/>
          <p:nvPr/>
        </p:nvSpPr>
        <p:spPr>
          <a:xfrm>
            <a:off x="2509837" y="4019550"/>
            <a:ext cx="8477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76" name="Google Shape;2776;p67"/>
          <p:cNvSpPr txBox="1"/>
          <p:nvPr/>
        </p:nvSpPr>
        <p:spPr>
          <a:xfrm>
            <a:off x="3881437" y="4019550"/>
            <a:ext cx="8477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7" name="Google Shape;2777;p67"/>
          <p:cNvSpPr txBox="1"/>
          <p:nvPr/>
        </p:nvSpPr>
        <p:spPr>
          <a:xfrm>
            <a:off x="5253037" y="4019550"/>
            <a:ext cx="8477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778" name="Google Shape;2778;p67"/>
          <p:cNvCxnSpPr/>
          <p:nvPr/>
        </p:nvCxnSpPr>
        <p:spPr>
          <a:xfrm>
            <a:off x="5949950" y="5794375"/>
            <a:ext cx="13843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9" name="Google Shape;2779;p67"/>
          <p:cNvSpPr txBox="1"/>
          <p:nvPr/>
        </p:nvSpPr>
        <p:spPr>
          <a:xfrm>
            <a:off x="1363662" y="5483225"/>
            <a:ext cx="19542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Positionin</a:t>
            </a:r>
            <a:endParaRPr/>
          </a:p>
        </p:txBody>
      </p:sp>
      <p:sp>
        <p:nvSpPr>
          <p:cNvPr id="2780" name="Google Shape;2780;p67"/>
          <p:cNvSpPr txBox="1"/>
          <p:nvPr/>
        </p:nvSpPr>
        <p:spPr>
          <a:xfrm>
            <a:off x="3128962" y="5483225"/>
            <a:ext cx="1908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 Point of</a:t>
            </a:r>
            <a:endParaRPr/>
          </a:p>
        </p:txBody>
      </p:sp>
      <p:sp>
        <p:nvSpPr>
          <p:cNvPr id="2781" name="Google Shape;2781;p67"/>
          <p:cNvSpPr txBox="1"/>
          <p:nvPr/>
        </p:nvSpPr>
        <p:spPr>
          <a:xfrm>
            <a:off x="4852987" y="5483225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82" name="Google Shape;2782;p67"/>
          <p:cNvSpPr txBox="1"/>
          <p:nvPr/>
        </p:nvSpPr>
        <p:spPr>
          <a:xfrm>
            <a:off x="4965700" y="5483225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783" name="Google Shape;2783;p67"/>
          <p:cNvSpPr txBox="1"/>
          <p:nvPr/>
        </p:nvSpPr>
        <p:spPr>
          <a:xfrm>
            <a:off x="5846762" y="5216525"/>
            <a:ext cx="28416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784" name="Google Shape;2784;p67"/>
          <p:cNvSpPr txBox="1"/>
          <p:nvPr/>
        </p:nvSpPr>
        <p:spPr>
          <a:xfrm>
            <a:off x="6330950" y="52165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785" name="Google Shape;2785;p67"/>
          <p:cNvSpPr txBox="1"/>
          <p:nvPr/>
        </p:nvSpPr>
        <p:spPr>
          <a:xfrm>
            <a:off x="5268912" y="5699125"/>
            <a:ext cx="2555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1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786" name="Google Shape;2786;p67"/>
          <p:cNvSpPr txBox="1"/>
          <p:nvPr/>
        </p:nvSpPr>
        <p:spPr>
          <a:xfrm>
            <a:off x="5505450" y="54832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787" name="Google Shape;2787;p67"/>
          <p:cNvSpPr txBox="1"/>
          <p:nvPr/>
        </p:nvSpPr>
        <p:spPr>
          <a:xfrm>
            <a:off x="6037262" y="52165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788" name="Google Shape;2788;p67"/>
          <p:cNvSpPr txBox="1"/>
          <p:nvPr/>
        </p:nvSpPr>
        <p:spPr>
          <a:xfrm>
            <a:off x="6661150" y="52165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789" name="Google Shape;2789;p67"/>
          <p:cNvSpPr txBox="1"/>
          <p:nvPr/>
        </p:nvSpPr>
        <p:spPr>
          <a:xfrm>
            <a:off x="6945312" y="521652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90" name="Google Shape;2790;p67"/>
          <p:cNvSpPr txBox="1"/>
          <p:nvPr/>
        </p:nvSpPr>
        <p:spPr>
          <a:xfrm>
            <a:off x="6430962" y="578961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1" name="Google Shape;2791;p67"/>
          <p:cNvSpPr txBox="1"/>
          <p:nvPr/>
        </p:nvSpPr>
        <p:spPr>
          <a:xfrm>
            <a:off x="6189662" y="4857750"/>
            <a:ext cx="651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6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 (Q</a:t>
            </a:r>
            <a:r>
              <a:rPr b="1" baseline="-25000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) Example </a:t>
            </a:r>
            <a:endParaRPr/>
          </a:p>
        </p:txBody>
      </p:sp>
      <p:sp>
        <p:nvSpPr>
          <p:cNvPr id="2797" name="Google Shape;2797;p68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4.9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6.3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7.7	8.9	10.3	11.7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	4	5	6</a:t>
            </a:r>
            <a:endParaRPr/>
          </a:p>
        </p:txBody>
      </p:sp>
      <p:sp>
        <p:nvSpPr>
          <p:cNvPr id="2798" name="Google Shape;2798;p68"/>
          <p:cNvSpPr/>
          <p:nvPr/>
        </p:nvSpPr>
        <p:spPr>
          <a:xfrm>
            <a:off x="4044950" y="3740150"/>
            <a:ext cx="215900" cy="2921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9" name="Google Shape;2799;p68"/>
          <p:cNvCxnSpPr/>
          <p:nvPr/>
        </p:nvCxnSpPr>
        <p:spPr>
          <a:xfrm>
            <a:off x="3189287" y="4835525"/>
            <a:ext cx="14573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0" name="Google Shape;2800;p68"/>
          <p:cNvCxnSpPr/>
          <p:nvPr/>
        </p:nvCxnSpPr>
        <p:spPr>
          <a:xfrm>
            <a:off x="5140325" y="4835525"/>
            <a:ext cx="14430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1" name="Google Shape;2801;p68"/>
          <p:cNvSpPr txBox="1"/>
          <p:nvPr/>
        </p:nvSpPr>
        <p:spPr>
          <a:xfrm>
            <a:off x="546100" y="4525962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02" name="Google Shape;2802;p68"/>
          <p:cNvSpPr txBox="1"/>
          <p:nvPr/>
        </p:nvSpPr>
        <p:spPr>
          <a:xfrm>
            <a:off x="1120775" y="4525962"/>
            <a:ext cx="16383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/>
          </a:p>
        </p:txBody>
      </p:sp>
      <p:sp>
        <p:nvSpPr>
          <p:cNvPr id="2803" name="Google Shape;2803;p68"/>
          <p:cNvSpPr txBox="1"/>
          <p:nvPr/>
        </p:nvSpPr>
        <p:spPr>
          <a:xfrm>
            <a:off x="546100" y="5351462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04" name="Google Shape;2804;p68"/>
          <p:cNvSpPr txBox="1"/>
          <p:nvPr/>
        </p:nvSpPr>
        <p:spPr>
          <a:xfrm>
            <a:off x="876300" y="4741862"/>
            <a:ext cx="4270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2805" name="Google Shape;2805;p68"/>
          <p:cNvSpPr txBox="1"/>
          <p:nvPr/>
        </p:nvSpPr>
        <p:spPr>
          <a:xfrm>
            <a:off x="2730500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06" name="Google Shape;2806;p68"/>
          <p:cNvSpPr txBox="1"/>
          <p:nvPr/>
        </p:nvSpPr>
        <p:spPr>
          <a:xfrm>
            <a:off x="3298825" y="42576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807" name="Google Shape;2807;p68"/>
          <p:cNvSpPr txBox="1"/>
          <p:nvPr/>
        </p:nvSpPr>
        <p:spPr>
          <a:xfrm>
            <a:off x="3948112" y="42576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808" name="Google Shape;2808;p68"/>
          <p:cNvSpPr txBox="1"/>
          <p:nvPr/>
        </p:nvSpPr>
        <p:spPr>
          <a:xfrm>
            <a:off x="4679950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09" name="Google Shape;2809;p68"/>
          <p:cNvSpPr txBox="1"/>
          <p:nvPr/>
        </p:nvSpPr>
        <p:spPr>
          <a:xfrm>
            <a:off x="5249862" y="42576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810" name="Google Shape;2810;p68"/>
          <p:cNvSpPr txBox="1"/>
          <p:nvPr/>
        </p:nvSpPr>
        <p:spPr>
          <a:xfrm>
            <a:off x="5884862" y="42576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811" name="Google Shape;2811;p68"/>
          <p:cNvSpPr txBox="1"/>
          <p:nvPr/>
        </p:nvSpPr>
        <p:spPr>
          <a:xfrm>
            <a:off x="6618287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12" name="Google Shape;2812;p68"/>
          <p:cNvSpPr txBox="1"/>
          <p:nvPr/>
        </p:nvSpPr>
        <p:spPr>
          <a:xfrm>
            <a:off x="7759700" y="45259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≅</a:t>
            </a:r>
            <a:endParaRPr/>
          </a:p>
        </p:txBody>
      </p:sp>
      <p:sp>
        <p:nvSpPr>
          <p:cNvPr id="2813" name="Google Shape;2813;p68"/>
          <p:cNvSpPr txBox="1"/>
          <p:nvPr/>
        </p:nvSpPr>
        <p:spPr>
          <a:xfrm>
            <a:off x="1149350" y="53514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14" name="Google Shape;2814;p68"/>
          <p:cNvSpPr txBox="1"/>
          <p:nvPr/>
        </p:nvSpPr>
        <p:spPr>
          <a:xfrm>
            <a:off x="3060700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15" name="Google Shape;2815;p68"/>
          <p:cNvSpPr txBox="1"/>
          <p:nvPr/>
        </p:nvSpPr>
        <p:spPr>
          <a:xfrm>
            <a:off x="4246562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16" name="Google Shape;2816;p68"/>
          <p:cNvSpPr txBox="1"/>
          <p:nvPr/>
        </p:nvSpPr>
        <p:spPr>
          <a:xfrm>
            <a:off x="3702050" y="48307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17" name="Google Shape;2817;p68"/>
          <p:cNvSpPr txBox="1"/>
          <p:nvPr/>
        </p:nvSpPr>
        <p:spPr>
          <a:xfrm>
            <a:off x="5010150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18" name="Google Shape;2818;p68"/>
          <p:cNvSpPr txBox="1"/>
          <p:nvPr/>
        </p:nvSpPr>
        <p:spPr>
          <a:xfrm>
            <a:off x="5554662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19" name="Google Shape;2819;p68"/>
          <p:cNvSpPr txBox="1"/>
          <p:nvPr/>
        </p:nvSpPr>
        <p:spPr>
          <a:xfrm>
            <a:off x="6183312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0" name="Google Shape;2820;p68"/>
          <p:cNvSpPr txBox="1"/>
          <p:nvPr/>
        </p:nvSpPr>
        <p:spPr>
          <a:xfrm>
            <a:off x="5646737" y="48307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21" name="Google Shape;2821;p68"/>
          <p:cNvSpPr txBox="1"/>
          <p:nvPr/>
        </p:nvSpPr>
        <p:spPr>
          <a:xfrm>
            <a:off x="6934200" y="45259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2" name="Google Shape;2822;p68"/>
          <p:cNvSpPr txBox="1"/>
          <p:nvPr/>
        </p:nvSpPr>
        <p:spPr>
          <a:xfrm>
            <a:off x="7173912" y="4525962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/>
          </a:p>
        </p:txBody>
      </p:sp>
      <p:sp>
        <p:nvSpPr>
          <p:cNvPr id="2823" name="Google Shape;2823;p68"/>
          <p:cNvSpPr txBox="1"/>
          <p:nvPr/>
        </p:nvSpPr>
        <p:spPr>
          <a:xfrm>
            <a:off x="8102600" y="45259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24" name="Google Shape;2824;p68"/>
          <p:cNvSpPr txBox="1"/>
          <p:nvPr/>
        </p:nvSpPr>
        <p:spPr>
          <a:xfrm>
            <a:off x="1492250" y="53514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25" name="Google Shape;2825;p68"/>
          <p:cNvSpPr txBox="1"/>
          <p:nvPr/>
        </p:nvSpPr>
        <p:spPr>
          <a:xfrm>
            <a:off x="1811337" y="53514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26" name="Google Shape;2826;p68"/>
          <p:cNvSpPr txBox="1"/>
          <p:nvPr/>
        </p:nvSpPr>
        <p:spPr>
          <a:xfrm>
            <a:off x="876300" y="55673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7" name="Google Shape;2827;p68"/>
          <p:cNvSpPr txBox="1"/>
          <p:nvPr/>
        </p:nvSpPr>
        <p:spPr>
          <a:xfrm>
            <a:off x="3605212" y="42576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828" name="Google Shape;2828;p68"/>
          <p:cNvSpPr txBox="1"/>
          <p:nvPr/>
        </p:nvSpPr>
        <p:spPr>
          <a:xfrm>
            <a:off x="3457575" y="3898900"/>
            <a:ext cx="651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9" name="Google Shape;2829;p68"/>
          <p:cNvSpPr txBox="1"/>
          <p:nvPr/>
        </p:nvSpPr>
        <p:spPr>
          <a:xfrm>
            <a:off x="4425950" y="3898900"/>
            <a:ext cx="457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0" name="Google Shape;2830;p68"/>
          <p:cNvSpPr txBox="1"/>
          <p:nvPr/>
        </p:nvSpPr>
        <p:spPr>
          <a:xfrm>
            <a:off x="5407025" y="3898900"/>
            <a:ext cx="651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1" name="Google Shape;2831;p68"/>
          <p:cNvSpPr txBox="1"/>
          <p:nvPr/>
        </p:nvSpPr>
        <p:spPr>
          <a:xfrm>
            <a:off x="6362700" y="3898900"/>
            <a:ext cx="457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2" name="Google Shape;2832;p68"/>
          <p:cNvSpPr txBox="1"/>
          <p:nvPr/>
        </p:nvSpPr>
        <p:spPr>
          <a:xfrm>
            <a:off x="7086600" y="45259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33" name="Google Shape;2833;p68"/>
          <p:cNvSpPr txBox="1"/>
          <p:nvPr/>
        </p:nvSpPr>
        <p:spPr>
          <a:xfrm>
            <a:off x="1711325" y="53514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6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 (Q</a:t>
            </a:r>
            <a:r>
              <a:rPr b="1" baseline="-25000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) Example </a:t>
            </a:r>
            <a:endParaRPr/>
          </a:p>
        </p:txBody>
      </p:sp>
      <p:sp>
        <p:nvSpPr>
          <p:cNvPr id="2839" name="Google Shape;2839;p69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4.9	6.3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7.7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8.9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10.3	11.7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5	6</a:t>
            </a:r>
            <a:endParaRPr/>
          </a:p>
        </p:txBody>
      </p:sp>
      <p:sp>
        <p:nvSpPr>
          <p:cNvPr id="2840" name="Google Shape;2840;p69"/>
          <p:cNvSpPr/>
          <p:nvPr/>
        </p:nvSpPr>
        <p:spPr>
          <a:xfrm>
            <a:off x="5340350" y="3587750"/>
            <a:ext cx="215900" cy="2921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1" name="Google Shape;2841;p69"/>
          <p:cNvCxnSpPr/>
          <p:nvPr/>
        </p:nvCxnSpPr>
        <p:spPr>
          <a:xfrm>
            <a:off x="3071812" y="4724400"/>
            <a:ext cx="147161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2" name="Google Shape;2842;p69"/>
          <p:cNvCxnSpPr/>
          <p:nvPr/>
        </p:nvCxnSpPr>
        <p:spPr>
          <a:xfrm>
            <a:off x="5018087" y="4724400"/>
            <a:ext cx="14605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3" name="Google Shape;2843;p69"/>
          <p:cNvCxnSpPr/>
          <p:nvPr/>
        </p:nvCxnSpPr>
        <p:spPr>
          <a:xfrm>
            <a:off x="1590675" y="5802312"/>
            <a:ext cx="142875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44" name="Google Shape;2844;p69"/>
          <p:cNvSpPr txBox="1"/>
          <p:nvPr/>
        </p:nvSpPr>
        <p:spPr>
          <a:xfrm>
            <a:off x="514350" y="4413250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45" name="Google Shape;2845;p69"/>
          <p:cNvSpPr txBox="1"/>
          <p:nvPr/>
        </p:nvSpPr>
        <p:spPr>
          <a:xfrm>
            <a:off x="1082675" y="4413250"/>
            <a:ext cx="16383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/>
          </a:p>
        </p:txBody>
      </p:sp>
      <p:sp>
        <p:nvSpPr>
          <p:cNvPr id="2846" name="Google Shape;2846;p69"/>
          <p:cNvSpPr txBox="1"/>
          <p:nvPr/>
        </p:nvSpPr>
        <p:spPr>
          <a:xfrm>
            <a:off x="514350" y="5491162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47" name="Google Shape;2847;p69"/>
          <p:cNvSpPr txBox="1"/>
          <p:nvPr/>
        </p:nvSpPr>
        <p:spPr>
          <a:xfrm>
            <a:off x="847725" y="4629150"/>
            <a:ext cx="4270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2848" name="Google Shape;2848;p69"/>
          <p:cNvSpPr txBox="1"/>
          <p:nvPr/>
        </p:nvSpPr>
        <p:spPr>
          <a:xfrm>
            <a:off x="2625725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49" name="Google Shape;2849;p69"/>
          <p:cNvSpPr txBox="1"/>
          <p:nvPr/>
        </p:nvSpPr>
        <p:spPr>
          <a:xfrm>
            <a:off x="3248025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850" name="Google Shape;2850;p69"/>
          <p:cNvSpPr txBox="1"/>
          <p:nvPr/>
        </p:nvSpPr>
        <p:spPr>
          <a:xfrm>
            <a:off x="3870325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851" name="Google Shape;2851;p69"/>
          <p:cNvSpPr txBox="1"/>
          <p:nvPr/>
        </p:nvSpPr>
        <p:spPr>
          <a:xfrm>
            <a:off x="4573587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52" name="Google Shape;2852;p69"/>
          <p:cNvSpPr txBox="1"/>
          <p:nvPr/>
        </p:nvSpPr>
        <p:spPr>
          <a:xfrm>
            <a:off x="5194300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853" name="Google Shape;2853;p69"/>
          <p:cNvSpPr txBox="1"/>
          <p:nvPr/>
        </p:nvSpPr>
        <p:spPr>
          <a:xfrm>
            <a:off x="5803900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854" name="Google Shape;2854;p69"/>
          <p:cNvSpPr txBox="1"/>
          <p:nvPr/>
        </p:nvSpPr>
        <p:spPr>
          <a:xfrm>
            <a:off x="6507162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55" name="Google Shape;2855;p69"/>
          <p:cNvSpPr txBox="1"/>
          <p:nvPr/>
        </p:nvSpPr>
        <p:spPr>
          <a:xfrm>
            <a:off x="1146175" y="54911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56" name="Google Shape;2856;p69"/>
          <p:cNvSpPr txBox="1"/>
          <p:nvPr/>
        </p:nvSpPr>
        <p:spPr>
          <a:xfrm>
            <a:off x="2084387" y="524033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857" name="Google Shape;2857;p69"/>
          <p:cNvSpPr txBox="1"/>
          <p:nvPr/>
        </p:nvSpPr>
        <p:spPr>
          <a:xfrm>
            <a:off x="3048000" y="5491162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58" name="Google Shape;2858;p69"/>
          <p:cNvSpPr txBox="1"/>
          <p:nvPr/>
        </p:nvSpPr>
        <p:spPr>
          <a:xfrm>
            <a:off x="2968625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59" name="Google Shape;2859;p69"/>
          <p:cNvSpPr txBox="1"/>
          <p:nvPr/>
        </p:nvSpPr>
        <p:spPr>
          <a:xfrm>
            <a:off x="4156075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60" name="Google Shape;2860;p69"/>
          <p:cNvSpPr txBox="1"/>
          <p:nvPr/>
        </p:nvSpPr>
        <p:spPr>
          <a:xfrm>
            <a:off x="3597275" y="4719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61" name="Google Shape;2861;p69"/>
          <p:cNvSpPr txBox="1"/>
          <p:nvPr/>
        </p:nvSpPr>
        <p:spPr>
          <a:xfrm>
            <a:off x="4914900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62" name="Google Shape;2862;p69"/>
          <p:cNvSpPr txBox="1"/>
          <p:nvPr/>
        </p:nvSpPr>
        <p:spPr>
          <a:xfrm>
            <a:off x="5487987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63" name="Google Shape;2863;p69"/>
          <p:cNvSpPr txBox="1"/>
          <p:nvPr/>
        </p:nvSpPr>
        <p:spPr>
          <a:xfrm>
            <a:off x="6089650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64" name="Google Shape;2864;p69"/>
          <p:cNvSpPr txBox="1"/>
          <p:nvPr/>
        </p:nvSpPr>
        <p:spPr>
          <a:xfrm>
            <a:off x="5537200" y="47196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65" name="Google Shape;2865;p69"/>
          <p:cNvSpPr txBox="1"/>
          <p:nvPr/>
        </p:nvSpPr>
        <p:spPr>
          <a:xfrm>
            <a:off x="6835775" y="4413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66" name="Google Shape;2866;p69"/>
          <p:cNvSpPr txBox="1"/>
          <p:nvPr/>
        </p:nvSpPr>
        <p:spPr>
          <a:xfrm>
            <a:off x="7142162" y="4413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67" name="Google Shape;2867;p69"/>
          <p:cNvSpPr txBox="1"/>
          <p:nvPr/>
        </p:nvSpPr>
        <p:spPr>
          <a:xfrm>
            <a:off x="1474787" y="52403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68" name="Google Shape;2868;p69"/>
          <p:cNvSpPr txBox="1"/>
          <p:nvPr/>
        </p:nvSpPr>
        <p:spPr>
          <a:xfrm>
            <a:off x="1766887" y="52403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69" name="Google Shape;2869;p69"/>
          <p:cNvSpPr txBox="1"/>
          <p:nvPr/>
        </p:nvSpPr>
        <p:spPr>
          <a:xfrm>
            <a:off x="2393950" y="52403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870" name="Google Shape;2870;p69"/>
          <p:cNvSpPr txBox="1"/>
          <p:nvPr/>
        </p:nvSpPr>
        <p:spPr>
          <a:xfrm>
            <a:off x="2700337" y="524033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871" name="Google Shape;2871;p69"/>
          <p:cNvSpPr txBox="1"/>
          <p:nvPr/>
        </p:nvSpPr>
        <p:spPr>
          <a:xfrm>
            <a:off x="2100262" y="5797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72" name="Google Shape;2872;p69"/>
          <p:cNvSpPr txBox="1"/>
          <p:nvPr/>
        </p:nvSpPr>
        <p:spPr>
          <a:xfrm>
            <a:off x="3376612" y="54911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873" name="Google Shape;2873;p69"/>
          <p:cNvSpPr txBox="1"/>
          <p:nvPr/>
        </p:nvSpPr>
        <p:spPr>
          <a:xfrm>
            <a:off x="3683000" y="5491162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74" name="Google Shape;2874;p69"/>
          <p:cNvSpPr txBox="1"/>
          <p:nvPr/>
        </p:nvSpPr>
        <p:spPr>
          <a:xfrm>
            <a:off x="847725" y="5707062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75" name="Google Shape;2875;p69"/>
          <p:cNvSpPr txBox="1"/>
          <p:nvPr/>
        </p:nvSpPr>
        <p:spPr>
          <a:xfrm>
            <a:off x="3541712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876" name="Google Shape;2876;p69"/>
          <p:cNvSpPr txBox="1"/>
          <p:nvPr/>
        </p:nvSpPr>
        <p:spPr>
          <a:xfrm>
            <a:off x="3400425" y="37877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877" name="Google Shape;2877;p69"/>
          <p:cNvSpPr txBox="1"/>
          <p:nvPr/>
        </p:nvSpPr>
        <p:spPr>
          <a:xfrm>
            <a:off x="4327525" y="37877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878" name="Google Shape;2878;p69"/>
          <p:cNvSpPr txBox="1"/>
          <p:nvPr/>
        </p:nvSpPr>
        <p:spPr>
          <a:xfrm>
            <a:off x="5346700" y="37877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879" name="Google Shape;2879;p69"/>
          <p:cNvSpPr txBox="1"/>
          <p:nvPr/>
        </p:nvSpPr>
        <p:spPr>
          <a:xfrm>
            <a:off x="6262687" y="37877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880" name="Google Shape;2880;p69"/>
          <p:cNvSpPr txBox="1"/>
          <p:nvPr/>
        </p:nvSpPr>
        <p:spPr>
          <a:xfrm>
            <a:off x="7045325" y="44132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81" name="Google Shape;2881;p69"/>
          <p:cNvSpPr txBox="1"/>
          <p:nvPr/>
        </p:nvSpPr>
        <p:spPr>
          <a:xfrm>
            <a:off x="1684337" y="52403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82" name="Google Shape;2882;p69"/>
          <p:cNvSpPr txBox="1"/>
          <p:nvPr/>
        </p:nvSpPr>
        <p:spPr>
          <a:xfrm>
            <a:off x="2605087" y="524033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83" name="Google Shape;2883;p69"/>
          <p:cNvSpPr txBox="1"/>
          <p:nvPr/>
        </p:nvSpPr>
        <p:spPr>
          <a:xfrm>
            <a:off x="3587750" y="5491162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Summary Table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609600" y="1981200"/>
            <a:ext cx="8458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Lists Categories &amp; No. Elements in Category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Obtained by Tallying Responses in Category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24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May Show Frequencies (Counts), % or Both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223837" y="3773487"/>
            <a:ext cx="15335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Row  Is Category</a:t>
            </a:r>
            <a:endParaRPr/>
          </a:p>
        </p:txBody>
      </p:sp>
      <p:cxnSp>
        <p:nvCxnSpPr>
          <p:cNvPr id="209" name="Google Shape;209;p7"/>
          <p:cNvCxnSpPr/>
          <p:nvPr/>
        </p:nvCxnSpPr>
        <p:spPr>
          <a:xfrm>
            <a:off x="1377950" y="4622800"/>
            <a:ext cx="444500" cy="5207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" name="Google Shape;210;p7"/>
          <p:cNvSpPr txBox="1"/>
          <p:nvPr/>
        </p:nvSpPr>
        <p:spPr>
          <a:xfrm>
            <a:off x="7615237" y="3925887"/>
            <a:ext cx="1076325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Tally:</a:t>
            </a:r>
            <a:br>
              <a:rPr b="0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||||  ||||</a:t>
            </a:r>
            <a:b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||||  ||||</a:t>
            </a:r>
            <a:endParaRPr/>
          </a:p>
        </p:txBody>
      </p:sp>
      <p:cxnSp>
        <p:nvCxnSpPr>
          <p:cNvPr id="211" name="Google Shape;211;p7"/>
          <p:cNvCxnSpPr/>
          <p:nvPr/>
        </p:nvCxnSpPr>
        <p:spPr>
          <a:xfrm>
            <a:off x="7715250" y="4438650"/>
            <a:ext cx="292100" cy="21590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7"/>
          <p:cNvCxnSpPr/>
          <p:nvPr/>
        </p:nvCxnSpPr>
        <p:spPr>
          <a:xfrm>
            <a:off x="8191500" y="4438650"/>
            <a:ext cx="292100" cy="21590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7"/>
          <p:cNvCxnSpPr/>
          <p:nvPr/>
        </p:nvCxnSpPr>
        <p:spPr>
          <a:xfrm>
            <a:off x="7696200" y="4787900"/>
            <a:ext cx="292100" cy="21590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7"/>
          <p:cNvCxnSpPr/>
          <p:nvPr/>
        </p:nvCxnSpPr>
        <p:spPr>
          <a:xfrm>
            <a:off x="8197850" y="4781550"/>
            <a:ext cx="292100" cy="21590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7"/>
          <p:cNvCxnSpPr/>
          <p:nvPr/>
        </p:nvCxnSpPr>
        <p:spPr>
          <a:xfrm flipH="1">
            <a:off x="6699250" y="4622800"/>
            <a:ext cx="774700" cy="368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6" name="Google Shape;216;p7"/>
          <p:cNvSpPr txBox="1"/>
          <p:nvPr/>
        </p:nvSpPr>
        <p:spPr>
          <a:xfrm>
            <a:off x="1873250" y="3968750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873250" y="3968750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914525" y="3968750"/>
            <a:ext cx="3514725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5438775" y="3968750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5480050" y="3968750"/>
            <a:ext cx="1649412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7138987" y="3968750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7138987" y="3968750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1873250" y="4010025"/>
            <a:ext cx="31750" cy="401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138987" y="4010025"/>
            <a:ext cx="31750" cy="4016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3116262" y="3979862"/>
            <a:ext cx="11080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5711825" y="3979862"/>
            <a:ext cx="11842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1873250" y="4421187"/>
            <a:ext cx="31750" cy="460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914525" y="4421187"/>
            <a:ext cx="351472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1914525" y="4448175"/>
            <a:ext cx="3514725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5438775" y="4421187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5438775" y="4448175"/>
            <a:ext cx="46037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494337" y="4421187"/>
            <a:ext cx="163671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5494337" y="4448175"/>
            <a:ext cx="1636712" cy="1746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7138987" y="4421187"/>
            <a:ext cx="31750" cy="46037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1873250" y="4475162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7138987" y="4475162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1905000" y="4433887"/>
            <a:ext cx="18891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5918200" y="4433887"/>
            <a:ext cx="765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1873250" y="4864100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7138987" y="4864100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1905000" y="4822825"/>
            <a:ext cx="18700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Economics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5918200" y="4822825"/>
            <a:ext cx="765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20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1873250" y="5253037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138987" y="5253037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905000" y="5210175"/>
            <a:ext cx="219392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5918200" y="5210175"/>
            <a:ext cx="765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50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6015037" y="5603875"/>
            <a:ext cx="566737" cy="1270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1873250" y="5640387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1873250" y="6029325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1873250" y="6029325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1914525" y="6029325"/>
            <a:ext cx="3514725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5438775" y="6029325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480050" y="6029325"/>
            <a:ext cx="1649412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7138987" y="5640387"/>
            <a:ext cx="31750" cy="379412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7138987" y="6029325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7138987" y="6029325"/>
            <a:ext cx="31750" cy="31750"/>
          </a:xfrm>
          <a:prstGeom prst="rect">
            <a:avLst/>
          </a:prstGeom>
          <a:solidFill>
            <a:srgbClr val="D989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1905000" y="5599112"/>
            <a:ext cx="9556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5918200" y="5599112"/>
            <a:ext cx="765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7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 (Q</a:t>
            </a:r>
            <a:r>
              <a:rPr b="1" baseline="-25000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) Example </a:t>
            </a:r>
            <a:endParaRPr/>
          </a:p>
        </p:txBody>
      </p:sp>
      <p:sp>
        <p:nvSpPr>
          <p:cNvPr id="2889" name="Google Shape;2889;p70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10.3	4.9	8.9	11.7	6.3	7.7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4.9	6.3	7.7	8.9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10.3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11.7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3	4	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6</a:t>
            </a:r>
            <a:endParaRPr/>
          </a:p>
        </p:txBody>
      </p:sp>
      <p:sp>
        <p:nvSpPr>
          <p:cNvPr id="2890" name="Google Shape;2890;p70"/>
          <p:cNvSpPr/>
          <p:nvPr/>
        </p:nvSpPr>
        <p:spPr>
          <a:xfrm>
            <a:off x="6788150" y="3663950"/>
            <a:ext cx="215900" cy="2921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1" name="Google Shape;2891;p70"/>
          <p:cNvCxnSpPr/>
          <p:nvPr/>
        </p:nvCxnSpPr>
        <p:spPr>
          <a:xfrm>
            <a:off x="3065462" y="4724400"/>
            <a:ext cx="1484312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2" name="Google Shape;2892;p70"/>
          <p:cNvCxnSpPr/>
          <p:nvPr/>
        </p:nvCxnSpPr>
        <p:spPr>
          <a:xfrm>
            <a:off x="5024437" y="4724400"/>
            <a:ext cx="14732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3" name="Google Shape;2893;p70"/>
          <p:cNvSpPr txBox="1"/>
          <p:nvPr/>
        </p:nvSpPr>
        <p:spPr>
          <a:xfrm>
            <a:off x="508000" y="4413250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94" name="Google Shape;2894;p70"/>
          <p:cNvSpPr txBox="1"/>
          <p:nvPr/>
        </p:nvSpPr>
        <p:spPr>
          <a:xfrm>
            <a:off x="1076325" y="4413250"/>
            <a:ext cx="16383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/>
          </a:p>
        </p:txBody>
      </p:sp>
      <p:sp>
        <p:nvSpPr>
          <p:cNvPr id="2895" name="Google Shape;2895;p70"/>
          <p:cNvSpPr txBox="1"/>
          <p:nvPr/>
        </p:nvSpPr>
        <p:spPr>
          <a:xfrm>
            <a:off x="508000" y="5238750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896" name="Google Shape;2896;p70"/>
          <p:cNvSpPr txBox="1"/>
          <p:nvPr/>
        </p:nvSpPr>
        <p:spPr>
          <a:xfrm>
            <a:off x="841375" y="4629150"/>
            <a:ext cx="4270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</p:txBody>
      </p:sp>
      <p:sp>
        <p:nvSpPr>
          <p:cNvPr id="2897" name="Google Shape;2897;p70"/>
          <p:cNvSpPr txBox="1"/>
          <p:nvPr/>
        </p:nvSpPr>
        <p:spPr>
          <a:xfrm>
            <a:off x="2619375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898" name="Google Shape;2898;p70"/>
          <p:cNvSpPr txBox="1"/>
          <p:nvPr/>
        </p:nvSpPr>
        <p:spPr>
          <a:xfrm>
            <a:off x="3254375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899" name="Google Shape;2899;p70"/>
          <p:cNvSpPr txBox="1"/>
          <p:nvPr/>
        </p:nvSpPr>
        <p:spPr>
          <a:xfrm>
            <a:off x="3876675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900" name="Google Shape;2900;p70"/>
          <p:cNvSpPr txBox="1"/>
          <p:nvPr/>
        </p:nvSpPr>
        <p:spPr>
          <a:xfrm>
            <a:off x="4579937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901" name="Google Shape;2901;p70"/>
          <p:cNvSpPr txBox="1"/>
          <p:nvPr/>
        </p:nvSpPr>
        <p:spPr>
          <a:xfrm>
            <a:off x="5213350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2902" name="Google Shape;2902;p70"/>
          <p:cNvSpPr txBox="1"/>
          <p:nvPr/>
        </p:nvSpPr>
        <p:spPr>
          <a:xfrm>
            <a:off x="5824537" y="41465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2903" name="Google Shape;2903;p70"/>
          <p:cNvSpPr txBox="1"/>
          <p:nvPr/>
        </p:nvSpPr>
        <p:spPr>
          <a:xfrm>
            <a:off x="6526212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904" name="Google Shape;2904;p70"/>
          <p:cNvSpPr txBox="1"/>
          <p:nvPr/>
        </p:nvSpPr>
        <p:spPr>
          <a:xfrm>
            <a:off x="7723187" y="4413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≅</a:t>
            </a:r>
            <a:endParaRPr/>
          </a:p>
        </p:txBody>
      </p:sp>
      <p:sp>
        <p:nvSpPr>
          <p:cNvPr id="2905" name="Google Shape;2905;p70"/>
          <p:cNvSpPr txBox="1"/>
          <p:nvPr/>
        </p:nvSpPr>
        <p:spPr>
          <a:xfrm>
            <a:off x="1147762" y="52387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906" name="Google Shape;2906;p70"/>
          <p:cNvSpPr txBox="1"/>
          <p:nvPr/>
        </p:nvSpPr>
        <p:spPr>
          <a:xfrm>
            <a:off x="2962275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07" name="Google Shape;2907;p70"/>
          <p:cNvSpPr txBox="1"/>
          <p:nvPr/>
        </p:nvSpPr>
        <p:spPr>
          <a:xfrm>
            <a:off x="4162425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08" name="Google Shape;2908;p70"/>
          <p:cNvSpPr txBox="1"/>
          <p:nvPr/>
        </p:nvSpPr>
        <p:spPr>
          <a:xfrm>
            <a:off x="3597275" y="4718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09" name="Google Shape;2909;p70"/>
          <p:cNvSpPr txBox="1"/>
          <p:nvPr/>
        </p:nvSpPr>
        <p:spPr>
          <a:xfrm>
            <a:off x="4921250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10" name="Google Shape;2910;p70"/>
          <p:cNvSpPr txBox="1"/>
          <p:nvPr/>
        </p:nvSpPr>
        <p:spPr>
          <a:xfrm>
            <a:off x="5507037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911" name="Google Shape;2911;p70"/>
          <p:cNvSpPr txBox="1"/>
          <p:nvPr/>
        </p:nvSpPr>
        <p:spPr>
          <a:xfrm>
            <a:off x="6108700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12" name="Google Shape;2912;p70"/>
          <p:cNvSpPr txBox="1"/>
          <p:nvPr/>
        </p:nvSpPr>
        <p:spPr>
          <a:xfrm>
            <a:off x="5549900" y="4718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13" name="Google Shape;2913;p70"/>
          <p:cNvSpPr txBox="1"/>
          <p:nvPr/>
        </p:nvSpPr>
        <p:spPr>
          <a:xfrm>
            <a:off x="6854825" y="4413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14" name="Google Shape;2914;p70"/>
          <p:cNvSpPr txBox="1"/>
          <p:nvPr/>
        </p:nvSpPr>
        <p:spPr>
          <a:xfrm>
            <a:off x="7161212" y="44132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2915" name="Google Shape;2915;p70"/>
          <p:cNvSpPr txBox="1"/>
          <p:nvPr/>
        </p:nvSpPr>
        <p:spPr>
          <a:xfrm>
            <a:off x="8051800" y="4413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16" name="Google Shape;2916;p70"/>
          <p:cNvSpPr txBox="1"/>
          <p:nvPr/>
        </p:nvSpPr>
        <p:spPr>
          <a:xfrm>
            <a:off x="1450975" y="52387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917" name="Google Shape;2917;p70"/>
          <p:cNvSpPr txBox="1"/>
          <p:nvPr/>
        </p:nvSpPr>
        <p:spPr>
          <a:xfrm>
            <a:off x="1984375" y="52387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18" name="Google Shape;2918;p70"/>
          <p:cNvSpPr txBox="1"/>
          <p:nvPr/>
        </p:nvSpPr>
        <p:spPr>
          <a:xfrm>
            <a:off x="841375" y="54546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19" name="Google Shape;2919;p70"/>
          <p:cNvSpPr txBox="1"/>
          <p:nvPr/>
        </p:nvSpPr>
        <p:spPr>
          <a:xfrm>
            <a:off x="3548062" y="41465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920" name="Google Shape;2920;p70"/>
          <p:cNvSpPr txBox="1"/>
          <p:nvPr/>
        </p:nvSpPr>
        <p:spPr>
          <a:xfrm>
            <a:off x="3406775" y="37877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921" name="Google Shape;2921;p70"/>
          <p:cNvSpPr txBox="1"/>
          <p:nvPr/>
        </p:nvSpPr>
        <p:spPr>
          <a:xfrm>
            <a:off x="4335462" y="37877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922" name="Google Shape;2922;p70"/>
          <p:cNvSpPr txBox="1"/>
          <p:nvPr/>
        </p:nvSpPr>
        <p:spPr>
          <a:xfrm>
            <a:off x="5365750" y="37877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923" name="Google Shape;2923;p70"/>
          <p:cNvSpPr txBox="1"/>
          <p:nvPr/>
        </p:nvSpPr>
        <p:spPr>
          <a:xfrm>
            <a:off x="6281737" y="37877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924" name="Google Shape;2924;p70"/>
          <p:cNvSpPr txBox="1"/>
          <p:nvPr/>
        </p:nvSpPr>
        <p:spPr>
          <a:xfrm>
            <a:off x="7064375" y="44132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25" name="Google Shape;2925;p70"/>
          <p:cNvSpPr txBox="1"/>
          <p:nvPr/>
        </p:nvSpPr>
        <p:spPr>
          <a:xfrm>
            <a:off x="1889125" y="52387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71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Numerical Data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&amp; Measures</a:t>
            </a:r>
            <a:endParaRPr/>
          </a:p>
        </p:txBody>
      </p:sp>
      <p:sp>
        <p:nvSpPr>
          <p:cNvPr id="2931" name="Google Shape;2931;p71"/>
          <p:cNvSpPr/>
          <p:nvPr/>
        </p:nvSpPr>
        <p:spPr>
          <a:xfrm>
            <a:off x="3343275" y="2001837"/>
            <a:ext cx="2395537" cy="784225"/>
          </a:xfrm>
          <a:custGeom>
            <a:rect b="b" l="l" r="r" t="t"/>
            <a:pathLst>
              <a:path extrusionOk="0" h="494" w="1509">
                <a:moveTo>
                  <a:pt x="0" y="493"/>
                </a:moveTo>
                <a:lnTo>
                  <a:pt x="1508" y="493"/>
                </a:lnTo>
                <a:lnTo>
                  <a:pt x="1508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71"/>
          <p:cNvSpPr txBox="1"/>
          <p:nvPr/>
        </p:nvSpPr>
        <p:spPr>
          <a:xfrm>
            <a:off x="3279775" y="1962150"/>
            <a:ext cx="25050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Data</a:t>
            </a:r>
            <a:endParaRPr/>
          </a:p>
        </p:txBody>
      </p:sp>
      <p:sp>
        <p:nvSpPr>
          <p:cNvPr id="2933" name="Google Shape;2933;p71"/>
          <p:cNvSpPr txBox="1"/>
          <p:nvPr/>
        </p:nvSpPr>
        <p:spPr>
          <a:xfrm>
            <a:off x="3652837" y="2343150"/>
            <a:ext cx="176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2934" name="Google Shape;2934;p71"/>
          <p:cNvSpPr/>
          <p:nvPr/>
        </p:nvSpPr>
        <p:spPr>
          <a:xfrm>
            <a:off x="4540250" y="2784475"/>
            <a:ext cx="1587" cy="203200"/>
          </a:xfrm>
          <a:custGeom>
            <a:rect b="b" l="l" r="r" t="t"/>
            <a:pathLst>
              <a:path extrusionOk="0" h="128" w="1">
                <a:moveTo>
                  <a:pt x="0" y="0"/>
                </a:moveTo>
                <a:lnTo>
                  <a:pt x="0" y="94"/>
                </a:lnTo>
                <a:lnTo>
                  <a:pt x="0" y="102"/>
                </a:lnTo>
                <a:lnTo>
                  <a:pt x="0" y="127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5" name="Google Shape;2935;p71"/>
          <p:cNvSpPr/>
          <p:nvPr/>
        </p:nvSpPr>
        <p:spPr>
          <a:xfrm>
            <a:off x="4476750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7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Google Shape;2936;p71"/>
          <p:cNvSpPr/>
          <p:nvPr/>
        </p:nvSpPr>
        <p:spPr>
          <a:xfrm>
            <a:off x="2074862" y="2784475"/>
            <a:ext cx="2466975" cy="203200"/>
          </a:xfrm>
          <a:custGeom>
            <a:rect b="b" l="l" r="r" t="t"/>
            <a:pathLst>
              <a:path extrusionOk="0" h="128" w="1554">
                <a:moveTo>
                  <a:pt x="1553" y="0"/>
                </a:moveTo>
                <a:lnTo>
                  <a:pt x="1553" y="94"/>
                </a:lnTo>
                <a:lnTo>
                  <a:pt x="0" y="94"/>
                </a:lnTo>
                <a:lnTo>
                  <a:pt x="0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71"/>
          <p:cNvSpPr/>
          <p:nvPr/>
        </p:nvSpPr>
        <p:spPr>
          <a:xfrm>
            <a:off x="20145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8" name="Google Shape;2938;p71"/>
          <p:cNvSpPr/>
          <p:nvPr/>
        </p:nvSpPr>
        <p:spPr>
          <a:xfrm>
            <a:off x="4540250" y="2784475"/>
            <a:ext cx="2463800" cy="203200"/>
          </a:xfrm>
          <a:custGeom>
            <a:rect b="b" l="l" r="r" t="t"/>
            <a:pathLst>
              <a:path extrusionOk="0" h="128" w="1552">
                <a:moveTo>
                  <a:pt x="0" y="0"/>
                </a:moveTo>
                <a:lnTo>
                  <a:pt x="0" y="94"/>
                </a:lnTo>
                <a:lnTo>
                  <a:pt x="1551" y="94"/>
                </a:lnTo>
                <a:lnTo>
                  <a:pt x="1551" y="127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Google Shape;2939;p71"/>
          <p:cNvSpPr/>
          <p:nvPr/>
        </p:nvSpPr>
        <p:spPr>
          <a:xfrm>
            <a:off x="6942137" y="2986087"/>
            <a:ext cx="115887" cy="115887"/>
          </a:xfrm>
          <a:custGeom>
            <a:rect b="b" l="l" r="r" t="t"/>
            <a:pathLst>
              <a:path extrusionOk="0" h="73" w="73">
                <a:moveTo>
                  <a:pt x="72" y="0"/>
                </a:moveTo>
                <a:lnTo>
                  <a:pt x="35" y="72"/>
                </a:lnTo>
                <a:lnTo>
                  <a:pt x="0" y="0"/>
                </a:lnTo>
                <a:lnTo>
                  <a:pt x="72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0" name="Google Shape;2940;p71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p71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2" name="Google Shape;2942;p71"/>
          <p:cNvSpPr/>
          <p:nvPr/>
        </p:nvSpPr>
        <p:spPr>
          <a:xfrm>
            <a:off x="1430337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3" name="Google Shape;2943;p71"/>
          <p:cNvSpPr/>
          <p:nvPr/>
        </p:nvSpPr>
        <p:spPr>
          <a:xfrm>
            <a:off x="1430337" y="4659312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4" name="Google Shape;2944;p71"/>
          <p:cNvSpPr/>
          <p:nvPr/>
        </p:nvSpPr>
        <p:spPr>
          <a:xfrm>
            <a:off x="1430337" y="4181475"/>
            <a:ext cx="460375" cy="479425"/>
          </a:xfrm>
          <a:custGeom>
            <a:rect b="b" l="l" r="r" t="t"/>
            <a:pathLst>
              <a:path extrusionOk="0" h="302" w="290">
                <a:moveTo>
                  <a:pt x="0" y="0"/>
                </a:moveTo>
                <a:lnTo>
                  <a:pt x="0" y="301"/>
                </a:lnTo>
                <a:lnTo>
                  <a:pt x="289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p71"/>
          <p:cNvSpPr/>
          <p:nvPr/>
        </p:nvSpPr>
        <p:spPr>
          <a:xfrm>
            <a:off x="1430337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71"/>
          <p:cNvSpPr/>
          <p:nvPr/>
        </p:nvSpPr>
        <p:spPr>
          <a:xfrm>
            <a:off x="1285875" y="3500437"/>
            <a:ext cx="146050" cy="206375"/>
          </a:xfrm>
          <a:custGeom>
            <a:rect b="b" l="l" r="r" t="t"/>
            <a:pathLst>
              <a:path extrusionOk="0" h="130" w="92">
                <a:moveTo>
                  <a:pt x="0" y="0"/>
                </a:moveTo>
                <a:lnTo>
                  <a:pt x="0" y="64"/>
                </a:lnTo>
                <a:lnTo>
                  <a:pt x="91" y="64"/>
                </a:lnTo>
                <a:lnTo>
                  <a:pt x="9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71"/>
          <p:cNvSpPr txBox="1"/>
          <p:nvPr/>
        </p:nvSpPr>
        <p:spPr>
          <a:xfrm>
            <a:off x="19034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71"/>
          <p:cNvSpPr txBox="1"/>
          <p:nvPr/>
        </p:nvSpPr>
        <p:spPr>
          <a:xfrm>
            <a:off x="1898650" y="4071937"/>
            <a:ext cx="812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endParaRPr/>
          </a:p>
        </p:txBody>
      </p:sp>
      <p:sp>
        <p:nvSpPr>
          <p:cNvPr id="2949" name="Google Shape;2949;p71"/>
          <p:cNvSpPr txBox="1"/>
          <p:nvPr/>
        </p:nvSpPr>
        <p:spPr>
          <a:xfrm>
            <a:off x="19034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71"/>
          <p:cNvSpPr txBox="1"/>
          <p:nvPr/>
        </p:nvSpPr>
        <p:spPr>
          <a:xfrm>
            <a:off x="1898650" y="4511675"/>
            <a:ext cx="10271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2951" name="Google Shape;2951;p71"/>
          <p:cNvSpPr txBox="1"/>
          <p:nvPr/>
        </p:nvSpPr>
        <p:spPr>
          <a:xfrm>
            <a:off x="1903412" y="49530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71"/>
          <p:cNvSpPr txBox="1"/>
          <p:nvPr/>
        </p:nvSpPr>
        <p:spPr>
          <a:xfrm>
            <a:off x="1898650" y="4951412"/>
            <a:ext cx="8255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sp>
        <p:nvSpPr>
          <p:cNvPr id="2953" name="Google Shape;2953;p71"/>
          <p:cNvSpPr txBox="1"/>
          <p:nvPr/>
        </p:nvSpPr>
        <p:spPr>
          <a:xfrm>
            <a:off x="19034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71"/>
          <p:cNvSpPr txBox="1"/>
          <p:nvPr/>
        </p:nvSpPr>
        <p:spPr>
          <a:xfrm>
            <a:off x="19034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71"/>
          <p:cNvSpPr/>
          <p:nvPr/>
        </p:nvSpPr>
        <p:spPr>
          <a:xfrm>
            <a:off x="1285875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71"/>
          <p:cNvSpPr txBox="1"/>
          <p:nvPr/>
        </p:nvSpPr>
        <p:spPr>
          <a:xfrm>
            <a:off x="1428750" y="3068637"/>
            <a:ext cx="12874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</p:txBody>
      </p:sp>
      <p:sp>
        <p:nvSpPr>
          <p:cNvPr id="2957" name="Google Shape;2957;p71"/>
          <p:cNvSpPr txBox="1"/>
          <p:nvPr/>
        </p:nvSpPr>
        <p:spPr>
          <a:xfrm>
            <a:off x="1238250" y="3451225"/>
            <a:ext cx="1673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</a:t>
            </a:r>
            <a:endParaRPr/>
          </a:p>
        </p:txBody>
      </p:sp>
      <p:sp>
        <p:nvSpPr>
          <p:cNvPr id="2958" name="Google Shape;2958;p71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71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Google Shape;2960;p71"/>
          <p:cNvSpPr/>
          <p:nvPr/>
        </p:nvSpPr>
        <p:spPr>
          <a:xfrm>
            <a:off x="3971925" y="4181475"/>
            <a:ext cx="828675" cy="1587"/>
          </a:xfrm>
          <a:custGeom>
            <a:rect b="b" l="l" r="r" t="t"/>
            <a:pathLst>
              <a:path extrusionOk="0" h="1" w="522">
                <a:moveTo>
                  <a:pt x="0" y="0"/>
                </a:moveTo>
                <a:lnTo>
                  <a:pt x="0" y="0"/>
                </a:lnTo>
                <a:lnTo>
                  <a:pt x="521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71"/>
          <p:cNvSpPr/>
          <p:nvPr/>
        </p:nvSpPr>
        <p:spPr>
          <a:xfrm>
            <a:off x="3971925" y="5135562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71"/>
          <p:cNvSpPr/>
          <p:nvPr/>
        </p:nvSpPr>
        <p:spPr>
          <a:xfrm>
            <a:off x="3971925" y="4659312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71"/>
          <p:cNvSpPr/>
          <p:nvPr/>
        </p:nvSpPr>
        <p:spPr>
          <a:xfrm>
            <a:off x="3971925" y="4181475"/>
            <a:ext cx="828675" cy="479425"/>
          </a:xfrm>
          <a:custGeom>
            <a:rect b="b" l="l" r="r" t="t"/>
            <a:pathLst>
              <a:path extrusionOk="0" h="302" w="522">
                <a:moveTo>
                  <a:pt x="0" y="0"/>
                </a:moveTo>
                <a:lnTo>
                  <a:pt x="0" y="301"/>
                </a:lnTo>
                <a:lnTo>
                  <a:pt x="521" y="301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71"/>
          <p:cNvSpPr/>
          <p:nvPr/>
        </p:nvSpPr>
        <p:spPr>
          <a:xfrm>
            <a:off x="3971925" y="3705225"/>
            <a:ext cx="828675" cy="477837"/>
          </a:xfrm>
          <a:custGeom>
            <a:rect b="b" l="l" r="r" t="t"/>
            <a:pathLst>
              <a:path extrusionOk="0" h="301" w="522">
                <a:moveTo>
                  <a:pt x="0" y="0"/>
                </a:moveTo>
                <a:lnTo>
                  <a:pt x="0" y="300"/>
                </a:lnTo>
                <a:lnTo>
                  <a:pt x="521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71"/>
          <p:cNvSpPr/>
          <p:nvPr/>
        </p:nvSpPr>
        <p:spPr>
          <a:xfrm>
            <a:off x="3749675" y="3500437"/>
            <a:ext cx="223837" cy="206375"/>
          </a:xfrm>
          <a:custGeom>
            <a:rect b="b" l="l" r="r" t="t"/>
            <a:pathLst>
              <a:path extrusionOk="0" h="130" w="141">
                <a:moveTo>
                  <a:pt x="0" y="0"/>
                </a:moveTo>
                <a:lnTo>
                  <a:pt x="0" y="64"/>
                </a:lnTo>
                <a:lnTo>
                  <a:pt x="140" y="64"/>
                </a:lnTo>
                <a:lnTo>
                  <a:pt x="140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71"/>
          <p:cNvSpPr txBox="1"/>
          <p:nvPr/>
        </p:nvSpPr>
        <p:spPr>
          <a:xfrm>
            <a:off x="4811712" y="40751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71"/>
          <p:cNvSpPr txBox="1"/>
          <p:nvPr/>
        </p:nvSpPr>
        <p:spPr>
          <a:xfrm>
            <a:off x="4806950" y="4071937"/>
            <a:ext cx="9334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2968" name="Google Shape;2968;p71"/>
          <p:cNvSpPr txBox="1"/>
          <p:nvPr/>
        </p:nvSpPr>
        <p:spPr>
          <a:xfrm>
            <a:off x="4811712" y="451485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9" name="Google Shape;2969;p71"/>
          <p:cNvSpPr txBox="1"/>
          <p:nvPr/>
        </p:nvSpPr>
        <p:spPr>
          <a:xfrm>
            <a:off x="4806950" y="4454525"/>
            <a:ext cx="31591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</p:txBody>
      </p:sp>
      <p:sp>
        <p:nvSpPr>
          <p:cNvPr id="2970" name="Google Shape;2970;p71"/>
          <p:cNvSpPr txBox="1"/>
          <p:nvPr/>
        </p:nvSpPr>
        <p:spPr>
          <a:xfrm>
            <a:off x="4806950" y="4951412"/>
            <a:ext cx="1201737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/>
          </a:p>
        </p:txBody>
      </p:sp>
      <p:sp>
        <p:nvSpPr>
          <p:cNvPr id="2971" name="Google Shape;2971;p71"/>
          <p:cNvSpPr txBox="1"/>
          <p:nvPr/>
        </p:nvSpPr>
        <p:spPr>
          <a:xfrm>
            <a:off x="4811712" y="5392737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p71"/>
          <p:cNvSpPr txBox="1"/>
          <p:nvPr/>
        </p:nvSpPr>
        <p:spPr>
          <a:xfrm>
            <a:off x="4806950" y="5389562"/>
            <a:ext cx="2397125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endParaRPr/>
          </a:p>
        </p:txBody>
      </p:sp>
      <p:sp>
        <p:nvSpPr>
          <p:cNvPr id="2973" name="Google Shape;2973;p71"/>
          <p:cNvSpPr txBox="1"/>
          <p:nvPr/>
        </p:nvSpPr>
        <p:spPr>
          <a:xfrm>
            <a:off x="4811712" y="58324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4" name="Google Shape;2974;p71"/>
          <p:cNvSpPr/>
          <p:nvPr/>
        </p:nvSpPr>
        <p:spPr>
          <a:xfrm>
            <a:off x="3749675" y="3109912"/>
            <a:ext cx="1579562" cy="784225"/>
          </a:xfrm>
          <a:custGeom>
            <a:rect b="b" l="l" r="r" t="t"/>
            <a:pathLst>
              <a:path extrusionOk="0" h="494" w="995">
                <a:moveTo>
                  <a:pt x="0" y="493"/>
                </a:moveTo>
                <a:lnTo>
                  <a:pt x="994" y="493"/>
                </a:lnTo>
                <a:lnTo>
                  <a:pt x="994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EAEC5E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5" name="Google Shape;2975;p71"/>
          <p:cNvSpPr txBox="1"/>
          <p:nvPr/>
        </p:nvSpPr>
        <p:spPr>
          <a:xfrm>
            <a:off x="3757612" y="3259137"/>
            <a:ext cx="15525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</a:t>
            </a:r>
            <a:endParaRPr/>
          </a:p>
        </p:txBody>
      </p:sp>
      <p:sp>
        <p:nvSpPr>
          <p:cNvPr id="2976" name="Google Shape;2976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7" name="Google Shape;2977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Google Shape;2978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Google Shape;2979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1" name="Google Shape;2981;p71"/>
          <p:cNvSpPr/>
          <p:nvPr/>
        </p:nvSpPr>
        <p:spPr>
          <a:xfrm>
            <a:off x="6454775" y="4181475"/>
            <a:ext cx="460375" cy="1587"/>
          </a:xfrm>
          <a:custGeom>
            <a:rect b="b" l="l" r="r" t="t"/>
            <a:pathLst>
              <a:path extrusionOk="0" h="1" w="290">
                <a:moveTo>
                  <a:pt x="0" y="0"/>
                </a:moveTo>
                <a:lnTo>
                  <a:pt x="0" y="0"/>
                </a:lnTo>
                <a:lnTo>
                  <a:pt x="289" y="0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p71"/>
          <p:cNvSpPr/>
          <p:nvPr/>
        </p:nvSpPr>
        <p:spPr>
          <a:xfrm>
            <a:off x="6454775" y="3705225"/>
            <a:ext cx="460375" cy="477837"/>
          </a:xfrm>
          <a:custGeom>
            <a:rect b="b" l="l" r="r" t="t"/>
            <a:pathLst>
              <a:path extrusionOk="0" h="301" w="290">
                <a:moveTo>
                  <a:pt x="0" y="0"/>
                </a:moveTo>
                <a:lnTo>
                  <a:pt x="0" y="300"/>
                </a:lnTo>
                <a:lnTo>
                  <a:pt x="289" y="300"/>
                </a:lnTo>
              </a:path>
            </a:pathLst>
          </a:custGeom>
          <a:noFill/>
          <a:ln cap="rnd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3" name="Google Shape;2983;p71"/>
          <p:cNvSpPr/>
          <p:nvPr/>
        </p:nvSpPr>
        <p:spPr>
          <a:xfrm>
            <a:off x="6215062" y="3500437"/>
            <a:ext cx="241300" cy="206375"/>
          </a:xfrm>
          <a:custGeom>
            <a:rect b="b" l="l" r="r" t="t"/>
            <a:pathLst>
              <a:path extrusionOk="0" h="130" w="152">
                <a:moveTo>
                  <a:pt x="0" y="0"/>
                </a:moveTo>
                <a:lnTo>
                  <a:pt x="0" y="64"/>
                </a:lnTo>
                <a:lnTo>
                  <a:pt x="151" y="64"/>
                </a:lnTo>
                <a:lnTo>
                  <a:pt x="151" y="129"/>
                </a:lnTo>
              </a:path>
            </a:pathLst>
          </a:custGeom>
          <a:noFill/>
          <a:ln cap="rnd" cmpd="sng" w="25400">
            <a:solidFill>
              <a:srgbClr val="CDCD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4" name="Google Shape;2984;p71"/>
          <p:cNvSpPr txBox="1"/>
          <p:nvPr/>
        </p:nvSpPr>
        <p:spPr>
          <a:xfrm>
            <a:off x="6921500" y="4094162"/>
            <a:ext cx="811212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1" i="0" lang="en-US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Skew</a:t>
            </a:r>
            <a:endParaRPr/>
          </a:p>
        </p:txBody>
      </p:sp>
      <p:sp>
        <p:nvSpPr>
          <p:cNvPr id="2985" name="Google Shape;2985;p71"/>
          <p:cNvSpPr/>
          <p:nvPr/>
        </p:nvSpPr>
        <p:spPr>
          <a:xfrm>
            <a:off x="6215062" y="3109912"/>
            <a:ext cx="1581150" cy="784225"/>
          </a:xfrm>
          <a:custGeom>
            <a:rect b="b" l="l" r="r" t="t"/>
            <a:pathLst>
              <a:path extrusionOk="0" h="494" w="996">
                <a:moveTo>
                  <a:pt x="0" y="493"/>
                </a:moveTo>
                <a:lnTo>
                  <a:pt x="995" y="493"/>
                </a:lnTo>
                <a:lnTo>
                  <a:pt x="995" y="0"/>
                </a:lnTo>
                <a:lnTo>
                  <a:pt x="0" y="0"/>
                </a:lnTo>
                <a:lnTo>
                  <a:pt x="0" y="493"/>
                </a:lnTo>
              </a:path>
            </a:pathLst>
          </a:custGeom>
          <a:solidFill>
            <a:srgbClr val="00DFCA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Google Shape;2986;p71"/>
          <p:cNvSpPr txBox="1"/>
          <p:nvPr/>
        </p:nvSpPr>
        <p:spPr>
          <a:xfrm>
            <a:off x="6427787" y="3259137"/>
            <a:ext cx="11445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7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Interquartile Range</a:t>
            </a:r>
            <a:endParaRPr/>
          </a:p>
        </p:txBody>
      </p:sp>
      <p:sp>
        <p:nvSpPr>
          <p:cNvPr id="2992" name="Google Shape;2992;p72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Measure of Dispersion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Also Called Midspread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Difference Between Third &amp; First Quartiles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512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Spread in Middle 50%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Not Affected by Extreme Values	</a:t>
            </a:r>
            <a:endParaRPr/>
          </a:p>
        </p:txBody>
      </p:sp>
      <p:sp>
        <p:nvSpPr>
          <p:cNvPr id="2993" name="Google Shape;2993;p72"/>
          <p:cNvSpPr txBox="1"/>
          <p:nvPr/>
        </p:nvSpPr>
        <p:spPr>
          <a:xfrm>
            <a:off x="1511300" y="4302125"/>
            <a:ext cx="19288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</a:t>
            </a:r>
            <a:endParaRPr/>
          </a:p>
        </p:txBody>
      </p:sp>
      <p:sp>
        <p:nvSpPr>
          <p:cNvPr id="2994" name="Google Shape;2994;p72"/>
          <p:cNvSpPr txBox="1"/>
          <p:nvPr/>
        </p:nvSpPr>
        <p:spPr>
          <a:xfrm>
            <a:off x="3251200" y="4302125"/>
            <a:ext cx="1908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 Range</a:t>
            </a:r>
            <a:endParaRPr/>
          </a:p>
        </p:txBody>
      </p:sp>
      <p:sp>
        <p:nvSpPr>
          <p:cNvPr id="2995" name="Google Shape;2995;p72"/>
          <p:cNvSpPr txBox="1"/>
          <p:nvPr/>
        </p:nvSpPr>
        <p:spPr>
          <a:xfrm>
            <a:off x="5062537" y="43021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2996" name="Google Shape;2996;p72"/>
          <p:cNvSpPr txBox="1"/>
          <p:nvPr/>
        </p:nvSpPr>
        <p:spPr>
          <a:xfrm>
            <a:off x="5954712" y="430212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2997" name="Google Shape;2997;p72"/>
          <p:cNvSpPr txBox="1"/>
          <p:nvPr/>
        </p:nvSpPr>
        <p:spPr>
          <a:xfrm>
            <a:off x="5365750" y="4302125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998" name="Google Shape;2998;p72"/>
          <p:cNvSpPr txBox="1"/>
          <p:nvPr/>
        </p:nvSpPr>
        <p:spPr>
          <a:xfrm>
            <a:off x="6238875" y="4302125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999" name="Google Shape;2999;p72"/>
          <p:cNvSpPr txBox="1"/>
          <p:nvPr/>
        </p:nvSpPr>
        <p:spPr>
          <a:xfrm>
            <a:off x="5667375" y="45180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00" name="Google Shape;3000;p72"/>
          <p:cNvSpPr txBox="1"/>
          <p:nvPr/>
        </p:nvSpPr>
        <p:spPr>
          <a:xfrm>
            <a:off x="6523037" y="451802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73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Thinking Challenge</a:t>
            </a:r>
            <a:endParaRPr/>
          </a:p>
        </p:txBody>
      </p:sp>
      <p:sp>
        <p:nvSpPr>
          <p:cNvPr id="3006" name="Google Shape;3006;p73"/>
          <p:cNvSpPr txBox="1"/>
          <p:nvPr>
            <p:ph idx="1" type="body"/>
          </p:nvPr>
        </p:nvSpPr>
        <p:spPr>
          <a:xfrm>
            <a:off x="457200" y="1762125"/>
            <a:ext cx="426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 financial analyst for Prudential-Bache Securities. You have collected the following closing stock prices of  new stock issues: 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17, 16, 21, 18, 13, 16, 12, 11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quartiles, Q</a:t>
            </a:r>
            <a:r>
              <a:rPr b="1" baseline="-2500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b="1" baseline="-2500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interquartile</a:t>
            </a:r>
            <a:r>
              <a:rPr b="1" baseline="-25000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3007" name="Google Shape;3007;p73"/>
          <p:cNvSpPr/>
          <p:nvPr/>
        </p:nvSpPr>
        <p:spPr>
          <a:xfrm>
            <a:off x="4911725" y="2505075"/>
            <a:ext cx="3744912" cy="3051175"/>
          </a:xfrm>
          <a:custGeom>
            <a:rect b="b" l="l" r="r" t="t"/>
            <a:pathLst>
              <a:path extrusionOk="0" h="1922" w="2359">
                <a:moveTo>
                  <a:pt x="953" y="1781"/>
                </a:moveTo>
                <a:lnTo>
                  <a:pt x="950" y="1768"/>
                </a:lnTo>
                <a:lnTo>
                  <a:pt x="948" y="1747"/>
                </a:lnTo>
                <a:lnTo>
                  <a:pt x="942" y="1728"/>
                </a:lnTo>
                <a:lnTo>
                  <a:pt x="924" y="1722"/>
                </a:lnTo>
                <a:lnTo>
                  <a:pt x="915" y="1720"/>
                </a:lnTo>
                <a:lnTo>
                  <a:pt x="912" y="1715"/>
                </a:lnTo>
                <a:lnTo>
                  <a:pt x="912" y="1705"/>
                </a:lnTo>
                <a:lnTo>
                  <a:pt x="913" y="1692"/>
                </a:lnTo>
                <a:lnTo>
                  <a:pt x="916" y="1678"/>
                </a:lnTo>
                <a:lnTo>
                  <a:pt x="919" y="1662"/>
                </a:lnTo>
                <a:lnTo>
                  <a:pt x="917" y="1645"/>
                </a:lnTo>
                <a:lnTo>
                  <a:pt x="913" y="1630"/>
                </a:lnTo>
                <a:lnTo>
                  <a:pt x="900" y="1609"/>
                </a:lnTo>
                <a:lnTo>
                  <a:pt x="884" y="1590"/>
                </a:lnTo>
                <a:lnTo>
                  <a:pt x="864" y="1572"/>
                </a:lnTo>
                <a:lnTo>
                  <a:pt x="841" y="1556"/>
                </a:lnTo>
                <a:lnTo>
                  <a:pt x="816" y="1541"/>
                </a:lnTo>
                <a:lnTo>
                  <a:pt x="791" y="1527"/>
                </a:lnTo>
                <a:lnTo>
                  <a:pt x="765" y="1514"/>
                </a:lnTo>
                <a:lnTo>
                  <a:pt x="739" y="1501"/>
                </a:lnTo>
                <a:lnTo>
                  <a:pt x="716" y="1488"/>
                </a:lnTo>
                <a:lnTo>
                  <a:pt x="694" y="1476"/>
                </a:lnTo>
                <a:lnTo>
                  <a:pt x="676" y="1465"/>
                </a:lnTo>
                <a:lnTo>
                  <a:pt x="660" y="1452"/>
                </a:lnTo>
                <a:lnTo>
                  <a:pt x="651" y="1440"/>
                </a:lnTo>
                <a:lnTo>
                  <a:pt x="647" y="1425"/>
                </a:lnTo>
                <a:lnTo>
                  <a:pt x="650" y="1411"/>
                </a:lnTo>
                <a:lnTo>
                  <a:pt x="659" y="1396"/>
                </a:lnTo>
                <a:lnTo>
                  <a:pt x="676" y="1375"/>
                </a:lnTo>
                <a:lnTo>
                  <a:pt x="692" y="1356"/>
                </a:lnTo>
                <a:lnTo>
                  <a:pt x="708" y="1336"/>
                </a:lnTo>
                <a:lnTo>
                  <a:pt x="723" y="1317"/>
                </a:lnTo>
                <a:lnTo>
                  <a:pt x="739" y="1298"/>
                </a:lnTo>
                <a:lnTo>
                  <a:pt x="754" y="1279"/>
                </a:lnTo>
                <a:lnTo>
                  <a:pt x="770" y="1260"/>
                </a:lnTo>
                <a:lnTo>
                  <a:pt x="787" y="1242"/>
                </a:lnTo>
                <a:lnTo>
                  <a:pt x="802" y="1224"/>
                </a:lnTo>
                <a:lnTo>
                  <a:pt x="818" y="1206"/>
                </a:lnTo>
                <a:lnTo>
                  <a:pt x="835" y="1189"/>
                </a:lnTo>
                <a:lnTo>
                  <a:pt x="851" y="1171"/>
                </a:lnTo>
                <a:lnTo>
                  <a:pt x="869" y="1154"/>
                </a:lnTo>
                <a:lnTo>
                  <a:pt x="888" y="1136"/>
                </a:lnTo>
                <a:lnTo>
                  <a:pt x="907" y="1120"/>
                </a:lnTo>
                <a:lnTo>
                  <a:pt x="926" y="1103"/>
                </a:lnTo>
                <a:lnTo>
                  <a:pt x="919" y="1096"/>
                </a:lnTo>
                <a:lnTo>
                  <a:pt x="912" y="1089"/>
                </a:lnTo>
                <a:lnTo>
                  <a:pt x="904" y="1084"/>
                </a:lnTo>
                <a:lnTo>
                  <a:pt x="899" y="1079"/>
                </a:lnTo>
                <a:lnTo>
                  <a:pt x="893" y="1075"/>
                </a:lnTo>
                <a:lnTo>
                  <a:pt x="889" y="1071"/>
                </a:lnTo>
                <a:lnTo>
                  <a:pt x="885" y="1067"/>
                </a:lnTo>
                <a:lnTo>
                  <a:pt x="881" y="1063"/>
                </a:lnTo>
                <a:lnTo>
                  <a:pt x="845" y="1122"/>
                </a:lnTo>
                <a:lnTo>
                  <a:pt x="809" y="1174"/>
                </a:lnTo>
                <a:lnTo>
                  <a:pt x="771" y="1220"/>
                </a:lnTo>
                <a:lnTo>
                  <a:pt x="734" y="1260"/>
                </a:lnTo>
                <a:lnTo>
                  <a:pt x="696" y="1295"/>
                </a:lnTo>
                <a:lnTo>
                  <a:pt x="660" y="1323"/>
                </a:lnTo>
                <a:lnTo>
                  <a:pt x="625" y="1349"/>
                </a:lnTo>
                <a:lnTo>
                  <a:pt x="593" y="1370"/>
                </a:lnTo>
                <a:lnTo>
                  <a:pt x="563" y="1387"/>
                </a:lnTo>
                <a:lnTo>
                  <a:pt x="536" y="1400"/>
                </a:lnTo>
                <a:lnTo>
                  <a:pt x="512" y="1410"/>
                </a:lnTo>
                <a:lnTo>
                  <a:pt x="492" y="1418"/>
                </a:lnTo>
                <a:lnTo>
                  <a:pt x="478" y="1423"/>
                </a:lnTo>
                <a:lnTo>
                  <a:pt x="467" y="1427"/>
                </a:lnTo>
                <a:lnTo>
                  <a:pt x="462" y="1429"/>
                </a:lnTo>
                <a:lnTo>
                  <a:pt x="463" y="1431"/>
                </a:lnTo>
                <a:lnTo>
                  <a:pt x="448" y="1431"/>
                </a:lnTo>
                <a:lnTo>
                  <a:pt x="431" y="1437"/>
                </a:lnTo>
                <a:lnTo>
                  <a:pt x="410" y="1449"/>
                </a:lnTo>
                <a:lnTo>
                  <a:pt x="390" y="1467"/>
                </a:lnTo>
                <a:lnTo>
                  <a:pt x="366" y="1489"/>
                </a:lnTo>
                <a:lnTo>
                  <a:pt x="343" y="1514"/>
                </a:lnTo>
                <a:lnTo>
                  <a:pt x="321" y="1542"/>
                </a:lnTo>
                <a:lnTo>
                  <a:pt x="299" y="1572"/>
                </a:lnTo>
                <a:lnTo>
                  <a:pt x="277" y="1603"/>
                </a:lnTo>
                <a:lnTo>
                  <a:pt x="258" y="1634"/>
                </a:lnTo>
                <a:lnTo>
                  <a:pt x="241" y="1665"/>
                </a:lnTo>
                <a:lnTo>
                  <a:pt x="227" y="1696"/>
                </a:lnTo>
                <a:lnTo>
                  <a:pt x="215" y="1723"/>
                </a:lnTo>
                <a:lnTo>
                  <a:pt x="207" y="1749"/>
                </a:lnTo>
                <a:lnTo>
                  <a:pt x="205" y="1770"/>
                </a:lnTo>
                <a:lnTo>
                  <a:pt x="207" y="1787"/>
                </a:lnTo>
                <a:lnTo>
                  <a:pt x="218" y="1805"/>
                </a:lnTo>
                <a:lnTo>
                  <a:pt x="233" y="1825"/>
                </a:lnTo>
                <a:lnTo>
                  <a:pt x="253" y="1845"/>
                </a:lnTo>
                <a:lnTo>
                  <a:pt x="271" y="1863"/>
                </a:lnTo>
                <a:lnTo>
                  <a:pt x="286" y="1878"/>
                </a:lnTo>
                <a:lnTo>
                  <a:pt x="295" y="1892"/>
                </a:lnTo>
                <a:lnTo>
                  <a:pt x="295" y="1902"/>
                </a:lnTo>
                <a:lnTo>
                  <a:pt x="282" y="1905"/>
                </a:lnTo>
                <a:lnTo>
                  <a:pt x="266" y="1907"/>
                </a:lnTo>
                <a:lnTo>
                  <a:pt x="249" y="1908"/>
                </a:lnTo>
                <a:lnTo>
                  <a:pt x="232" y="1909"/>
                </a:lnTo>
                <a:lnTo>
                  <a:pt x="217" y="1911"/>
                </a:lnTo>
                <a:lnTo>
                  <a:pt x="201" y="1911"/>
                </a:lnTo>
                <a:lnTo>
                  <a:pt x="185" y="1911"/>
                </a:lnTo>
                <a:lnTo>
                  <a:pt x="168" y="1909"/>
                </a:lnTo>
                <a:lnTo>
                  <a:pt x="152" y="1908"/>
                </a:lnTo>
                <a:lnTo>
                  <a:pt x="139" y="1905"/>
                </a:lnTo>
                <a:lnTo>
                  <a:pt x="132" y="1900"/>
                </a:lnTo>
                <a:lnTo>
                  <a:pt x="128" y="1892"/>
                </a:lnTo>
                <a:lnTo>
                  <a:pt x="127" y="1885"/>
                </a:lnTo>
                <a:lnTo>
                  <a:pt x="128" y="1874"/>
                </a:lnTo>
                <a:lnTo>
                  <a:pt x="130" y="1863"/>
                </a:lnTo>
                <a:lnTo>
                  <a:pt x="132" y="1851"/>
                </a:lnTo>
                <a:lnTo>
                  <a:pt x="132" y="1837"/>
                </a:lnTo>
                <a:lnTo>
                  <a:pt x="126" y="1821"/>
                </a:lnTo>
                <a:lnTo>
                  <a:pt x="114" y="1809"/>
                </a:lnTo>
                <a:lnTo>
                  <a:pt x="104" y="1797"/>
                </a:lnTo>
                <a:lnTo>
                  <a:pt x="100" y="1784"/>
                </a:lnTo>
                <a:lnTo>
                  <a:pt x="109" y="1753"/>
                </a:lnTo>
                <a:lnTo>
                  <a:pt x="121" y="1728"/>
                </a:lnTo>
                <a:lnTo>
                  <a:pt x="136" y="1707"/>
                </a:lnTo>
                <a:lnTo>
                  <a:pt x="152" y="1691"/>
                </a:lnTo>
                <a:lnTo>
                  <a:pt x="166" y="1675"/>
                </a:lnTo>
                <a:lnTo>
                  <a:pt x="180" y="1661"/>
                </a:lnTo>
                <a:lnTo>
                  <a:pt x="192" y="1644"/>
                </a:lnTo>
                <a:lnTo>
                  <a:pt x="198" y="1626"/>
                </a:lnTo>
                <a:lnTo>
                  <a:pt x="206" y="1590"/>
                </a:lnTo>
                <a:lnTo>
                  <a:pt x="211" y="1554"/>
                </a:lnTo>
                <a:lnTo>
                  <a:pt x="215" y="1517"/>
                </a:lnTo>
                <a:lnTo>
                  <a:pt x="219" y="1481"/>
                </a:lnTo>
                <a:lnTo>
                  <a:pt x="224" y="1445"/>
                </a:lnTo>
                <a:lnTo>
                  <a:pt x="229" y="1411"/>
                </a:lnTo>
                <a:lnTo>
                  <a:pt x="238" y="1378"/>
                </a:lnTo>
                <a:lnTo>
                  <a:pt x="250" y="1347"/>
                </a:lnTo>
                <a:lnTo>
                  <a:pt x="264" y="1327"/>
                </a:lnTo>
                <a:lnTo>
                  <a:pt x="285" y="1310"/>
                </a:lnTo>
                <a:lnTo>
                  <a:pt x="310" y="1296"/>
                </a:lnTo>
                <a:lnTo>
                  <a:pt x="335" y="1282"/>
                </a:lnTo>
                <a:lnTo>
                  <a:pt x="360" y="1269"/>
                </a:lnTo>
                <a:lnTo>
                  <a:pt x="382" y="1254"/>
                </a:lnTo>
                <a:lnTo>
                  <a:pt x="396" y="1237"/>
                </a:lnTo>
                <a:lnTo>
                  <a:pt x="403" y="1216"/>
                </a:lnTo>
                <a:lnTo>
                  <a:pt x="404" y="1162"/>
                </a:lnTo>
                <a:lnTo>
                  <a:pt x="401" y="1109"/>
                </a:lnTo>
                <a:lnTo>
                  <a:pt x="395" y="1054"/>
                </a:lnTo>
                <a:lnTo>
                  <a:pt x="385" y="1000"/>
                </a:lnTo>
                <a:lnTo>
                  <a:pt x="372" y="946"/>
                </a:lnTo>
                <a:lnTo>
                  <a:pt x="355" y="892"/>
                </a:lnTo>
                <a:lnTo>
                  <a:pt x="334" y="839"/>
                </a:lnTo>
                <a:lnTo>
                  <a:pt x="311" y="788"/>
                </a:lnTo>
                <a:lnTo>
                  <a:pt x="290" y="846"/>
                </a:lnTo>
                <a:lnTo>
                  <a:pt x="279" y="907"/>
                </a:lnTo>
                <a:lnTo>
                  <a:pt x="272" y="969"/>
                </a:lnTo>
                <a:lnTo>
                  <a:pt x="268" y="1031"/>
                </a:lnTo>
                <a:lnTo>
                  <a:pt x="262" y="1093"/>
                </a:lnTo>
                <a:lnTo>
                  <a:pt x="250" y="1152"/>
                </a:lnTo>
                <a:lnTo>
                  <a:pt x="231" y="1210"/>
                </a:lnTo>
                <a:lnTo>
                  <a:pt x="197" y="1265"/>
                </a:lnTo>
                <a:lnTo>
                  <a:pt x="192" y="1270"/>
                </a:lnTo>
                <a:lnTo>
                  <a:pt x="184" y="1276"/>
                </a:lnTo>
                <a:lnTo>
                  <a:pt x="176" y="1279"/>
                </a:lnTo>
                <a:lnTo>
                  <a:pt x="166" y="1283"/>
                </a:lnTo>
                <a:lnTo>
                  <a:pt x="157" y="1289"/>
                </a:lnTo>
                <a:lnTo>
                  <a:pt x="148" y="1294"/>
                </a:lnTo>
                <a:lnTo>
                  <a:pt x="141" y="1299"/>
                </a:lnTo>
                <a:lnTo>
                  <a:pt x="136" y="1307"/>
                </a:lnTo>
                <a:lnTo>
                  <a:pt x="128" y="1322"/>
                </a:lnTo>
                <a:lnTo>
                  <a:pt x="122" y="1339"/>
                </a:lnTo>
                <a:lnTo>
                  <a:pt x="115" y="1354"/>
                </a:lnTo>
                <a:lnTo>
                  <a:pt x="110" y="1371"/>
                </a:lnTo>
                <a:lnTo>
                  <a:pt x="105" y="1388"/>
                </a:lnTo>
                <a:lnTo>
                  <a:pt x="101" y="1405"/>
                </a:lnTo>
                <a:lnTo>
                  <a:pt x="99" y="1423"/>
                </a:lnTo>
                <a:lnTo>
                  <a:pt x="96" y="1440"/>
                </a:lnTo>
                <a:lnTo>
                  <a:pt x="96" y="1453"/>
                </a:lnTo>
                <a:lnTo>
                  <a:pt x="97" y="1492"/>
                </a:lnTo>
                <a:lnTo>
                  <a:pt x="95" y="1520"/>
                </a:lnTo>
                <a:lnTo>
                  <a:pt x="91" y="1541"/>
                </a:lnTo>
                <a:lnTo>
                  <a:pt x="83" y="1555"/>
                </a:lnTo>
                <a:lnTo>
                  <a:pt x="70" y="1567"/>
                </a:lnTo>
                <a:lnTo>
                  <a:pt x="55" y="1574"/>
                </a:lnTo>
                <a:lnTo>
                  <a:pt x="33" y="1582"/>
                </a:lnTo>
                <a:lnTo>
                  <a:pt x="6" y="1591"/>
                </a:lnTo>
                <a:lnTo>
                  <a:pt x="0" y="1570"/>
                </a:lnTo>
                <a:lnTo>
                  <a:pt x="4" y="1550"/>
                </a:lnTo>
                <a:lnTo>
                  <a:pt x="12" y="1530"/>
                </a:lnTo>
                <a:lnTo>
                  <a:pt x="24" y="1511"/>
                </a:lnTo>
                <a:lnTo>
                  <a:pt x="37" y="1493"/>
                </a:lnTo>
                <a:lnTo>
                  <a:pt x="48" y="1476"/>
                </a:lnTo>
                <a:lnTo>
                  <a:pt x="56" y="1461"/>
                </a:lnTo>
                <a:lnTo>
                  <a:pt x="60" y="1448"/>
                </a:lnTo>
                <a:lnTo>
                  <a:pt x="61" y="1423"/>
                </a:lnTo>
                <a:lnTo>
                  <a:pt x="64" y="1400"/>
                </a:lnTo>
                <a:lnTo>
                  <a:pt x="66" y="1379"/>
                </a:lnTo>
                <a:lnTo>
                  <a:pt x="71" y="1361"/>
                </a:lnTo>
                <a:lnTo>
                  <a:pt x="78" y="1344"/>
                </a:lnTo>
                <a:lnTo>
                  <a:pt x="87" y="1329"/>
                </a:lnTo>
                <a:lnTo>
                  <a:pt x="97" y="1314"/>
                </a:lnTo>
                <a:lnTo>
                  <a:pt x="109" y="1300"/>
                </a:lnTo>
                <a:lnTo>
                  <a:pt x="157" y="1238"/>
                </a:lnTo>
                <a:lnTo>
                  <a:pt x="190" y="1171"/>
                </a:lnTo>
                <a:lnTo>
                  <a:pt x="211" y="1102"/>
                </a:lnTo>
                <a:lnTo>
                  <a:pt x="223" y="1029"/>
                </a:lnTo>
                <a:lnTo>
                  <a:pt x="228" y="955"/>
                </a:lnTo>
                <a:lnTo>
                  <a:pt x="229" y="880"/>
                </a:lnTo>
                <a:lnTo>
                  <a:pt x="228" y="806"/>
                </a:lnTo>
                <a:lnTo>
                  <a:pt x="228" y="735"/>
                </a:lnTo>
                <a:lnTo>
                  <a:pt x="229" y="719"/>
                </a:lnTo>
                <a:lnTo>
                  <a:pt x="236" y="703"/>
                </a:lnTo>
                <a:lnTo>
                  <a:pt x="244" y="687"/>
                </a:lnTo>
                <a:lnTo>
                  <a:pt x="255" y="673"/>
                </a:lnTo>
                <a:lnTo>
                  <a:pt x="267" y="659"/>
                </a:lnTo>
                <a:lnTo>
                  <a:pt x="281" y="648"/>
                </a:lnTo>
                <a:lnTo>
                  <a:pt x="297" y="639"/>
                </a:lnTo>
                <a:lnTo>
                  <a:pt x="312" y="634"/>
                </a:lnTo>
                <a:lnTo>
                  <a:pt x="337" y="628"/>
                </a:lnTo>
                <a:lnTo>
                  <a:pt x="360" y="619"/>
                </a:lnTo>
                <a:lnTo>
                  <a:pt x="382" y="608"/>
                </a:lnTo>
                <a:lnTo>
                  <a:pt x="404" y="598"/>
                </a:lnTo>
                <a:lnTo>
                  <a:pt x="425" y="585"/>
                </a:lnTo>
                <a:lnTo>
                  <a:pt x="447" y="573"/>
                </a:lnTo>
                <a:lnTo>
                  <a:pt x="467" y="561"/>
                </a:lnTo>
                <a:lnTo>
                  <a:pt x="488" y="549"/>
                </a:lnTo>
                <a:lnTo>
                  <a:pt x="509" y="537"/>
                </a:lnTo>
                <a:lnTo>
                  <a:pt x="529" y="527"/>
                </a:lnTo>
                <a:lnTo>
                  <a:pt x="551" y="518"/>
                </a:lnTo>
                <a:lnTo>
                  <a:pt x="573" y="511"/>
                </a:lnTo>
                <a:lnTo>
                  <a:pt x="594" y="506"/>
                </a:lnTo>
                <a:lnTo>
                  <a:pt x="617" y="504"/>
                </a:lnTo>
                <a:lnTo>
                  <a:pt x="642" y="505"/>
                </a:lnTo>
                <a:lnTo>
                  <a:pt x="667" y="509"/>
                </a:lnTo>
                <a:lnTo>
                  <a:pt x="709" y="519"/>
                </a:lnTo>
                <a:lnTo>
                  <a:pt x="751" y="528"/>
                </a:lnTo>
                <a:lnTo>
                  <a:pt x="793" y="537"/>
                </a:lnTo>
                <a:lnTo>
                  <a:pt x="835" y="546"/>
                </a:lnTo>
                <a:lnTo>
                  <a:pt x="876" y="554"/>
                </a:lnTo>
                <a:lnTo>
                  <a:pt x="917" y="561"/>
                </a:lnTo>
                <a:lnTo>
                  <a:pt x="959" y="567"/>
                </a:lnTo>
                <a:lnTo>
                  <a:pt x="999" y="572"/>
                </a:lnTo>
                <a:lnTo>
                  <a:pt x="1040" y="576"/>
                </a:lnTo>
                <a:lnTo>
                  <a:pt x="1080" y="579"/>
                </a:lnTo>
                <a:lnTo>
                  <a:pt x="1122" y="580"/>
                </a:lnTo>
                <a:lnTo>
                  <a:pt x="1163" y="579"/>
                </a:lnTo>
                <a:lnTo>
                  <a:pt x="1204" y="576"/>
                </a:lnTo>
                <a:lnTo>
                  <a:pt x="1245" y="572"/>
                </a:lnTo>
                <a:lnTo>
                  <a:pt x="1286" y="566"/>
                </a:lnTo>
                <a:lnTo>
                  <a:pt x="1327" y="558"/>
                </a:lnTo>
                <a:lnTo>
                  <a:pt x="1360" y="549"/>
                </a:lnTo>
                <a:lnTo>
                  <a:pt x="1390" y="537"/>
                </a:lnTo>
                <a:lnTo>
                  <a:pt x="1421" y="522"/>
                </a:lnTo>
                <a:lnTo>
                  <a:pt x="1449" y="505"/>
                </a:lnTo>
                <a:lnTo>
                  <a:pt x="1477" y="486"/>
                </a:lnTo>
                <a:lnTo>
                  <a:pt x="1506" y="466"/>
                </a:lnTo>
                <a:lnTo>
                  <a:pt x="1533" y="444"/>
                </a:lnTo>
                <a:lnTo>
                  <a:pt x="1560" y="421"/>
                </a:lnTo>
                <a:lnTo>
                  <a:pt x="1586" y="396"/>
                </a:lnTo>
                <a:lnTo>
                  <a:pt x="1612" y="372"/>
                </a:lnTo>
                <a:lnTo>
                  <a:pt x="1638" y="347"/>
                </a:lnTo>
                <a:lnTo>
                  <a:pt x="1664" y="322"/>
                </a:lnTo>
                <a:lnTo>
                  <a:pt x="1689" y="298"/>
                </a:lnTo>
                <a:lnTo>
                  <a:pt x="1715" y="275"/>
                </a:lnTo>
                <a:lnTo>
                  <a:pt x="1741" y="251"/>
                </a:lnTo>
                <a:lnTo>
                  <a:pt x="1767" y="231"/>
                </a:lnTo>
                <a:lnTo>
                  <a:pt x="1763" y="248"/>
                </a:lnTo>
                <a:lnTo>
                  <a:pt x="1763" y="262"/>
                </a:lnTo>
                <a:lnTo>
                  <a:pt x="1767" y="275"/>
                </a:lnTo>
                <a:lnTo>
                  <a:pt x="1771" y="284"/>
                </a:lnTo>
                <a:lnTo>
                  <a:pt x="1779" y="293"/>
                </a:lnTo>
                <a:lnTo>
                  <a:pt x="1787" y="299"/>
                </a:lnTo>
                <a:lnTo>
                  <a:pt x="1797" y="303"/>
                </a:lnTo>
                <a:lnTo>
                  <a:pt x="1806" y="307"/>
                </a:lnTo>
                <a:lnTo>
                  <a:pt x="1828" y="312"/>
                </a:lnTo>
                <a:lnTo>
                  <a:pt x="1846" y="315"/>
                </a:lnTo>
                <a:lnTo>
                  <a:pt x="1863" y="313"/>
                </a:lnTo>
                <a:lnTo>
                  <a:pt x="1878" y="311"/>
                </a:lnTo>
                <a:lnTo>
                  <a:pt x="1893" y="304"/>
                </a:lnTo>
                <a:lnTo>
                  <a:pt x="1907" y="295"/>
                </a:lnTo>
                <a:lnTo>
                  <a:pt x="1924" y="284"/>
                </a:lnTo>
                <a:lnTo>
                  <a:pt x="1940" y="269"/>
                </a:lnTo>
                <a:lnTo>
                  <a:pt x="1951" y="257"/>
                </a:lnTo>
                <a:lnTo>
                  <a:pt x="1960" y="238"/>
                </a:lnTo>
                <a:lnTo>
                  <a:pt x="1964" y="224"/>
                </a:lnTo>
                <a:lnTo>
                  <a:pt x="1962" y="222"/>
                </a:lnTo>
                <a:lnTo>
                  <a:pt x="1940" y="241"/>
                </a:lnTo>
                <a:lnTo>
                  <a:pt x="1917" y="259"/>
                </a:lnTo>
                <a:lnTo>
                  <a:pt x="1893" y="273"/>
                </a:lnTo>
                <a:lnTo>
                  <a:pt x="1867" y="284"/>
                </a:lnTo>
                <a:lnTo>
                  <a:pt x="1844" y="289"/>
                </a:lnTo>
                <a:lnTo>
                  <a:pt x="1822" y="288"/>
                </a:lnTo>
                <a:lnTo>
                  <a:pt x="1803" y="279"/>
                </a:lnTo>
                <a:lnTo>
                  <a:pt x="1789" y="262"/>
                </a:lnTo>
                <a:lnTo>
                  <a:pt x="1778" y="231"/>
                </a:lnTo>
                <a:lnTo>
                  <a:pt x="1775" y="198"/>
                </a:lnTo>
                <a:lnTo>
                  <a:pt x="1779" y="166"/>
                </a:lnTo>
                <a:lnTo>
                  <a:pt x="1791" y="135"/>
                </a:lnTo>
                <a:lnTo>
                  <a:pt x="1807" y="103"/>
                </a:lnTo>
                <a:lnTo>
                  <a:pt x="1829" y="72"/>
                </a:lnTo>
                <a:lnTo>
                  <a:pt x="1854" y="43"/>
                </a:lnTo>
                <a:lnTo>
                  <a:pt x="1882" y="16"/>
                </a:lnTo>
                <a:lnTo>
                  <a:pt x="1891" y="10"/>
                </a:lnTo>
                <a:lnTo>
                  <a:pt x="1902" y="4"/>
                </a:lnTo>
                <a:lnTo>
                  <a:pt x="1911" y="3"/>
                </a:lnTo>
                <a:lnTo>
                  <a:pt x="1920" y="2"/>
                </a:lnTo>
                <a:lnTo>
                  <a:pt x="1929" y="2"/>
                </a:lnTo>
                <a:lnTo>
                  <a:pt x="1938" y="2"/>
                </a:lnTo>
                <a:lnTo>
                  <a:pt x="1947" y="2"/>
                </a:lnTo>
                <a:lnTo>
                  <a:pt x="1956" y="0"/>
                </a:lnTo>
                <a:lnTo>
                  <a:pt x="1940" y="19"/>
                </a:lnTo>
                <a:lnTo>
                  <a:pt x="1922" y="35"/>
                </a:lnTo>
                <a:lnTo>
                  <a:pt x="1906" y="53"/>
                </a:lnTo>
                <a:lnTo>
                  <a:pt x="1890" y="72"/>
                </a:lnTo>
                <a:lnTo>
                  <a:pt x="1877" y="91"/>
                </a:lnTo>
                <a:lnTo>
                  <a:pt x="1868" y="113"/>
                </a:lnTo>
                <a:lnTo>
                  <a:pt x="1865" y="136"/>
                </a:lnTo>
                <a:lnTo>
                  <a:pt x="1869" y="161"/>
                </a:lnTo>
                <a:lnTo>
                  <a:pt x="1875" y="173"/>
                </a:lnTo>
                <a:lnTo>
                  <a:pt x="1884" y="183"/>
                </a:lnTo>
                <a:lnTo>
                  <a:pt x="1894" y="191"/>
                </a:lnTo>
                <a:lnTo>
                  <a:pt x="1903" y="193"/>
                </a:lnTo>
                <a:lnTo>
                  <a:pt x="1915" y="192"/>
                </a:lnTo>
                <a:lnTo>
                  <a:pt x="1926" y="188"/>
                </a:lnTo>
                <a:lnTo>
                  <a:pt x="1937" y="183"/>
                </a:lnTo>
                <a:lnTo>
                  <a:pt x="1946" y="178"/>
                </a:lnTo>
                <a:lnTo>
                  <a:pt x="1955" y="173"/>
                </a:lnTo>
                <a:lnTo>
                  <a:pt x="1965" y="170"/>
                </a:lnTo>
                <a:lnTo>
                  <a:pt x="1977" y="170"/>
                </a:lnTo>
                <a:lnTo>
                  <a:pt x="1988" y="173"/>
                </a:lnTo>
                <a:lnTo>
                  <a:pt x="2006" y="179"/>
                </a:lnTo>
                <a:lnTo>
                  <a:pt x="2019" y="182"/>
                </a:lnTo>
                <a:lnTo>
                  <a:pt x="2028" y="182"/>
                </a:lnTo>
                <a:lnTo>
                  <a:pt x="2037" y="182"/>
                </a:lnTo>
                <a:lnTo>
                  <a:pt x="2046" y="183"/>
                </a:lnTo>
                <a:lnTo>
                  <a:pt x="2058" y="186"/>
                </a:lnTo>
                <a:lnTo>
                  <a:pt x="2076" y="193"/>
                </a:lnTo>
                <a:lnTo>
                  <a:pt x="2102" y="206"/>
                </a:lnTo>
                <a:lnTo>
                  <a:pt x="2123" y="217"/>
                </a:lnTo>
                <a:lnTo>
                  <a:pt x="2139" y="226"/>
                </a:lnTo>
                <a:lnTo>
                  <a:pt x="2154" y="236"/>
                </a:lnTo>
                <a:lnTo>
                  <a:pt x="2166" y="245"/>
                </a:lnTo>
                <a:lnTo>
                  <a:pt x="2176" y="254"/>
                </a:lnTo>
                <a:lnTo>
                  <a:pt x="2185" y="264"/>
                </a:lnTo>
                <a:lnTo>
                  <a:pt x="2191" y="275"/>
                </a:lnTo>
                <a:lnTo>
                  <a:pt x="2198" y="286"/>
                </a:lnTo>
                <a:lnTo>
                  <a:pt x="2207" y="297"/>
                </a:lnTo>
                <a:lnTo>
                  <a:pt x="2220" y="306"/>
                </a:lnTo>
                <a:lnTo>
                  <a:pt x="2237" y="312"/>
                </a:lnTo>
                <a:lnTo>
                  <a:pt x="2256" y="319"/>
                </a:lnTo>
                <a:lnTo>
                  <a:pt x="2279" y="326"/>
                </a:lnTo>
                <a:lnTo>
                  <a:pt x="2303" y="337"/>
                </a:lnTo>
                <a:lnTo>
                  <a:pt x="2328" y="351"/>
                </a:lnTo>
                <a:lnTo>
                  <a:pt x="2353" y="370"/>
                </a:lnTo>
                <a:lnTo>
                  <a:pt x="2358" y="381"/>
                </a:lnTo>
                <a:lnTo>
                  <a:pt x="2358" y="397"/>
                </a:lnTo>
                <a:lnTo>
                  <a:pt x="2353" y="417"/>
                </a:lnTo>
                <a:lnTo>
                  <a:pt x="2345" y="437"/>
                </a:lnTo>
                <a:lnTo>
                  <a:pt x="2335" y="458"/>
                </a:lnTo>
                <a:lnTo>
                  <a:pt x="2322" y="475"/>
                </a:lnTo>
                <a:lnTo>
                  <a:pt x="2309" y="487"/>
                </a:lnTo>
                <a:lnTo>
                  <a:pt x="2296" y="492"/>
                </a:lnTo>
                <a:lnTo>
                  <a:pt x="2259" y="498"/>
                </a:lnTo>
                <a:lnTo>
                  <a:pt x="2222" y="509"/>
                </a:lnTo>
                <a:lnTo>
                  <a:pt x="2188" y="523"/>
                </a:lnTo>
                <a:lnTo>
                  <a:pt x="2156" y="539"/>
                </a:lnTo>
                <a:lnTo>
                  <a:pt x="2125" y="558"/>
                </a:lnTo>
                <a:lnTo>
                  <a:pt x="2096" y="579"/>
                </a:lnTo>
                <a:lnTo>
                  <a:pt x="2068" y="602"/>
                </a:lnTo>
                <a:lnTo>
                  <a:pt x="2044" y="626"/>
                </a:lnTo>
                <a:lnTo>
                  <a:pt x="2021" y="652"/>
                </a:lnTo>
                <a:lnTo>
                  <a:pt x="2000" y="681"/>
                </a:lnTo>
                <a:lnTo>
                  <a:pt x="1982" y="709"/>
                </a:lnTo>
                <a:lnTo>
                  <a:pt x="1966" y="740"/>
                </a:lnTo>
                <a:lnTo>
                  <a:pt x="1952" y="770"/>
                </a:lnTo>
                <a:lnTo>
                  <a:pt x="1942" y="800"/>
                </a:lnTo>
                <a:lnTo>
                  <a:pt x="1933" y="832"/>
                </a:lnTo>
                <a:lnTo>
                  <a:pt x="1928" y="863"/>
                </a:lnTo>
                <a:lnTo>
                  <a:pt x="1921" y="899"/>
                </a:lnTo>
                <a:lnTo>
                  <a:pt x="1915" y="934"/>
                </a:lnTo>
                <a:lnTo>
                  <a:pt x="1904" y="970"/>
                </a:lnTo>
                <a:lnTo>
                  <a:pt x="1893" y="1005"/>
                </a:lnTo>
                <a:lnTo>
                  <a:pt x="1877" y="1039"/>
                </a:lnTo>
                <a:lnTo>
                  <a:pt x="1859" y="1070"/>
                </a:lnTo>
                <a:lnTo>
                  <a:pt x="1836" y="1098"/>
                </a:lnTo>
                <a:lnTo>
                  <a:pt x="1809" y="1122"/>
                </a:lnTo>
                <a:lnTo>
                  <a:pt x="1801" y="1124"/>
                </a:lnTo>
                <a:lnTo>
                  <a:pt x="1792" y="1126"/>
                </a:lnTo>
                <a:lnTo>
                  <a:pt x="1783" y="1123"/>
                </a:lnTo>
                <a:lnTo>
                  <a:pt x="1772" y="1119"/>
                </a:lnTo>
                <a:lnTo>
                  <a:pt x="1764" y="1114"/>
                </a:lnTo>
                <a:lnTo>
                  <a:pt x="1757" y="1106"/>
                </a:lnTo>
                <a:lnTo>
                  <a:pt x="1751" y="1100"/>
                </a:lnTo>
                <a:lnTo>
                  <a:pt x="1749" y="1092"/>
                </a:lnTo>
                <a:lnTo>
                  <a:pt x="1748" y="1070"/>
                </a:lnTo>
                <a:lnTo>
                  <a:pt x="1746" y="1047"/>
                </a:lnTo>
                <a:lnTo>
                  <a:pt x="1748" y="1023"/>
                </a:lnTo>
                <a:lnTo>
                  <a:pt x="1748" y="999"/>
                </a:lnTo>
                <a:lnTo>
                  <a:pt x="1749" y="974"/>
                </a:lnTo>
                <a:lnTo>
                  <a:pt x="1749" y="950"/>
                </a:lnTo>
                <a:lnTo>
                  <a:pt x="1746" y="924"/>
                </a:lnTo>
                <a:lnTo>
                  <a:pt x="1744" y="899"/>
                </a:lnTo>
                <a:lnTo>
                  <a:pt x="1737" y="875"/>
                </a:lnTo>
                <a:lnTo>
                  <a:pt x="1728" y="850"/>
                </a:lnTo>
                <a:lnTo>
                  <a:pt x="1717" y="827"/>
                </a:lnTo>
                <a:lnTo>
                  <a:pt x="1700" y="804"/>
                </a:lnTo>
                <a:lnTo>
                  <a:pt x="1678" y="783"/>
                </a:lnTo>
                <a:lnTo>
                  <a:pt x="1652" y="762"/>
                </a:lnTo>
                <a:lnTo>
                  <a:pt x="1620" y="744"/>
                </a:lnTo>
                <a:lnTo>
                  <a:pt x="1581" y="726"/>
                </a:lnTo>
                <a:lnTo>
                  <a:pt x="1582" y="728"/>
                </a:lnTo>
                <a:lnTo>
                  <a:pt x="1589" y="736"/>
                </a:lnTo>
                <a:lnTo>
                  <a:pt x="1600" y="748"/>
                </a:lnTo>
                <a:lnTo>
                  <a:pt x="1614" y="762"/>
                </a:lnTo>
                <a:lnTo>
                  <a:pt x="1630" y="778"/>
                </a:lnTo>
                <a:lnTo>
                  <a:pt x="1643" y="792"/>
                </a:lnTo>
                <a:lnTo>
                  <a:pt x="1655" y="802"/>
                </a:lnTo>
                <a:lnTo>
                  <a:pt x="1661" y="810"/>
                </a:lnTo>
                <a:lnTo>
                  <a:pt x="1670" y="823"/>
                </a:lnTo>
                <a:lnTo>
                  <a:pt x="1678" y="836"/>
                </a:lnTo>
                <a:lnTo>
                  <a:pt x="1683" y="849"/>
                </a:lnTo>
                <a:lnTo>
                  <a:pt x="1688" y="862"/>
                </a:lnTo>
                <a:lnTo>
                  <a:pt x="1692" y="877"/>
                </a:lnTo>
                <a:lnTo>
                  <a:pt x="1697" y="893"/>
                </a:lnTo>
                <a:lnTo>
                  <a:pt x="1702" y="911"/>
                </a:lnTo>
                <a:lnTo>
                  <a:pt x="1710" y="930"/>
                </a:lnTo>
                <a:lnTo>
                  <a:pt x="1717" y="988"/>
                </a:lnTo>
                <a:lnTo>
                  <a:pt x="1720" y="1031"/>
                </a:lnTo>
                <a:lnTo>
                  <a:pt x="1723" y="1067"/>
                </a:lnTo>
                <a:lnTo>
                  <a:pt x="1724" y="1110"/>
                </a:lnTo>
                <a:lnTo>
                  <a:pt x="1726" y="1123"/>
                </a:lnTo>
                <a:lnTo>
                  <a:pt x="1731" y="1136"/>
                </a:lnTo>
                <a:lnTo>
                  <a:pt x="1737" y="1148"/>
                </a:lnTo>
                <a:lnTo>
                  <a:pt x="1748" y="1155"/>
                </a:lnTo>
                <a:lnTo>
                  <a:pt x="1759" y="1162"/>
                </a:lnTo>
                <a:lnTo>
                  <a:pt x="1771" y="1166"/>
                </a:lnTo>
                <a:lnTo>
                  <a:pt x="1787" y="1166"/>
                </a:lnTo>
                <a:lnTo>
                  <a:pt x="1803" y="1163"/>
                </a:lnTo>
                <a:lnTo>
                  <a:pt x="1802" y="1197"/>
                </a:lnTo>
                <a:lnTo>
                  <a:pt x="1796" y="1230"/>
                </a:lnTo>
                <a:lnTo>
                  <a:pt x="1784" y="1261"/>
                </a:lnTo>
                <a:lnTo>
                  <a:pt x="1769" y="1290"/>
                </a:lnTo>
                <a:lnTo>
                  <a:pt x="1750" y="1314"/>
                </a:lnTo>
                <a:lnTo>
                  <a:pt x="1730" y="1332"/>
                </a:lnTo>
                <a:lnTo>
                  <a:pt x="1708" y="1343"/>
                </a:lnTo>
                <a:lnTo>
                  <a:pt x="1686" y="1345"/>
                </a:lnTo>
                <a:lnTo>
                  <a:pt x="1648" y="1338"/>
                </a:lnTo>
                <a:lnTo>
                  <a:pt x="1626" y="1323"/>
                </a:lnTo>
                <a:lnTo>
                  <a:pt x="1617" y="1305"/>
                </a:lnTo>
                <a:lnTo>
                  <a:pt x="1616" y="1285"/>
                </a:lnTo>
                <a:lnTo>
                  <a:pt x="1618" y="1264"/>
                </a:lnTo>
                <a:lnTo>
                  <a:pt x="1622" y="1245"/>
                </a:lnTo>
                <a:lnTo>
                  <a:pt x="1624" y="1228"/>
                </a:lnTo>
                <a:lnTo>
                  <a:pt x="1620" y="1216"/>
                </a:lnTo>
                <a:lnTo>
                  <a:pt x="1607" y="1208"/>
                </a:lnTo>
                <a:lnTo>
                  <a:pt x="1599" y="1215"/>
                </a:lnTo>
                <a:lnTo>
                  <a:pt x="1596" y="1233"/>
                </a:lnTo>
                <a:lnTo>
                  <a:pt x="1596" y="1260"/>
                </a:lnTo>
                <a:lnTo>
                  <a:pt x="1600" y="1290"/>
                </a:lnTo>
                <a:lnTo>
                  <a:pt x="1607" y="1322"/>
                </a:lnTo>
                <a:lnTo>
                  <a:pt x="1614" y="1351"/>
                </a:lnTo>
                <a:lnTo>
                  <a:pt x="1624" y="1374"/>
                </a:lnTo>
                <a:lnTo>
                  <a:pt x="1643" y="1425"/>
                </a:lnTo>
                <a:lnTo>
                  <a:pt x="1656" y="1480"/>
                </a:lnTo>
                <a:lnTo>
                  <a:pt x="1667" y="1536"/>
                </a:lnTo>
                <a:lnTo>
                  <a:pt x="1679" y="1591"/>
                </a:lnTo>
                <a:lnTo>
                  <a:pt x="1695" y="1643"/>
                </a:lnTo>
                <a:lnTo>
                  <a:pt x="1715" y="1688"/>
                </a:lnTo>
                <a:lnTo>
                  <a:pt x="1745" y="1726"/>
                </a:lnTo>
                <a:lnTo>
                  <a:pt x="1785" y="1753"/>
                </a:lnTo>
                <a:lnTo>
                  <a:pt x="1806" y="1762"/>
                </a:lnTo>
                <a:lnTo>
                  <a:pt x="1824" y="1775"/>
                </a:lnTo>
                <a:lnTo>
                  <a:pt x="1838" y="1789"/>
                </a:lnTo>
                <a:lnTo>
                  <a:pt x="1851" y="1803"/>
                </a:lnTo>
                <a:lnTo>
                  <a:pt x="1863" y="1820"/>
                </a:lnTo>
                <a:lnTo>
                  <a:pt x="1875" y="1838"/>
                </a:lnTo>
                <a:lnTo>
                  <a:pt x="1886" y="1858"/>
                </a:lnTo>
                <a:lnTo>
                  <a:pt x="1900" y="1878"/>
                </a:lnTo>
                <a:lnTo>
                  <a:pt x="1904" y="1890"/>
                </a:lnTo>
                <a:lnTo>
                  <a:pt x="1902" y="1899"/>
                </a:lnTo>
                <a:lnTo>
                  <a:pt x="1894" y="1907"/>
                </a:lnTo>
                <a:lnTo>
                  <a:pt x="1884" y="1912"/>
                </a:lnTo>
                <a:lnTo>
                  <a:pt x="1854" y="1920"/>
                </a:lnTo>
                <a:lnTo>
                  <a:pt x="1827" y="1921"/>
                </a:lnTo>
                <a:lnTo>
                  <a:pt x="1802" y="1917"/>
                </a:lnTo>
                <a:lnTo>
                  <a:pt x="1780" y="1911"/>
                </a:lnTo>
                <a:lnTo>
                  <a:pt x="1761" y="1899"/>
                </a:lnTo>
                <a:lnTo>
                  <a:pt x="1739" y="1886"/>
                </a:lnTo>
                <a:lnTo>
                  <a:pt x="1715" y="1872"/>
                </a:lnTo>
                <a:lnTo>
                  <a:pt x="1691" y="1855"/>
                </a:lnTo>
                <a:lnTo>
                  <a:pt x="1688" y="1847"/>
                </a:lnTo>
                <a:lnTo>
                  <a:pt x="1688" y="1834"/>
                </a:lnTo>
                <a:lnTo>
                  <a:pt x="1688" y="1820"/>
                </a:lnTo>
                <a:lnTo>
                  <a:pt x="1687" y="1806"/>
                </a:lnTo>
                <a:lnTo>
                  <a:pt x="1682" y="1797"/>
                </a:lnTo>
                <a:lnTo>
                  <a:pt x="1675" y="1789"/>
                </a:lnTo>
                <a:lnTo>
                  <a:pt x="1665" y="1787"/>
                </a:lnTo>
                <a:lnTo>
                  <a:pt x="1652" y="1788"/>
                </a:lnTo>
                <a:lnTo>
                  <a:pt x="1656" y="1753"/>
                </a:lnTo>
                <a:lnTo>
                  <a:pt x="1657" y="1718"/>
                </a:lnTo>
                <a:lnTo>
                  <a:pt x="1655" y="1684"/>
                </a:lnTo>
                <a:lnTo>
                  <a:pt x="1649" y="1652"/>
                </a:lnTo>
                <a:lnTo>
                  <a:pt x="1640" y="1620"/>
                </a:lnTo>
                <a:lnTo>
                  <a:pt x="1629" y="1590"/>
                </a:lnTo>
                <a:lnTo>
                  <a:pt x="1614" y="1560"/>
                </a:lnTo>
                <a:lnTo>
                  <a:pt x="1598" y="1533"/>
                </a:lnTo>
                <a:lnTo>
                  <a:pt x="1580" y="1506"/>
                </a:lnTo>
                <a:lnTo>
                  <a:pt x="1559" y="1480"/>
                </a:lnTo>
                <a:lnTo>
                  <a:pt x="1536" y="1454"/>
                </a:lnTo>
                <a:lnTo>
                  <a:pt x="1512" y="1432"/>
                </a:lnTo>
                <a:lnTo>
                  <a:pt x="1487" y="1410"/>
                </a:lnTo>
                <a:lnTo>
                  <a:pt x="1461" y="1388"/>
                </a:lnTo>
                <a:lnTo>
                  <a:pt x="1434" y="1367"/>
                </a:lnTo>
                <a:lnTo>
                  <a:pt x="1405" y="1348"/>
                </a:lnTo>
                <a:lnTo>
                  <a:pt x="1401" y="1330"/>
                </a:lnTo>
                <a:lnTo>
                  <a:pt x="1400" y="1318"/>
                </a:lnTo>
                <a:lnTo>
                  <a:pt x="1396" y="1308"/>
                </a:lnTo>
                <a:lnTo>
                  <a:pt x="1390" y="1299"/>
                </a:lnTo>
                <a:lnTo>
                  <a:pt x="1382" y="1291"/>
                </a:lnTo>
                <a:lnTo>
                  <a:pt x="1375" y="1286"/>
                </a:lnTo>
                <a:lnTo>
                  <a:pt x="1366" y="1281"/>
                </a:lnTo>
                <a:lnTo>
                  <a:pt x="1357" y="1277"/>
                </a:lnTo>
                <a:lnTo>
                  <a:pt x="1348" y="1276"/>
                </a:lnTo>
                <a:lnTo>
                  <a:pt x="1329" y="1276"/>
                </a:lnTo>
                <a:lnTo>
                  <a:pt x="1310" y="1277"/>
                </a:lnTo>
                <a:lnTo>
                  <a:pt x="1292" y="1279"/>
                </a:lnTo>
                <a:lnTo>
                  <a:pt x="1274" y="1283"/>
                </a:lnTo>
                <a:lnTo>
                  <a:pt x="1257" y="1289"/>
                </a:lnTo>
                <a:lnTo>
                  <a:pt x="1241" y="1294"/>
                </a:lnTo>
                <a:lnTo>
                  <a:pt x="1225" y="1299"/>
                </a:lnTo>
                <a:lnTo>
                  <a:pt x="1211" y="1304"/>
                </a:lnTo>
                <a:lnTo>
                  <a:pt x="1198" y="1308"/>
                </a:lnTo>
                <a:lnTo>
                  <a:pt x="1185" y="1312"/>
                </a:lnTo>
                <a:lnTo>
                  <a:pt x="1172" y="1314"/>
                </a:lnTo>
                <a:lnTo>
                  <a:pt x="1159" y="1318"/>
                </a:lnTo>
                <a:lnTo>
                  <a:pt x="1145" y="1321"/>
                </a:lnTo>
                <a:lnTo>
                  <a:pt x="1132" y="1325"/>
                </a:lnTo>
                <a:lnTo>
                  <a:pt x="1119" y="1327"/>
                </a:lnTo>
                <a:lnTo>
                  <a:pt x="1106" y="1331"/>
                </a:lnTo>
                <a:lnTo>
                  <a:pt x="1092" y="1335"/>
                </a:lnTo>
                <a:lnTo>
                  <a:pt x="1079" y="1339"/>
                </a:lnTo>
                <a:lnTo>
                  <a:pt x="1065" y="1345"/>
                </a:lnTo>
                <a:lnTo>
                  <a:pt x="1052" y="1351"/>
                </a:lnTo>
                <a:lnTo>
                  <a:pt x="1038" y="1358"/>
                </a:lnTo>
                <a:lnTo>
                  <a:pt x="1024" y="1366"/>
                </a:lnTo>
                <a:lnTo>
                  <a:pt x="1011" y="1376"/>
                </a:lnTo>
                <a:lnTo>
                  <a:pt x="996" y="1387"/>
                </a:lnTo>
                <a:lnTo>
                  <a:pt x="986" y="1391"/>
                </a:lnTo>
                <a:lnTo>
                  <a:pt x="977" y="1388"/>
                </a:lnTo>
                <a:lnTo>
                  <a:pt x="966" y="1380"/>
                </a:lnTo>
                <a:lnTo>
                  <a:pt x="955" y="1369"/>
                </a:lnTo>
                <a:lnTo>
                  <a:pt x="942" y="1357"/>
                </a:lnTo>
                <a:lnTo>
                  <a:pt x="929" y="1344"/>
                </a:lnTo>
                <a:lnTo>
                  <a:pt x="915" y="1335"/>
                </a:lnTo>
                <a:lnTo>
                  <a:pt x="900" y="1329"/>
                </a:lnTo>
                <a:lnTo>
                  <a:pt x="872" y="1327"/>
                </a:lnTo>
                <a:lnTo>
                  <a:pt x="849" y="1335"/>
                </a:lnTo>
                <a:lnTo>
                  <a:pt x="831" y="1349"/>
                </a:lnTo>
                <a:lnTo>
                  <a:pt x="818" y="1369"/>
                </a:lnTo>
                <a:lnTo>
                  <a:pt x="810" y="1393"/>
                </a:lnTo>
                <a:lnTo>
                  <a:pt x="807" y="1418"/>
                </a:lnTo>
                <a:lnTo>
                  <a:pt x="810" y="1441"/>
                </a:lnTo>
                <a:lnTo>
                  <a:pt x="816" y="1463"/>
                </a:lnTo>
                <a:lnTo>
                  <a:pt x="831" y="1490"/>
                </a:lnTo>
                <a:lnTo>
                  <a:pt x="850" y="1515"/>
                </a:lnTo>
                <a:lnTo>
                  <a:pt x="872" y="1539"/>
                </a:lnTo>
                <a:lnTo>
                  <a:pt x="895" y="1561"/>
                </a:lnTo>
                <a:lnTo>
                  <a:pt x="921" y="1583"/>
                </a:lnTo>
                <a:lnTo>
                  <a:pt x="947" y="1605"/>
                </a:lnTo>
                <a:lnTo>
                  <a:pt x="973" y="1626"/>
                </a:lnTo>
                <a:lnTo>
                  <a:pt x="998" y="1645"/>
                </a:lnTo>
                <a:lnTo>
                  <a:pt x="1021" y="1666"/>
                </a:lnTo>
                <a:lnTo>
                  <a:pt x="1042" y="1687"/>
                </a:lnTo>
                <a:lnTo>
                  <a:pt x="1060" y="1706"/>
                </a:lnTo>
                <a:lnTo>
                  <a:pt x="1074" y="1727"/>
                </a:lnTo>
                <a:lnTo>
                  <a:pt x="1083" y="1749"/>
                </a:lnTo>
                <a:lnTo>
                  <a:pt x="1087" y="1770"/>
                </a:lnTo>
                <a:lnTo>
                  <a:pt x="1084" y="1793"/>
                </a:lnTo>
                <a:lnTo>
                  <a:pt x="1075" y="1816"/>
                </a:lnTo>
                <a:lnTo>
                  <a:pt x="1071" y="1818"/>
                </a:lnTo>
                <a:lnTo>
                  <a:pt x="1062" y="1818"/>
                </a:lnTo>
                <a:lnTo>
                  <a:pt x="1049" y="1816"/>
                </a:lnTo>
                <a:lnTo>
                  <a:pt x="1034" y="1812"/>
                </a:lnTo>
                <a:lnTo>
                  <a:pt x="1016" y="1807"/>
                </a:lnTo>
                <a:lnTo>
                  <a:pt x="995" y="1799"/>
                </a:lnTo>
                <a:lnTo>
                  <a:pt x="975" y="1792"/>
                </a:lnTo>
                <a:lnTo>
                  <a:pt x="953" y="1781"/>
                </a:lnTo>
              </a:path>
            </a:pathLst>
          </a:custGeom>
          <a:solidFill>
            <a:srgbClr val="AD6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73"/>
          <p:cNvSpPr/>
          <p:nvPr/>
        </p:nvSpPr>
        <p:spPr>
          <a:xfrm>
            <a:off x="8166100" y="2589212"/>
            <a:ext cx="125412" cy="206375"/>
          </a:xfrm>
          <a:custGeom>
            <a:rect b="b" l="l" r="r" t="t"/>
            <a:pathLst>
              <a:path extrusionOk="0" h="130" w="79">
                <a:moveTo>
                  <a:pt x="0" y="110"/>
                </a:moveTo>
                <a:lnTo>
                  <a:pt x="1" y="112"/>
                </a:lnTo>
                <a:lnTo>
                  <a:pt x="7" y="114"/>
                </a:lnTo>
                <a:lnTo>
                  <a:pt x="13" y="118"/>
                </a:lnTo>
                <a:lnTo>
                  <a:pt x="21" y="121"/>
                </a:lnTo>
                <a:lnTo>
                  <a:pt x="30" y="125"/>
                </a:lnTo>
                <a:lnTo>
                  <a:pt x="40" y="128"/>
                </a:lnTo>
                <a:lnTo>
                  <a:pt x="48" y="129"/>
                </a:lnTo>
                <a:lnTo>
                  <a:pt x="56" y="126"/>
                </a:lnTo>
                <a:lnTo>
                  <a:pt x="70" y="112"/>
                </a:lnTo>
                <a:lnTo>
                  <a:pt x="76" y="93"/>
                </a:lnTo>
                <a:lnTo>
                  <a:pt x="78" y="72"/>
                </a:lnTo>
                <a:lnTo>
                  <a:pt x="76" y="51"/>
                </a:lnTo>
                <a:lnTo>
                  <a:pt x="71" y="32"/>
                </a:lnTo>
                <a:lnTo>
                  <a:pt x="65" y="15"/>
                </a:lnTo>
                <a:lnTo>
                  <a:pt x="61" y="4"/>
                </a:lnTo>
                <a:lnTo>
                  <a:pt x="59" y="0"/>
                </a:lnTo>
                <a:lnTo>
                  <a:pt x="59" y="4"/>
                </a:lnTo>
                <a:lnTo>
                  <a:pt x="59" y="14"/>
                </a:lnTo>
                <a:lnTo>
                  <a:pt x="58" y="29"/>
                </a:lnTo>
                <a:lnTo>
                  <a:pt x="54" y="46"/>
                </a:lnTo>
                <a:lnTo>
                  <a:pt x="48" y="65"/>
                </a:lnTo>
                <a:lnTo>
                  <a:pt x="37" y="83"/>
                </a:lnTo>
                <a:lnTo>
                  <a:pt x="21" y="98"/>
                </a:lnTo>
                <a:lnTo>
                  <a:pt x="0" y="110"/>
                </a:lnTo>
              </a:path>
            </a:pathLst>
          </a:custGeom>
          <a:solidFill>
            <a:srgbClr val="AD6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73"/>
          <p:cNvSpPr/>
          <p:nvPr/>
        </p:nvSpPr>
        <p:spPr>
          <a:xfrm>
            <a:off x="8128000" y="2949575"/>
            <a:ext cx="112712" cy="57150"/>
          </a:xfrm>
          <a:custGeom>
            <a:rect b="b" l="l" r="r" t="t"/>
            <a:pathLst>
              <a:path extrusionOk="0" h="36" w="71">
                <a:moveTo>
                  <a:pt x="0" y="23"/>
                </a:moveTo>
                <a:lnTo>
                  <a:pt x="5" y="24"/>
                </a:lnTo>
                <a:lnTo>
                  <a:pt x="10" y="25"/>
                </a:lnTo>
                <a:lnTo>
                  <a:pt x="15" y="25"/>
                </a:lnTo>
                <a:lnTo>
                  <a:pt x="20" y="23"/>
                </a:lnTo>
                <a:lnTo>
                  <a:pt x="29" y="16"/>
                </a:lnTo>
                <a:lnTo>
                  <a:pt x="35" y="12"/>
                </a:lnTo>
                <a:lnTo>
                  <a:pt x="43" y="6"/>
                </a:lnTo>
                <a:lnTo>
                  <a:pt x="52" y="1"/>
                </a:lnTo>
                <a:lnTo>
                  <a:pt x="55" y="0"/>
                </a:lnTo>
                <a:lnTo>
                  <a:pt x="59" y="0"/>
                </a:lnTo>
                <a:lnTo>
                  <a:pt x="63" y="0"/>
                </a:lnTo>
                <a:lnTo>
                  <a:pt x="65" y="2"/>
                </a:lnTo>
                <a:lnTo>
                  <a:pt x="69" y="10"/>
                </a:lnTo>
                <a:lnTo>
                  <a:pt x="70" y="20"/>
                </a:lnTo>
                <a:lnTo>
                  <a:pt x="66" y="28"/>
                </a:lnTo>
                <a:lnTo>
                  <a:pt x="59" y="34"/>
                </a:lnTo>
                <a:lnTo>
                  <a:pt x="54" y="35"/>
                </a:lnTo>
                <a:lnTo>
                  <a:pt x="49" y="34"/>
                </a:lnTo>
                <a:lnTo>
                  <a:pt x="43" y="32"/>
                </a:lnTo>
                <a:lnTo>
                  <a:pt x="39" y="29"/>
                </a:lnTo>
                <a:lnTo>
                  <a:pt x="34" y="27"/>
                </a:lnTo>
                <a:lnTo>
                  <a:pt x="29" y="25"/>
                </a:lnTo>
                <a:lnTo>
                  <a:pt x="23" y="24"/>
                </a:lnTo>
                <a:lnTo>
                  <a:pt x="18" y="25"/>
                </a:lnTo>
                <a:lnTo>
                  <a:pt x="18" y="24"/>
                </a:lnTo>
                <a:lnTo>
                  <a:pt x="20" y="24"/>
                </a:lnTo>
                <a:lnTo>
                  <a:pt x="20" y="23"/>
                </a:lnTo>
                <a:lnTo>
                  <a:pt x="0" y="23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73"/>
          <p:cNvSpPr/>
          <p:nvPr/>
        </p:nvSpPr>
        <p:spPr>
          <a:xfrm>
            <a:off x="7969250" y="3282950"/>
            <a:ext cx="238125" cy="87312"/>
          </a:xfrm>
          <a:custGeom>
            <a:rect b="b" l="l" r="r" t="t"/>
            <a:pathLst>
              <a:path extrusionOk="0" h="55" w="150">
                <a:moveTo>
                  <a:pt x="144" y="27"/>
                </a:moveTo>
                <a:lnTo>
                  <a:pt x="144" y="27"/>
                </a:lnTo>
                <a:lnTo>
                  <a:pt x="110" y="35"/>
                </a:lnTo>
                <a:lnTo>
                  <a:pt x="81" y="35"/>
                </a:lnTo>
                <a:lnTo>
                  <a:pt x="60" y="31"/>
                </a:lnTo>
                <a:lnTo>
                  <a:pt x="43" y="23"/>
                </a:lnTo>
                <a:lnTo>
                  <a:pt x="31" y="15"/>
                </a:lnTo>
                <a:lnTo>
                  <a:pt x="24" y="7"/>
                </a:lnTo>
                <a:lnTo>
                  <a:pt x="17" y="0"/>
                </a:lnTo>
                <a:lnTo>
                  <a:pt x="0" y="7"/>
                </a:lnTo>
                <a:lnTo>
                  <a:pt x="3" y="12"/>
                </a:lnTo>
                <a:lnTo>
                  <a:pt x="9" y="19"/>
                </a:lnTo>
                <a:lnTo>
                  <a:pt x="18" y="29"/>
                </a:lnTo>
                <a:lnTo>
                  <a:pt x="34" y="40"/>
                </a:lnTo>
                <a:lnTo>
                  <a:pt x="55" y="49"/>
                </a:lnTo>
                <a:lnTo>
                  <a:pt x="81" y="54"/>
                </a:lnTo>
                <a:lnTo>
                  <a:pt x="112" y="54"/>
                </a:lnTo>
                <a:lnTo>
                  <a:pt x="149" y="46"/>
                </a:lnTo>
                <a:lnTo>
                  <a:pt x="144" y="27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73"/>
          <p:cNvSpPr/>
          <p:nvPr/>
        </p:nvSpPr>
        <p:spPr>
          <a:xfrm>
            <a:off x="8207375" y="3305175"/>
            <a:ext cx="196850" cy="50800"/>
          </a:xfrm>
          <a:custGeom>
            <a:rect b="b" l="l" r="r" t="t"/>
            <a:pathLst>
              <a:path extrusionOk="0" h="32" w="124">
                <a:moveTo>
                  <a:pt x="123" y="20"/>
                </a:moveTo>
                <a:lnTo>
                  <a:pt x="122" y="18"/>
                </a:lnTo>
                <a:lnTo>
                  <a:pt x="117" y="11"/>
                </a:lnTo>
                <a:lnTo>
                  <a:pt x="110" y="7"/>
                </a:lnTo>
                <a:lnTo>
                  <a:pt x="98" y="2"/>
                </a:lnTo>
                <a:lnTo>
                  <a:pt x="83" y="0"/>
                </a:lnTo>
                <a:lnTo>
                  <a:pt x="63" y="0"/>
                </a:lnTo>
                <a:lnTo>
                  <a:pt x="35" y="5"/>
                </a:lnTo>
                <a:lnTo>
                  <a:pt x="0" y="13"/>
                </a:lnTo>
                <a:lnTo>
                  <a:pt x="5" y="31"/>
                </a:lnTo>
                <a:lnTo>
                  <a:pt x="38" y="22"/>
                </a:lnTo>
                <a:lnTo>
                  <a:pt x="63" y="18"/>
                </a:lnTo>
                <a:lnTo>
                  <a:pt x="83" y="18"/>
                </a:lnTo>
                <a:lnTo>
                  <a:pt x="93" y="18"/>
                </a:lnTo>
                <a:lnTo>
                  <a:pt x="100" y="22"/>
                </a:lnTo>
                <a:lnTo>
                  <a:pt x="105" y="24"/>
                </a:lnTo>
                <a:lnTo>
                  <a:pt x="104" y="24"/>
                </a:lnTo>
                <a:lnTo>
                  <a:pt x="123" y="20"/>
                </a:lnTo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73"/>
          <p:cNvSpPr/>
          <p:nvPr/>
        </p:nvSpPr>
        <p:spPr>
          <a:xfrm>
            <a:off x="8489950" y="3086100"/>
            <a:ext cx="49212" cy="65087"/>
          </a:xfrm>
          <a:custGeom>
            <a:rect b="b" l="l" r="r" t="t"/>
            <a:pathLst>
              <a:path extrusionOk="0" h="41" w="31">
                <a:moveTo>
                  <a:pt x="30" y="0"/>
                </a:moveTo>
                <a:lnTo>
                  <a:pt x="30" y="0"/>
                </a:lnTo>
                <a:lnTo>
                  <a:pt x="27" y="0"/>
                </a:lnTo>
                <a:lnTo>
                  <a:pt x="22" y="1"/>
                </a:lnTo>
                <a:lnTo>
                  <a:pt x="15" y="4"/>
                </a:lnTo>
                <a:lnTo>
                  <a:pt x="7" y="8"/>
                </a:lnTo>
                <a:lnTo>
                  <a:pt x="2" y="14"/>
                </a:lnTo>
                <a:lnTo>
                  <a:pt x="0" y="21"/>
                </a:lnTo>
                <a:lnTo>
                  <a:pt x="4" y="30"/>
                </a:lnTo>
                <a:lnTo>
                  <a:pt x="15" y="40"/>
                </a:lnTo>
              </a:path>
            </a:pathLst>
          </a:custGeom>
          <a:noFill/>
          <a:ln cap="rnd" cmpd="sng" w="12700">
            <a:solidFill>
              <a:srgbClr val="71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3" name="Google Shape;3013;p73"/>
          <p:cNvSpPr/>
          <p:nvPr/>
        </p:nvSpPr>
        <p:spPr>
          <a:xfrm>
            <a:off x="8504237" y="3116262"/>
            <a:ext cx="61912" cy="41275"/>
          </a:xfrm>
          <a:custGeom>
            <a:rect b="b" l="l" r="r" t="t"/>
            <a:pathLst>
              <a:path extrusionOk="0" h="26" w="39">
                <a:moveTo>
                  <a:pt x="20" y="0"/>
                </a:moveTo>
                <a:lnTo>
                  <a:pt x="20" y="0"/>
                </a:lnTo>
                <a:lnTo>
                  <a:pt x="28" y="2"/>
                </a:lnTo>
                <a:lnTo>
                  <a:pt x="33" y="4"/>
                </a:lnTo>
                <a:lnTo>
                  <a:pt x="37" y="7"/>
                </a:lnTo>
                <a:lnTo>
                  <a:pt x="38" y="12"/>
                </a:lnTo>
                <a:lnTo>
                  <a:pt x="37" y="17"/>
                </a:lnTo>
                <a:lnTo>
                  <a:pt x="33" y="21"/>
                </a:lnTo>
                <a:lnTo>
                  <a:pt x="28" y="24"/>
                </a:lnTo>
                <a:lnTo>
                  <a:pt x="20" y="25"/>
                </a:lnTo>
                <a:lnTo>
                  <a:pt x="12" y="24"/>
                </a:lnTo>
                <a:lnTo>
                  <a:pt x="7" y="21"/>
                </a:lnTo>
                <a:lnTo>
                  <a:pt x="2" y="17"/>
                </a:lnTo>
                <a:lnTo>
                  <a:pt x="0" y="12"/>
                </a:lnTo>
                <a:lnTo>
                  <a:pt x="2" y="7"/>
                </a:lnTo>
                <a:lnTo>
                  <a:pt x="7" y="4"/>
                </a:lnTo>
                <a:lnTo>
                  <a:pt x="12" y="2"/>
                </a:lnTo>
                <a:lnTo>
                  <a:pt x="20" y="0"/>
                </a:lnTo>
              </a:path>
            </a:pathLst>
          </a:custGeom>
          <a:noFill/>
          <a:ln cap="rnd" cmpd="sng" w="12700">
            <a:solidFill>
              <a:srgbClr val="714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74"/>
          <p:cNvSpPr txBox="1"/>
          <p:nvPr/>
        </p:nvSpPr>
        <p:spPr>
          <a:xfrm>
            <a:off x="609600" y="1981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11	12	13	16	16	17	18	21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3	4	5	6	7	8</a:t>
            </a:r>
            <a:endParaRPr/>
          </a:p>
        </p:txBody>
      </p:sp>
      <p:sp>
        <p:nvSpPr>
          <p:cNvPr id="3019" name="Google Shape;3019;p7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 Solution*</a:t>
            </a:r>
            <a:endParaRPr/>
          </a:p>
        </p:txBody>
      </p:sp>
      <p:sp>
        <p:nvSpPr>
          <p:cNvPr id="3020" name="Google Shape;3020;p74"/>
          <p:cNvSpPr/>
          <p:nvPr/>
        </p:nvSpPr>
        <p:spPr>
          <a:xfrm>
            <a:off x="4121150" y="4044950"/>
            <a:ext cx="215900" cy="21590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 cap="flat" cmpd="sng" w="12700">
            <a:solidFill>
              <a:srgbClr val="23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1" name="Google Shape;3021;p74"/>
          <p:cNvCxnSpPr/>
          <p:nvPr/>
        </p:nvCxnSpPr>
        <p:spPr>
          <a:xfrm>
            <a:off x="3605212" y="5087937"/>
            <a:ext cx="1457325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2" name="Google Shape;3022;p74"/>
          <p:cNvCxnSpPr/>
          <p:nvPr/>
        </p:nvCxnSpPr>
        <p:spPr>
          <a:xfrm>
            <a:off x="5556250" y="5087937"/>
            <a:ext cx="1443037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3" name="Google Shape;3023;p74"/>
          <p:cNvSpPr txBox="1"/>
          <p:nvPr/>
        </p:nvSpPr>
        <p:spPr>
          <a:xfrm>
            <a:off x="962025" y="4776787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024" name="Google Shape;3024;p74"/>
          <p:cNvSpPr txBox="1"/>
          <p:nvPr/>
        </p:nvSpPr>
        <p:spPr>
          <a:xfrm>
            <a:off x="1536700" y="4776787"/>
            <a:ext cx="16383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/>
          </a:p>
        </p:txBody>
      </p:sp>
      <p:sp>
        <p:nvSpPr>
          <p:cNvPr id="3025" name="Google Shape;3025;p74"/>
          <p:cNvSpPr txBox="1"/>
          <p:nvPr/>
        </p:nvSpPr>
        <p:spPr>
          <a:xfrm>
            <a:off x="962025" y="5603875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026" name="Google Shape;3026;p74"/>
          <p:cNvSpPr txBox="1"/>
          <p:nvPr/>
        </p:nvSpPr>
        <p:spPr>
          <a:xfrm>
            <a:off x="1292225" y="4992687"/>
            <a:ext cx="42703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3027" name="Google Shape;3027;p74"/>
          <p:cNvSpPr txBox="1"/>
          <p:nvPr/>
        </p:nvSpPr>
        <p:spPr>
          <a:xfrm>
            <a:off x="3146425" y="4776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28" name="Google Shape;3028;p74"/>
          <p:cNvSpPr txBox="1"/>
          <p:nvPr/>
        </p:nvSpPr>
        <p:spPr>
          <a:xfrm>
            <a:off x="3714750" y="44640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3029" name="Google Shape;3029;p74"/>
          <p:cNvSpPr txBox="1"/>
          <p:nvPr/>
        </p:nvSpPr>
        <p:spPr>
          <a:xfrm>
            <a:off x="4364037" y="44640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3030" name="Google Shape;3030;p74"/>
          <p:cNvSpPr txBox="1"/>
          <p:nvPr/>
        </p:nvSpPr>
        <p:spPr>
          <a:xfrm>
            <a:off x="5095875" y="4776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31" name="Google Shape;3031;p74"/>
          <p:cNvSpPr txBox="1"/>
          <p:nvPr/>
        </p:nvSpPr>
        <p:spPr>
          <a:xfrm>
            <a:off x="5665787" y="44640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3032" name="Google Shape;3032;p74"/>
          <p:cNvSpPr txBox="1"/>
          <p:nvPr/>
        </p:nvSpPr>
        <p:spPr>
          <a:xfrm>
            <a:off x="6300787" y="44640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3033" name="Google Shape;3033;p74"/>
          <p:cNvSpPr txBox="1"/>
          <p:nvPr/>
        </p:nvSpPr>
        <p:spPr>
          <a:xfrm>
            <a:off x="7034212" y="47767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34" name="Google Shape;3034;p74"/>
          <p:cNvSpPr txBox="1"/>
          <p:nvPr/>
        </p:nvSpPr>
        <p:spPr>
          <a:xfrm>
            <a:off x="1566862" y="56038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35" name="Google Shape;3035;p74"/>
          <p:cNvSpPr txBox="1"/>
          <p:nvPr/>
        </p:nvSpPr>
        <p:spPr>
          <a:xfrm>
            <a:off x="3476625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36" name="Google Shape;3036;p74"/>
          <p:cNvSpPr txBox="1"/>
          <p:nvPr/>
        </p:nvSpPr>
        <p:spPr>
          <a:xfrm>
            <a:off x="4662487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37" name="Google Shape;3037;p74"/>
          <p:cNvSpPr txBox="1"/>
          <p:nvPr/>
        </p:nvSpPr>
        <p:spPr>
          <a:xfrm>
            <a:off x="4117975" y="50831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38" name="Google Shape;3038;p74"/>
          <p:cNvSpPr txBox="1"/>
          <p:nvPr/>
        </p:nvSpPr>
        <p:spPr>
          <a:xfrm>
            <a:off x="5426075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39" name="Google Shape;3039;p74"/>
          <p:cNvSpPr txBox="1"/>
          <p:nvPr/>
        </p:nvSpPr>
        <p:spPr>
          <a:xfrm>
            <a:off x="5970587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040" name="Google Shape;3040;p74"/>
          <p:cNvSpPr txBox="1"/>
          <p:nvPr/>
        </p:nvSpPr>
        <p:spPr>
          <a:xfrm>
            <a:off x="6599237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41" name="Google Shape;3041;p74"/>
          <p:cNvSpPr txBox="1"/>
          <p:nvPr/>
        </p:nvSpPr>
        <p:spPr>
          <a:xfrm>
            <a:off x="6061075" y="50831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42" name="Google Shape;3042;p74"/>
          <p:cNvSpPr txBox="1"/>
          <p:nvPr/>
        </p:nvSpPr>
        <p:spPr>
          <a:xfrm>
            <a:off x="7377112" y="47767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43" name="Google Shape;3043;p74"/>
          <p:cNvSpPr txBox="1"/>
          <p:nvPr/>
        </p:nvSpPr>
        <p:spPr>
          <a:xfrm>
            <a:off x="7681912" y="47767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44" name="Google Shape;3044;p74"/>
          <p:cNvSpPr txBox="1"/>
          <p:nvPr/>
        </p:nvSpPr>
        <p:spPr>
          <a:xfrm>
            <a:off x="1882775" y="5603875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045" name="Google Shape;3045;p74"/>
          <p:cNvSpPr txBox="1"/>
          <p:nvPr/>
        </p:nvSpPr>
        <p:spPr>
          <a:xfrm>
            <a:off x="2425700" y="56038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46" name="Google Shape;3046;p74"/>
          <p:cNvSpPr txBox="1"/>
          <p:nvPr/>
        </p:nvSpPr>
        <p:spPr>
          <a:xfrm>
            <a:off x="1292225" y="581977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47" name="Google Shape;3047;p74"/>
          <p:cNvSpPr txBox="1"/>
          <p:nvPr/>
        </p:nvSpPr>
        <p:spPr>
          <a:xfrm>
            <a:off x="4021137" y="44640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048" name="Google Shape;3048;p74"/>
          <p:cNvSpPr txBox="1"/>
          <p:nvPr/>
        </p:nvSpPr>
        <p:spPr>
          <a:xfrm>
            <a:off x="3873500" y="41052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49" name="Google Shape;3049;p74"/>
          <p:cNvSpPr txBox="1"/>
          <p:nvPr/>
        </p:nvSpPr>
        <p:spPr>
          <a:xfrm>
            <a:off x="4841875" y="41052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050" name="Google Shape;3050;p74"/>
          <p:cNvSpPr txBox="1"/>
          <p:nvPr/>
        </p:nvSpPr>
        <p:spPr>
          <a:xfrm>
            <a:off x="5822950" y="41052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51" name="Google Shape;3051;p74"/>
          <p:cNvSpPr txBox="1"/>
          <p:nvPr/>
        </p:nvSpPr>
        <p:spPr>
          <a:xfrm>
            <a:off x="6778625" y="41052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052" name="Google Shape;3052;p74"/>
          <p:cNvSpPr txBox="1"/>
          <p:nvPr/>
        </p:nvSpPr>
        <p:spPr>
          <a:xfrm>
            <a:off x="7581900" y="47767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53" name="Google Shape;3053;p74"/>
          <p:cNvSpPr txBox="1"/>
          <p:nvPr/>
        </p:nvSpPr>
        <p:spPr>
          <a:xfrm>
            <a:off x="2325687" y="5603875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7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Quartile Solution*</a:t>
            </a:r>
            <a:endParaRPr/>
          </a:p>
        </p:txBody>
      </p:sp>
      <p:sp>
        <p:nvSpPr>
          <p:cNvPr id="3059" name="Google Shape;3059;p75"/>
          <p:cNvSpPr txBox="1"/>
          <p:nvPr/>
        </p:nvSpPr>
        <p:spPr>
          <a:xfrm>
            <a:off x="609600" y="1981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11	12	13	16	16	17	</a:t>
            </a:r>
            <a:r>
              <a:rPr b="1" i="0" lang="en-US" sz="32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18	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3	4	5	6	7	8</a:t>
            </a:r>
            <a:endParaRPr/>
          </a:p>
        </p:txBody>
      </p:sp>
      <p:sp>
        <p:nvSpPr>
          <p:cNvPr id="3060" name="Google Shape;3060;p75"/>
          <p:cNvSpPr/>
          <p:nvPr/>
        </p:nvSpPr>
        <p:spPr>
          <a:xfrm>
            <a:off x="7169150" y="4197350"/>
            <a:ext cx="215900" cy="21590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 cap="flat" cmpd="sng" w="12700">
            <a:solidFill>
              <a:srgbClr val="23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1" name="Google Shape;3061;p75"/>
          <p:cNvCxnSpPr/>
          <p:nvPr/>
        </p:nvCxnSpPr>
        <p:spPr>
          <a:xfrm>
            <a:off x="3090862" y="5164137"/>
            <a:ext cx="15494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2" name="Google Shape;3062;p75"/>
          <p:cNvCxnSpPr/>
          <p:nvPr/>
        </p:nvCxnSpPr>
        <p:spPr>
          <a:xfrm>
            <a:off x="5133975" y="5164137"/>
            <a:ext cx="1536700" cy="0"/>
          </a:xfrm>
          <a:prstGeom prst="straightConnector1">
            <a:avLst/>
          </a:prstGeom>
          <a:noFill/>
          <a:ln cap="flat" cmpd="sng" w="12700">
            <a:solidFill>
              <a:srgbClr val="FCFEB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63" name="Google Shape;3063;p75"/>
          <p:cNvSpPr txBox="1"/>
          <p:nvPr/>
        </p:nvSpPr>
        <p:spPr>
          <a:xfrm>
            <a:off x="360362" y="4852987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064" name="Google Shape;3064;p75"/>
          <p:cNvSpPr txBox="1"/>
          <p:nvPr/>
        </p:nvSpPr>
        <p:spPr>
          <a:xfrm>
            <a:off x="903287" y="4852987"/>
            <a:ext cx="17510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Position</a:t>
            </a:r>
            <a:endParaRPr/>
          </a:p>
        </p:txBody>
      </p:sp>
      <p:sp>
        <p:nvSpPr>
          <p:cNvPr id="3065" name="Google Shape;3065;p75"/>
          <p:cNvSpPr txBox="1"/>
          <p:nvPr/>
        </p:nvSpPr>
        <p:spPr>
          <a:xfrm>
            <a:off x="360362" y="5680075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066" name="Google Shape;3066;p75"/>
          <p:cNvSpPr txBox="1"/>
          <p:nvPr/>
        </p:nvSpPr>
        <p:spPr>
          <a:xfrm>
            <a:off x="709612" y="5068887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67" name="Google Shape;3067;p75"/>
          <p:cNvSpPr txBox="1"/>
          <p:nvPr/>
        </p:nvSpPr>
        <p:spPr>
          <a:xfrm>
            <a:off x="2632075" y="48529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68" name="Google Shape;3068;p75"/>
          <p:cNvSpPr txBox="1"/>
          <p:nvPr/>
        </p:nvSpPr>
        <p:spPr>
          <a:xfrm>
            <a:off x="3292475" y="4540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3069" name="Google Shape;3069;p75"/>
          <p:cNvSpPr txBox="1"/>
          <p:nvPr/>
        </p:nvSpPr>
        <p:spPr>
          <a:xfrm>
            <a:off x="3941762" y="4540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3070" name="Google Shape;3070;p75"/>
          <p:cNvSpPr txBox="1"/>
          <p:nvPr/>
        </p:nvSpPr>
        <p:spPr>
          <a:xfrm>
            <a:off x="4675187" y="48529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71" name="Google Shape;3071;p75"/>
          <p:cNvSpPr txBox="1"/>
          <p:nvPr/>
        </p:nvSpPr>
        <p:spPr>
          <a:xfrm>
            <a:off x="5335587" y="4540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endParaRPr/>
          </a:p>
        </p:txBody>
      </p:sp>
      <p:sp>
        <p:nvSpPr>
          <p:cNvPr id="3072" name="Google Shape;3072;p75"/>
          <p:cNvSpPr txBox="1"/>
          <p:nvPr/>
        </p:nvSpPr>
        <p:spPr>
          <a:xfrm>
            <a:off x="5972175" y="45402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endParaRPr/>
          </a:p>
        </p:txBody>
      </p:sp>
      <p:sp>
        <p:nvSpPr>
          <p:cNvPr id="3073" name="Google Shape;3073;p75"/>
          <p:cNvSpPr txBox="1"/>
          <p:nvPr/>
        </p:nvSpPr>
        <p:spPr>
          <a:xfrm>
            <a:off x="6704012" y="48529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74" name="Google Shape;3074;p75"/>
          <p:cNvSpPr txBox="1"/>
          <p:nvPr/>
        </p:nvSpPr>
        <p:spPr>
          <a:xfrm>
            <a:off x="7939087" y="4852987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≅</a:t>
            </a:r>
            <a:endParaRPr/>
          </a:p>
        </p:txBody>
      </p:sp>
      <p:sp>
        <p:nvSpPr>
          <p:cNvPr id="3075" name="Google Shape;3075;p75"/>
          <p:cNvSpPr txBox="1"/>
          <p:nvPr/>
        </p:nvSpPr>
        <p:spPr>
          <a:xfrm>
            <a:off x="1028700" y="5680075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076" name="Google Shape;3076;p75"/>
          <p:cNvSpPr txBox="1"/>
          <p:nvPr/>
        </p:nvSpPr>
        <p:spPr>
          <a:xfrm>
            <a:off x="2987675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77" name="Google Shape;3077;p75"/>
          <p:cNvSpPr txBox="1"/>
          <p:nvPr/>
        </p:nvSpPr>
        <p:spPr>
          <a:xfrm>
            <a:off x="4240212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78" name="Google Shape;3078;p75"/>
          <p:cNvSpPr txBox="1"/>
          <p:nvPr/>
        </p:nvSpPr>
        <p:spPr>
          <a:xfrm>
            <a:off x="3649662" y="51593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79" name="Google Shape;3079;p75"/>
          <p:cNvSpPr txBox="1"/>
          <p:nvPr/>
        </p:nvSpPr>
        <p:spPr>
          <a:xfrm>
            <a:off x="5030787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80" name="Google Shape;3080;p75"/>
          <p:cNvSpPr txBox="1"/>
          <p:nvPr/>
        </p:nvSpPr>
        <p:spPr>
          <a:xfrm>
            <a:off x="5641975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081" name="Google Shape;3081;p75"/>
          <p:cNvSpPr txBox="1"/>
          <p:nvPr/>
        </p:nvSpPr>
        <p:spPr>
          <a:xfrm>
            <a:off x="6269037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82" name="Google Shape;3082;p75"/>
          <p:cNvSpPr txBox="1"/>
          <p:nvPr/>
        </p:nvSpPr>
        <p:spPr>
          <a:xfrm>
            <a:off x="5686425" y="5159375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83" name="Google Shape;3083;p75"/>
          <p:cNvSpPr txBox="1"/>
          <p:nvPr/>
        </p:nvSpPr>
        <p:spPr>
          <a:xfrm>
            <a:off x="7046912" y="48529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84" name="Google Shape;3084;p75"/>
          <p:cNvSpPr txBox="1"/>
          <p:nvPr/>
        </p:nvSpPr>
        <p:spPr>
          <a:xfrm>
            <a:off x="7353300" y="4852987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/>
          </a:p>
        </p:txBody>
      </p:sp>
      <p:sp>
        <p:nvSpPr>
          <p:cNvPr id="3085" name="Google Shape;3085;p75"/>
          <p:cNvSpPr txBox="1"/>
          <p:nvPr/>
        </p:nvSpPr>
        <p:spPr>
          <a:xfrm>
            <a:off x="8269287" y="4852987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086" name="Google Shape;3086;p75"/>
          <p:cNvSpPr txBox="1"/>
          <p:nvPr/>
        </p:nvSpPr>
        <p:spPr>
          <a:xfrm>
            <a:off x="1344612" y="5680075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087" name="Google Shape;3087;p75"/>
          <p:cNvSpPr txBox="1"/>
          <p:nvPr/>
        </p:nvSpPr>
        <p:spPr>
          <a:xfrm>
            <a:off x="709612" y="589597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88" name="Google Shape;3088;p75"/>
          <p:cNvSpPr txBox="1"/>
          <p:nvPr/>
        </p:nvSpPr>
        <p:spPr>
          <a:xfrm>
            <a:off x="3598862" y="45402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089" name="Google Shape;3089;p75"/>
          <p:cNvSpPr txBox="1"/>
          <p:nvPr/>
        </p:nvSpPr>
        <p:spPr>
          <a:xfrm>
            <a:off x="3451225" y="41814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90" name="Google Shape;3090;p75"/>
          <p:cNvSpPr txBox="1"/>
          <p:nvPr/>
        </p:nvSpPr>
        <p:spPr>
          <a:xfrm>
            <a:off x="4419600" y="41814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091" name="Google Shape;3091;p75"/>
          <p:cNvSpPr txBox="1"/>
          <p:nvPr/>
        </p:nvSpPr>
        <p:spPr>
          <a:xfrm>
            <a:off x="5494337" y="4181475"/>
            <a:ext cx="6508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92" name="Google Shape;3092;p75"/>
          <p:cNvSpPr txBox="1"/>
          <p:nvPr/>
        </p:nvSpPr>
        <p:spPr>
          <a:xfrm>
            <a:off x="6448425" y="4181475"/>
            <a:ext cx="4572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b="0" i="0" lang="en-US" sz="6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093" name="Google Shape;3093;p75"/>
          <p:cNvSpPr txBox="1"/>
          <p:nvPr/>
        </p:nvSpPr>
        <p:spPr>
          <a:xfrm>
            <a:off x="7265987" y="4852987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76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Interquartile Range Solution*</a:t>
            </a:r>
            <a:endParaRPr/>
          </a:p>
        </p:txBody>
      </p:sp>
      <p:sp>
        <p:nvSpPr>
          <p:cNvPr id="3099" name="Google Shape;3099;p76"/>
          <p:cNvSpPr txBox="1"/>
          <p:nvPr/>
        </p:nvSpPr>
        <p:spPr>
          <a:xfrm>
            <a:off x="609600" y="1981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Interquartile Range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Raw Data:	17	16	21	18	13	16	12	11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Ordered:	11	12	13	16	16	17	18	21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Position:	1	2	3	4	5	6	7	8</a:t>
            </a:r>
            <a:endParaRPr/>
          </a:p>
        </p:txBody>
      </p:sp>
      <p:sp>
        <p:nvSpPr>
          <p:cNvPr id="3100" name="Google Shape;3100;p76"/>
          <p:cNvSpPr txBox="1"/>
          <p:nvPr/>
        </p:nvSpPr>
        <p:spPr>
          <a:xfrm>
            <a:off x="323850" y="4832350"/>
            <a:ext cx="1928812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Interquart</a:t>
            </a:r>
            <a:endParaRPr/>
          </a:p>
        </p:txBody>
      </p:sp>
      <p:sp>
        <p:nvSpPr>
          <p:cNvPr id="3101" name="Google Shape;3101;p76"/>
          <p:cNvSpPr txBox="1"/>
          <p:nvPr/>
        </p:nvSpPr>
        <p:spPr>
          <a:xfrm>
            <a:off x="2063750" y="4832350"/>
            <a:ext cx="1908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ile Range</a:t>
            </a:r>
            <a:endParaRPr/>
          </a:p>
        </p:txBody>
      </p:sp>
      <p:sp>
        <p:nvSpPr>
          <p:cNvPr id="3102" name="Google Shape;3102;p76"/>
          <p:cNvSpPr txBox="1"/>
          <p:nvPr/>
        </p:nvSpPr>
        <p:spPr>
          <a:xfrm>
            <a:off x="3875087" y="48323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103" name="Google Shape;3103;p76"/>
          <p:cNvSpPr txBox="1"/>
          <p:nvPr/>
        </p:nvSpPr>
        <p:spPr>
          <a:xfrm>
            <a:off x="4767262" y="48323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3104" name="Google Shape;3104;p76"/>
          <p:cNvSpPr txBox="1"/>
          <p:nvPr/>
        </p:nvSpPr>
        <p:spPr>
          <a:xfrm>
            <a:off x="5599112" y="48323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105" name="Google Shape;3105;p76"/>
          <p:cNvSpPr txBox="1"/>
          <p:nvPr/>
        </p:nvSpPr>
        <p:spPr>
          <a:xfrm>
            <a:off x="6751637" y="48323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endParaRPr/>
          </a:p>
        </p:txBody>
      </p:sp>
      <p:sp>
        <p:nvSpPr>
          <p:cNvPr id="3106" name="Google Shape;3106;p76"/>
          <p:cNvSpPr txBox="1"/>
          <p:nvPr/>
        </p:nvSpPr>
        <p:spPr>
          <a:xfrm>
            <a:off x="7891462" y="4832350"/>
            <a:ext cx="37465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  <p:sp>
        <p:nvSpPr>
          <p:cNvPr id="3107" name="Google Shape;3107;p76"/>
          <p:cNvSpPr txBox="1"/>
          <p:nvPr/>
        </p:nvSpPr>
        <p:spPr>
          <a:xfrm>
            <a:off x="4178300" y="4832350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08" name="Google Shape;3108;p76"/>
          <p:cNvSpPr txBox="1"/>
          <p:nvPr/>
        </p:nvSpPr>
        <p:spPr>
          <a:xfrm>
            <a:off x="5051425" y="4832350"/>
            <a:ext cx="5095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09" name="Google Shape;3109;p76"/>
          <p:cNvSpPr txBox="1"/>
          <p:nvPr/>
        </p:nvSpPr>
        <p:spPr>
          <a:xfrm>
            <a:off x="4481512" y="50482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10" name="Google Shape;3110;p76"/>
          <p:cNvSpPr txBox="1"/>
          <p:nvPr/>
        </p:nvSpPr>
        <p:spPr>
          <a:xfrm>
            <a:off x="5337175" y="5048250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11" name="Google Shape;3111;p76"/>
          <p:cNvSpPr txBox="1"/>
          <p:nvPr/>
        </p:nvSpPr>
        <p:spPr>
          <a:xfrm>
            <a:off x="5902325" y="48323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112" name="Google Shape;3112;p76"/>
          <p:cNvSpPr txBox="1"/>
          <p:nvPr/>
        </p:nvSpPr>
        <p:spPr>
          <a:xfrm>
            <a:off x="6435725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113" name="Google Shape;3113;p76"/>
          <p:cNvSpPr txBox="1"/>
          <p:nvPr/>
        </p:nvSpPr>
        <p:spPr>
          <a:xfrm>
            <a:off x="7035800" y="4832350"/>
            <a:ext cx="64452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114" name="Google Shape;3114;p76"/>
          <p:cNvSpPr txBox="1"/>
          <p:nvPr/>
        </p:nvSpPr>
        <p:spPr>
          <a:xfrm>
            <a:off x="7554912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15" name="Google Shape;3115;p76"/>
          <p:cNvSpPr txBox="1"/>
          <p:nvPr/>
        </p:nvSpPr>
        <p:spPr>
          <a:xfrm>
            <a:off x="8220075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16" name="Google Shape;3116;p76"/>
          <p:cNvSpPr txBox="1"/>
          <p:nvPr/>
        </p:nvSpPr>
        <p:spPr>
          <a:xfrm>
            <a:off x="8524875" y="4832350"/>
            <a:ext cx="4191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17" name="Google Shape;3117;p76"/>
          <p:cNvSpPr txBox="1"/>
          <p:nvPr/>
        </p:nvSpPr>
        <p:spPr>
          <a:xfrm>
            <a:off x="6340475" y="48323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18" name="Google Shape;3118;p76"/>
          <p:cNvSpPr txBox="1"/>
          <p:nvPr/>
        </p:nvSpPr>
        <p:spPr>
          <a:xfrm>
            <a:off x="7459662" y="48323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19" name="Google Shape;3119;p76"/>
          <p:cNvSpPr txBox="1"/>
          <p:nvPr/>
        </p:nvSpPr>
        <p:spPr>
          <a:xfrm>
            <a:off x="8429625" y="4832350"/>
            <a:ext cx="3063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20" name="Google Shape;3120;p76"/>
          <p:cNvSpPr/>
          <p:nvPr/>
        </p:nvSpPr>
        <p:spPr>
          <a:xfrm>
            <a:off x="7169150" y="4206875"/>
            <a:ext cx="215900" cy="21590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 cap="flat" cmpd="sng" w="12700">
            <a:solidFill>
              <a:srgbClr val="23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Google Shape;3121;p76"/>
          <p:cNvSpPr/>
          <p:nvPr/>
        </p:nvSpPr>
        <p:spPr>
          <a:xfrm>
            <a:off x="4132262" y="4206875"/>
            <a:ext cx="215900" cy="215900"/>
          </a:xfrm>
          <a:prstGeom prst="triangle">
            <a:avLst>
              <a:gd fmla="val 10799" name="adj"/>
            </a:avLst>
          </a:prstGeom>
          <a:solidFill>
            <a:schemeClr val="accent1"/>
          </a:solidFill>
          <a:ln cap="flat" cmpd="sng" w="12700">
            <a:solidFill>
              <a:srgbClr val="23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77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Box Plot</a:t>
            </a:r>
            <a:endParaRPr/>
          </a:p>
        </p:txBody>
      </p:sp>
      <p:sp>
        <p:nvSpPr>
          <p:cNvPr id="3127" name="Google Shape;3127;p77"/>
          <p:cNvSpPr txBox="1"/>
          <p:nvPr>
            <p:ph idx="1" type="body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Graphical Display of Data Using</a:t>
            </a:r>
            <a:b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5-Number Summary</a:t>
            </a:r>
            <a:endParaRPr/>
          </a:p>
        </p:txBody>
      </p:sp>
      <p:sp>
        <p:nvSpPr>
          <p:cNvPr id="3128" name="Google Shape;3128;p77"/>
          <p:cNvSpPr/>
          <p:nvPr/>
        </p:nvSpPr>
        <p:spPr>
          <a:xfrm>
            <a:off x="2960687" y="4213225"/>
            <a:ext cx="2516187" cy="504825"/>
          </a:xfrm>
          <a:custGeom>
            <a:rect b="b" l="l" r="r" t="t"/>
            <a:pathLst>
              <a:path extrusionOk="0" h="318" w="1585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9" name="Google Shape;3129;p77"/>
          <p:cNvCxnSpPr/>
          <p:nvPr/>
        </p:nvCxnSpPr>
        <p:spPr>
          <a:xfrm rot="10800000">
            <a:off x="4217987" y="4200525"/>
            <a:ext cx="0" cy="528637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0" name="Google Shape;3130;p77"/>
          <p:cNvCxnSpPr/>
          <p:nvPr/>
        </p:nvCxnSpPr>
        <p:spPr>
          <a:xfrm>
            <a:off x="1463675" y="5218112"/>
            <a:ext cx="5751512" cy="0"/>
          </a:xfrm>
          <a:prstGeom prst="straightConnector1">
            <a:avLst/>
          </a:prstGeom>
          <a:noFill/>
          <a:ln cap="flat" cmpd="sng" w="254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1" name="Google Shape;3131;p77"/>
          <p:cNvSpPr/>
          <p:nvPr/>
        </p:nvSpPr>
        <p:spPr>
          <a:xfrm>
            <a:off x="7227887" y="5154612"/>
            <a:ext cx="123825" cy="122237"/>
          </a:xfrm>
          <a:custGeom>
            <a:rect b="b" l="l" r="r" t="t"/>
            <a:pathLst>
              <a:path extrusionOk="0" h="77" w="78">
                <a:moveTo>
                  <a:pt x="0" y="0"/>
                </a:moveTo>
                <a:lnTo>
                  <a:pt x="77" y="37"/>
                </a:lnTo>
                <a:lnTo>
                  <a:pt x="0" y="76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p77"/>
          <p:cNvSpPr txBox="1"/>
          <p:nvPr/>
        </p:nvSpPr>
        <p:spPr>
          <a:xfrm>
            <a:off x="4186237" y="534987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77"/>
          <p:cNvSpPr txBox="1"/>
          <p:nvPr/>
        </p:nvSpPr>
        <p:spPr>
          <a:xfrm>
            <a:off x="3430587" y="3468687"/>
            <a:ext cx="1570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cxnSp>
        <p:nvCxnSpPr>
          <p:cNvPr id="3134" name="Google Shape;3134;p77"/>
          <p:cNvCxnSpPr/>
          <p:nvPr/>
        </p:nvCxnSpPr>
        <p:spPr>
          <a:xfrm>
            <a:off x="5481637" y="4464050"/>
            <a:ext cx="928687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5" name="Google Shape;3135;p77"/>
          <p:cNvCxnSpPr/>
          <p:nvPr/>
        </p:nvCxnSpPr>
        <p:spPr>
          <a:xfrm>
            <a:off x="1960562" y="4464050"/>
            <a:ext cx="993775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6" name="Google Shape;3136;p77"/>
          <p:cNvSpPr txBox="1"/>
          <p:nvPr/>
        </p:nvSpPr>
        <p:spPr>
          <a:xfrm>
            <a:off x="1411287" y="5292725"/>
            <a:ext cx="427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137" name="Google Shape;3137;p77"/>
          <p:cNvSpPr txBox="1"/>
          <p:nvPr/>
        </p:nvSpPr>
        <p:spPr>
          <a:xfrm>
            <a:off x="2547937" y="5292725"/>
            <a:ext cx="427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138" name="Google Shape;3138;p77"/>
          <p:cNvSpPr txBox="1"/>
          <p:nvPr/>
        </p:nvSpPr>
        <p:spPr>
          <a:xfrm>
            <a:off x="3805237" y="5292725"/>
            <a:ext cx="427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139" name="Google Shape;3139;p77"/>
          <p:cNvSpPr txBox="1"/>
          <p:nvPr/>
        </p:nvSpPr>
        <p:spPr>
          <a:xfrm>
            <a:off x="4945062" y="5292725"/>
            <a:ext cx="6604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140" name="Google Shape;3140;p77"/>
          <p:cNvSpPr txBox="1"/>
          <p:nvPr/>
        </p:nvSpPr>
        <p:spPr>
          <a:xfrm>
            <a:off x="6440487" y="5292725"/>
            <a:ext cx="6604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3141" name="Google Shape;3141;p77"/>
          <p:cNvCxnSpPr/>
          <p:nvPr/>
        </p:nvCxnSpPr>
        <p:spPr>
          <a:xfrm rot="10800000">
            <a:off x="6480175" y="4206875"/>
            <a:ext cx="0" cy="515937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2" name="Google Shape;3142;p77"/>
          <p:cNvCxnSpPr/>
          <p:nvPr/>
        </p:nvCxnSpPr>
        <p:spPr>
          <a:xfrm rot="10800000">
            <a:off x="1954212" y="4206875"/>
            <a:ext cx="0" cy="515937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3" name="Google Shape;3143;p77"/>
          <p:cNvSpPr txBox="1"/>
          <p:nvPr/>
        </p:nvSpPr>
        <p:spPr>
          <a:xfrm>
            <a:off x="5137150" y="3468687"/>
            <a:ext cx="519112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00"/>
              <a:buFont typeface="Arial"/>
              <a:buNone/>
            </a:pPr>
            <a:r>
              <a:rPr b="0" i="1" lang="en-US" sz="33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44" name="Google Shape;3144;p77"/>
          <p:cNvSpPr txBox="1"/>
          <p:nvPr/>
        </p:nvSpPr>
        <p:spPr>
          <a:xfrm>
            <a:off x="5462587" y="373697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45" name="Google Shape;3145;p77"/>
          <p:cNvSpPr txBox="1"/>
          <p:nvPr/>
        </p:nvSpPr>
        <p:spPr>
          <a:xfrm>
            <a:off x="5621337" y="39925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6" name="Google Shape;3146;p77"/>
          <p:cNvSpPr txBox="1"/>
          <p:nvPr/>
        </p:nvSpPr>
        <p:spPr>
          <a:xfrm>
            <a:off x="2622550" y="3468687"/>
            <a:ext cx="519112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00"/>
              <a:buFont typeface="Arial"/>
              <a:buNone/>
            </a:pPr>
            <a:r>
              <a:rPr b="0" i="1" lang="en-US" sz="33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47" name="Google Shape;3147;p77"/>
          <p:cNvSpPr txBox="1"/>
          <p:nvPr/>
        </p:nvSpPr>
        <p:spPr>
          <a:xfrm>
            <a:off x="2947987" y="3736975"/>
            <a:ext cx="34925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48" name="Google Shape;3148;p77"/>
          <p:cNvSpPr txBox="1"/>
          <p:nvPr/>
        </p:nvSpPr>
        <p:spPr>
          <a:xfrm>
            <a:off x="3106737" y="39925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9" name="Google Shape;3149;p77"/>
          <p:cNvSpPr txBox="1"/>
          <p:nvPr/>
        </p:nvSpPr>
        <p:spPr>
          <a:xfrm>
            <a:off x="6330950" y="3468687"/>
            <a:ext cx="473075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00"/>
              <a:buFont typeface="Arial"/>
              <a:buNone/>
            </a:pPr>
            <a:r>
              <a:rPr b="0" i="1" lang="en-US" sz="33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150" name="Google Shape;3150;p77"/>
          <p:cNvSpPr txBox="1"/>
          <p:nvPr/>
        </p:nvSpPr>
        <p:spPr>
          <a:xfrm>
            <a:off x="6608762" y="3736975"/>
            <a:ext cx="1033462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endParaRPr/>
          </a:p>
        </p:txBody>
      </p:sp>
      <p:sp>
        <p:nvSpPr>
          <p:cNvPr id="3151" name="Google Shape;3151;p77"/>
          <p:cNvSpPr txBox="1"/>
          <p:nvPr/>
        </p:nvSpPr>
        <p:spPr>
          <a:xfrm>
            <a:off x="7448550" y="39925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2" name="Google Shape;3152;p77"/>
          <p:cNvSpPr txBox="1"/>
          <p:nvPr/>
        </p:nvSpPr>
        <p:spPr>
          <a:xfrm>
            <a:off x="1203325" y="3468687"/>
            <a:ext cx="473075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00"/>
              <a:buFont typeface="Arial"/>
              <a:buNone/>
            </a:pPr>
            <a:r>
              <a:rPr b="0" i="1" lang="en-US" sz="33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153" name="Google Shape;3153;p77"/>
          <p:cNvSpPr txBox="1"/>
          <p:nvPr/>
        </p:nvSpPr>
        <p:spPr>
          <a:xfrm>
            <a:off x="1482725" y="3736975"/>
            <a:ext cx="1219200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endParaRPr/>
          </a:p>
        </p:txBody>
      </p:sp>
      <p:sp>
        <p:nvSpPr>
          <p:cNvPr id="3154" name="Google Shape;3154;p77"/>
          <p:cNvSpPr txBox="1"/>
          <p:nvPr/>
        </p:nvSpPr>
        <p:spPr>
          <a:xfrm>
            <a:off x="2513012" y="39925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78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Shape &amp; Box Plot</a:t>
            </a:r>
            <a:endParaRPr/>
          </a:p>
        </p:txBody>
      </p:sp>
      <p:sp>
        <p:nvSpPr>
          <p:cNvPr id="3160" name="Google Shape;3160;p78"/>
          <p:cNvSpPr txBox="1"/>
          <p:nvPr/>
        </p:nvSpPr>
        <p:spPr>
          <a:xfrm>
            <a:off x="6188075" y="2198687"/>
            <a:ext cx="22082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Right-Skewed</a:t>
            </a:r>
            <a:endParaRPr/>
          </a:p>
        </p:txBody>
      </p:sp>
      <p:sp>
        <p:nvSpPr>
          <p:cNvPr id="3161" name="Google Shape;3161;p78"/>
          <p:cNvSpPr txBox="1"/>
          <p:nvPr/>
        </p:nvSpPr>
        <p:spPr>
          <a:xfrm>
            <a:off x="654050" y="2198687"/>
            <a:ext cx="19891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Left-Skewed</a:t>
            </a:r>
            <a:endParaRPr/>
          </a:p>
        </p:txBody>
      </p:sp>
      <p:sp>
        <p:nvSpPr>
          <p:cNvPr id="3162" name="Google Shape;3162;p78"/>
          <p:cNvSpPr txBox="1"/>
          <p:nvPr/>
        </p:nvSpPr>
        <p:spPr>
          <a:xfrm>
            <a:off x="3660775" y="2198687"/>
            <a:ext cx="175418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Symmetric</a:t>
            </a:r>
            <a:endParaRPr/>
          </a:p>
        </p:txBody>
      </p:sp>
      <p:sp>
        <p:nvSpPr>
          <p:cNvPr id="3163" name="Google Shape;3163;p78"/>
          <p:cNvSpPr txBox="1"/>
          <p:nvPr/>
        </p:nvSpPr>
        <p:spPr>
          <a:xfrm>
            <a:off x="3470275" y="2865437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64" name="Google Shape;3164;p78"/>
          <p:cNvSpPr txBox="1"/>
          <p:nvPr/>
        </p:nvSpPr>
        <p:spPr>
          <a:xfrm>
            <a:off x="3648075" y="301307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65" name="Google Shape;3165;p78"/>
          <p:cNvSpPr txBox="1"/>
          <p:nvPr/>
        </p:nvSpPr>
        <p:spPr>
          <a:xfrm>
            <a:off x="3733800" y="2865437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66" name="Google Shape;3166;p78"/>
          <p:cNvSpPr txBox="1"/>
          <p:nvPr/>
        </p:nvSpPr>
        <p:spPr>
          <a:xfrm>
            <a:off x="3798887" y="2865437"/>
            <a:ext cx="447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3167" name="Google Shape;3167;p78"/>
          <p:cNvSpPr txBox="1"/>
          <p:nvPr/>
        </p:nvSpPr>
        <p:spPr>
          <a:xfrm>
            <a:off x="4056062" y="2865437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3168" name="Google Shape;3168;p78"/>
          <p:cNvSpPr txBox="1"/>
          <p:nvPr/>
        </p:nvSpPr>
        <p:spPr>
          <a:xfrm>
            <a:off x="4854575" y="2865437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69" name="Google Shape;3169;p78"/>
          <p:cNvSpPr txBox="1"/>
          <p:nvPr/>
        </p:nvSpPr>
        <p:spPr>
          <a:xfrm>
            <a:off x="4919662" y="2865437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0" name="Google Shape;3170;p78"/>
          <p:cNvSpPr txBox="1"/>
          <p:nvPr/>
        </p:nvSpPr>
        <p:spPr>
          <a:xfrm>
            <a:off x="4983162" y="2865437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71" name="Google Shape;3171;p78"/>
          <p:cNvSpPr txBox="1"/>
          <p:nvPr/>
        </p:nvSpPr>
        <p:spPr>
          <a:xfrm>
            <a:off x="5162550" y="301307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72" name="Google Shape;3172;p78"/>
          <p:cNvSpPr txBox="1"/>
          <p:nvPr/>
        </p:nvSpPr>
        <p:spPr>
          <a:xfrm>
            <a:off x="5253037" y="31543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3" name="Google Shape;3173;p78"/>
          <p:cNvSpPr txBox="1"/>
          <p:nvPr/>
        </p:nvSpPr>
        <p:spPr>
          <a:xfrm>
            <a:off x="887412" y="2860675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74" name="Google Shape;3174;p78"/>
          <p:cNvSpPr txBox="1"/>
          <p:nvPr/>
        </p:nvSpPr>
        <p:spPr>
          <a:xfrm>
            <a:off x="1065212" y="300672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75" name="Google Shape;3175;p78"/>
          <p:cNvSpPr txBox="1"/>
          <p:nvPr/>
        </p:nvSpPr>
        <p:spPr>
          <a:xfrm>
            <a:off x="1150937" y="2860675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3176" name="Google Shape;3176;p78"/>
          <p:cNvSpPr txBox="1"/>
          <p:nvPr/>
        </p:nvSpPr>
        <p:spPr>
          <a:xfrm>
            <a:off x="1281112" y="2860675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3177" name="Google Shape;3177;p78"/>
          <p:cNvSpPr txBox="1"/>
          <p:nvPr/>
        </p:nvSpPr>
        <p:spPr>
          <a:xfrm>
            <a:off x="2079625" y="2860675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3178" name="Google Shape;3178;p78"/>
          <p:cNvSpPr txBox="1"/>
          <p:nvPr/>
        </p:nvSpPr>
        <p:spPr>
          <a:xfrm>
            <a:off x="2208212" y="2860675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79" name="Google Shape;3179;p78"/>
          <p:cNvSpPr txBox="1"/>
          <p:nvPr/>
        </p:nvSpPr>
        <p:spPr>
          <a:xfrm>
            <a:off x="2386012" y="300672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80" name="Google Shape;3180;p78"/>
          <p:cNvSpPr txBox="1"/>
          <p:nvPr/>
        </p:nvSpPr>
        <p:spPr>
          <a:xfrm>
            <a:off x="2476500" y="314801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p78"/>
          <p:cNvSpPr txBox="1"/>
          <p:nvPr/>
        </p:nvSpPr>
        <p:spPr>
          <a:xfrm>
            <a:off x="6297612" y="2865437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82" name="Google Shape;3182;p78"/>
          <p:cNvSpPr txBox="1"/>
          <p:nvPr/>
        </p:nvSpPr>
        <p:spPr>
          <a:xfrm>
            <a:off x="6477000" y="301307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83" name="Google Shape;3183;p78"/>
          <p:cNvSpPr txBox="1"/>
          <p:nvPr/>
        </p:nvSpPr>
        <p:spPr>
          <a:xfrm>
            <a:off x="6562725" y="2865437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84" name="Google Shape;3184;p78"/>
          <p:cNvSpPr txBox="1"/>
          <p:nvPr/>
        </p:nvSpPr>
        <p:spPr>
          <a:xfrm>
            <a:off x="6626225" y="2865437"/>
            <a:ext cx="2571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85" name="Google Shape;3185;p78"/>
          <p:cNvSpPr txBox="1"/>
          <p:nvPr/>
        </p:nvSpPr>
        <p:spPr>
          <a:xfrm>
            <a:off x="6691312" y="2865437"/>
            <a:ext cx="9810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3186" name="Google Shape;3186;p78"/>
          <p:cNvSpPr txBox="1"/>
          <p:nvPr/>
        </p:nvSpPr>
        <p:spPr>
          <a:xfrm>
            <a:off x="7489825" y="2865437"/>
            <a:ext cx="3206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3187" name="Google Shape;3187;p78"/>
          <p:cNvSpPr txBox="1"/>
          <p:nvPr/>
        </p:nvSpPr>
        <p:spPr>
          <a:xfrm>
            <a:off x="7618412" y="2865437"/>
            <a:ext cx="371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188" name="Google Shape;3188;p78"/>
          <p:cNvSpPr txBox="1"/>
          <p:nvPr/>
        </p:nvSpPr>
        <p:spPr>
          <a:xfrm>
            <a:off x="7796212" y="3013075"/>
            <a:ext cx="277812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89" name="Google Shape;3189;p78"/>
          <p:cNvSpPr txBox="1"/>
          <p:nvPr/>
        </p:nvSpPr>
        <p:spPr>
          <a:xfrm>
            <a:off x="7886700" y="3154362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0" name="Google Shape;3190;p78"/>
          <p:cNvCxnSpPr/>
          <p:nvPr/>
        </p:nvCxnSpPr>
        <p:spPr>
          <a:xfrm>
            <a:off x="6613525" y="4100512"/>
            <a:ext cx="0" cy="204787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1" name="Google Shape;3191;p78"/>
          <p:cNvCxnSpPr/>
          <p:nvPr/>
        </p:nvCxnSpPr>
        <p:spPr>
          <a:xfrm>
            <a:off x="7073900" y="3413125"/>
            <a:ext cx="0" cy="898525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2" name="Google Shape;3192;p78"/>
          <p:cNvCxnSpPr/>
          <p:nvPr/>
        </p:nvCxnSpPr>
        <p:spPr>
          <a:xfrm>
            <a:off x="7648575" y="4171950"/>
            <a:ext cx="0" cy="1190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3" name="Google Shape;3193;p78"/>
          <p:cNvCxnSpPr/>
          <p:nvPr/>
        </p:nvCxnSpPr>
        <p:spPr>
          <a:xfrm>
            <a:off x="2236787" y="3638550"/>
            <a:ext cx="0" cy="6667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4" name="Google Shape;3194;p78"/>
          <p:cNvCxnSpPr/>
          <p:nvPr/>
        </p:nvCxnSpPr>
        <p:spPr>
          <a:xfrm>
            <a:off x="1776412" y="3557587"/>
            <a:ext cx="0" cy="747712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5" name="Google Shape;3195;p78"/>
          <p:cNvCxnSpPr/>
          <p:nvPr/>
        </p:nvCxnSpPr>
        <p:spPr>
          <a:xfrm>
            <a:off x="1198562" y="4217987"/>
            <a:ext cx="0" cy="93662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6" name="Google Shape;3196;p78"/>
          <p:cNvCxnSpPr/>
          <p:nvPr/>
        </p:nvCxnSpPr>
        <p:spPr>
          <a:xfrm>
            <a:off x="4540250" y="3281362"/>
            <a:ext cx="0" cy="10160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7" name="Google Shape;3197;p78"/>
          <p:cNvCxnSpPr/>
          <p:nvPr/>
        </p:nvCxnSpPr>
        <p:spPr>
          <a:xfrm flipH="1">
            <a:off x="7653337" y="3184525"/>
            <a:ext cx="117475" cy="700087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98" name="Google Shape;3198;p78"/>
          <p:cNvSpPr/>
          <p:nvPr/>
        </p:nvSpPr>
        <p:spPr>
          <a:xfrm>
            <a:off x="7613650" y="3871912"/>
            <a:ext cx="87312" cy="93662"/>
          </a:xfrm>
          <a:custGeom>
            <a:rect b="b" l="l" r="r" t="t"/>
            <a:pathLst>
              <a:path extrusionOk="0" h="59" w="55">
                <a:moveTo>
                  <a:pt x="54" y="7"/>
                </a:moveTo>
                <a:lnTo>
                  <a:pt x="20" y="58"/>
                </a:lnTo>
                <a:lnTo>
                  <a:pt x="0" y="0"/>
                </a:lnTo>
                <a:lnTo>
                  <a:pt x="4" y="2"/>
                </a:lnTo>
                <a:lnTo>
                  <a:pt x="9" y="4"/>
                </a:lnTo>
                <a:lnTo>
                  <a:pt x="13" y="5"/>
                </a:lnTo>
                <a:lnTo>
                  <a:pt x="16" y="7"/>
                </a:lnTo>
                <a:lnTo>
                  <a:pt x="20" y="9"/>
                </a:lnTo>
                <a:lnTo>
                  <a:pt x="24" y="9"/>
                </a:lnTo>
                <a:lnTo>
                  <a:pt x="28" y="11"/>
                </a:lnTo>
                <a:lnTo>
                  <a:pt x="33" y="11"/>
                </a:lnTo>
                <a:lnTo>
                  <a:pt x="37" y="11"/>
                </a:lnTo>
                <a:lnTo>
                  <a:pt x="42" y="11"/>
                </a:lnTo>
                <a:lnTo>
                  <a:pt x="46" y="9"/>
                </a:lnTo>
                <a:lnTo>
                  <a:pt x="50" y="9"/>
                </a:lnTo>
                <a:lnTo>
                  <a:pt x="54" y="7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9" name="Google Shape;3199;p78"/>
          <p:cNvCxnSpPr/>
          <p:nvPr/>
        </p:nvCxnSpPr>
        <p:spPr>
          <a:xfrm flipH="1">
            <a:off x="7208837" y="3170237"/>
            <a:ext cx="101600" cy="15081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0" name="Google Shape;3200;p78"/>
          <p:cNvSpPr/>
          <p:nvPr/>
        </p:nvSpPr>
        <p:spPr>
          <a:xfrm>
            <a:off x="7175500" y="3295650"/>
            <a:ext cx="77787" cy="96837"/>
          </a:xfrm>
          <a:custGeom>
            <a:rect b="b" l="l" r="r" t="t"/>
            <a:pathLst>
              <a:path extrusionOk="0" h="61" w="49">
                <a:moveTo>
                  <a:pt x="48" y="26"/>
                </a:moveTo>
                <a:lnTo>
                  <a:pt x="0" y="60"/>
                </a:lnTo>
                <a:lnTo>
                  <a:pt x="2" y="0"/>
                </a:lnTo>
                <a:lnTo>
                  <a:pt x="4" y="4"/>
                </a:lnTo>
                <a:lnTo>
                  <a:pt x="6" y="7"/>
                </a:lnTo>
                <a:lnTo>
                  <a:pt x="10" y="9"/>
                </a:lnTo>
                <a:lnTo>
                  <a:pt x="12" y="13"/>
                </a:lnTo>
                <a:lnTo>
                  <a:pt x="15" y="15"/>
                </a:lnTo>
                <a:lnTo>
                  <a:pt x="20" y="18"/>
                </a:lnTo>
                <a:lnTo>
                  <a:pt x="24" y="19"/>
                </a:lnTo>
                <a:lnTo>
                  <a:pt x="28" y="21"/>
                </a:lnTo>
                <a:lnTo>
                  <a:pt x="30" y="23"/>
                </a:lnTo>
                <a:lnTo>
                  <a:pt x="36" y="25"/>
                </a:lnTo>
                <a:lnTo>
                  <a:pt x="39" y="25"/>
                </a:lnTo>
                <a:lnTo>
                  <a:pt x="44" y="25"/>
                </a:lnTo>
                <a:lnTo>
                  <a:pt x="48" y="26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1" name="Google Shape;3201;p78"/>
          <p:cNvCxnSpPr/>
          <p:nvPr/>
        </p:nvCxnSpPr>
        <p:spPr>
          <a:xfrm>
            <a:off x="1666875" y="3170237"/>
            <a:ext cx="76200" cy="24606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2" name="Google Shape;3202;p78"/>
          <p:cNvSpPr/>
          <p:nvPr/>
        </p:nvSpPr>
        <p:spPr>
          <a:xfrm>
            <a:off x="1700212" y="3397250"/>
            <a:ext cx="80962" cy="96837"/>
          </a:xfrm>
          <a:custGeom>
            <a:rect b="b" l="l" r="r" t="t"/>
            <a:pathLst>
              <a:path extrusionOk="0" h="61" w="51">
                <a:moveTo>
                  <a:pt x="50" y="0"/>
                </a:moveTo>
                <a:lnTo>
                  <a:pt x="43" y="60"/>
                </a:lnTo>
                <a:lnTo>
                  <a:pt x="0" y="18"/>
                </a:lnTo>
                <a:lnTo>
                  <a:pt x="4" y="18"/>
                </a:lnTo>
                <a:lnTo>
                  <a:pt x="8" y="18"/>
                </a:lnTo>
                <a:lnTo>
                  <a:pt x="12" y="18"/>
                </a:lnTo>
                <a:lnTo>
                  <a:pt x="17" y="18"/>
                </a:lnTo>
                <a:lnTo>
                  <a:pt x="21" y="16"/>
                </a:lnTo>
                <a:lnTo>
                  <a:pt x="26" y="16"/>
                </a:lnTo>
                <a:lnTo>
                  <a:pt x="29" y="15"/>
                </a:lnTo>
                <a:lnTo>
                  <a:pt x="32" y="13"/>
                </a:lnTo>
                <a:lnTo>
                  <a:pt x="38" y="11"/>
                </a:lnTo>
                <a:lnTo>
                  <a:pt x="41" y="9"/>
                </a:lnTo>
                <a:lnTo>
                  <a:pt x="45" y="5"/>
                </a:lnTo>
                <a:lnTo>
                  <a:pt x="48" y="4"/>
                </a:lnTo>
                <a:lnTo>
                  <a:pt x="5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3" name="Google Shape;3203;p78"/>
          <p:cNvCxnSpPr/>
          <p:nvPr/>
        </p:nvCxnSpPr>
        <p:spPr>
          <a:xfrm>
            <a:off x="1092200" y="3170237"/>
            <a:ext cx="92075" cy="828675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4" name="Google Shape;3204;p78"/>
          <p:cNvSpPr/>
          <p:nvPr/>
        </p:nvSpPr>
        <p:spPr>
          <a:xfrm>
            <a:off x="1141412" y="3986212"/>
            <a:ext cx="87312" cy="93662"/>
          </a:xfrm>
          <a:custGeom>
            <a:rect b="b" l="l" r="r" t="t"/>
            <a:pathLst>
              <a:path extrusionOk="0" h="59" w="55">
                <a:moveTo>
                  <a:pt x="54" y="0"/>
                </a:moveTo>
                <a:lnTo>
                  <a:pt x="32" y="58"/>
                </a:lnTo>
                <a:lnTo>
                  <a:pt x="0" y="7"/>
                </a:lnTo>
                <a:lnTo>
                  <a:pt x="4" y="9"/>
                </a:lnTo>
                <a:lnTo>
                  <a:pt x="8" y="11"/>
                </a:lnTo>
                <a:lnTo>
                  <a:pt x="12" y="11"/>
                </a:lnTo>
                <a:lnTo>
                  <a:pt x="17" y="11"/>
                </a:lnTo>
                <a:lnTo>
                  <a:pt x="21" y="11"/>
                </a:lnTo>
                <a:lnTo>
                  <a:pt x="26" y="11"/>
                </a:lnTo>
                <a:lnTo>
                  <a:pt x="30" y="11"/>
                </a:lnTo>
                <a:lnTo>
                  <a:pt x="32" y="9"/>
                </a:lnTo>
                <a:lnTo>
                  <a:pt x="38" y="9"/>
                </a:lnTo>
                <a:lnTo>
                  <a:pt x="41" y="7"/>
                </a:lnTo>
                <a:lnTo>
                  <a:pt x="45" y="5"/>
                </a:lnTo>
                <a:lnTo>
                  <a:pt x="50" y="4"/>
                </a:lnTo>
                <a:lnTo>
                  <a:pt x="54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5" name="Google Shape;3205;p78"/>
          <p:cNvCxnSpPr/>
          <p:nvPr/>
        </p:nvCxnSpPr>
        <p:spPr>
          <a:xfrm>
            <a:off x="6496050" y="3170237"/>
            <a:ext cx="0" cy="655637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6" name="Google Shape;3206;p78"/>
          <p:cNvSpPr/>
          <p:nvPr/>
        </p:nvSpPr>
        <p:spPr>
          <a:xfrm>
            <a:off x="6450012" y="3819525"/>
            <a:ext cx="87312" cy="87312"/>
          </a:xfrm>
          <a:custGeom>
            <a:rect b="b" l="l" r="r" t="t"/>
            <a:pathLst>
              <a:path extrusionOk="0" h="55" w="55">
                <a:moveTo>
                  <a:pt x="54" y="0"/>
                </a:moveTo>
                <a:lnTo>
                  <a:pt x="26" y="54"/>
                </a:lnTo>
                <a:lnTo>
                  <a:pt x="0" y="0"/>
                </a:lnTo>
                <a:lnTo>
                  <a:pt x="4" y="2"/>
                </a:lnTo>
                <a:lnTo>
                  <a:pt x="7" y="4"/>
                </a:lnTo>
                <a:lnTo>
                  <a:pt x="13" y="4"/>
                </a:lnTo>
                <a:lnTo>
                  <a:pt x="16" y="5"/>
                </a:lnTo>
                <a:lnTo>
                  <a:pt x="19" y="5"/>
                </a:lnTo>
                <a:lnTo>
                  <a:pt x="24" y="7"/>
                </a:lnTo>
                <a:lnTo>
                  <a:pt x="28" y="7"/>
                </a:lnTo>
                <a:lnTo>
                  <a:pt x="33" y="5"/>
                </a:lnTo>
                <a:lnTo>
                  <a:pt x="37" y="5"/>
                </a:lnTo>
                <a:lnTo>
                  <a:pt x="42" y="4"/>
                </a:lnTo>
                <a:lnTo>
                  <a:pt x="45" y="4"/>
                </a:lnTo>
                <a:lnTo>
                  <a:pt x="49" y="2"/>
                </a:lnTo>
                <a:lnTo>
                  <a:pt x="54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7" name="Google Shape;3207;p78"/>
          <p:cNvCxnSpPr/>
          <p:nvPr/>
        </p:nvCxnSpPr>
        <p:spPr>
          <a:xfrm flipH="1">
            <a:off x="2368550" y="3170237"/>
            <a:ext cx="104775" cy="30956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08" name="Google Shape;3208;p78"/>
          <p:cNvSpPr/>
          <p:nvPr/>
        </p:nvSpPr>
        <p:spPr>
          <a:xfrm>
            <a:off x="2332037" y="3462337"/>
            <a:ext cx="84137" cy="96837"/>
          </a:xfrm>
          <a:custGeom>
            <a:rect b="b" l="l" r="r" t="t"/>
            <a:pathLst>
              <a:path extrusionOk="0" h="61" w="53">
                <a:moveTo>
                  <a:pt x="52" y="15"/>
                </a:moveTo>
                <a:lnTo>
                  <a:pt x="11" y="60"/>
                </a:lnTo>
                <a:lnTo>
                  <a:pt x="0" y="0"/>
                </a:lnTo>
                <a:lnTo>
                  <a:pt x="4" y="4"/>
                </a:lnTo>
                <a:lnTo>
                  <a:pt x="7" y="5"/>
                </a:lnTo>
                <a:lnTo>
                  <a:pt x="11" y="9"/>
                </a:lnTo>
                <a:lnTo>
                  <a:pt x="14" y="11"/>
                </a:lnTo>
                <a:lnTo>
                  <a:pt x="18" y="13"/>
                </a:lnTo>
                <a:lnTo>
                  <a:pt x="22" y="14"/>
                </a:lnTo>
                <a:lnTo>
                  <a:pt x="26" y="14"/>
                </a:lnTo>
                <a:lnTo>
                  <a:pt x="30" y="15"/>
                </a:lnTo>
                <a:lnTo>
                  <a:pt x="35" y="15"/>
                </a:lnTo>
                <a:lnTo>
                  <a:pt x="39" y="15"/>
                </a:lnTo>
                <a:lnTo>
                  <a:pt x="44" y="15"/>
                </a:lnTo>
                <a:lnTo>
                  <a:pt x="47" y="15"/>
                </a:lnTo>
                <a:lnTo>
                  <a:pt x="52" y="15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9" name="Google Shape;3209;p78"/>
          <p:cNvCxnSpPr/>
          <p:nvPr/>
        </p:nvCxnSpPr>
        <p:spPr>
          <a:xfrm>
            <a:off x="4310062" y="3810000"/>
            <a:ext cx="0" cy="4953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0" name="Google Shape;3210;p78"/>
          <p:cNvCxnSpPr/>
          <p:nvPr/>
        </p:nvCxnSpPr>
        <p:spPr>
          <a:xfrm>
            <a:off x="4770437" y="3810000"/>
            <a:ext cx="0" cy="495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1" name="Google Shape;3211;p78"/>
          <p:cNvSpPr/>
          <p:nvPr/>
        </p:nvSpPr>
        <p:spPr>
          <a:xfrm>
            <a:off x="2120900" y="3227387"/>
            <a:ext cx="461962" cy="1098550"/>
          </a:xfrm>
          <a:custGeom>
            <a:rect b="b" l="l" r="r" t="t"/>
            <a:pathLst>
              <a:path extrusionOk="0" h="692" w="291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78"/>
          <p:cNvSpPr/>
          <p:nvPr/>
        </p:nvSpPr>
        <p:spPr>
          <a:xfrm>
            <a:off x="738187" y="3227387"/>
            <a:ext cx="1384300" cy="1098550"/>
          </a:xfrm>
          <a:custGeom>
            <a:rect b="b" l="l" r="r" t="t"/>
            <a:pathLst>
              <a:path extrusionOk="0" h="692" w="87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3" name="Google Shape;3213;p78"/>
          <p:cNvCxnSpPr/>
          <p:nvPr/>
        </p:nvCxnSpPr>
        <p:spPr>
          <a:xfrm flipH="1">
            <a:off x="5006975" y="3170237"/>
            <a:ext cx="114300" cy="59690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4" name="Google Shape;3214;p78"/>
          <p:cNvSpPr/>
          <p:nvPr/>
        </p:nvSpPr>
        <p:spPr>
          <a:xfrm>
            <a:off x="4967287" y="3754437"/>
            <a:ext cx="87312" cy="93662"/>
          </a:xfrm>
          <a:custGeom>
            <a:rect b="b" l="l" r="r" t="t"/>
            <a:pathLst>
              <a:path extrusionOk="0" h="59" w="55">
                <a:moveTo>
                  <a:pt x="54" y="9"/>
                </a:moveTo>
                <a:lnTo>
                  <a:pt x="19" y="58"/>
                </a:lnTo>
                <a:lnTo>
                  <a:pt x="0" y="0"/>
                </a:lnTo>
                <a:lnTo>
                  <a:pt x="5" y="2"/>
                </a:lnTo>
                <a:lnTo>
                  <a:pt x="9" y="5"/>
                </a:lnTo>
                <a:lnTo>
                  <a:pt x="12" y="7"/>
                </a:lnTo>
                <a:lnTo>
                  <a:pt x="15" y="9"/>
                </a:lnTo>
                <a:lnTo>
                  <a:pt x="21" y="9"/>
                </a:lnTo>
                <a:lnTo>
                  <a:pt x="24" y="11"/>
                </a:lnTo>
                <a:lnTo>
                  <a:pt x="28" y="11"/>
                </a:lnTo>
                <a:lnTo>
                  <a:pt x="33" y="13"/>
                </a:lnTo>
                <a:lnTo>
                  <a:pt x="36" y="13"/>
                </a:lnTo>
                <a:lnTo>
                  <a:pt x="41" y="13"/>
                </a:lnTo>
                <a:lnTo>
                  <a:pt x="45" y="11"/>
                </a:lnTo>
                <a:lnTo>
                  <a:pt x="50" y="11"/>
                </a:lnTo>
                <a:lnTo>
                  <a:pt x="54" y="9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5" name="Google Shape;3215;p78"/>
          <p:cNvCxnSpPr/>
          <p:nvPr/>
        </p:nvCxnSpPr>
        <p:spPr>
          <a:xfrm>
            <a:off x="3738562" y="3286125"/>
            <a:ext cx="187325" cy="487362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6" name="Google Shape;3216;p78"/>
          <p:cNvSpPr/>
          <p:nvPr/>
        </p:nvSpPr>
        <p:spPr>
          <a:xfrm>
            <a:off x="3883025" y="3751262"/>
            <a:ext cx="80962" cy="96837"/>
          </a:xfrm>
          <a:custGeom>
            <a:rect b="b" l="l" r="r" t="t"/>
            <a:pathLst>
              <a:path extrusionOk="0" h="61" w="51">
                <a:moveTo>
                  <a:pt x="50" y="0"/>
                </a:moveTo>
                <a:lnTo>
                  <a:pt x="45" y="60"/>
                </a:lnTo>
                <a:lnTo>
                  <a:pt x="0" y="20"/>
                </a:lnTo>
                <a:lnTo>
                  <a:pt x="5" y="20"/>
                </a:lnTo>
                <a:lnTo>
                  <a:pt x="9" y="20"/>
                </a:lnTo>
                <a:lnTo>
                  <a:pt x="13" y="20"/>
                </a:lnTo>
                <a:lnTo>
                  <a:pt x="17" y="20"/>
                </a:lnTo>
                <a:lnTo>
                  <a:pt x="22" y="18"/>
                </a:lnTo>
                <a:lnTo>
                  <a:pt x="26" y="16"/>
                </a:lnTo>
                <a:lnTo>
                  <a:pt x="29" y="15"/>
                </a:lnTo>
                <a:lnTo>
                  <a:pt x="33" y="13"/>
                </a:lnTo>
                <a:lnTo>
                  <a:pt x="38" y="11"/>
                </a:lnTo>
                <a:lnTo>
                  <a:pt x="41" y="9"/>
                </a:lnTo>
                <a:lnTo>
                  <a:pt x="45" y="5"/>
                </a:lnTo>
                <a:lnTo>
                  <a:pt x="46" y="2"/>
                </a:lnTo>
                <a:lnTo>
                  <a:pt x="5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Google Shape;3217;p78"/>
          <p:cNvSpPr/>
          <p:nvPr/>
        </p:nvSpPr>
        <p:spPr>
          <a:xfrm>
            <a:off x="4540250" y="3227387"/>
            <a:ext cx="633412" cy="1098550"/>
          </a:xfrm>
          <a:custGeom>
            <a:rect b="b" l="l" r="r" t="t"/>
            <a:pathLst>
              <a:path extrusionOk="0" h="692" w="399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8" name="Google Shape;3218;p78"/>
          <p:cNvSpPr/>
          <p:nvPr/>
        </p:nvSpPr>
        <p:spPr>
          <a:xfrm>
            <a:off x="3905250" y="3227387"/>
            <a:ext cx="636587" cy="1098550"/>
          </a:xfrm>
          <a:custGeom>
            <a:rect b="b" l="l" r="r" t="t"/>
            <a:pathLst>
              <a:path extrusionOk="0" h="692" w="401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9" name="Google Shape;3219;p78"/>
          <p:cNvCxnSpPr/>
          <p:nvPr/>
        </p:nvCxnSpPr>
        <p:spPr>
          <a:xfrm>
            <a:off x="3625850" y="4324350"/>
            <a:ext cx="1963737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0" name="Google Shape;3220;p78"/>
          <p:cNvSpPr/>
          <p:nvPr/>
        </p:nvSpPr>
        <p:spPr>
          <a:xfrm>
            <a:off x="5595937" y="4278312"/>
            <a:ext cx="87312" cy="87312"/>
          </a:xfrm>
          <a:custGeom>
            <a:rect b="b" l="l" r="r" t="t"/>
            <a:pathLst>
              <a:path extrusionOk="0" h="55" w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78"/>
          <p:cNvSpPr txBox="1"/>
          <p:nvPr/>
        </p:nvSpPr>
        <p:spPr>
          <a:xfrm>
            <a:off x="4448175" y="444182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2" name="Google Shape;3222;p78"/>
          <p:cNvCxnSpPr/>
          <p:nvPr/>
        </p:nvCxnSpPr>
        <p:spPr>
          <a:xfrm>
            <a:off x="744537" y="4324350"/>
            <a:ext cx="1965325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3" name="Google Shape;3223;p78"/>
          <p:cNvSpPr/>
          <p:nvPr/>
        </p:nvSpPr>
        <p:spPr>
          <a:xfrm>
            <a:off x="2716212" y="4278312"/>
            <a:ext cx="87312" cy="87312"/>
          </a:xfrm>
          <a:custGeom>
            <a:rect b="b" l="l" r="r" t="t"/>
            <a:pathLst>
              <a:path extrusionOk="0" h="55" w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78"/>
          <p:cNvSpPr txBox="1"/>
          <p:nvPr/>
        </p:nvSpPr>
        <p:spPr>
          <a:xfrm>
            <a:off x="1568450" y="444182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78"/>
          <p:cNvSpPr/>
          <p:nvPr/>
        </p:nvSpPr>
        <p:spPr>
          <a:xfrm>
            <a:off x="6843712" y="3227387"/>
            <a:ext cx="1382712" cy="1098550"/>
          </a:xfrm>
          <a:custGeom>
            <a:rect b="b" l="l" r="r" t="t"/>
            <a:pathLst>
              <a:path extrusionOk="0" h="692" w="871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p78"/>
          <p:cNvSpPr/>
          <p:nvPr/>
        </p:nvSpPr>
        <p:spPr>
          <a:xfrm>
            <a:off x="6383337" y="3227387"/>
            <a:ext cx="461962" cy="1098550"/>
          </a:xfrm>
          <a:custGeom>
            <a:rect b="b" l="l" r="r" t="t"/>
            <a:pathLst>
              <a:path extrusionOk="0" h="692" w="291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7" name="Google Shape;3227;p78"/>
          <p:cNvCxnSpPr/>
          <p:nvPr/>
        </p:nvCxnSpPr>
        <p:spPr>
          <a:xfrm>
            <a:off x="6389687" y="4324350"/>
            <a:ext cx="1963737" cy="0"/>
          </a:xfrm>
          <a:prstGeom prst="straightConnector1">
            <a:avLst/>
          </a:prstGeom>
          <a:noFill/>
          <a:ln cap="flat" cmpd="sng" w="12700">
            <a:solidFill>
              <a:srgbClr val="CDCD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8" name="Google Shape;3228;p78"/>
          <p:cNvSpPr/>
          <p:nvPr/>
        </p:nvSpPr>
        <p:spPr>
          <a:xfrm>
            <a:off x="8359775" y="4278312"/>
            <a:ext cx="87312" cy="87312"/>
          </a:xfrm>
          <a:custGeom>
            <a:rect b="b" l="l" r="r" t="t"/>
            <a:pathLst>
              <a:path extrusionOk="0" h="55" w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9" name="Google Shape;3229;p78"/>
          <p:cNvSpPr txBox="1"/>
          <p:nvPr/>
        </p:nvSpPr>
        <p:spPr>
          <a:xfrm>
            <a:off x="7212012" y="4441825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Google Shape;3230;p78"/>
          <p:cNvSpPr/>
          <p:nvPr/>
        </p:nvSpPr>
        <p:spPr>
          <a:xfrm>
            <a:off x="1198562" y="4797425"/>
            <a:ext cx="1039812" cy="463550"/>
          </a:xfrm>
          <a:custGeom>
            <a:rect b="b" l="l" r="r" t="t"/>
            <a:pathLst>
              <a:path extrusionOk="0" h="292" w="655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1" name="Google Shape;3231;p78"/>
          <p:cNvCxnSpPr/>
          <p:nvPr/>
        </p:nvCxnSpPr>
        <p:spPr>
          <a:xfrm>
            <a:off x="1776412" y="4810125"/>
            <a:ext cx="0" cy="436562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2" name="Google Shape;3232;p78"/>
          <p:cNvCxnSpPr/>
          <p:nvPr/>
        </p:nvCxnSpPr>
        <p:spPr>
          <a:xfrm>
            <a:off x="2243137" y="5027612"/>
            <a:ext cx="217487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33" name="Google Shape;3233;p78"/>
          <p:cNvSpPr/>
          <p:nvPr/>
        </p:nvSpPr>
        <p:spPr>
          <a:xfrm>
            <a:off x="4310062" y="4797425"/>
            <a:ext cx="461962" cy="463550"/>
          </a:xfrm>
          <a:custGeom>
            <a:rect b="b" l="l" r="r" t="t"/>
            <a:pathLst>
              <a:path extrusionOk="0" h="292" w="291">
                <a:moveTo>
                  <a:pt x="0" y="291"/>
                </a:moveTo>
                <a:lnTo>
                  <a:pt x="290" y="291"/>
                </a:lnTo>
                <a:lnTo>
                  <a:pt x="290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4" name="Google Shape;3234;p78"/>
          <p:cNvCxnSpPr/>
          <p:nvPr/>
        </p:nvCxnSpPr>
        <p:spPr>
          <a:xfrm>
            <a:off x="4540250" y="4810125"/>
            <a:ext cx="0" cy="436562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35" name="Google Shape;3235;p78"/>
          <p:cNvSpPr/>
          <p:nvPr/>
        </p:nvSpPr>
        <p:spPr>
          <a:xfrm>
            <a:off x="6613525" y="4797425"/>
            <a:ext cx="1036637" cy="463550"/>
          </a:xfrm>
          <a:custGeom>
            <a:rect b="b" l="l" r="r" t="t"/>
            <a:pathLst>
              <a:path extrusionOk="0" h="292" w="653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cap="rnd" cmpd="sng" w="254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6" name="Google Shape;3236;p78"/>
          <p:cNvCxnSpPr/>
          <p:nvPr/>
        </p:nvCxnSpPr>
        <p:spPr>
          <a:xfrm>
            <a:off x="7073900" y="4810125"/>
            <a:ext cx="0" cy="436562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7" name="Google Shape;3237;p78"/>
          <p:cNvCxnSpPr/>
          <p:nvPr/>
        </p:nvCxnSpPr>
        <p:spPr>
          <a:xfrm>
            <a:off x="744537" y="5027612"/>
            <a:ext cx="447675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8" name="Google Shape;3238;p78"/>
          <p:cNvCxnSpPr/>
          <p:nvPr/>
        </p:nvCxnSpPr>
        <p:spPr>
          <a:xfrm>
            <a:off x="2466975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9" name="Google Shape;3239;p78"/>
          <p:cNvCxnSpPr/>
          <p:nvPr/>
        </p:nvCxnSpPr>
        <p:spPr>
          <a:xfrm>
            <a:off x="738187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0" name="Google Shape;3240;p78"/>
          <p:cNvCxnSpPr/>
          <p:nvPr/>
        </p:nvCxnSpPr>
        <p:spPr>
          <a:xfrm>
            <a:off x="3619500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1" name="Google Shape;3241;p78"/>
          <p:cNvCxnSpPr/>
          <p:nvPr/>
        </p:nvCxnSpPr>
        <p:spPr>
          <a:xfrm>
            <a:off x="5461000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2" name="Google Shape;3242;p78"/>
          <p:cNvCxnSpPr/>
          <p:nvPr/>
        </p:nvCxnSpPr>
        <p:spPr>
          <a:xfrm>
            <a:off x="6383337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3" name="Google Shape;3243;p78"/>
          <p:cNvCxnSpPr/>
          <p:nvPr/>
        </p:nvCxnSpPr>
        <p:spPr>
          <a:xfrm>
            <a:off x="8108950" y="4803775"/>
            <a:ext cx="0" cy="449262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4" name="Google Shape;3244;p78"/>
          <p:cNvCxnSpPr/>
          <p:nvPr/>
        </p:nvCxnSpPr>
        <p:spPr>
          <a:xfrm>
            <a:off x="3625850" y="5027612"/>
            <a:ext cx="677862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5" name="Google Shape;3245;p78"/>
          <p:cNvCxnSpPr/>
          <p:nvPr/>
        </p:nvCxnSpPr>
        <p:spPr>
          <a:xfrm>
            <a:off x="4776787" y="5027612"/>
            <a:ext cx="677862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6" name="Google Shape;3246;p78"/>
          <p:cNvCxnSpPr/>
          <p:nvPr/>
        </p:nvCxnSpPr>
        <p:spPr>
          <a:xfrm>
            <a:off x="7654925" y="5027612"/>
            <a:ext cx="447675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7" name="Google Shape;3247;p78"/>
          <p:cNvCxnSpPr/>
          <p:nvPr/>
        </p:nvCxnSpPr>
        <p:spPr>
          <a:xfrm>
            <a:off x="6389687" y="5027612"/>
            <a:ext cx="217487" cy="0"/>
          </a:xfrm>
          <a:prstGeom prst="straightConnector1">
            <a:avLst/>
          </a:prstGeom>
          <a:noFill/>
          <a:ln cap="flat" cmpd="sng" w="127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7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Distorting the Truth </a:t>
            </a:r>
            <a:b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with Descriptive Techniques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1676400" y="171450"/>
            <a:ext cx="7086600" cy="11239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Data Presentation</a:t>
            </a:r>
            <a:endParaRPr/>
          </a:p>
        </p:txBody>
      </p:sp>
      <p:graphicFrame>
        <p:nvGraphicFramePr>
          <p:cNvPr id="264" name="Google Shape;264;p8"/>
          <p:cNvGraphicFramePr/>
          <p:nvPr/>
        </p:nvGraphicFramePr>
        <p:xfrm>
          <a:off x="582612" y="1900237"/>
          <a:ext cx="8113712" cy="4305300"/>
        </p:xfrm>
        <a:graphic>
          <a:graphicData uri="http://schemas.openxmlformats.org/presentationml/2006/ole">
            <mc:AlternateContent>
              <mc:Choice Requires="v">
                <p:oleObj r:id="rId4" imgH="4305300" imgW="8113712" progId="Visio.Drawing.4" spid="_x0000_s1">
                  <p:embed/>
                </p:oleObj>
              </mc:Choice>
              <mc:Fallback>
                <p:oleObj r:id="rId5" imgH="4305300" imgW="8113712" progId="Visio.Drawing.4">
                  <p:embed/>
                  <p:pic>
                    <p:nvPicPr>
                      <p:cNvPr id="264" name="Google Shape;264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2612" y="1900237"/>
                        <a:ext cx="811371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r="2700000" dist="35921">
                          <a:schemeClr val="dk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80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Errors in Presenting Data</a:t>
            </a:r>
            <a:endParaRPr/>
          </a:p>
        </p:txBody>
      </p:sp>
      <p:sp>
        <p:nvSpPr>
          <p:cNvPr id="3258" name="Google Shape;3258;p80"/>
          <p:cNvSpPr txBox="1"/>
          <p:nvPr>
            <p:ph idx="1" type="body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Using ‘Chart Junk’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No Relative Basis in Comparing Data Batches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Compressing the Vertical Axis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No Zero Point on the Vertical Axis</a:t>
            </a:r>
            <a:endParaRPr/>
          </a:p>
        </p:txBody>
      </p:sp>
      <p:sp>
        <p:nvSpPr>
          <p:cNvPr id="3259" name="Google Shape;3259;p80"/>
          <p:cNvSpPr/>
          <p:nvPr/>
        </p:nvSpPr>
        <p:spPr>
          <a:xfrm>
            <a:off x="4789487" y="2359025"/>
            <a:ext cx="3500437" cy="3517900"/>
          </a:xfrm>
          <a:custGeom>
            <a:rect b="b" l="l" r="r" t="t"/>
            <a:pathLst>
              <a:path extrusionOk="0" h="2216" w="2205">
                <a:moveTo>
                  <a:pt x="2203" y="1135"/>
                </a:moveTo>
                <a:lnTo>
                  <a:pt x="2197" y="1223"/>
                </a:lnTo>
                <a:lnTo>
                  <a:pt x="2180" y="1332"/>
                </a:lnTo>
                <a:lnTo>
                  <a:pt x="2153" y="1438"/>
                </a:lnTo>
                <a:lnTo>
                  <a:pt x="2115" y="1540"/>
                </a:lnTo>
                <a:lnTo>
                  <a:pt x="2068" y="1636"/>
                </a:lnTo>
                <a:lnTo>
                  <a:pt x="2013" y="1728"/>
                </a:lnTo>
                <a:lnTo>
                  <a:pt x="1950" y="1814"/>
                </a:lnTo>
                <a:lnTo>
                  <a:pt x="1879" y="1893"/>
                </a:lnTo>
                <a:lnTo>
                  <a:pt x="1800" y="1964"/>
                </a:lnTo>
                <a:lnTo>
                  <a:pt x="1715" y="2028"/>
                </a:lnTo>
                <a:lnTo>
                  <a:pt x="1625" y="2084"/>
                </a:lnTo>
                <a:lnTo>
                  <a:pt x="1529" y="2132"/>
                </a:lnTo>
                <a:lnTo>
                  <a:pt x="1428" y="2169"/>
                </a:lnTo>
                <a:lnTo>
                  <a:pt x="1323" y="2197"/>
                </a:lnTo>
                <a:lnTo>
                  <a:pt x="1215" y="2214"/>
                </a:lnTo>
                <a:lnTo>
                  <a:pt x="1102" y="2215"/>
                </a:lnTo>
                <a:lnTo>
                  <a:pt x="990" y="2214"/>
                </a:lnTo>
                <a:lnTo>
                  <a:pt x="881" y="2197"/>
                </a:lnTo>
                <a:lnTo>
                  <a:pt x="776" y="2169"/>
                </a:lnTo>
                <a:lnTo>
                  <a:pt x="675" y="2132"/>
                </a:lnTo>
                <a:lnTo>
                  <a:pt x="580" y="2084"/>
                </a:lnTo>
                <a:lnTo>
                  <a:pt x="488" y="2028"/>
                </a:lnTo>
                <a:lnTo>
                  <a:pt x="404" y="1964"/>
                </a:lnTo>
                <a:lnTo>
                  <a:pt x="325" y="1893"/>
                </a:lnTo>
                <a:lnTo>
                  <a:pt x="254" y="1814"/>
                </a:lnTo>
                <a:lnTo>
                  <a:pt x="191" y="1728"/>
                </a:lnTo>
                <a:lnTo>
                  <a:pt x="135" y="1636"/>
                </a:lnTo>
                <a:lnTo>
                  <a:pt x="88" y="1540"/>
                </a:lnTo>
                <a:lnTo>
                  <a:pt x="51" y="1438"/>
                </a:lnTo>
                <a:lnTo>
                  <a:pt x="23" y="1332"/>
                </a:lnTo>
                <a:lnTo>
                  <a:pt x="7" y="1223"/>
                </a:lnTo>
                <a:lnTo>
                  <a:pt x="0" y="1110"/>
                </a:lnTo>
                <a:lnTo>
                  <a:pt x="7" y="997"/>
                </a:lnTo>
                <a:lnTo>
                  <a:pt x="51" y="783"/>
                </a:lnTo>
                <a:lnTo>
                  <a:pt x="88" y="681"/>
                </a:lnTo>
                <a:lnTo>
                  <a:pt x="135" y="585"/>
                </a:lnTo>
                <a:lnTo>
                  <a:pt x="191" y="493"/>
                </a:lnTo>
                <a:lnTo>
                  <a:pt x="254" y="407"/>
                </a:lnTo>
                <a:lnTo>
                  <a:pt x="325" y="328"/>
                </a:lnTo>
                <a:lnTo>
                  <a:pt x="404" y="256"/>
                </a:lnTo>
                <a:lnTo>
                  <a:pt x="488" y="192"/>
                </a:lnTo>
                <a:lnTo>
                  <a:pt x="580" y="137"/>
                </a:lnTo>
                <a:lnTo>
                  <a:pt x="675" y="89"/>
                </a:lnTo>
                <a:lnTo>
                  <a:pt x="776" y="51"/>
                </a:lnTo>
                <a:lnTo>
                  <a:pt x="881" y="24"/>
                </a:lnTo>
                <a:lnTo>
                  <a:pt x="990" y="7"/>
                </a:lnTo>
                <a:lnTo>
                  <a:pt x="1102" y="0"/>
                </a:lnTo>
                <a:lnTo>
                  <a:pt x="1215" y="7"/>
                </a:lnTo>
                <a:lnTo>
                  <a:pt x="1323" y="24"/>
                </a:lnTo>
                <a:lnTo>
                  <a:pt x="1428" y="51"/>
                </a:lnTo>
                <a:lnTo>
                  <a:pt x="1529" y="89"/>
                </a:lnTo>
                <a:lnTo>
                  <a:pt x="1625" y="137"/>
                </a:lnTo>
                <a:lnTo>
                  <a:pt x="1715" y="192"/>
                </a:lnTo>
                <a:lnTo>
                  <a:pt x="1800" y="256"/>
                </a:lnTo>
                <a:lnTo>
                  <a:pt x="1879" y="328"/>
                </a:lnTo>
                <a:lnTo>
                  <a:pt x="1950" y="407"/>
                </a:lnTo>
                <a:lnTo>
                  <a:pt x="2013" y="493"/>
                </a:lnTo>
                <a:lnTo>
                  <a:pt x="2068" y="585"/>
                </a:lnTo>
                <a:lnTo>
                  <a:pt x="2115" y="681"/>
                </a:lnTo>
                <a:lnTo>
                  <a:pt x="2153" y="783"/>
                </a:lnTo>
                <a:lnTo>
                  <a:pt x="2180" y="888"/>
                </a:lnTo>
                <a:lnTo>
                  <a:pt x="2204" y="1109"/>
                </a:lnTo>
                <a:lnTo>
                  <a:pt x="1996" y="1109"/>
                </a:lnTo>
                <a:lnTo>
                  <a:pt x="1988" y="1018"/>
                </a:lnTo>
                <a:lnTo>
                  <a:pt x="1975" y="930"/>
                </a:lnTo>
                <a:lnTo>
                  <a:pt x="1952" y="844"/>
                </a:lnTo>
                <a:lnTo>
                  <a:pt x="1923" y="761"/>
                </a:lnTo>
                <a:lnTo>
                  <a:pt x="1884" y="684"/>
                </a:lnTo>
                <a:lnTo>
                  <a:pt x="1840" y="610"/>
                </a:lnTo>
                <a:lnTo>
                  <a:pt x="1788" y="540"/>
                </a:lnTo>
                <a:lnTo>
                  <a:pt x="1732" y="476"/>
                </a:lnTo>
                <a:lnTo>
                  <a:pt x="1668" y="418"/>
                </a:lnTo>
                <a:lnTo>
                  <a:pt x="1600" y="366"/>
                </a:lnTo>
                <a:lnTo>
                  <a:pt x="1526" y="321"/>
                </a:lnTo>
                <a:lnTo>
                  <a:pt x="1448" y="282"/>
                </a:lnTo>
                <a:lnTo>
                  <a:pt x="1368" y="252"/>
                </a:lnTo>
                <a:lnTo>
                  <a:pt x="1283" y="229"/>
                </a:lnTo>
                <a:lnTo>
                  <a:pt x="1195" y="216"/>
                </a:lnTo>
                <a:lnTo>
                  <a:pt x="1104" y="210"/>
                </a:lnTo>
                <a:lnTo>
                  <a:pt x="1013" y="216"/>
                </a:lnTo>
                <a:lnTo>
                  <a:pt x="925" y="229"/>
                </a:lnTo>
                <a:lnTo>
                  <a:pt x="840" y="252"/>
                </a:lnTo>
                <a:lnTo>
                  <a:pt x="758" y="282"/>
                </a:lnTo>
                <a:lnTo>
                  <a:pt x="680" y="321"/>
                </a:lnTo>
                <a:lnTo>
                  <a:pt x="606" y="366"/>
                </a:lnTo>
                <a:lnTo>
                  <a:pt x="538" y="418"/>
                </a:lnTo>
                <a:lnTo>
                  <a:pt x="1840" y="1610"/>
                </a:lnTo>
                <a:lnTo>
                  <a:pt x="1788" y="1678"/>
                </a:lnTo>
                <a:lnTo>
                  <a:pt x="1730" y="1745"/>
                </a:lnTo>
                <a:lnTo>
                  <a:pt x="1666" y="1800"/>
                </a:lnTo>
                <a:lnTo>
                  <a:pt x="365" y="610"/>
                </a:lnTo>
                <a:lnTo>
                  <a:pt x="321" y="684"/>
                </a:lnTo>
                <a:lnTo>
                  <a:pt x="282" y="761"/>
                </a:lnTo>
                <a:lnTo>
                  <a:pt x="253" y="844"/>
                </a:lnTo>
                <a:lnTo>
                  <a:pt x="230" y="930"/>
                </a:lnTo>
                <a:lnTo>
                  <a:pt x="216" y="1018"/>
                </a:lnTo>
                <a:lnTo>
                  <a:pt x="211" y="1109"/>
                </a:lnTo>
                <a:lnTo>
                  <a:pt x="216" y="1200"/>
                </a:lnTo>
                <a:lnTo>
                  <a:pt x="230" y="1289"/>
                </a:lnTo>
                <a:lnTo>
                  <a:pt x="253" y="1375"/>
                </a:lnTo>
                <a:lnTo>
                  <a:pt x="282" y="1458"/>
                </a:lnTo>
                <a:lnTo>
                  <a:pt x="321" y="1536"/>
                </a:lnTo>
                <a:lnTo>
                  <a:pt x="365" y="1610"/>
                </a:lnTo>
                <a:lnTo>
                  <a:pt x="416" y="1679"/>
                </a:lnTo>
                <a:lnTo>
                  <a:pt x="474" y="1744"/>
                </a:lnTo>
                <a:lnTo>
                  <a:pt x="538" y="1802"/>
                </a:lnTo>
                <a:lnTo>
                  <a:pt x="606" y="1854"/>
                </a:lnTo>
                <a:lnTo>
                  <a:pt x="680" y="1898"/>
                </a:lnTo>
                <a:lnTo>
                  <a:pt x="758" y="1937"/>
                </a:lnTo>
                <a:lnTo>
                  <a:pt x="840" y="1967"/>
                </a:lnTo>
                <a:lnTo>
                  <a:pt x="925" y="1989"/>
                </a:lnTo>
                <a:lnTo>
                  <a:pt x="1013" y="2003"/>
                </a:lnTo>
                <a:lnTo>
                  <a:pt x="1104" y="2008"/>
                </a:lnTo>
                <a:lnTo>
                  <a:pt x="1195" y="2003"/>
                </a:lnTo>
                <a:lnTo>
                  <a:pt x="1283" y="1989"/>
                </a:lnTo>
                <a:lnTo>
                  <a:pt x="1368" y="1967"/>
                </a:lnTo>
                <a:lnTo>
                  <a:pt x="1448" y="1937"/>
                </a:lnTo>
                <a:lnTo>
                  <a:pt x="1526" y="1898"/>
                </a:lnTo>
                <a:lnTo>
                  <a:pt x="1600" y="1854"/>
                </a:lnTo>
                <a:lnTo>
                  <a:pt x="1667" y="1800"/>
                </a:lnTo>
                <a:lnTo>
                  <a:pt x="1729" y="1745"/>
                </a:lnTo>
                <a:lnTo>
                  <a:pt x="1788" y="1679"/>
                </a:lnTo>
                <a:lnTo>
                  <a:pt x="1840" y="1610"/>
                </a:lnTo>
                <a:lnTo>
                  <a:pt x="1884" y="1536"/>
                </a:lnTo>
                <a:lnTo>
                  <a:pt x="1923" y="1458"/>
                </a:lnTo>
                <a:lnTo>
                  <a:pt x="1952" y="1375"/>
                </a:lnTo>
                <a:lnTo>
                  <a:pt x="1975" y="1289"/>
                </a:lnTo>
                <a:lnTo>
                  <a:pt x="1988" y="1200"/>
                </a:lnTo>
                <a:lnTo>
                  <a:pt x="1995" y="1110"/>
                </a:lnTo>
                <a:lnTo>
                  <a:pt x="2203" y="1110"/>
                </a:lnTo>
                <a:lnTo>
                  <a:pt x="2203" y="1135"/>
                </a:lnTo>
              </a:path>
            </a:pathLst>
          </a:custGeom>
          <a:solidFill>
            <a:srgbClr val="FF0054"/>
          </a:solidFill>
          <a:ln cap="rnd" cmpd="sng" w="12700">
            <a:solidFill>
              <a:srgbClr val="FF005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81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‘Chart Junk’</a:t>
            </a:r>
            <a:endParaRPr/>
          </a:p>
        </p:txBody>
      </p:sp>
      <p:sp>
        <p:nvSpPr>
          <p:cNvPr id="3265" name="Google Shape;3265;p81"/>
          <p:cNvSpPr txBox="1"/>
          <p:nvPr/>
        </p:nvSpPr>
        <p:spPr>
          <a:xfrm>
            <a:off x="604837" y="2052637"/>
            <a:ext cx="404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B5A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B5A"/>
                </a:solidFill>
                <a:latin typeface="Arial"/>
                <a:ea typeface="Arial"/>
                <a:cs typeface="Arial"/>
                <a:sym typeface="Arial"/>
              </a:rPr>
              <a:t>Bad Presentation</a:t>
            </a:r>
            <a:endParaRPr/>
          </a:p>
        </p:txBody>
      </p:sp>
      <p:sp>
        <p:nvSpPr>
          <p:cNvPr id="3266" name="Google Shape;3266;p81"/>
          <p:cNvSpPr txBox="1"/>
          <p:nvPr/>
        </p:nvSpPr>
        <p:spPr>
          <a:xfrm>
            <a:off x="4186237" y="2052637"/>
            <a:ext cx="4810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Presentation</a:t>
            </a:r>
            <a:endParaRPr/>
          </a:p>
        </p:txBody>
      </p:sp>
      <p:sp>
        <p:nvSpPr>
          <p:cNvPr id="3267" name="Google Shape;3267;p81"/>
          <p:cNvSpPr txBox="1"/>
          <p:nvPr/>
        </p:nvSpPr>
        <p:spPr>
          <a:xfrm>
            <a:off x="1443037" y="3271837"/>
            <a:ext cx="1914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1960: $1.00</a:t>
            </a:r>
            <a:endParaRPr/>
          </a:p>
        </p:txBody>
      </p:sp>
      <p:sp>
        <p:nvSpPr>
          <p:cNvPr id="3268" name="Google Shape;3268;p81"/>
          <p:cNvSpPr txBox="1"/>
          <p:nvPr/>
        </p:nvSpPr>
        <p:spPr>
          <a:xfrm>
            <a:off x="1595437" y="3767137"/>
            <a:ext cx="1914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1970: $1.60</a:t>
            </a:r>
            <a:endParaRPr/>
          </a:p>
        </p:txBody>
      </p:sp>
      <p:sp>
        <p:nvSpPr>
          <p:cNvPr id="3269" name="Google Shape;3269;p81"/>
          <p:cNvSpPr txBox="1"/>
          <p:nvPr/>
        </p:nvSpPr>
        <p:spPr>
          <a:xfrm>
            <a:off x="1900237" y="4414837"/>
            <a:ext cx="1914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1980: $3.10</a:t>
            </a:r>
            <a:endParaRPr/>
          </a:p>
        </p:txBody>
      </p:sp>
      <p:sp>
        <p:nvSpPr>
          <p:cNvPr id="3270" name="Google Shape;3270;p81"/>
          <p:cNvSpPr txBox="1"/>
          <p:nvPr/>
        </p:nvSpPr>
        <p:spPr>
          <a:xfrm>
            <a:off x="2357437" y="5280025"/>
            <a:ext cx="19145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1990: $3.80</a:t>
            </a:r>
            <a:endParaRPr/>
          </a:p>
        </p:txBody>
      </p:sp>
      <p:sp>
        <p:nvSpPr>
          <p:cNvPr id="3271" name="Google Shape;3271;p81"/>
          <p:cNvSpPr txBox="1"/>
          <p:nvPr/>
        </p:nvSpPr>
        <p:spPr>
          <a:xfrm>
            <a:off x="9858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Minimum Wage</a:t>
            </a:r>
            <a:endParaRPr/>
          </a:p>
        </p:txBody>
      </p:sp>
      <p:sp>
        <p:nvSpPr>
          <p:cNvPr id="3272" name="Google Shape;3272;p81"/>
          <p:cNvSpPr txBox="1"/>
          <p:nvPr/>
        </p:nvSpPr>
        <p:spPr>
          <a:xfrm>
            <a:off x="57864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Minimum Wage</a:t>
            </a:r>
            <a:endParaRPr/>
          </a:p>
        </p:txBody>
      </p:sp>
      <p:sp>
        <p:nvSpPr>
          <p:cNvPr id="3273" name="Google Shape;3273;p81"/>
          <p:cNvSpPr/>
          <p:nvPr/>
        </p:nvSpPr>
        <p:spPr>
          <a:xfrm>
            <a:off x="68262" y="1857375"/>
            <a:ext cx="892175" cy="896937"/>
          </a:xfrm>
          <a:custGeom>
            <a:rect b="b" l="l" r="r" t="t"/>
            <a:pathLst>
              <a:path extrusionOk="0" h="565" w="562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cap="rnd" cmpd="sng" w="12700">
            <a:solidFill>
              <a:srgbClr val="FF005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4" name="Google Shape;3274;p81"/>
          <p:cNvCxnSpPr/>
          <p:nvPr/>
        </p:nvCxnSpPr>
        <p:spPr>
          <a:xfrm>
            <a:off x="5305425" y="3568700"/>
            <a:ext cx="0" cy="147478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5" name="Google Shape;3275;p81"/>
          <p:cNvCxnSpPr/>
          <p:nvPr/>
        </p:nvCxnSpPr>
        <p:spPr>
          <a:xfrm>
            <a:off x="5222875" y="5049837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6" name="Google Shape;3276;p81"/>
          <p:cNvCxnSpPr/>
          <p:nvPr/>
        </p:nvCxnSpPr>
        <p:spPr>
          <a:xfrm>
            <a:off x="5222875" y="4308475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7" name="Google Shape;3277;p81"/>
          <p:cNvCxnSpPr/>
          <p:nvPr/>
        </p:nvCxnSpPr>
        <p:spPr>
          <a:xfrm>
            <a:off x="5222875" y="3562350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8" name="Google Shape;3278;p81"/>
          <p:cNvCxnSpPr/>
          <p:nvPr/>
        </p:nvCxnSpPr>
        <p:spPr>
          <a:xfrm>
            <a:off x="5311775" y="5049837"/>
            <a:ext cx="28654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9" name="Google Shape;3279;p81"/>
          <p:cNvCxnSpPr/>
          <p:nvPr/>
        </p:nvCxnSpPr>
        <p:spPr>
          <a:xfrm rot="10800000">
            <a:off x="5305425" y="504348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0" name="Google Shape;3280;p81"/>
          <p:cNvCxnSpPr/>
          <p:nvPr/>
        </p:nvCxnSpPr>
        <p:spPr>
          <a:xfrm rot="10800000">
            <a:off x="6265862" y="504348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1" name="Google Shape;3281;p81"/>
          <p:cNvCxnSpPr/>
          <p:nvPr/>
        </p:nvCxnSpPr>
        <p:spPr>
          <a:xfrm rot="10800000">
            <a:off x="7223125" y="504348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2" name="Google Shape;3282;p81"/>
          <p:cNvCxnSpPr/>
          <p:nvPr/>
        </p:nvCxnSpPr>
        <p:spPr>
          <a:xfrm rot="10800000">
            <a:off x="8183562" y="504348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83" name="Google Shape;3283;p81"/>
          <p:cNvSpPr/>
          <p:nvPr/>
        </p:nvSpPr>
        <p:spPr>
          <a:xfrm>
            <a:off x="5305425" y="3636962"/>
            <a:ext cx="2879725" cy="1044575"/>
          </a:xfrm>
          <a:custGeom>
            <a:rect b="b" l="l" r="r" t="t"/>
            <a:pathLst>
              <a:path extrusionOk="0" h="658" w="1814">
                <a:moveTo>
                  <a:pt x="0" y="657"/>
                </a:moveTo>
                <a:lnTo>
                  <a:pt x="605" y="515"/>
                </a:lnTo>
                <a:lnTo>
                  <a:pt x="1208" y="164"/>
                </a:lnTo>
                <a:lnTo>
                  <a:pt x="1813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p81"/>
          <p:cNvSpPr/>
          <p:nvPr/>
        </p:nvSpPr>
        <p:spPr>
          <a:xfrm>
            <a:off x="5260975" y="4633912"/>
            <a:ext cx="77787" cy="8096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5" name="Google Shape;3285;p81"/>
          <p:cNvSpPr/>
          <p:nvPr/>
        </p:nvSpPr>
        <p:spPr>
          <a:xfrm>
            <a:off x="6221412" y="4408487"/>
            <a:ext cx="79375" cy="8255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6" name="Google Shape;3286;p81"/>
          <p:cNvSpPr/>
          <p:nvPr/>
        </p:nvSpPr>
        <p:spPr>
          <a:xfrm>
            <a:off x="7178675" y="3851275"/>
            <a:ext cx="77787" cy="8255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7" name="Google Shape;3287;p81"/>
          <p:cNvSpPr/>
          <p:nvPr/>
        </p:nvSpPr>
        <p:spPr>
          <a:xfrm>
            <a:off x="8140700" y="3590925"/>
            <a:ext cx="77787" cy="8255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8" name="Google Shape;3288;p81"/>
          <p:cNvSpPr txBox="1"/>
          <p:nvPr/>
        </p:nvSpPr>
        <p:spPr>
          <a:xfrm>
            <a:off x="4830762" y="4832350"/>
            <a:ext cx="3556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89" name="Google Shape;3289;p81"/>
          <p:cNvSpPr txBox="1"/>
          <p:nvPr/>
        </p:nvSpPr>
        <p:spPr>
          <a:xfrm>
            <a:off x="4830762" y="4090987"/>
            <a:ext cx="3556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90" name="Google Shape;3290;p81"/>
          <p:cNvSpPr txBox="1"/>
          <p:nvPr/>
        </p:nvSpPr>
        <p:spPr>
          <a:xfrm>
            <a:off x="4830762" y="3344862"/>
            <a:ext cx="3556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91" name="Google Shape;3291;p81"/>
          <p:cNvSpPr txBox="1"/>
          <p:nvPr/>
        </p:nvSpPr>
        <p:spPr>
          <a:xfrm>
            <a:off x="4894262" y="5273675"/>
            <a:ext cx="8413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1960</a:t>
            </a:r>
            <a:endParaRPr/>
          </a:p>
        </p:txBody>
      </p:sp>
      <p:sp>
        <p:nvSpPr>
          <p:cNvPr id="3292" name="Google Shape;3292;p81"/>
          <p:cNvSpPr txBox="1"/>
          <p:nvPr/>
        </p:nvSpPr>
        <p:spPr>
          <a:xfrm>
            <a:off x="5856287" y="5273675"/>
            <a:ext cx="8413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/>
          </a:p>
        </p:txBody>
      </p:sp>
      <p:sp>
        <p:nvSpPr>
          <p:cNvPr id="3293" name="Google Shape;3293;p81"/>
          <p:cNvSpPr txBox="1"/>
          <p:nvPr/>
        </p:nvSpPr>
        <p:spPr>
          <a:xfrm>
            <a:off x="6811962" y="5273675"/>
            <a:ext cx="8413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/>
          </a:p>
        </p:txBody>
      </p:sp>
      <p:sp>
        <p:nvSpPr>
          <p:cNvPr id="3294" name="Google Shape;3294;p81"/>
          <p:cNvSpPr txBox="1"/>
          <p:nvPr/>
        </p:nvSpPr>
        <p:spPr>
          <a:xfrm>
            <a:off x="7773987" y="5273675"/>
            <a:ext cx="8413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/>
          </a:p>
        </p:txBody>
      </p:sp>
      <p:sp>
        <p:nvSpPr>
          <p:cNvPr id="3295" name="Google Shape;3295;p81"/>
          <p:cNvSpPr txBox="1"/>
          <p:nvPr/>
        </p:nvSpPr>
        <p:spPr>
          <a:xfrm>
            <a:off x="5135562" y="3097212"/>
            <a:ext cx="3778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grpSp>
        <p:nvGrpSpPr>
          <p:cNvPr id="3296" name="Google Shape;3296;p81"/>
          <p:cNvGrpSpPr/>
          <p:nvPr/>
        </p:nvGrpSpPr>
        <p:grpSpPr>
          <a:xfrm>
            <a:off x="769937" y="3359150"/>
            <a:ext cx="700087" cy="290512"/>
            <a:chOff x="485" y="2116"/>
            <a:chExt cx="441" cy="183"/>
          </a:xfrm>
        </p:grpSpPr>
        <p:sp>
          <p:nvSpPr>
            <p:cNvPr id="3297" name="Google Shape;3297;p81"/>
            <p:cNvSpPr txBox="1"/>
            <p:nvPr/>
          </p:nvSpPr>
          <p:spPr>
            <a:xfrm>
              <a:off x="485" y="2116"/>
              <a:ext cx="441" cy="183"/>
            </a:xfrm>
            <a:prstGeom prst="rect">
              <a:avLst/>
            </a:prstGeom>
            <a:solidFill>
              <a:srgbClr val="BFFFB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81"/>
            <p:cNvSpPr txBox="1"/>
            <p:nvPr/>
          </p:nvSpPr>
          <p:spPr>
            <a:xfrm>
              <a:off x="495" y="2126"/>
              <a:ext cx="421" cy="163"/>
            </a:xfrm>
            <a:prstGeom prst="rect">
              <a:avLst/>
            </a:prstGeom>
            <a:solidFill>
              <a:srgbClr val="008000"/>
            </a:solidFill>
            <a:ln cap="flat" cmpd="sng" w="12700">
              <a:solidFill>
                <a:srgbClr val="DFF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81"/>
            <p:cNvSpPr/>
            <p:nvPr/>
          </p:nvSpPr>
          <p:spPr>
            <a:xfrm>
              <a:off x="521" y="2137"/>
              <a:ext cx="375" cy="148"/>
            </a:xfrm>
            <a:custGeom>
              <a:rect b="b" l="l" r="r" t="t"/>
              <a:pathLst>
                <a:path extrusionOk="0" h="148" w="375">
                  <a:moveTo>
                    <a:pt x="0" y="0"/>
                  </a:moveTo>
                  <a:lnTo>
                    <a:pt x="374" y="0"/>
                  </a:lnTo>
                  <a:lnTo>
                    <a:pt x="374" y="147"/>
                  </a:lnTo>
                  <a:lnTo>
                    <a:pt x="0" y="147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D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0" name="Google Shape;3300;p81"/>
          <p:cNvGrpSpPr/>
          <p:nvPr/>
        </p:nvGrpSpPr>
        <p:grpSpPr>
          <a:xfrm>
            <a:off x="1028700" y="3579812"/>
            <a:ext cx="179387" cy="26987"/>
            <a:chOff x="648" y="2255"/>
            <a:chExt cx="113" cy="17"/>
          </a:xfrm>
        </p:grpSpPr>
        <p:grpSp>
          <p:nvGrpSpPr>
            <p:cNvPr id="3301" name="Google Shape;3301;p81"/>
            <p:cNvGrpSpPr/>
            <p:nvPr/>
          </p:nvGrpSpPr>
          <p:grpSpPr>
            <a:xfrm>
              <a:off x="648" y="2255"/>
              <a:ext cx="14" cy="17"/>
              <a:chOff x="648" y="2255"/>
              <a:chExt cx="14" cy="17"/>
            </a:xfrm>
          </p:grpSpPr>
          <p:sp>
            <p:nvSpPr>
              <p:cNvPr id="3302" name="Google Shape;3302;p81"/>
              <p:cNvSpPr/>
              <p:nvPr/>
            </p:nvSpPr>
            <p:spPr>
              <a:xfrm>
                <a:off x="649" y="2262"/>
                <a:ext cx="12" cy="9"/>
              </a:xfrm>
              <a:custGeom>
                <a:rect b="b" l="l" r="r" t="t"/>
                <a:pathLst>
                  <a:path extrusionOk="0" h="9" w="12">
                    <a:moveTo>
                      <a:pt x="11" y="8"/>
                    </a:moveTo>
                    <a:lnTo>
                      <a:pt x="7" y="6"/>
                    </a:lnTo>
                    <a:lnTo>
                      <a:pt x="3" y="4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6" y="2"/>
                    </a:lnTo>
                    <a:lnTo>
                      <a:pt x="9" y="4"/>
                    </a:lnTo>
                    <a:lnTo>
                      <a:pt x="11" y="8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81"/>
              <p:cNvSpPr/>
              <p:nvPr/>
            </p:nvSpPr>
            <p:spPr>
              <a:xfrm>
                <a:off x="654" y="2255"/>
                <a:ext cx="8" cy="13"/>
              </a:xfrm>
              <a:custGeom>
                <a:rect b="b" l="l" r="r" t="t"/>
                <a:pathLst>
                  <a:path extrusionOk="0" h="13" w="8">
                    <a:moveTo>
                      <a:pt x="7" y="12"/>
                    </a:moveTo>
                    <a:lnTo>
                      <a:pt x="4" y="9"/>
                    </a:lnTo>
                    <a:lnTo>
                      <a:pt x="2" y="6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7" y="9"/>
                    </a:lnTo>
                    <a:lnTo>
                      <a:pt x="7" y="12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81"/>
              <p:cNvSpPr/>
              <p:nvPr/>
            </p:nvSpPr>
            <p:spPr>
              <a:xfrm>
                <a:off x="648" y="2271"/>
                <a:ext cx="11" cy="1"/>
              </a:xfrm>
              <a:custGeom>
                <a:rect b="b" l="l" r="r" t="t"/>
                <a:pathLst>
                  <a:path extrusionOk="0" h="1" w="11">
                    <a:moveTo>
                      <a:pt x="10" y="0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5" name="Google Shape;3305;p81"/>
            <p:cNvGrpSpPr/>
            <p:nvPr/>
          </p:nvGrpSpPr>
          <p:grpSpPr>
            <a:xfrm>
              <a:off x="747" y="2256"/>
              <a:ext cx="14" cy="16"/>
              <a:chOff x="747" y="2256"/>
              <a:chExt cx="14" cy="16"/>
            </a:xfrm>
          </p:grpSpPr>
          <p:sp>
            <p:nvSpPr>
              <p:cNvPr id="3306" name="Google Shape;3306;p81"/>
              <p:cNvSpPr/>
              <p:nvPr/>
            </p:nvSpPr>
            <p:spPr>
              <a:xfrm>
                <a:off x="748" y="2262"/>
                <a:ext cx="12" cy="9"/>
              </a:xfrm>
              <a:custGeom>
                <a:rect b="b" l="l" r="r" t="t"/>
                <a:pathLst>
                  <a:path extrusionOk="0" h="9" w="12">
                    <a:moveTo>
                      <a:pt x="0" y="8"/>
                    </a:moveTo>
                    <a:lnTo>
                      <a:pt x="4" y="7"/>
                    </a:lnTo>
                    <a:lnTo>
                      <a:pt x="8" y="4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81"/>
              <p:cNvSpPr/>
              <p:nvPr/>
            </p:nvSpPr>
            <p:spPr>
              <a:xfrm>
                <a:off x="747" y="2256"/>
                <a:ext cx="8" cy="13"/>
              </a:xfrm>
              <a:custGeom>
                <a:rect b="b" l="l" r="r" t="t"/>
                <a:pathLst>
                  <a:path extrusionOk="0" h="13" w="8">
                    <a:moveTo>
                      <a:pt x="0" y="12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6" y="3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81"/>
              <p:cNvSpPr/>
              <p:nvPr/>
            </p:nvSpPr>
            <p:spPr>
              <a:xfrm>
                <a:off x="750" y="2271"/>
                <a:ext cx="11" cy="1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09" name="Google Shape;3309;p81"/>
          <p:cNvGrpSpPr/>
          <p:nvPr/>
        </p:nvGrpSpPr>
        <p:grpSpPr>
          <a:xfrm>
            <a:off x="973137" y="3435350"/>
            <a:ext cx="303212" cy="215900"/>
            <a:chOff x="613" y="2164"/>
            <a:chExt cx="191" cy="136"/>
          </a:xfrm>
        </p:grpSpPr>
        <p:grpSp>
          <p:nvGrpSpPr>
            <p:cNvPr id="3310" name="Google Shape;3310;p81"/>
            <p:cNvGrpSpPr/>
            <p:nvPr/>
          </p:nvGrpSpPr>
          <p:grpSpPr>
            <a:xfrm>
              <a:off x="655" y="2164"/>
              <a:ext cx="106" cy="120"/>
              <a:chOff x="655" y="2164"/>
              <a:chExt cx="106" cy="120"/>
            </a:xfrm>
          </p:grpSpPr>
          <p:grpSp>
            <p:nvGrpSpPr>
              <p:cNvPr id="3311" name="Google Shape;3311;p81"/>
              <p:cNvGrpSpPr/>
              <p:nvPr/>
            </p:nvGrpSpPr>
            <p:grpSpPr>
              <a:xfrm>
                <a:off x="655" y="2164"/>
                <a:ext cx="106" cy="120"/>
                <a:chOff x="655" y="2164"/>
                <a:chExt cx="106" cy="120"/>
              </a:xfrm>
            </p:grpSpPr>
            <p:grpSp>
              <p:nvGrpSpPr>
                <p:cNvPr id="3312" name="Google Shape;3312;p81"/>
                <p:cNvGrpSpPr/>
                <p:nvPr/>
              </p:nvGrpSpPr>
              <p:grpSpPr>
                <a:xfrm>
                  <a:off x="655" y="2164"/>
                  <a:ext cx="106" cy="27"/>
                  <a:chOff x="655" y="2164"/>
                  <a:chExt cx="106" cy="27"/>
                </a:xfrm>
              </p:grpSpPr>
              <p:sp>
                <p:nvSpPr>
                  <p:cNvPr id="3313" name="Google Shape;3313;p81"/>
                  <p:cNvSpPr/>
                  <p:nvPr/>
                </p:nvSpPr>
                <p:spPr>
                  <a:xfrm>
                    <a:off x="655" y="2164"/>
                    <a:ext cx="52" cy="27"/>
                  </a:xfrm>
                  <a:custGeom>
                    <a:rect b="b" l="l" r="r" t="t"/>
                    <a:pathLst>
                      <a:path extrusionOk="0" h="27" w="52">
                        <a:moveTo>
                          <a:pt x="0" y="0"/>
                        </a:moveTo>
                        <a:lnTo>
                          <a:pt x="51" y="0"/>
                        </a:lnTo>
                        <a:lnTo>
                          <a:pt x="51" y="26"/>
                        </a:lnTo>
                        <a:lnTo>
                          <a:pt x="15" y="26"/>
                        </a:lnTo>
                        <a:lnTo>
                          <a:pt x="15" y="13"/>
                        </a:lnTo>
                        <a:lnTo>
                          <a:pt x="14" y="11"/>
                        </a:lnTo>
                        <a:lnTo>
                          <a:pt x="13" y="9"/>
                        </a:lnTo>
                        <a:lnTo>
                          <a:pt x="10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4" name="Google Shape;3314;p81"/>
                  <p:cNvSpPr/>
                  <p:nvPr/>
                </p:nvSpPr>
                <p:spPr>
                  <a:xfrm>
                    <a:off x="709" y="2164"/>
                    <a:ext cx="52" cy="27"/>
                  </a:xfrm>
                  <a:custGeom>
                    <a:rect b="b" l="l" r="r" t="t"/>
                    <a:pathLst>
                      <a:path extrusionOk="0" h="27" w="52">
                        <a:moveTo>
                          <a:pt x="51" y="0"/>
                        </a:moveTo>
                        <a:lnTo>
                          <a:pt x="0" y="0"/>
                        </a:lnTo>
                        <a:lnTo>
                          <a:pt x="0" y="26"/>
                        </a:lnTo>
                        <a:lnTo>
                          <a:pt x="36" y="26"/>
                        </a:lnTo>
                        <a:lnTo>
                          <a:pt x="36" y="13"/>
                        </a:lnTo>
                        <a:lnTo>
                          <a:pt x="37" y="11"/>
                        </a:lnTo>
                        <a:lnTo>
                          <a:pt x="38" y="9"/>
                        </a:lnTo>
                        <a:lnTo>
                          <a:pt x="40" y="9"/>
                        </a:lnTo>
                        <a:lnTo>
                          <a:pt x="51" y="9"/>
                        </a:lnTo>
                        <a:lnTo>
                          <a:pt x="51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15" name="Google Shape;3315;p81"/>
                <p:cNvSpPr/>
                <p:nvPr/>
              </p:nvSpPr>
              <p:spPr>
                <a:xfrm>
                  <a:off x="661" y="2167"/>
                  <a:ext cx="87" cy="117"/>
                </a:xfrm>
                <a:prstGeom prst="ellipse">
                  <a:avLst/>
                </a:prstGeom>
                <a:solidFill>
                  <a:srgbClr val="3F5F00"/>
                </a:solidFill>
                <a:ln cap="flat" cmpd="sng" w="12700">
                  <a:solidFill>
                    <a:srgbClr val="DFF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6" name="Google Shape;3316;p81"/>
              <p:cNvGrpSpPr/>
              <p:nvPr/>
            </p:nvGrpSpPr>
            <p:grpSpPr>
              <a:xfrm>
                <a:off x="660" y="2169"/>
                <a:ext cx="87" cy="107"/>
                <a:chOff x="660" y="2169"/>
                <a:chExt cx="87" cy="107"/>
              </a:xfrm>
            </p:grpSpPr>
            <p:sp>
              <p:nvSpPr>
                <p:cNvPr id="3317" name="Google Shape;3317;p81"/>
                <p:cNvSpPr/>
                <p:nvPr/>
              </p:nvSpPr>
              <p:spPr>
                <a:xfrm>
                  <a:off x="722" y="2236"/>
                  <a:ext cx="25" cy="40"/>
                </a:xfrm>
                <a:custGeom>
                  <a:rect b="b" l="l" r="r" t="t"/>
                  <a:pathLst>
                    <a:path extrusionOk="0" h="40" w="25">
                      <a:moveTo>
                        <a:pt x="0" y="0"/>
                      </a:moveTo>
                      <a:lnTo>
                        <a:pt x="5" y="2"/>
                      </a:lnTo>
                      <a:lnTo>
                        <a:pt x="5" y="7"/>
                      </a:lnTo>
                      <a:lnTo>
                        <a:pt x="11" y="11"/>
                      </a:lnTo>
                      <a:lnTo>
                        <a:pt x="20" y="12"/>
                      </a:lnTo>
                      <a:lnTo>
                        <a:pt x="24" y="15"/>
                      </a:lnTo>
                      <a:lnTo>
                        <a:pt x="23" y="17"/>
                      </a:lnTo>
                      <a:lnTo>
                        <a:pt x="23" y="20"/>
                      </a:lnTo>
                      <a:lnTo>
                        <a:pt x="21" y="23"/>
                      </a:lnTo>
                      <a:lnTo>
                        <a:pt x="20" y="27"/>
                      </a:lnTo>
                      <a:lnTo>
                        <a:pt x="18" y="29"/>
                      </a:lnTo>
                      <a:lnTo>
                        <a:pt x="16" y="32"/>
                      </a:lnTo>
                      <a:lnTo>
                        <a:pt x="14" y="36"/>
                      </a:lnTo>
                      <a:lnTo>
                        <a:pt x="11" y="39"/>
                      </a:lnTo>
                      <a:lnTo>
                        <a:pt x="3" y="11"/>
                      </a:lnTo>
                      <a:lnTo>
                        <a:pt x="0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8" name="Google Shape;3318;p81"/>
                <p:cNvSpPr/>
                <p:nvPr/>
              </p:nvSpPr>
              <p:spPr>
                <a:xfrm>
                  <a:off x="692" y="2230"/>
                  <a:ext cx="38" cy="46"/>
                </a:xfrm>
                <a:custGeom>
                  <a:rect b="b" l="l" r="r" t="t"/>
                  <a:pathLst>
                    <a:path extrusionOk="0" h="46" w="38">
                      <a:moveTo>
                        <a:pt x="37" y="45"/>
                      </a:moveTo>
                      <a:lnTo>
                        <a:pt x="21" y="45"/>
                      </a:lnTo>
                      <a:lnTo>
                        <a:pt x="13" y="45"/>
                      </a:lnTo>
                      <a:lnTo>
                        <a:pt x="13" y="37"/>
                      </a:lnTo>
                      <a:lnTo>
                        <a:pt x="10" y="25"/>
                      </a:lnTo>
                      <a:lnTo>
                        <a:pt x="7" y="15"/>
                      </a:lnTo>
                      <a:lnTo>
                        <a:pt x="7" y="8"/>
                      </a:lnTo>
                      <a:lnTo>
                        <a:pt x="2" y="5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9" y="5"/>
                      </a:lnTo>
                      <a:lnTo>
                        <a:pt x="14" y="7"/>
                      </a:lnTo>
                      <a:lnTo>
                        <a:pt x="16" y="7"/>
                      </a:lnTo>
                      <a:lnTo>
                        <a:pt x="19" y="7"/>
                      </a:lnTo>
                      <a:lnTo>
                        <a:pt x="22" y="7"/>
                      </a:lnTo>
                      <a:lnTo>
                        <a:pt x="25" y="5"/>
                      </a:lnTo>
                      <a:lnTo>
                        <a:pt x="25" y="12"/>
                      </a:lnTo>
                      <a:lnTo>
                        <a:pt x="28" y="17"/>
                      </a:lnTo>
                      <a:lnTo>
                        <a:pt x="34" y="34"/>
                      </a:lnTo>
                      <a:lnTo>
                        <a:pt x="37" y="45"/>
                      </a:lnTo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9" name="Google Shape;3319;p81"/>
                <p:cNvSpPr/>
                <p:nvPr/>
              </p:nvSpPr>
              <p:spPr>
                <a:xfrm>
                  <a:off x="685" y="2173"/>
                  <a:ext cx="41" cy="58"/>
                </a:xfrm>
                <a:custGeom>
                  <a:rect b="b" l="l" r="r" t="t"/>
                  <a:pathLst>
                    <a:path extrusionOk="0" h="58" w="41">
                      <a:moveTo>
                        <a:pt x="4" y="45"/>
                      </a:moveTo>
                      <a:lnTo>
                        <a:pt x="4" y="39"/>
                      </a:lnTo>
                      <a:lnTo>
                        <a:pt x="1" y="31"/>
                      </a:lnTo>
                      <a:lnTo>
                        <a:pt x="0" y="19"/>
                      </a:lnTo>
                      <a:lnTo>
                        <a:pt x="5" y="8"/>
                      </a:lnTo>
                      <a:lnTo>
                        <a:pt x="12" y="3"/>
                      </a:lnTo>
                      <a:lnTo>
                        <a:pt x="20" y="0"/>
                      </a:lnTo>
                      <a:lnTo>
                        <a:pt x="28" y="0"/>
                      </a:lnTo>
                      <a:lnTo>
                        <a:pt x="33" y="4"/>
                      </a:lnTo>
                      <a:lnTo>
                        <a:pt x="38" y="13"/>
                      </a:lnTo>
                      <a:lnTo>
                        <a:pt x="40" y="21"/>
                      </a:lnTo>
                      <a:lnTo>
                        <a:pt x="39" y="31"/>
                      </a:lnTo>
                      <a:lnTo>
                        <a:pt x="38" y="39"/>
                      </a:lnTo>
                      <a:lnTo>
                        <a:pt x="38" y="42"/>
                      </a:lnTo>
                      <a:lnTo>
                        <a:pt x="37" y="45"/>
                      </a:lnTo>
                      <a:lnTo>
                        <a:pt x="35" y="48"/>
                      </a:lnTo>
                      <a:lnTo>
                        <a:pt x="33" y="49"/>
                      </a:lnTo>
                      <a:lnTo>
                        <a:pt x="31" y="50"/>
                      </a:lnTo>
                      <a:lnTo>
                        <a:pt x="31" y="55"/>
                      </a:lnTo>
                      <a:lnTo>
                        <a:pt x="28" y="57"/>
                      </a:lnTo>
                      <a:lnTo>
                        <a:pt x="26" y="57"/>
                      </a:lnTo>
                      <a:lnTo>
                        <a:pt x="21" y="57"/>
                      </a:lnTo>
                      <a:lnTo>
                        <a:pt x="16" y="55"/>
                      </a:lnTo>
                      <a:lnTo>
                        <a:pt x="10" y="53"/>
                      </a:lnTo>
                      <a:lnTo>
                        <a:pt x="6" y="50"/>
                      </a:lnTo>
                      <a:lnTo>
                        <a:pt x="4" y="45"/>
                      </a:lnTo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0" name="Google Shape;3320;p81"/>
                <p:cNvSpPr/>
                <p:nvPr/>
              </p:nvSpPr>
              <p:spPr>
                <a:xfrm>
                  <a:off x="685" y="2200"/>
                  <a:ext cx="28" cy="38"/>
                </a:xfrm>
                <a:custGeom>
                  <a:rect b="b" l="l" r="r" t="t"/>
                  <a:pathLst>
                    <a:path extrusionOk="0" h="38" w="28">
                      <a:moveTo>
                        <a:pt x="8" y="0"/>
                      </a:moveTo>
                      <a:lnTo>
                        <a:pt x="10" y="7"/>
                      </a:lnTo>
                      <a:lnTo>
                        <a:pt x="12" y="12"/>
                      </a:lnTo>
                      <a:lnTo>
                        <a:pt x="13" y="16"/>
                      </a:lnTo>
                      <a:lnTo>
                        <a:pt x="15" y="21"/>
                      </a:lnTo>
                      <a:lnTo>
                        <a:pt x="15" y="22"/>
                      </a:lnTo>
                      <a:lnTo>
                        <a:pt x="18" y="24"/>
                      </a:lnTo>
                      <a:lnTo>
                        <a:pt x="19" y="25"/>
                      </a:lnTo>
                      <a:lnTo>
                        <a:pt x="21" y="25"/>
                      </a:lnTo>
                      <a:lnTo>
                        <a:pt x="22" y="25"/>
                      </a:lnTo>
                      <a:lnTo>
                        <a:pt x="24" y="25"/>
                      </a:lnTo>
                      <a:lnTo>
                        <a:pt x="25" y="25"/>
                      </a:lnTo>
                      <a:lnTo>
                        <a:pt x="27" y="25"/>
                      </a:lnTo>
                      <a:lnTo>
                        <a:pt x="25" y="28"/>
                      </a:lnTo>
                      <a:lnTo>
                        <a:pt x="22" y="30"/>
                      </a:lnTo>
                      <a:lnTo>
                        <a:pt x="20" y="32"/>
                      </a:lnTo>
                      <a:lnTo>
                        <a:pt x="19" y="35"/>
                      </a:lnTo>
                      <a:lnTo>
                        <a:pt x="17" y="36"/>
                      </a:lnTo>
                      <a:lnTo>
                        <a:pt x="14" y="37"/>
                      </a:lnTo>
                      <a:lnTo>
                        <a:pt x="9" y="37"/>
                      </a:lnTo>
                      <a:lnTo>
                        <a:pt x="2" y="31"/>
                      </a:lnTo>
                      <a:lnTo>
                        <a:pt x="0" y="27"/>
                      </a:lnTo>
                      <a:lnTo>
                        <a:pt x="3" y="17"/>
                      </a:lnTo>
                      <a:lnTo>
                        <a:pt x="5" y="8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21" name="Google Shape;3321;p81"/>
                <p:cNvGrpSpPr/>
                <p:nvPr/>
              </p:nvGrpSpPr>
              <p:grpSpPr>
                <a:xfrm>
                  <a:off x="705" y="2188"/>
                  <a:ext cx="20" cy="29"/>
                  <a:chOff x="705" y="2188"/>
                  <a:chExt cx="20" cy="29"/>
                </a:xfrm>
              </p:grpSpPr>
              <p:sp>
                <p:nvSpPr>
                  <p:cNvPr id="3322" name="Google Shape;3322;p81"/>
                  <p:cNvSpPr/>
                  <p:nvPr/>
                </p:nvSpPr>
                <p:spPr>
                  <a:xfrm>
                    <a:off x="714" y="2211"/>
                    <a:ext cx="5" cy="6"/>
                  </a:xfrm>
                  <a:custGeom>
                    <a:rect b="b" l="l" r="r" t="t"/>
                    <a:pathLst>
                      <a:path extrusionOk="0" h="6" w="5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3" y="5"/>
                        </a:lnTo>
                        <a:lnTo>
                          <a:pt x="4" y="5"/>
                        </a:lnTo>
                        <a:lnTo>
                          <a:pt x="4" y="3"/>
                        </a:lnTo>
                        <a:lnTo>
                          <a:pt x="3" y="2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3" name="Google Shape;3323;p81"/>
                  <p:cNvSpPr/>
                  <p:nvPr/>
                </p:nvSpPr>
                <p:spPr>
                  <a:xfrm>
                    <a:off x="715" y="2204"/>
                    <a:ext cx="2" cy="7"/>
                  </a:xfrm>
                  <a:custGeom>
                    <a:rect b="b" l="l" r="r" t="t"/>
                    <a:pathLst>
                      <a:path extrusionOk="0" h="7" w="2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1" y="3"/>
                        </a:lnTo>
                        <a:lnTo>
                          <a:pt x="1" y="6"/>
                        </a:lnTo>
                        <a:lnTo>
                          <a:pt x="1" y="3"/>
                        </a:lnTo>
                        <a:lnTo>
                          <a:pt x="1" y="3"/>
                        </a:lnTo>
                        <a:lnTo>
                          <a:pt x="1" y="3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4" name="Google Shape;3324;p81"/>
                  <p:cNvSpPr/>
                  <p:nvPr/>
                </p:nvSpPr>
                <p:spPr>
                  <a:xfrm>
                    <a:off x="705" y="2193"/>
                    <a:ext cx="8" cy="9"/>
                  </a:xfrm>
                  <a:custGeom>
                    <a:rect b="b" l="l" r="r" t="t"/>
                    <a:pathLst>
                      <a:path extrusionOk="0" h="9" w="8">
                        <a:moveTo>
                          <a:pt x="0" y="2"/>
                        </a:move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7" y="4"/>
                        </a:lnTo>
                        <a:lnTo>
                          <a:pt x="7" y="6"/>
                        </a:ln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6" y="8"/>
                        </a:lnTo>
                        <a:lnTo>
                          <a:pt x="5" y="8"/>
                        </a:lnTo>
                        <a:lnTo>
                          <a:pt x="5" y="6"/>
                        </a:lnTo>
                        <a:lnTo>
                          <a:pt x="6" y="4"/>
                        </a:lnTo>
                        <a:lnTo>
                          <a:pt x="6" y="2"/>
                        </a:lnTo>
                        <a:lnTo>
                          <a:pt x="5" y="1"/>
                        </a:lnTo>
                        <a:lnTo>
                          <a:pt x="2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5" name="Google Shape;3325;p81"/>
                  <p:cNvSpPr/>
                  <p:nvPr/>
                </p:nvSpPr>
                <p:spPr>
                  <a:xfrm>
                    <a:off x="720" y="2188"/>
                    <a:ext cx="5" cy="6"/>
                  </a:xfrm>
                  <a:custGeom>
                    <a:rect b="b" l="l" r="r" t="t"/>
                    <a:pathLst>
                      <a:path extrusionOk="0" h="6" w="5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4" y="2"/>
                        </a:lnTo>
                        <a:lnTo>
                          <a:pt x="4" y="0"/>
                        </a:lnTo>
                        <a:lnTo>
                          <a:pt x="3" y="2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6" name="Google Shape;3326;p81"/>
                  <p:cNvSpPr/>
                  <p:nvPr/>
                </p:nvSpPr>
                <p:spPr>
                  <a:xfrm>
                    <a:off x="707" y="2191"/>
                    <a:ext cx="2" cy="7"/>
                  </a:xfrm>
                  <a:custGeom>
                    <a:rect b="b" l="l" r="r" t="t"/>
                    <a:pathLst>
                      <a:path extrusionOk="0" h="7" w="2">
                        <a:moveTo>
                          <a:pt x="1" y="3"/>
                        </a:move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7" name="Google Shape;3327;p81"/>
                  <p:cNvSpPr/>
                  <p:nvPr/>
                </p:nvSpPr>
                <p:spPr>
                  <a:xfrm>
                    <a:off x="721" y="2191"/>
                    <a:ext cx="2" cy="7"/>
                  </a:xfrm>
                  <a:custGeom>
                    <a:rect b="b" l="l" r="r" t="t"/>
                    <a:pathLst>
                      <a:path extrusionOk="0" h="7" w="2">
                        <a:moveTo>
                          <a:pt x="0" y="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3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28" name="Google Shape;3328;p81"/>
                <p:cNvSpPr/>
                <p:nvPr/>
              </p:nvSpPr>
              <p:spPr>
                <a:xfrm>
                  <a:off x="670" y="2169"/>
                  <a:ext cx="65" cy="46"/>
                </a:xfrm>
                <a:custGeom>
                  <a:rect b="b" l="l" r="r" t="t"/>
                  <a:pathLst>
                    <a:path extrusionOk="0" h="46" w="65">
                      <a:moveTo>
                        <a:pt x="32" y="1"/>
                      </a:moveTo>
                      <a:lnTo>
                        <a:pt x="25" y="2"/>
                      </a:lnTo>
                      <a:lnTo>
                        <a:pt x="20" y="4"/>
                      </a:lnTo>
                      <a:lnTo>
                        <a:pt x="12" y="9"/>
                      </a:lnTo>
                      <a:lnTo>
                        <a:pt x="8" y="16"/>
                      </a:lnTo>
                      <a:lnTo>
                        <a:pt x="5" y="22"/>
                      </a:lnTo>
                      <a:lnTo>
                        <a:pt x="2" y="25"/>
                      </a:lnTo>
                      <a:lnTo>
                        <a:pt x="0" y="29"/>
                      </a:lnTo>
                      <a:lnTo>
                        <a:pt x="3" y="33"/>
                      </a:lnTo>
                      <a:lnTo>
                        <a:pt x="5" y="36"/>
                      </a:lnTo>
                      <a:lnTo>
                        <a:pt x="11" y="38"/>
                      </a:lnTo>
                      <a:lnTo>
                        <a:pt x="16" y="41"/>
                      </a:lnTo>
                      <a:lnTo>
                        <a:pt x="19" y="42"/>
                      </a:lnTo>
                      <a:lnTo>
                        <a:pt x="24" y="45"/>
                      </a:lnTo>
                      <a:lnTo>
                        <a:pt x="28" y="44"/>
                      </a:lnTo>
                      <a:lnTo>
                        <a:pt x="26" y="31"/>
                      </a:lnTo>
                      <a:lnTo>
                        <a:pt x="28" y="20"/>
                      </a:lnTo>
                      <a:lnTo>
                        <a:pt x="30" y="13"/>
                      </a:lnTo>
                      <a:lnTo>
                        <a:pt x="36" y="8"/>
                      </a:lnTo>
                      <a:lnTo>
                        <a:pt x="39" y="7"/>
                      </a:lnTo>
                      <a:lnTo>
                        <a:pt x="44" y="8"/>
                      </a:lnTo>
                      <a:lnTo>
                        <a:pt x="47" y="9"/>
                      </a:lnTo>
                      <a:lnTo>
                        <a:pt x="52" y="12"/>
                      </a:lnTo>
                      <a:lnTo>
                        <a:pt x="53" y="14"/>
                      </a:lnTo>
                      <a:lnTo>
                        <a:pt x="54" y="17"/>
                      </a:lnTo>
                      <a:lnTo>
                        <a:pt x="55" y="20"/>
                      </a:lnTo>
                      <a:lnTo>
                        <a:pt x="54" y="23"/>
                      </a:lnTo>
                      <a:lnTo>
                        <a:pt x="54" y="25"/>
                      </a:lnTo>
                      <a:lnTo>
                        <a:pt x="55" y="31"/>
                      </a:lnTo>
                      <a:lnTo>
                        <a:pt x="54" y="35"/>
                      </a:lnTo>
                      <a:lnTo>
                        <a:pt x="54" y="39"/>
                      </a:lnTo>
                      <a:lnTo>
                        <a:pt x="60" y="39"/>
                      </a:lnTo>
                      <a:lnTo>
                        <a:pt x="62" y="38"/>
                      </a:lnTo>
                      <a:lnTo>
                        <a:pt x="64" y="35"/>
                      </a:lnTo>
                      <a:lnTo>
                        <a:pt x="63" y="29"/>
                      </a:lnTo>
                      <a:lnTo>
                        <a:pt x="60" y="23"/>
                      </a:lnTo>
                      <a:lnTo>
                        <a:pt x="56" y="16"/>
                      </a:lnTo>
                      <a:lnTo>
                        <a:pt x="53" y="11"/>
                      </a:lnTo>
                      <a:lnTo>
                        <a:pt x="51" y="7"/>
                      </a:lnTo>
                      <a:lnTo>
                        <a:pt x="48" y="4"/>
                      </a:lnTo>
                      <a:lnTo>
                        <a:pt x="44" y="3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9FFF9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9" name="Google Shape;3329;p81"/>
                <p:cNvSpPr/>
                <p:nvPr/>
              </p:nvSpPr>
              <p:spPr>
                <a:xfrm>
                  <a:off x="660" y="2218"/>
                  <a:ext cx="43" cy="58"/>
                </a:xfrm>
                <a:custGeom>
                  <a:rect b="b" l="l" r="r" t="t"/>
                  <a:pathLst>
                    <a:path extrusionOk="0" h="58" w="43">
                      <a:moveTo>
                        <a:pt x="25" y="0"/>
                      </a:moveTo>
                      <a:lnTo>
                        <a:pt x="25" y="7"/>
                      </a:lnTo>
                      <a:lnTo>
                        <a:pt x="28" y="13"/>
                      </a:lnTo>
                      <a:lnTo>
                        <a:pt x="31" y="18"/>
                      </a:lnTo>
                      <a:lnTo>
                        <a:pt x="34" y="20"/>
                      </a:lnTo>
                      <a:lnTo>
                        <a:pt x="34" y="26"/>
                      </a:lnTo>
                      <a:lnTo>
                        <a:pt x="37" y="34"/>
                      </a:lnTo>
                      <a:lnTo>
                        <a:pt x="40" y="45"/>
                      </a:lnTo>
                      <a:lnTo>
                        <a:pt x="42" y="57"/>
                      </a:lnTo>
                      <a:lnTo>
                        <a:pt x="18" y="57"/>
                      </a:lnTo>
                      <a:lnTo>
                        <a:pt x="14" y="54"/>
                      </a:lnTo>
                      <a:lnTo>
                        <a:pt x="12" y="51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1" y="23"/>
                      </a:lnTo>
                      <a:lnTo>
                        <a:pt x="0" y="20"/>
                      </a:lnTo>
                      <a:lnTo>
                        <a:pt x="6" y="20"/>
                      </a:lnTo>
                      <a:lnTo>
                        <a:pt x="10" y="19"/>
                      </a:lnTo>
                      <a:lnTo>
                        <a:pt x="15" y="15"/>
                      </a:lnTo>
                      <a:lnTo>
                        <a:pt x="19" y="9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330" name="Google Shape;3330;p81"/>
            <p:cNvSpPr/>
            <p:nvPr/>
          </p:nvSpPr>
          <p:spPr>
            <a:xfrm>
              <a:off x="613" y="2273"/>
              <a:ext cx="191" cy="27"/>
            </a:xfrm>
            <a:custGeom>
              <a:rect b="b" l="l" r="r" t="t"/>
              <a:pathLst>
                <a:path extrusionOk="0" h="27" w="191">
                  <a:moveTo>
                    <a:pt x="0" y="0"/>
                  </a:moveTo>
                  <a:lnTo>
                    <a:pt x="190" y="0"/>
                  </a:lnTo>
                  <a:lnTo>
                    <a:pt x="19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1" name="Google Shape;3331;p81"/>
          <p:cNvSpPr txBox="1"/>
          <p:nvPr/>
        </p:nvSpPr>
        <p:spPr>
          <a:xfrm>
            <a:off x="969962" y="3373437"/>
            <a:ext cx="295275" cy="1587"/>
          </a:xfrm>
          <a:prstGeom prst="rect">
            <a:avLst/>
          </a:prstGeom>
          <a:solidFill>
            <a:srgbClr val="008000"/>
          </a:solidFill>
          <a:ln cap="flat" cmpd="sng" w="12700">
            <a:solidFill>
              <a:srgbClr val="DFF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2" name="Google Shape;3332;p81"/>
          <p:cNvGrpSpPr/>
          <p:nvPr/>
        </p:nvGrpSpPr>
        <p:grpSpPr>
          <a:xfrm>
            <a:off x="784225" y="3370262"/>
            <a:ext cx="117475" cy="109537"/>
            <a:chOff x="494" y="2123"/>
            <a:chExt cx="74" cy="69"/>
          </a:xfrm>
        </p:grpSpPr>
        <p:sp>
          <p:nvSpPr>
            <p:cNvPr id="3333" name="Google Shape;3333;p81"/>
            <p:cNvSpPr/>
            <p:nvPr/>
          </p:nvSpPr>
          <p:spPr>
            <a:xfrm>
              <a:off x="540" y="2129"/>
              <a:ext cx="28" cy="63"/>
            </a:xfrm>
            <a:custGeom>
              <a:rect b="b" l="l" r="r" t="t"/>
              <a:pathLst>
                <a:path extrusionOk="0" h="63" w="28">
                  <a:moveTo>
                    <a:pt x="3" y="26"/>
                  </a:moveTo>
                  <a:lnTo>
                    <a:pt x="1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1" y="6"/>
                  </a:lnTo>
                  <a:lnTo>
                    <a:pt x="3" y="0"/>
                  </a:lnTo>
                  <a:lnTo>
                    <a:pt x="7" y="6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2"/>
                  </a:lnTo>
                  <a:lnTo>
                    <a:pt x="8" y="27"/>
                  </a:lnTo>
                  <a:lnTo>
                    <a:pt x="7" y="29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0" y="30"/>
                  </a:lnTo>
                  <a:lnTo>
                    <a:pt x="18" y="32"/>
                  </a:lnTo>
                  <a:lnTo>
                    <a:pt x="13" y="34"/>
                  </a:lnTo>
                  <a:lnTo>
                    <a:pt x="8" y="34"/>
                  </a:lnTo>
                  <a:lnTo>
                    <a:pt x="13" y="37"/>
                  </a:lnTo>
                  <a:lnTo>
                    <a:pt x="17" y="39"/>
                  </a:lnTo>
                  <a:lnTo>
                    <a:pt x="18" y="42"/>
                  </a:lnTo>
                  <a:lnTo>
                    <a:pt x="20" y="45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15" y="50"/>
                  </a:lnTo>
                  <a:lnTo>
                    <a:pt x="12" y="48"/>
                  </a:lnTo>
                  <a:lnTo>
                    <a:pt x="10" y="45"/>
                  </a:lnTo>
                  <a:lnTo>
                    <a:pt x="7" y="39"/>
                  </a:lnTo>
                  <a:lnTo>
                    <a:pt x="9" y="44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8"/>
                  </a:lnTo>
                  <a:lnTo>
                    <a:pt x="10" y="62"/>
                  </a:lnTo>
                  <a:lnTo>
                    <a:pt x="5" y="57"/>
                  </a:lnTo>
                  <a:lnTo>
                    <a:pt x="2" y="51"/>
                  </a:lnTo>
                  <a:lnTo>
                    <a:pt x="1" y="45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3" y="30"/>
                  </a:lnTo>
                  <a:lnTo>
                    <a:pt x="3" y="26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94" y="2123"/>
              <a:ext cx="21" cy="29"/>
            </a:xfrm>
            <a:custGeom>
              <a:rect b="b" l="l" r="r" t="t"/>
              <a:pathLst>
                <a:path extrusionOk="0" h="29" w="21">
                  <a:moveTo>
                    <a:pt x="8" y="25"/>
                  </a:moveTo>
                  <a:lnTo>
                    <a:pt x="5" y="23"/>
                  </a:lnTo>
                  <a:lnTo>
                    <a:pt x="3" y="20"/>
                  </a:lnTo>
                  <a:lnTo>
                    <a:pt x="2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10" y="15"/>
                  </a:lnTo>
                  <a:lnTo>
                    <a:pt x="12" y="17"/>
                  </a:lnTo>
                  <a:lnTo>
                    <a:pt x="15" y="23"/>
                  </a:lnTo>
                  <a:lnTo>
                    <a:pt x="12" y="18"/>
                  </a:lnTo>
                  <a:lnTo>
                    <a:pt x="12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7" y="5"/>
                  </a:lnTo>
                  <a:lnTo>
                    <a:pt x="19" y="11"/>
                  </a:lnTo>
                  <a:lnTo>
                    <a:pt x="20" y="17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8" y="2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81"/>
            <p:cNvSpPr/>
            <p:nvPr/>
          </p:nvSpPr>
          <p:spPr>
            <a:xfrm>
              <a:off x="505" y="2133"/>
              <a:ext cx="27" cy="48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81"/>
            <p:cNvSpPr/>
            <p:nvPr/>
          </p:nvSpPr>
          <p:spPr>
            <a:xfrm>
              <a:off x="510" y="2140"/>
              <a:ext cx="25" cy="37"/>
            </a:xfrm>
            <a:custGeom>
              <a:rect b="b" l="l" r="r" t="t"/>
              <a:pathLst>
                <a:path extrusionOk="0" h="37" w="25">
                  <a:moveTo>
                    <a:pt x="1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30"/>
                  </a:lnTo>
                  <a:lnTo>
                    <a:pt x="20" y="32"/>
                  </a:lnTo>
                  <a:lnTo>
                    <a:pt x="21" y="33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5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7" name="Google Shape;3337;p81"/>
          <p:cNvGrpSpPr/>
          <p:nvPr/>
        </p:nvGrpSpPr>
        <p:grpSpPr>
          <a:xfrm>
            <a:off x="1349375" y="3370262"/>
            <a:ext cx="117475" cy="109537"/>
            <a:chOff x="850" y="2123"/>
            <a:chExt cx="74" cy="69"/>
          </a:xfrm>
        </p:grpSpPr>
        <p:sp>
          <p:nvSpPr>
            <p:cNvPr id="3338" name="Google Shape;3338;p81"/>
            <p:cNvSpPr/>
            <p:nvPr/>
          </p:nvSpPr>
          <p:spPr>
            <a:xfrm>
              <a:off x="850" y="2129"/>
              <a:ext cx="28" cy="63"/>
            </a:xfrm>
            <a:custGeom>
              <a:rect b="b" l="l" r="r" t="t"/>
              <a:pathLst>
                <a:path extrusionOk="0" h="63" w="28">
                  <a:moveTo>
                    <a:pt x="24" y="26"/>
                  </a:moveTo>
                  <a:lnTo>
                    <a:pt x="26" y="22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19" y="10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19" y="27"/>
                  </a:lnTo>
                  <a:lnTo>
                    <a:pt x="20" y="29"/>
                  </a:lnTo>
                  <a:lnTo>
                    <a:pt x="18" y="27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8" y="19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5" y="34"/>
                  </a:lnTo>
                  <a:lnTo>
                    <a:pt x="19" y="34"/>
                  </a:lnTo>
                  <a:lnTo>
                    <a:pt x="14" y="37"/>
                  </a:lnTo>
                  <a:lnTo>
                    <a:pt x="10" y="39"/>
                  </a:lnTo>
                  <a:lnTo>
                    <a:pt x="9" y="42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6" y="52"/>
                  </a:lnTo>
                  <a:lnTo>
                    <a:pt x="12" y="50"/>
                  </a:lnTo>
                  <a:lnTo>
                    <a:pt x="16" y="48"/>
                  </a:lnTo>
                  <a:lnTo>
                    <a:pt x="18" y="45"/>
                  </a:lnTo>
                  <a:lnTo>
                    <a:pt x="20" y="39"/>
                  </a:lnTo>
                  <a:lnTo>
                    <a:pt x="18" y="44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17" y="58"/>
                  </a:lnTo>
                  <a:lnTo>
                    <a:pt x="17" y="62"/>
                  </a:lnTo>
                  <a:lnTo>
                    <a:pt x="23" y="57"/>
                  </a:lnTo>
                  <a:lnTo>
                    <a:pt x="25" y="51"/>
                  </a:lnTo>
                  <a:lnTo>
                    <a:pt x="26" y="45"/>
                  </a:lnTo>
                  <a:lnTo>
                    <a:pt x="25" y="38"/>
                  </a:lnTo>
                  <a:lnTo>
                    <a:pt x="25" y="33"/>
                  </a:lnTo>
                  <a:lnTo>
                    <a:pt x="24" y="30"/>
                  </a:lnTo>
                  <a:lnTo>
                    <a:pt x="24" y="26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81"/>
            <p:cNvSpPr/>
            <p:nvPr/>
          </p:nvSpPr>
          <p:spPr>
            <a:xfrm>
              <a:off x="903" y="2123"/>
              <a:ext cx="21" cy="29"/>
            </a:xfrm>
            <a:custGeom>
              <a:rect b="b" l="l" r="r" t="t"/>
              <a:pathLst>
                <a:path extrusionOk="0" h="29" w="21">
                  <a:moveTo>
                    <a:pt x="12" y="25"/>
                  </a:moveTo>
                  <a:lnTo>
                    <a:pt x="15" y="23"/>
                  </a:lnTo>
                  <a:lnTo>
                    <a:pt x="17" y="20"/>
                  </a:lnTo>
                  <a:lnTo>
                    <a:pt x="19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4" y="12"/>
                  </a:lnTo>
                  <a:lnTo>
                    <a:pt x="10" y="15"/>
                  </a:lnTo>
                  <a:lnTo>
                    <a:pt x="8" y="17"/>
                  </a:lnTo>
                  <a:lnTo>
                    <a:pt x="5" y="23"/>
                  </a:lnTo>
                  <a:lnTo>
                    <a:pt x="8" y="18"/>
                  </a:lnTo>
                  <a:lnTo>
                    <a:pt x="9" y="12"/>
                  </a:lnTo>
                  <a:lnTo>
                    <a:pt x="9" y="9"/>
                  </a:lnTo>
                  <a:lnTo>
                    <a:pt x="8" y="4"/>
                  </a:lnTo>
                  <a:lnTo>
                    <a:pt x="8" y="0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2" y="2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81"/>
            <p:cNvSpPr/>
            <p:nvPr/>
          </p:nvSpPr>
          <p:spPr>
            <a:xfrm>
              <a:off x="877" y="2133"/>
              <a:ext cx="27" cy="48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81"/>
            <p:cNvSpPr/>
            <p:nvPr/>
          </p:nvSpPr>
          <p:spPr>
            <a:xfrm>
              <a:off x="883" y="2140"/>
              <a:ext cx="25" cy="37"/>
            </a:xfrm>
            <a:custGeom>
              <a:rect b="b" l="l" r="r" t="t"/>
              <a:pathLst>
                <a:path extrusionOk="0" h="37" w="25">
                  <a:moveTo>
                    <a:pt x="1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30"/>
                  </a:lnTo>
                  <a:lnTo>
                    <a:pt x="20" y="32"/>
                  </a:lnTo>
                  <a:lnTo>
                    <a:pt x="20" y="33"/>
                  </a:lnTo>
                  <a:lnTo>
                    <a:pt x="22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5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2" name="Google Shape;3342;p81"/>
          <p:cNvSpPr/>
          <p:nvPr/>
        </p:nvSpPr>
        <p:spPr>
          <a:xfrm>
            <a:off x="790575" y="3576637"/>
            <a:ext cx="39687" cy="508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3" name="Google Shape;3343;p81"/>
          <p:cNvSpPr/>
          <p:nvPr/>
        </p:nvSpPr>
        <p:spPr>
          <a:xfrm>
            <a:off x="798512" y="3584575"/>
            <a:ext cx="25400" cy="34925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4" name="Google Shape;3344;p81"/>
          <p:cNvSpPr/>
          <p:nvPr/>
        </p:nvSpPr>
        <p:spPr>
          <a:xfrm>
            <a:off x="804862" y="3589337"/>
            <a:ext cx="25400" cy="38100"/>
          </a:xfrm>
          <a:custGeom>
            <a:rect b="b" l="l" r="r" t="t"/>
            <a:pathLst>
              <a:path extrusionOk="0" h="24" w="16">
                <a:moveTo>
                  <a:pt x="1" y="3"/>
                </a:moveTo>
                <a:lnTo>
                  <a:pt x="2" y="3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12" y="0"/>
                </a:lnTo>
                <a:lnTo>
                  <a:pt x="12" y="20"/>
                </a:lnTo>
                <a:lnTo>
                  <a:pt x="12" y="21"/>
                </a:lnTo>
                <a:lnTo>
                  <a:pt x="13" y="22"/>
                </a:lnTo>
                <a:lnTo>
                  <a:pt x="14" y="22"/>
                </a:lnTo>
                <a:lnTo>
                  <a:pt x="15" y="22"/>
                </a:lnTo>
                <a:lnTo>
                  <a:pt x="15" y="23"/>
                </a:lnTo>
                <a:lnTo>
                  <a:pt x="0" y="23"/>
                </a:lnTo>
                <a:lnTo>
                  <a:pt x="0" y="22"/>
                </a:lnTo>
                <a:lnTo>
                  <a:pt x="1" y="22"/>
                </a:lnTo>
                <a:lnTo>
                  <a:pt x="2" y="22"/>
                </a:lnTo>
                <a:lnTo>
                  <a:pt x="3" y="21"/>
                </a:lnTo>
                <a:lnTo>
                  <a:pt x="3" y="20"/>
                </a:lnTo>
                <a:lnTo>
                  <a:pt x="3" y="5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Google Shape;3345;p81"/>
          <p:cNvSpPr/>
          <p:nvPr/>
        </p:nvSpPr>
        <p:spPr>
          <a:xfrm>
            <a:off x="1409700" y="3578225"/>
            <a:ext cx="39687" cy="508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6" name="Google Shape;3346;p81"/>
          <p:cNvSpPr/>
          <p:nvPr/>
        </p:nvSpPr>
        <p:spPr>
          <a:xfrm>
            <a:off x="1417637" y="3586162"/>
            <a:ext cx="23812" cy="34925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7" name="Google Shape;3347;p81"/>
          <p:cNvSpPr/>
          <p:nvPr/>
        </p:nvSpPr>
        <p:spPr>
          <a:xfrm>
            <a:off x="1423987" y="3590925"/>
            <a:ext cx="25400" cy="38100"/>
          </a:xfrm>
          <a:custGeom>
            <a:rect b="b" l="l" r="r" t="t"/>
            <a:pathLst>
              <a:path extrusionOk="0" h="24" w="16">
                <a:moveTo>
                  <a:pt x="0" y="3"/>
                </a:moveTo>
                <a:lnTo>
                  <a:pt x="1" y="3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12" y="0"/>
                </a:lnTo>
                <a:lnTo>
                  <a:pt x="12" y="19"/>
                </a:lnTo>
                <a:lnTo>
                  <a:pt x="12" y="21"/>
                </a:lnTo>
                <a:lnTo>
                  <a:pt x="13" y="21"/>
                </a:lnTo>
                <a:lnTo>
                  <a:pt x="14" y="22"/>
                </a:lnTo>
                <a:lnTo>
                  <a:pt x="15" y="22"/>
                </a:lnTo>
                <a:lnTo>
                  <a:pt x="15" y="23"/>
                </a:lnTo>
                <a:lnTo>
                  <a:pt x="0" y="23"/>
                </a:lnTo>
                <a:lnTo>
                  <a:pt x="0" y="22"/>
                </a:lnTo>
                <a:lnTo>
                  <a:pt x="1" y="22"/>
                </a:lnTo>
                <a:lnTo>
                  <a:pt x="2" y="21"/>
                </a:lnTo>
                <a:lnTo>
                  <a:pt x="3" y="21"/>
                </a:lnTo>
                <a:lnTo>
                  <a:pt x="3" y="19"/>
                </a:lnTo>
                <a:lnTo>
                  <a:pt x="3" y="5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8" name="Google Shape;3348;p81"/>
          <p:cNvGrpSpPr/>
          <p:nvPr/>
        </p:nvGrpSpPr>
        <p:grpSpPr>
          <a:xfrm>
            <a:off x="915987" y="3476625"/>
            <a:ext cx="53975" cy="52387"/>
            <a:chOff x="577" y="2190"/>
            <a:chExt cx="34" cy="33"/>
          </a:xfrm>
        </p:grpSpPr>
        <p:sp>
          <p:nvSpPr>
            <p:cNvPr id="3349" name="Google Shape;3349;p81"/>
            <p:cNvSpPr/>
            <p:nvPr/>
          </p:nvSpPr>
          <p:spPr>
            <a:xfrm>
              <a:off x="577" y="2190"/>
              <a:ext cx="34" cy="33"/>
            </a:xfrm>
            <a:prstGeom prst="ellipse">
              <a:avLst/>
            </a:prstGeom>
            <a:solidFill>
              <a:srgbClr val="3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81"/>
            <p:cNvSpPr/>
            <p:nvPr/>
          </p:nvSpPr>
          <p:spPr>
            <a:xfrm>
              <a:off x="589" y="2201"/>
              <a:ext cx="10" cy="10"/>
            </a:xfrm>
            <a:prstGeom prst="ellipse">
              <a:avLst/>
            </a:prstGeom>
            <a:solidFill>
              <a:srgbClr val="9FFF9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1" name="Google Shape;3351;p81"/>
          <p:cNvGrpSpPr/>
          <p:nvPr/>
        </p:nvGrpSpPr>
        <p:grpSpPr>
          <a:xfrm>
            <a:off x="1266825" y="3484562"/>
            <a:ext cx="52387" cy="53975"/>
            <a:chOff x="798" y="2195"/>
            <a:chExt cx="33" cy="34"/>
          </a:xfrm>
        </p:grpSpPr>
        <p:sp>
          <p:nvSpPr>
            <p:cNvPr id="3352" name="Google Shape;3352;p81"/>
            <p:cNvSpPr/>
            <p:nvPr/>
          </p:nvSpPr>
          <p:spPr>
            <a:xfrm>
              <a:off x="798" y="2195"/>
              <a:ext cx="33" cy="3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81"/>
            <p:cNvSpPr/>
            <p:nvPr/>
          </p:nvSpPr>
          <p:spPr>
            <a:xfrm>
              <a:off x="810" y="2207"/>
              <a:ext cx="9" cy="10"/>
            </a:xfrm>
            <a:prstGeom prst="ellipse">
              <a:avLst/>
            </a:prstGeom>
            <a:solidFill>
              <a:srgbClr val="BFFFB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4" name="Google Shape;3354;p81"/>
          <p:cNvGrpSpPr/>
          <p:nvPr/>
        </p:nvGrpSpPr>
        <p:grpSpPr>
          <a:xfrm>
            <a:off x="992187" y="3614737"/>
            <a:ext cx="250825" cy="17462"/>
            <a:chOff x="625" y="2277"/>
            <a:chExt cx="158" cy="11"/>
          </a:xfrm>
        </p:grpSpPr>
        <p:grpSp>
          <p:nvGrpSpPr>
            <p:cNvPr id="3355" name="Google Shape;3355;p81"/>
            <p:cNvGrpSpPr/>
            <p:nvPr/>
          </p:nvGrpSpPr>
          <p:grpSpPr>
            <a:xfrm>
              <a:off x="773" y="2277"/>
              <a:ext cx="10" cy="11"/>
              <a:chOff x="773" y="2277"/>
              <a:chExt cx="10" cy="11"/>
            </a:xfrm>
          </p:grpSpPr>
          <p:sp>
            <p:nvSpPr>
              <p:cNvPr id="3356" name="Google Shape;3356;p81"/>
              <p:cNvSpPr/>
              <p:nvPr/>
            </p:nvSpPr>
            <p:spPr>
              <a:xfrm>
                <a:off x="773" y="2278"/>
                <a:ext cx="10" cy="10"/>
              </a:xfrm>
              <a:custGeom>
                <a:rect b="b" l="l" r="r" t="t"/>
                <a:pathLst>
                  <a:path extrusionOk="0" h="10" w="10">
                    <a:moveTo>
                      <a:pt x="0" y="0"/>
                    </a:moveTo>
                    <a:lnTo>
                      <a:pt x="6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6" y="5"/>
                    </a:lnTo>
                    <a:lnTo>
                      <a:pt x="7" y="5"/>
                    </a:lnTo>
                    <a:lnTo>
                      <a:pt x="7" y="6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p81"/>
              <p:cNvSpPr/>
              <p:nvPr/>
            </p:nvSpPr>
            <p:spPr>
              <a:xfrm>
                <a:off x="775" y="2277"/>
                <a:ext cx="6" cy="5"/>
              </a:xfrm>
              <a:custGeom>
                <a:rect b="b" l="l" r="r" t="t"/>
                <a:pathLst>
                  <a:path extrusionOk="0" h="5" w="6">
                    <a:moveTo>
                      <a:pt x="5" y="4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5" y="4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8" name="Google Shape;3358;p81"/>
            <p:cNvGrpSpPr/>
            <p:nvPr/>
          </p:nvGrpSpPr>
          <p:grpSpPr>
            <a:xfrm>
              <a:off x="625" y="2278"/>
              <a:ext cx="10" cy="10"/>
              <a:chOff x="625" y="2278"/>
              <a:chExt cx="10" cy="10"/>
            </a:xfrm>
          </p:grpSpPr>
          <p:sp>
            <p:nvSpPr>
              <p:cNvPr id="3359" name="Google Shape;3359;p81"/>
              <p:cNvSpPr/>
              <p:nvPr/>
            </p:nvSpPr>
            <p:spPr>
              <a:xfrm>
                <a:off x="625" y="2278"/>
                <a:ext cx="10" cy="10"/>
              </a:xfrm>
              <a:custGeom>
                <a:rect b="b" l="l" r="r" t="t"/>
                <a:pathLst>
                  <a:path extrusionOk="0" h="10" w="10">
                    <a:moveTo>
                      <a:pt x="3" y="0"/>
                    </a:moveTo>
                    <a:lnTo>
                      <a:pt x="6" y="0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2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81"/>
              <p:cNvSpPr/>
              <p:nvPr/>
            </p:nvSpPr>
            <p:spPr>
              <a:xfrm>
                <a:off x="627" y="2280"/>
                <a:ext cx="5" cy="7"/>
              </a:xfrm>
              <a:custGeom>
                <a:rect b="b" l="l" r="r" t="t"/>
                <a:pathLst>
                  <a:path extrusionOk="0" h="7" w="5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1" name="Google Shape;3361;p81"/>
            <p:cNvGrpSpPr/>
            <p:nvPr/>
          </p:nvGrpSpPr>
          <p:grpSpPr>
            <a:xfrm>
              <a:off x="642" y="2279"/>
              <a:ext cx="28" cy="9"/>
              <a:chOff x="642" y="2279"/>
              <a:chExt cx="28" cy="9"/>
            </a:xfrm>
          </p:grpSpPr>
          <p:sp>
            <p:nvSpPr>
              <p:cNvPr id="3362" name="Google Shape;3362;p81"/>
              <p:cNvSpPr/>
              <p:nvPr/>
            </p:nvSpPr>
            <p:spPr>
              <a:xfrm>
                <a:off x="642" y="2279"/>
                <a:ext cx="12" cy="9"/>
              </a:xfrm>
              <a:custGeom>
                <a:rect b="b" l="l" r="r" t="t"/>
                <a:pathLst>
                  <a:path extrusionOk="0" h="9" w="12">
                    <a:moveTo>
                      <a:pt x="1" y="8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2" y="2"/>
                    </a:lnTo>
                    <a:lnTo>
                      <a:pt x="7" y="8"/>
                    </a:lnTo>
                    <a:lnTo>
                      <a:pt x="10" y="8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8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81"/>
              <p:cNvSpPr/>
              <p:nvPr/>
            </p:nvSpPr>
            <p:spPr>
              <a:xfrm>
                <a:off x="661" y="2279"/>
                <a:ext cx="9" cy="9"/>
              </a:xfrm>
              <a:custGeom>
                <a:rect b="b" l="l" r="r" t="t"/>
                <a:pathLst>
                  <a:path extrusionOk="0" h="9" w="9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4" name="Google Shape;3364;p81"/>
            <p:cNvGrpSpPr/>
            <p:nvPr/>
          </p:nvGrpSpPr>
          <p:grpSpPr>
            <a:xfrm>
              <a:off x="705" y="2278"/>
              <a:ext cx="9" cy="10"/>
              <a:chOff x="705" y="2278"/>
              <a:chExt cx="9" cy="10"/>
            </a:xfrm>
          </p:grpSpPr>
          <p:sp>
            <p:nvSpPr>
              <p:cNvPr id="3365" name="Google Shape;3365;p81"/>
              <p:cNvSpPr/>
              <p:nvPr/>
            </p:nvSpPr>
            <p:spPr>
              <a:xfrm>
                <a:off x="705" y="2278"/>
                <a:ext cx="9" cy="10"/>
              </a:xfrm>
              <a:custGeom>
                <a:rect b="b" l="l" r="r" t="t"/>
                <a:pathLst>
                  <a:path extrusionOk="0" h="10" w="9">
                    <a:moveTo>
                      <a:pt x="2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p81"/>
              <p:cNvSpPr/>
              <p:nvPr/>
            </p:nvSpPr>
            <p:spPr>
              <a:xfrm>
                <a:off x="707" y="2280"/>
                <a:ext cx="4" cy="6"/>
              </a:xfrm>
              <a:custGeom>
                <a:rect b="b" l="l" r="r" t="t"/>
                <a:pathLst>
                  <a:path extrusionOk="0" h="6" w="4">
                    <a:moveTo>
                      <a:pt x="2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7" name="Google Shape;3367;p81"/>
            <p:cNvGrpSpPr/>
            <p:nvPr/>
          </p:nvGrpSpPr>
          <p:grpSpPr>
            <a:xfrm>
              <a:off x="721" y="2278"/>
              <a:ext cx="24" cy="10"/>
              <a:chOff x="721" y="2278"/>
              <a:chExt cx="24" cy="10"/>
            </a:xfrm>
          </p:grpSpPr>
          <p:sp>
            <p:nvSpPr>
              <p:cNvPr id="3368" name="Google Shape;3368;p81"/>
              <p:cNvSpPr/>
              <p:nvPr/>
            </p:nvSpPr>
            <p:spPr>
              <a:xfrm>
                <a:off x="721" y="2278"/>
                <a:ext cx="9" cy="10"/>
              </a:xfrm>
              <a:custGeom>
                <a:rect b="b" l="l" r="r" t="t"/>
                <a:pathLst>
                  <a:path extrusionOk="0" h="10" w="9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8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81"/>
              <p:cNvSpPr/>
              <p:nvPr/>
            </p:nvSpPr>
            <p:spPr>
              <a:xfrm>
                <a:off x="737" y="2278"/>
                <a:ext cx="8" cy="10"/>
              </a:xfrm>
              <a:custGeom>
                <a:rect b="b" l="l" r="r" t="t"/>
                <a:pathLst>
                  <a:path extrusionOk="0" h="10" w="8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0" name="Google Shape;3370;p81"/>
            <p:cNvGrpSpPr/>
            <p:nvPr/>
          </p:nvGrpSpPr>
          <p:grpSpPr>
            <a:xfrm>
              <a:off x="751" y="2278"/>
              <a:ext cx="15" cy="10"/>
              <a:chOff x="751" y="2278"/>
              <a:chExt cx="15" cy="10"/>
            </a:xfrm>
          </p:grpSpPr>
          <p:sp>
            <p:nvSpPr>
              <p:cNvPr id="3371" name="Google Shape;3371;p81"/>
              <p:cNvSpPr/>
              <p:nvPr/>
            </p:nvSpPr>
            <p:spPr>
              <a:xfrm>
                <a:off x="751" y="2278"/>
                <a:ext cx="15" cy="10"/>
              </a:xfrm>
              <a:custGeom>
                <a:rect b="b" l="l" r="r" t="t"/>
                <a:pathLst>
                  <a:path extrusionOk="0" h="10" w="15">
                    <a:moveTo>
                      <a:pt x="8" y="0"/>
                    </a:moveTo>
                    <a:lnTo>
                      <a:pt x="13" y="8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5" y="0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p81"/>
              <p:cNvSpPr/>
              <p:nvPr/>
            </p:nvSpPr>
            <p:spPr>
              <a:xfrm>
                <a:off x="753" y="2279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2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3" name="Google Shape;3373;p81"/>
            <p:cNvGrpSpPr/>
            <p:nvPr/>
          </p:nvGrpSpPr>
          <p:grpSpPr>
            <a:xfrm>
              <a:off x="684" y="2279"/>
              <a:ext cx="12" cy="9"/>
              <a:chOff x="684" y="2279"/>
              <a:chExt cx="12" cy="9"/>
            </a:xfrm>
          </p:grpSpPr>
          <p:sp>
            <p:nvSpPr>
              <p:cNvPr id="3374" name="Google Shape;3374;p81"/>
              <p:cNvSpPr/>
              <p:nvPr/>
            </p:nvSpPr>
            <p:spPr>
              <a:xfrm>
                <a:off x="684" y="2279"/>
                <a:ext cx="12" cy="9"/>
              </a:xfrm>
              <a:custGeom>
                <a:rect b="b" l="l" r="r" t="t"/>
                <a:pathLst>
                  <a:path extrusionOk="0" h="9" w="12">
                    <a:moveTo>
                      <a:pt x="5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0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p81"/>
              <p:cNvSpPr/>
              <p:nvPr/>
            </p:nvSpPr>
            <p:spPr>
              <a:xfrm>
                <a:off x="689" y="2281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3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76" name="Google Shape;3376;p81"/>
          <p:cNvGrpSpPr/>
          <p:nvPr/>
        </p:nvGrpSpPr>
        <p:grpSpPr>
          <a:xfrm>
            <a:off x="917575" y="3400425"/>
            <a:ext cx="404812" cy="12700"/>
            <a:chOff x="578" y="2142"/>
            <a:chExt cx="255" cy="8"/>
          </a:xfrm>
        </p:grpSpPr>
        <p:grpSp>
          <p:nvGrpSpPr>
            <p:cNvPr id="3377" name="Google Shape;3377;p81"/>
            <p:cNvGrpSpPr/>
            <p:nvPr/>
          </p:nvGrpSpPr>
          <p:grpSpPr>
            <a:xfrm>
              <a:off x="578" y="2142"/>
              <a:ext cx="22" cy="8"/>
              <a:chOff x="578" y="2142"/>
              <a:chExt cx="22" cy="8"/>
            </a:xfrm>
          </p:grpSpPr>
          <p:sp>
            <p:nvSpPr>
              <p:cNvPr id="3378" name="Google Shape;3378;p81"/>
              <p:cNvSpPr/>
              <p:nvPr/>
            </p:nvSpPr>
            <p:spPr>
              <a:xfrm>
                <a:off x="578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81"/>
              <p:cNvSpPr/>
              <p:nvPr/>
            </p:nvSpPr>
            <p:spPr>
              <a:xfrm>
                <a:off x="587" y="2142"/>
                <a:ext cx="4" cy="8"/>
              </a:xfrm>
              <a:custGeom>
                <a:rect b="b" l="l" r="r" t="t"/>
                <a:pathLst>
                  <a:path extrusionOk="0" h="8" w="4">
                    <a:moveTo>
                      <a:pt x="0" y="0"/>
                    </a:moveTo>
                    <a:lnTo>
                      <a:pt x="1" y="0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81"/>
              <p:cNvSpPr/>
              <p:nvPr/>
            </p:nvSpPr>
            <p:spPr>
              <a:xfrm>
                <a:off x="599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1" name="Google Shape;3381;p81"/>
            <p:cNvGrpSpPr/>
            <p:nvPr/>
          </p:nvGrpSpPr>
          <p:grpSpPr>
            <a:xfrm>
              <a:off x="613" y="2142"/>
              <a:ext cx="50" cy="8"/>
              <a:chOff x="613" y="2142"/>
              <a:chExt cx="50" cy="8"/>
            </a:xfrm>
          </p:grpSpPr>
          <p:sp>
            <p:nvSpPr>
              <p:cNvPr id="3382" name="Google Shape;3382;p81"/>
              <p:cNvSpPr/>
              <p:nvPr/>
            </p:nvSpPr>
            <p:spPr>
              <a:xfrm>
                <a:off x="613" y="2142"/>
                <a:ext cx="3" cy="8"/>
              </a:xfrm>
              <a:custGeom>
                <a:rect b="b" l="l" r="r" t="t"/>
                <a:pathLst>
                  <a:path extrusionOk="0" h="8" w="3">
                    <a:moveTo>
                      <a:pt x="0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81"/>
              <p:cNvSpPr/>
              <p:nvPr/>
            </p:nvSpPr>
            <p:spPr>
              <a:xfrm>
                <a:off x="624" y="2142"/>
                <a:ext cx="4" cy="8"/>
              </a:xfrm>
              <a:custGeom>
                <a:rect b="b" l="l" r="r" t="t"/>
                <a:pathLst>
                  <a:path extrusionOk="0" h="8" w="4">
                    <a:moveTo>
                      <a:pt x="0" y="0"/>
                    </a:moveTo>
                    <a:lnTo>
                      <a:pt x="1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81"/>
              <p:cNvSpPr/>
              <p:nvPr/>
            </p:nvSpPr>
            <p:spPr>
              <a:xfrm>
                <a:off x="632" y="2142"/>
                <a:ext cx="5" cy="8"/>
              </a:xfrm>
              <a:custGeom>
                <a:rect b="b" l="l" r="r" t="t"/>
                <a:pathLst>
                  <a:path extrusionOk="0" h="8" w="5">
                    <a:moveTo>
                      <a:pt x="4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p81"/>
              <p:cNvSpPr/>
              <p:nvPr/>
            </p:nvSpPr>
            <p:spPr>
              <a:xfrm>
                <a:off x="641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p81"/>
              <p:cNvSpPr/>
              <p:nvPr/>
            </p:nvSpPr>
            <p:spPr>
              <a:xfrm>
                <a:off x="650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81"/>
              <p:cNvSpPr/>
              <p:nvPr/>
            </p:nvSpPr>
            <p:spPr>
              <a:xfrm>
                <a:off x="660" y="2142"/>
                <a:ext cx="3" cy="8"/>
              </a:xfrm>
              <a:custGeom>
                <a:rect b="b" l="l" r="r" t="t"/>
                <a:pathLst>
                  <a:path extrusionOk="0" h="8" w="3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8" name="Google Shape;3388;p81"/>
            <p:cNvGrpSpPr/>
            <p:nvPr/>
          </p:nvGrpSpPr>
          <p:grpSpPr>
            <a:xfrm>
              <a:off x="677" y="2142"/>
              <a:ext cx="50" cy="8"/>
              <a:chOff x="677" y="2142"/>
              <a:chExt cx="50" cy="8"/>
            </a:xfrm>
          </p:grpSpPr>
          <p:sp>
            <p:nvSpPr>
              <p:cNvPr id="3389" name="Google Shape;3389;p81"/>
              <p:cNvSpPr/>
              <p:nvPr/>
            </p:nvSpPr>
            <p:spPr>
              <a:xfrm>
                <a:off x="677" y="2142"/>
                <a:ext cx="2" cy="8"/>
              </a:xfrm>
              <a:custGeom>
                <a:rect b="b" l="l" r="r" t="t"/>
                <a:pathLst>
                  <a:path extrusionOk="0" h="8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81"/>
              <p:cNvSpPr/>
              <p:nvPr/>
            </p:nvSpPr>
            <p:spPr>
              <a:xfrm>
                <a:off x="687" y="2142"/>
                <a:ext cx="2" cy="8"/>
              </a:xfrm>
              <a:custGeom>
                <a:rect b="b" l="l" r="r" t="t"/>
                <a:pathLst>
                  <a:path extrusionOk="0" h="8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81"/>
              <p:cNvSpPr/>
              <p:nvPr/>
            </p:nvSpPr>
            <p:spPr>
              <a:xfrm>
                <a:off x="695" y="2142"/>
                <a:ext cx="4" cy="8"/>
              </a:xfrm>
              <a:custGeom>
                <a:rect b="b" l="l" r="r" t="t"/>
                <a:pathLst>
                  <a:path extrusionOk="0" h="8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81"/>
              <p:cNvSpPr/>
              <p:nvPr/>
            </p:nvSpPr>
            <p:spPr>
              <a:xfrm>
                <a:off x="705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81"/>
              <p:cNvSpPr/>
              <p:nvPr/>
            </p:nvSpPr>
            <p:spPr>
              <a:xfrm>
                <a:off x="715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81"/>
              <p:cNvSpPr/>
              <p:nvPr/>
            </p:nvSpPr>
            <p:spPr>
              <a:xfrm>
                <a:off x="725" y="2142"/>
                <a:ext cx="2" cy="8"/>
              </a:xfrm>
              <a:custGeom>
                <a:rect b="b" l="l" r="r" t="t"/>
                <a:pathLst>
                  <a:path extrusionOk="0" h="8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5" name="Google Shape;3395;p81"/>
            <p:cNvGrpSpPr/>
            <p:nvPr/>
          </p:nvGrpSpPr>
          <p:grpSpPr>
            <a:xfrm>
              <a:off x="740" y="2142"/>
              <a:ext cx="13" cy="8"/>
              <a:chOff x="740" y="2142"/>
              <a:chExt cx="13" cy="8"/>
            </a:xfrm>
          </p:grpSpPr>
          <p:sp>
            <p:nvSpPr>
              <p:cNvPr id="3396" name="Google Shape;3396;p81"/>
              <p:cNvSpPr/>
              <p:nvPr/>
            </p:nvSpPr>
            <p:spPr>
              <a:xfrm>
                <a:off x="740" y="2142"/>
                <a:ext cx="3" cy="8"/>
              </a:xfrm>
              <a:custGeom>
                <a:rect b="b" l="l" r="r" t="t"/>
                <a:pathLst>
                  <a:path extrusionOk="0" h="8" w="3">
                    <a:moveTo>
                      <a:pt x="1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81"/>
              <p:cNvSpPr/>
              <p:nvPr/>
            </p:nvSpPr>
            <p:spPr>
              <a:xfrm>
                <a:off x="752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8" name="Google Shape;3398;p81"/>
            <p:cNvGrpSpPr/>
            <p:nvPr/>
          </p:nvGrpSpPr>
          <p:grpSpPr>
            <a:xfrm>
              <a:off x="765" y="2142"/>
              <a:ext cx="68" cy="8"/>
              <a:chOff x="765" y="2142"/>
              <a:chExt cx="68" cy="8"/>
            </a:xfrm>
          </p:grpSpPr>
          <p:sp>
            <p:nvSpPr>
              <p:cNvPr id="3399" name="Google Shape;3399;p81"/>
              <p:cNvSpPr/>
              <p:nvPr/>
            </p:nvSpPr>
            <p:spPr>
              <a:xfrm>
                <a:off x="765" y="2142"/>
                <a:ext cx="4" cy="8"/>
              </a:xfrm>
              <a:custGeom>
                <a:rect b="b" l="l" r="r" t="t"/>
                <a:pathLst>
                  <a:path extrusionOk="0" h="8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81"/>
              <p:cNvSpPr/>
              <p:nvPr/>
            </p:nvSpPr>
            <p:spPr>
              <a:xfrm>
                <a:off x="777" y="2142"/>
                <a:ext cx="6" cy="8"/>
              </a:xfrm>
              <a:custGeom>
                <a:rect b="b" l="l" r="r" t="t"/>
                <a:pathLst>
                  <a:path extrusionOk="0" h="8" w="6">
                    <a:moveTo>
                      <a:pt x="0" y="7"/>
                    </a:moveTo>
                    <a:lnTo>
                      <a:pt x="2" y="7"/>
                    </a:lnTo>
                    <a:lnTo>
                      <a:pt x="2" y="3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81"/>
              <p:cNvSpPr/>
              <p:nvPr/>
            </p:nvSpPr>
            <p:spPr>
              <a:xfrm>
                <a:off x="792" y="2142"/>
                <a:ext cx="1" cy="8"/>
              </a:xfrm>
              <a:custGeom>
                <a:rect b="b" l="l" r="r" t="t"/>
                <a:pathLst>
                  <a:path extrusionOk="0" h="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81"/>
              <p:cNvSpPr/>
              <p:nvPr/>
            </p:nvSpPr>
            <p:spPr>
              <a:xfrm>
                <a:off x="802" y="2142"/>
                <a:ext cx="2" cy="8"/>
              </a:xfrm>
              <a:custGeom>
                <a:rect b="b" l="l" r="r" t="t"/>
                <a:pathLst>
                  <a:path extrusionOk="0" h="8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81"/>
              <p:cNvSpPr/>
              <p:nvPr/>
            </p:nvSpPr>
            <p:spPr>
              <a:xfrm>
                <a:off x="808" y="2142"/>
                <a:ext cx="6" cy="8"/>
              </a:xfrm>
              <a:custGeom>
                <a:rect b="b" l="l" r="r" t="t"/>
                <a:pathLst>
                  <a:path extrusionOk="0" h="8" w="6">
                    <a:moveTo>
                      <a:pt x="5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5" y="7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81"/>
              <p:cNvSpPr/>
              <p:nvPr/>
            </p:nvSpPr>
            <p:spPr>
              <a:xfrm>
                <a:off x="818" y="2142"/>
                <a:ext cx="3" cy="8"/>
              </a:xfrm>
              <a:custGeom>
                <a:rect b="b" l="l" r="r" t="t"/>
                <a:pathLst>
                  <a:path extrusionOk="0" h="8" w="3">
                    <a:moveTo>
                      <a:pt x="1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81"/>
              <p:cNvSpPr/>
              <p:nvPr/>
            </p:nvSpPr>
            <p:spPr>
              <a:xfrm>
                <a:off x="829" y="2142"/>
                <a:ext cx="4" cy="8"/>
              </a:xfrm>
              <a:custGeom>
                <a:rect b="b" l="l" r="r" t="t"/>
                <a:pathLst>
                  <a:path extrusionOk="0" h="8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06" name="Google Shape;3406;p81"/>
          <p:cNvGrpSpPr/>
          <p:nvPr/>
        </p:nvGrpSpPr>
        <p:grpSpPr>
          <a:xfrm>
            <a:off x="769937" y="3800475"/>
            <a:ext cx="796925" cy="398462"/>
            <a:chOff x="485" y="2394"/>
            <a:chExt cx="502" cy="251"/>
          </a:xfrm>
        </p:grpSpPr>
        <p:sp>
          <p:nvSpPr>
            <p:cNvPr id="3407" name="Google Shape;3407;p81"/>
            <p:cNvSpPr txBox="1"/>
            <p:nvPr/>
          </p:nvSpPr>
          <p:spPr>
            <a:xfrm>
              <a:off x="485" y="2394"/>
              <a:ext cx="502" cy="251"/>
            </a:xfrm>
            <a:prstGeom prst="rect">
              <a:avLst/>
            </a:prstGeom>
            <a:solidFill>
              <a:srgbClr val="BFFFB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81"/>
            <p:cNvSpPr txBox="1"/>
            <p:nvPr/>
          </p:nvSpPr>
          <p:spPr>
            <a:xfrm>
              <a:off x="496" y="2407"/>
              <a:ext cx="480" cy="225"/>
            </a:xfrm>
            <a:prstGeom prst="rect">
              <a:avLst/>
            </a:prstGeom>
            <a:solidFill>
              <a:srgbClr val="008000"/>
            </a:solidFill>
            <a:ln cap="flat" cmpd="sng" w="12700">
              <a:solidFill>
                <a:srgbClr val="DFF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81"/>
            <p:cNvSpPr/>
            <p:nvPr/>
          </p:nvSpPr>
          <p:spPr>
            <a:xfrm>
              <a:off x="527" y="2424"/>
              <a:ext cx="424" cy="197"/>
            </a:xfrm>
            <a:custGeom>
              <a:rect b="b" l="l" r="r" t="t"/>
              <a:pathLst>
                <a:path extrusionOk="0" h="197" w="424">
                  <a:moveTo>
                    <a:pt x="0" y="0"/>
                  </a:moveTo>
                  <a:lnTo>
                    <a:pt x="423" y="0"/>
                  </a:lnTo>
                  <a:lnTo>
                    <a:pt x="423" y="196"/>
                  </a:lnTo>
                  <a:lnTo>
                    <a:pt x="0" y="196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D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0" name="Google Shape;3410;p81"/>
          <p:cNvGrpSpPr/>
          <p:nvPr/>
        </p:nvGrpSpPr>
        <p:grpSpPr>
          <a:xfrm>
            <a:off x="1063625" y="4098925"/>
            <a:ext cx="204787" cy="39687"/>
            <a:chOff x="670" y="2582"/>
            <a:chExt cx="129" cy="25"/>
          </a:xfrm>
        </p:grpSpPr>
        <p:grpSp>
          <p:nvGrpSpPr>
            <p:cNvPr id="3411" name="Google Shape;3411;p81"/>
            <p:cNvGrpSpPr/>
            <p:nvPr/>
          </p:nvGrpSpPr>
          <p:grpSpPr>
            <a:xfrm>
              <a:off x="670" y="2582"/>
              <a:ext cx="17" cy="25"/>
              <a:chOff x="670" y="2582"/>
              <a:chExt cx="17" cy="25"/>
            </a:xfrm>
          </p:grpSpPr>
          <p:sp>
            <p:nvSpPr>
              <p:cNvPr id="3412" name="Google Shape;3412;p81"/>
              <p:cNvSpPr/>
              <p:nvPr/>
            </p:nvSpPr>
            <p:spPr>
              <a:xfrm>
                <a:off x="671" y="2591"/>
                <a:ext cx="15" cy="14"/>
              </a:xfrm>
              <a:custGeom>
                <a:rect b="b" l="l" r="r" t="t"/>
                <a:pathLst>
                  <a:path extrusionOk="0" h="14" w="15">
                    <a:moveTo>
                      <a:pt x="14" y="13"/>
                    </a:moveTo>
                    <a:lnTo>
                      <a:pt x="9" y="10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8" y="3"/>
                    </a:lnTo>
                    <a:lnTo>
                      <a:pt x="11" y="7"/>
                    </a:lnTo>
                    <a:lnTo>
                      <a:pt x="14" y="1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81"/>
              <p:cNvSpPr/>
              <p:nvPr/>
            </p:nvSpPr>
            <p:spPr>
              <a:xfrm>
                <a:off x="677" y="2582"/>
                <a:ext cx="10" cy="20"/>
              </a:xfrm>
              <a:custGeom>
                <a:rect b="b" l="l" r="r" t="t"/>
                <a:pathLst>
                  <a:path extrusionOk="0" h="20" w="10">
                    <a:moveTo>
                      <a:pt x="9" y="19"/>
                    </a:moveTo>
                    <a:lnTo>
                      <a:pt x="5" y="14"/>
                    </a:lnTo>
                    <a:lnTo>
                      <a:pt x="3" y="9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7" y="9"/>
                    </a:lnTo>
                    <a:lnTo>
                      <a:pt x="8" y="14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81"/>
              <p:cNvSpPr/>
              <p:nvPr/>
            </p:nvSpPr>
            <p:spPr>
              <a:xfrm>
                <a:off x="670" y="2603"/>
                <a:ext cx="14" cy="4"/>
              </a:xfrm>
              <a:custGeom>
                <a:rect b="b" l="l" r="r" t="t"/>
                <a:pathLst>
                  <a:path extrusionOk="0" h="4" w="14">
                    <a:moveTo>
                      <a:pt x="13" y="3"/>
                    </a:moveTo>
                    <a:lnTo>
                      <a:pt x="9" y="2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11" y="1"/>
                    </a:lnTo>
                    <a:lnTo>
                      <a:pt x="13" y="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5" name="Google Shape;3415;p81"/>
            <p:cNvGrpSpPr/>
            <p:nvPr/>
          </p:nvGrpSpPr>
          <p:grpSpPr>
            <a:xfrm>
              <a:off x="783" y="2583"/>
              <a:ext cx="16" cy="24"/>
              <a:chOff x="783" y="2583"/>
              <a:chExt cx="16" cy="24"/>
            </a:xfrm>
          </p:grpSpPr>
          <p:sp>
            <p:nvSpPr>
              <p:cNvPr id="3416" name="Google Shape;3416;p81"/>
              <p:cNvSpPr/>
              <p:nvPr/>
            </p:nvSpPr>
            <p:spPr>
              <a:xfrm>
                <a:off x="784" y="2591"/>
                <a:ext cx="15" cy="15"/>
              </a:xfrm>
              <a:custGeom>
                <a:rect b="b" l="l" r="r" t="t"/>
                <a:pathLst>
                  <a:path extrusionOk="0" h="15" w="15">
                    <a:moveTo>
                      <a:pt x="0" y="14"/>
                    </a:moveTo>
                    <a:lnTo>
                      <a:pt x="5" y="11"/>
                    </a:lnTo>
                    <a:lnTo>
                      <a:pt x="10" y="6"/>
                    </a:lnTo>
                    <a:lnTo>
                      <a:pt x="14" y="0"/>
                    </a:lnTo>
                    <a:lnTo>
                      <a:pt x="10" y="1"/>
                    </a:lnTo>
                    <a:lnTo>
                      <a:pt x="6" y="3"/>
                    </a:lnTo>
                    <a:lnTo>
                      <a:pt x="3" y="8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81"/>
              <p:cNvSpPr/>
              <p:nvPr/>
            </p:nvSpPr>
            <p:spPr>
              <a:xfrm>
                <a:off x="783" y="2583"/>
                <a:ext cx="9" cy="20"/>
              </a:xfrm>
              <a:custGeom>
                <a:rect b="b" l="l" r="r" t="t"/>
                <a:pathLst>
                  <a:path extrusionOk="0" h="20" w="9">
                    <a:moveTo>
                      <a:pt x="0" y="19"/>
                    </a:moveTo>
                    <a:lnTo>
                      <a:pt x="4" y="13"/>
                    </a:lnTo>
                    <a:lnTo>
                      <a:pt x="6" y="9"/>
                    </a:lnTo>
                    <a:lnTo>
                      <a:pt x="7" y="5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81"/>
              <p:cNvSpPr/>
              <p:nvPr/>
            </p:nvSpPr>
            <p:spPr>
              <a:xfrm>
                <a:off x="786" y="2603"/>
                <a:ext cx="13" cy="4"/>
              </a:xfrm>
              <a:custGeom>
                <a:rect b="b" l="l" r="r" t="t"/>
                <a:pathLst>
                  <a:path extrusionOk="0" h="4" w="13">
                    <a:moveTo>
                      <a:pt x="0" y="3"/>
                    </a:moveTo>
                    <a:lnTo>
                      <a:pt x="4" y="2"/>
                    </a:lnTo>
                    <a:lnTo>
                      <a:pt x="9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19" name="Google Shape;3419;p81"/>
          <p:cNvGrpSpPr/>
          <p:nvPr/>
        </p:nvGrpSpPr>
        <p:grpSpPr>
          <a:xfrm>
            <a:off x="1001712" y="3905250"/>
            <a:ext cx="342900" cy="288925"/>
            <a:chOff x="631" y="2460"/>
            <a:chExt cx="216" cy="182"/>
          </a:xfrm>
        </p:grpSpPr>
        <p:grpSp>
          <p:nvGrpSpPr>
            <p:cNvPr id="3420" name="Google Shape;3420;p81"/>
            <p:cNvGrpSpPr/>
            <p:nvPr/>
          </p:nvGrpSpPr>
          <p:grpSpPr>
            <a:xfrm>
              <a:off x="678" y="2460"/>
              <a:ext cx="120" cy="165"/>
              <a:chOff x="678" y="2460"/>
              <a:chExt cx="120" cy="165"/>
            </a:xfrm>
          </p:grpSpPr>
          <p:grpSp>
            <p:nvGrpSpPr>
              <p:cNvPr id="3421" name="Google Shape;3421;p81"/>
              <p:cNvGrpSpPr/>
              <p:nvPr/>
            </p:nvGrpSpPr>
            <p:grpSpPr>
              <a:xfrm>
                <a:off x="678" y="2460"/>
                <a:ext cx="120" cy="165"/>
                <a:chOff x="678" y="2460"/>
                <a:chExt cx="120" cy="165"/>
              </a:xfrm>
            </p:grpSpPr>
            <p:grpSp>
              <p:nvGrpSpPr>
                <p:cNvPr id="3422" name="Google Shape;3422;p81"/>
                <p:cNvGrpSpPr/>
                <p:nvPr/>
              </p:nvGrpSpPr>
              <p:grpSpPr>
                <a:xfrm>
                  <a:off x="678" y="2460"/>
                  <a:ext cx="120" cy="36"/>
                  <a:chOff x="678" y="2460"/>
                  <a:chExt cx="120" cy="36"/>
                </a:xfrm>
              </p:grpSpPr>
              <p:sp>
                <p:nvSpPr>
                  <p:cNvPr id="3423" name="Google Shape;3423;p81"/>
                  <p:cNvSpPr/>
                  <p:nvPr/>
                </p:nvSpPr>
                <p:spPr>
                  <a:xfrm>
                    <a:off x="678" y="2460"/>
                    <a:ext cx="59" cy="36"/>
                  </a:xfrm>
                  <a:custGeom>
                    <a:rect b="b" l="l" r="r" t="t"/>
                    <a:pathLst>
                      <a:path extrusionOk="0" h="36" w="59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35"/>
                        </a:lnTo>
                        <a:lnTo>
                          <a:pt x="17" y="35"/>
                        </a:lnTo>
                        <a:lnTo>
                          <a:pt x="17" y="17"/>
                        </a:lnTo>
                        <a:lnTo>
                          <a:pt x="16" y="14"/>
                        </a:lnTo>
                        <a:lnTo>
                          <a:pt x="15" y="13"/>
                        </a:lnTo>
                        <a:lnTo>
                          <a:pt x="12" y="12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4" name="Google Shape;3424;p81"/>
                  <p:cNvSpPr/>
                  <p:nvPr/>
                </p:nvSpPr>
                <p:spPr>
                  <a:xfrm>
                    <a:off x="739" y="2460"/>
                    <a:ext cx="59" cy="36"/>
                  </a:xfrm>
                  <a:custGeom>
                    <a:rect b="b" l="l" r="r" t="t"/>
                    <a:pathLst>
                      <a:path extrusionOk="0" h="36" w="59">
                        <a:moveTo>
                          <a:pt x="58" y="0"/>
                        </a:moveTo>
                        <a:lnTo>
                          <a:pt x="0" y="0"/>
                        </a:lnTo>
                        <a:lnTo>
                          <a:pt x="0" y="35"/>
                        </a:lnTo>
                        <a:lnTo>
                          <a:pt x="42" y="35"/>
                        </a:lnTo>
                        <a:lnTo>
                          <a:pt x="42" y="17"/>
                        </a:lnTo>
                        <a:lnTo>
                          <a:pt x="42" y="14"/>
                        </a:lnTo>
                        <a:lnTo>
                          <a:pt x="44" y="13"/>
                        </a:lnTo>
                        <a:lnTo>
                          <a:pt x="46" y="12"/>
                        </a:lnTo>
                        <a:lnTo>
                          <a:pt x="58" y="12"/>
                        </a:lnTo>
                        <a:lnTo>
                          <a:pt x="58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25" name="Google Shape;3425;p81"/>
                <p:cNvSpPr/>
                <p:nvPr/>
              </p:nvSpPr>
              <p:spPr>
                <a:xfrm>
                  <a:off x="684" y="2463"/>
                  <a:ext cx="101" cy="162"/>
                </a:xfrm>
                <a:prstGeom prst="ellipse">
                  <a:avLst/>
                </a:prstGeom>
                <a:solidFill>
                  <a:srgbClr val="3F5F00"/>
                </a:solidFill>
                <a:ln cap="flat" cmpd="sng" w="12700">
                  <a:solidFill>
                    <a:srgbClr val="DFF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6" name="Google Shape;3426;p81"/>
              <p:cNvGrpSpPr/>
              <p:nvPr/>
            </p:nvGrpSpPr>
            <p:grpSpPr>
              <a:xfrm>
                <a:off x="684" y="2466"/>
                <a:ext cx="99" cy="146"/>
                <a:chOff x="684" y="2466"/>
                <a:chExt cx="99" cy="146"/>
              </a:xfrm>
            </p:grpSpPr>
            <p:sp>
              <p:nvSpPr>
                <p:cNvPr id="3427" name="Google Shape;3427;p81"/>
                <p:cNvSpPr/>
                <p:nvPr/>
              </p:nvSpPr>
              <p:spPr>
                <a:xfrm>
                  <a:off x="754" y="2556"/>
                  <a:ext cx="29" cy="56"/>
                </a:xfrm>
                <a:custGeom>
                  <a:rect b="b" l="l" r="r" t="t"/>
                  <a:pathLst>
                    <a:path extrusionOk="0" h="56" w="29">
                      <a:moveTo>
                        <a:pt x="0" y="0"/>
                      </a:moveTo>
                      <a:lnTo>
                        <a:pt x="5" y="3"/>
                      </a:lnTo>
                      <a:lnTo>
                        <a:pt x="6" y="11"/>
                      </a:lnTo>
                      <a:lnTo>
                        <a:pt x="14" y="15"/>
                      </a:lnTo>
                      <a:lnTo>
                        <a:pt x="23" y="17"/>
                      </a:lnTo>
                      <a:lnTo>
                        <a:pt x="28" y="21"/>
                      </a:lnTo>
                      <a:lnTo>
                        <a:pt x="27" y="24"/>
                      </a:lnTo>
                      <a:lnTo>
                        <a:pt x="26" y="29"/>
                      </a:lnTo>
                      <a:lnTo>
                        <a:pt x="24" y="33"/>
                      </a:lnTo>
                      <a:lnTo>
                        <a:pt x="23" y="38"/>
                      </a:lnTo>
                      <a:lnTo>
                        <a:pt x="21" y="41"/>
                      </a:lnTo>
                      <a:lnTo>
                        <a:pt x="19" y="45"/>
                      </a:lnTo>
                      <a:lnTo>
                        <a:pt x="16" y="51"/>
                      </a:lnTo>
                      <a:lnTo>
                        <a:pt x="13" y="55"/>
                      </a:lnTo>
                      <a:lnTo>
                        <a:pt x="4" y="16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8" name="Google Shape;3428;p81"/>
                <p:cNvSpPr/>
                <p:nvPr/>
              </p:nvSpPr>
              <p:spPr>
                <a:xfrm>
                  <a:off x="720" y="2548"/>
                  <a:ext cx="44" cy="64"/>
                </a:xfrm>
                <a:custGeom>
                  <a:rect b="b" l="l" r="r" t="t"/>
                  <a:pathLst>
                    <a:path extrusionOk="0" h="64" w="44">
                      <a:moveTo>
                        <a:pt x="43" y="63"/>
                      </a:moveTo>
                      <a:lnTo>
                        <a:pt x="24" y="63"/>
                      </a:lnTo>
                      <a:lnTo>
                        <a:pt x="16" y="63"/>
                      </a:lnTo>
                      <a:lnTo>
                        <a:pt x="16" y="51"/>
                      </a:lnTo>
                      <a:lnTo>
                        <a:pt x="12" y="36"/>
                      </a:lnTo>
                      <a:lnTo>
                        <a:pt x="8" y="21"/>
                      </a:lnTo>
                      <a:lnTo>
                        <a:pt x="8" y="12"/>
                      </a:lnTo>
                      <a:lnTo>
                        <a:pt x="3" y="7"/>
                      </a:lnTo>
                      <a:lnTo>
                        <a:pt x="0" y="0"/>
                      </a:lnTo>
                      <a:lnTo>
                        <a:pt x="5" y="4"/>
                      </a:lnTo>
                      <a:lnTo>
                        <a:pt x="11" y="8"/>
                      </a:lnTo>
                      <a:lnTo>
                        <a:pt x="17" y="9"/>
                      </a:lnTo>
                      <a:lnTo>
                        <a:pt x="19" y="10"/>
                      </a:lnTo>
                      <a:lnTo>
                        <a:pt x="22" y="10"/>
                      </a:lnTo>
                      <a:lnTo>
                        <a:pt x="26" y="9"/>
                      </a:lnTo>
                      <a:lnTo>
                        <a:pt x="29" y="7"/>
                      </a:lnTo>
                      <a:lnTo>
                        <a:pt x="30" y="17"/>
                      </a:lnTo>
                      <a:lnTo>
                        <a:pt x="33" y="23"/>
                      </a:lnTo>
                      <a:lnTo>
                        <a:pt x="39" y="47"/>
                      </a:lnTo>
                      <a:lnTo>
                        <a:pt x="43" y="63"/>
                      </a:lnTo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9" name="Google Shape;3429;p81"/>
                <p:cNvSpPr/>
                <p:nvPr/>
              </p:nvSpPr>
              <p:spPr>
                <a:xfrm>
                  <a:off x="712" y="2472"/>
                  <a:ext cx="47" cy="80"/>
                </a:xfrm>
                <a:custGeom>
                  <a:rect b="b" l="l" r="r" t="t"/>
                  <a:pathLst>
                    <a:path extrusionOk="0" h="80" w="47">
                      <a:moveTo>
                        <a:pt x="5" y="63"/>
                      </a:moveTo>
                      <a:lnTo>
                        <a:pt x="5" y="54"/>
                      </a:lnTo>
                      <a:lnTo>
                        <a:pt x="2" y="43"/>
                      </a:lnTo>
                      <a:lnTo>
                        <a:pt x="0" y="27"/>
                      </a:lnTo>
                      <a:lnTo>
                        <a:pt x="6" y="10"/>
                      </a:lnTo>
                      <a:lnTo>
                        <a:pt x="14" y="4"/>
                      </a:lnTo>
                      <a:lnTo>
                        <a:pt x="24" y="1"/>
                      </a:lnTo>
                      <a:lnTo>
                        <a:pt x="32" y="0"/>
                      </a:lnTo>
                      <a:lnTo>
                        <a:pt x="39" y="5"/>
                      </a:lnTo>
                      <a:lnTo>
                        <a:pt x="44" y="18"/>
                      </a:lnTo>
                      <a:lnTo>
                        <a:pt x="46" y="29"/>
                      </a:lnTo>
                      <a:lnTo>
                        <a:pt x="46" y="43"/>
                      </a:lnTo>
                      <a:lnTo>
                        <a:pt x="45" y="54"/>
                      </a:lnTo>
                      <a:lnTo>
                        <a:pt x="44" y="58"/>
                      </a:lnTo>
                      <a:lnTo>
                        <a:pt x="43" y="62"/>
                      </a:lnTo>
                      <a:lnTo>
                        <a:pt x="41" y="66"/>
                      </a:lnTo>
                      <a:lnTo>
                        <a:pt x="38" y="68"/>
                      </a:lnTo>
                      <a:lnTo>
                        <a:pt x="36" y="70"/>
                      </a:lnTo>
                      <a:lnTo>
                        <a:pt x="36" y="77"/>
                      </a:lnTo>
                      <a:lnTo>
                        <a:pt x="33" y="78"/>
                      </a:lnTo>
                      <a:lnTo>
                        <a:pt x="30" y="79"/>
                      </a:lnTo>
                      <a:lnTo>
                        <a:pt x="24" y="79"/>
                      </a:lnTo>
                      <a:lnTo>
                        <a:pt x="19" y="77"/>
                      </a:lnTo>
                      <a:lnTo>
                        <a:pt x="12" y="73"/>
                      </a:lnTo>
                      <a:lnTo>
                        <a:pt x="7" y="69"/>
                      </a:lnTo>
                      <a:lnTo>
                        <a:pt x="5" y="63"/>
                      </a:lnTo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0" name="Google Shape;3430;p81"/>
                <p:cNvSpPr/>
                <p:nvPr/>
              </p:nvSpPr>
              <p:spPr>
                <a:xfrm>
                  <a:off x="712" y="2508"/>
                  <a:ext cx="33" cy="53"/>
                </a:xfrm>
                <a:custGeom>
                  <a:rect b="b" l="l" r="r" t="t"/>
                  <a:pathLst>
                    <a:path extrusionOk="0" h="53" w="33">
                      <a:moveTo>
                        <a:pt x="10" y="0"/>
                      </a:moveTo>
                      <a:lnTo>
                        <a:pt x="12" y="10"/>
                      </a:lnTo>
                      <a:lnTo>
                        <a:pt x="14" y="17"/>
                      </a:lnTo>
                      <a:lnTo>
                        <a:pt x="15" y="23"/>
                      </a:lnTo>
                      <a:lnTo>
                        <a:pt x="18" y="29"/>
                      </a:lnTo>
                      <a:lnTo>
                        <a:pt x="18" y="31"/>
                      </a:lnTo>
                      <a:lnTo>
                        <a:pt x="21" y="34"/>
                      </a:lnTo>
                      <a:lnTo>
                        <a:pt x="22" y="35"/>
                      </a:lnTo>
                      <a:lnTo>
                        <a:pt x="25" y="36"/>
                      </a:lnTo>
                      <a:lnTo>
                        <a:pt x="27" y="36"/>
                      </a:lnTo>
                      <a:lnTo>
                        <a:pt x="29" y="36"/>
                      </a:lnTo>
                      <a:lnTo>
                        <a:pt x="30" y="36"/>
                      </a:lnTo>
                      <a:lnTo>
                        <a:pt x="32" y="36"/>
                      </a:lnTo>
                      <a:lnTo>
                        <a:pt x="30" y="39"/>
                      </a:lnTo>
                      <a:lnTo>
                        <a:pt x="26" y="42"/>
                      </a:lnTo>
                      <a:lnTo>
                        <a:pt x="24" y="45"/>
                      </a:lnTo>
                      <a:lnTo>
                        <a:pt x="22" y="49"/>
                      </a:lnTo>
                      <a:lnTo>
                        <a:pt x="20" y="51"/>
                      </a:lnTo>
                      <a:lnTo>
                        <a:pt x="16" y="52"/>
                      </a:lnTo>
                      <a:lnTo>
                        <a:pt x="11" y="52"/>
                      </a:lnTo>
                      <a:lnTo>
                        <a:pt x="2" y="44"/>
                      </a:lnTo>
                      <a:lnTo>
                        <a:pt x="0" y="38"/>
                      </a:lnTo>
                      <a:lnTo>
                        <a:pt x="3" y="25"/>
                      </a:lnTo>
                      <a:lnTo>
                        <a:pt x="6" y="12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31" name="Google Shape;3431;p81"/>
                <p:cNvGrpSpPr/>
                <p:nvPr/>
              </p:nvGrpSpPr>
              <p:grpSpPr>
                <a:xfrm>
                  <a:off x="734" y="2495"/>
                  <a:ext cx="25" cy="36"/>
                  <a:chOff x="734" y="2495"/>
                  <a:chExt cx="25" cy="36"/>
                </a:xfrm>
              </p:grpSpPr>
              <p:sp>
                <p:nvSpPr>
                  <p:cNvPr id="3432" name="Google Shape;3432;p81"/>
                  <p:cNvSpPr/>
                  <p:nvPr/>
                </p:nvSpPr>
                <p:spPr>
                  <a:xfrm>
                    <a:off x="746" y="2525"/>
                    <a:ext cx="6" cy="6"/>
                  </a:xfrm>
                  <a:custGeom>
                    <a:rect b="b" l="l" r="r" t="t"/>
                    <a:pathLst>
                      <a:path extrusionOk="0" h="6" w="6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2" y="5"/>
                        </a:lnTo>
                        <a:lnTo>
                          <a:pt x="2" y="5"/>
                        </a:lnTo>
                        <a:lnTo>
                          <a:pt x="3" y="5"/>
                        </a:lnTo>
                        <a:lnTo>
                          <a:pt x="4" y="5"/>
                        </a:lnTo>
                        <a:lnTo>
                          <a:pt x="4" y="5"/>
                        </a:lnTo>
                        <a:lnTo>
                          <a:pt x="5" y="3"/>
                        </a:lnTo>
                        <a:lnTo>
                          <a:pt x="4" y="2"/>
                        </a:lnTo>
                        <a:lnTo>
                          <a:pt x="3" y="0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3" name="Google Shape;3433;p81"/>
                  <p:cNvSpPr/>
                  <p:nvPr/>
                </p:nvSpPr>
                <p:spPr>
                  <a:xfrm>
                    <a:off x="746" y="2517"/>
                    <a:ext cx="4" cy="5"/>
                  </a:xfrm>
                  <a:custGeom>
                    <a:rect b="b" l="l" r="r" t="t"/>
                    <a:pathLst>
                      <a:path extrusionOk="0" h="5" w="4">
                        <a:moveTo>
                          <a:pt x="1" y="3"/>
                        </a:move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1"/>
                        </a:lnTo>
                        <a:lnTo>
                          <a:pt x="3" y="2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1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4" name="Google Shape;3434;p81"/>
                  <p:cNvSpPr/>
                  <p:nvPr/>
                </p:nvSpPr>
                <p:spPr>
                  <a:xfrm>
                    <a:off x="734" y="2499"/>
                    <a:ext cx="11" cy="14"/>
                  </a:xfrm>
                  <a:custGeom>
                    <a:rect b="b" l="l" r="r" t="t"/>
                    <a:pathLst>
                      <a:path extrusionOk="0" h="14" w="11">
                        <a:moveTo>
                          <a:pt x="0" y="2"/>
                        </a:move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8" y="1"/>
                        </a:lnTo>
                        <a:lnTo>
                          <a:pt x="9" y="2"/>
                        </a:lnTo>
                        <a:lnTo>
                          <a:pt x="9" y="6"/>
                        </a:lnTo>
                        <a:lnTo>
                          <a:pt x="10" y="9"/>
                        </a:lnTo>
                        <a:lnTo>
                          <a:pt x="10" y="13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7" y="12"/>
                        </a:lnTo>
                        <a:lnTo>
                          <a:pt x="8" y="9"/>
                        </a:lnTo>
                        <a:lnTo>
                          <a:pt x="8" y="5"/>
                        </a:lnTo>
                        <a:lnTo>
                          <a:pt x="8" y="3"/>
                        </a:lnTo>
                        <a:lnTo>
                          <a:pt x="7" y="2"/>
                        </a:lnTo>
                        <a:lnTo>
                          <a:pt x="4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5" name="Google Shape;3435;p81"/>
                  <p:cNvSpPr/>
                  <p:nvPr/>
                </p:nvSpPr>
                <p:spPr>
                  <a:xfrm>
                    <a:off x="752" y="2495"/>
                    <a:ext cx="7" cy="5"/>
                  </a:xfrm>
                  <a:custGeom>
                    <a:rect b="b" l="l" r="r" t="t"/>
                    <a:pathLst>
                      <a:path extrusionOk="0" h="5" w="7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2" y="4"/>
                        </a:lnTo>
                        <a:lnTo>
                          <a:pt x="4" y="4"/>
                        </a:lnTo>
                        <a:lnTo>
                          <a:pt x="5" y="2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4" y="1"/>
                        </a:lnTo>
                        <a:lnTo>
                          <a:pt x="3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6" name="Google Shape;3436;p81"/>
                  <p:cNvSpPr/>
                  <p:nvPr/>
                </p:nvSpPr>
                <p:spPr>
                  <a:xfrm>
                    <a:off x="738" y="2499"/>
                    <a:ext cx="2" cy="6"/>
                  </a:xfrm>
                  <a:custGeom>
                    <a:rect b="b" l="l" r="r" t="t"/>
                    <a:pathLst>
                      <a:path extrusionOk="0" h="6" w="2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7" name="Google Shape;3437;p81"/>
                  <p:cNvSpPr/>
                  <p:nvPr/>
                </p:nvSpPr>
                <p:spPr>
                  <a:xfrm>
                    <a:off x="754" y="2499"/>
                    <a:ext cx="1" cy="6"/>
                  </a:xfrm>
                  <a:custGeom>
                    <a:rect b="b" l="l" r="r" t="t"/>
                    <a:pathLst>
                      <a:path extrusionOk="0" h="6" w="1">
                        <a:moveTo>
                          <a:pt x="0" y="3"/>
                        </a:move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38" name="Google Shape;3438;p81"/>
                <p:cNvSpPr/>
                <p:nvPr/>
              </p:nvSpPr>
              <p:spPr>
                <a:xfrm>
                  <a:off x="695" y="2466"/>
                  <a:ext cx="75" cy="65"/>
                </a:xfrm>
                <a:custGeom>
                  <a:rect b="b" l="l" r="r" t="t"/>
                  <a:pathLst>
                    <a:path extrusionOk="0" h="65" w="75">
                      <a:moveTo>
                        <a:pt x="37" y="2"/>
                      </a:moveTo>
                      <a:lnTo>
                        <a:pt x="29" y="3"/>
                      </a:lnTo>
                      <a:lnTo>
                        <a:pt x="23" y="6"/>
                      </a:lnTo>
                      <a:lnTo>
                        <a:pt x="14" y="13"/>
                      </a:lnTo>
                      <a:lnTo>
                        <a:pt x="10" y="24"/>
                      </a:lnTo>
                      <a:lnTo>
                        <a:pt x="6" y="31"/>
                      </a:lnTo>
                      <a:lnTo>
                        <a:pt x="3" y="36"/>
                      </a:lnTo>
                      <a:lnTo>
                        <a:pt x="0" y="41"/>
                      </a:lnTo>
                      <a:lnTo>
                        <a:pt x="3" y="47"/>
                      </a:lnTo>
                      <a:lnTo>
                        <a:pt x="6" y="51"/>
                      </a:lnTo>
                      <a:lnTo>
                        <a:pt x="13" y="54"/>
                      </a:lnTo>
                      <a:lnTo>
                        <a:pt x="19" y="57"/>
                      </a:lnTo>
                      <a:lnTo>
                        <a:pt x="22" y="60"/>
                      </a:lnTo>
                      <a:lnTo>
                        <a:pt x="28" y="64"/>
                      </a:lnTo>
                      <a:lnTo>
                        <a:pt x="32" y="62"/>
                      </a:lnTo>
                      <a:lnTo>
                        <a:pt x="30" y="44"/>
                      </a:lnTo>
                      <a:lnTo>
                        <a:pt x="32" y="28"/>
                      </a:lnTo>
                      <a:lnTo>
                        <a:pt x="35" y="19"/>
                      </a:lnTo>
                      <a:lnTo>
                        <a:pt x="42" y="12"/>
                      </a:lnTo>
                      <a:lnTo>
                        <a:pt x="46" y="11"/>
                      </a:lnTo>
                      <a:lnTo>
                        <a:pt x="51" y="11"/>
                      </a:lnTo>
                      <a:lnTo>
                        <a:pt x="55" y="13"/>
                      </a:lnTo>
                      <a:lnTo>
                        <a:pt x="60" y="17"/>
                      </a:lnTo>
                      <a:lnTo>
                        <a:pt x="61" y="20"/>
                      </a:lnTo>
                      <a:lnTo>
                        <a:pt x="63" y="25"/>
                      </a:lnTo>
                      <a:lnTo>
                        <a:pt x="63" y="29"/>
                      </a:lnTo>
                      <a:lnTo>
                        <a:pt x="62" y="33"/>
                      </a:lnTo>
                      <a:lnTo>
                        <a:pt x="62" y="36"/>
                      </a:lnTo>
                      <a:lnTo>
                        <a:pt x="64" y="44"/>
                      </a:lnTo>
                      <a:lnTo>
                        <a:pt x="63" y="50"/>
                      </a:lnTo>
                      <a:lnTo>
                        <a:pt x="63" y="55"/>
                      </a:lnTo>
                      <a:lnTo>
                        <a:pt x="69" y="56"/>
                      </a:lnTo>
                      <a:lnTo>
                        <a:pt x="72" y="53"/>
                      </a:lnTo>
                      <a:lnTo>
                        <a:pt x="74" y="49"/>
                      </a:lnTo>
                      <a:lnTo>
                        <a:pt x="73" y="41"/>
                      </a:lnTo>
                      <a:lnTo>
                        <a:pt x="69" y="32"/>
                      </a:lnTo>
                      <a:lnTo>
                        <a:pt x="65" y="23"/>
                      </a:lnTo>
                      <a:lnTo>
                        <a:pt x="62" y="16"/>
                      </a:lnTo>
                      <a:lnTo>
                        <a:pt x="59" y="10"/>
                      </a:lnTo>
                      <a:lnTo>
                        <a:pt x="56" y="7"/>
                      </a:lnTo>
                      <a:lnTo>
                        <a:pt x="51" y="4"/>
                      </a:lnTo>
                      <a:lnTo>
                        <a:pt x="42" y="0"/>
                      </a:lnTo>
                      <a:lnTo>
                        <a:pt x="37" y="2"/>
                      </a:lnTo>
                    </a:path>
                  </a:pathLst>
                </a:custGeom>
                <a:solidFill>
                  <a:srgbClr val="9FFF9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9" name="Google Shape;3439;p81"/>
                <p:cNvSpPr/>
                <p:nvPr/>
              </p:nvSpPr>
              <p:spPr>
                <a:xfrm>
                  <a:off x="684" y="2532"/>
                  <a:ext cx="49" cy="80"/>
                </a:xfrm>
                <a:custGeom>
                  <a:rect b="b" l="l" r="r" t="t"/>
                  <a:pathLst>
                    <a:path extrusionOk="0" h="80" w="49">
                      <a:moveTo>
                        <a:pt x="29" y="0"/>
                      </a:moveTo>
                      <a:lnTo>
                        <a:pt x="29" y="9"/>
                      </a:lnTo>
                      <a:lnTo>
                        <a:pt x="33" y="19"/>
                      </a:lnTo>
                      <a:lnTo>
                        <a:pt x="36" y="25"/>
                      </a:lnTo>
                      <a:lnTo>
                        <a:pt x="40" y="29"/>
                      </a:lnTo>
                      <a:lnTo>
                        <a:pt x="39" y="36"/>
                      </a:lnTo>
                      <a:lnTo>
                        <a:pt x="43" y="47"/>
                      </a:lnTo>
                      <a:lnTo>
                        <a:pt x="46" y="63"/>
                      </a:lnTo>
                      <a:lnTo>
                        <a:pt x="48" y="79"/>
                      </a:lnTo>
                      <a:lnTo>
                        <a:pt x="20" y="79"/>
                      </a:lnTo>
                      <a:lnTo>
                        <a:pt x="16" y="75"/>
                      </a:lnTo>
                      <a:lnTo>
                        <a:pt x="13" y="70"/>
                      </a:lnTo>
                      <a:lnTo>
                        <a:pt x="9" y="64"/>
                      </a:lnTo>
                      <a:lnTo>
                        <a:pt x="7" y="56"/>
                      </a:lnTo>
                      <a:lnTo>
                        <a:pt x="3" y="48"/>
                      </a:lnTo>
                      <a:lnTo>
                        <a:pt x="1" y="39"/>
                      </a:lnTo>
                      <a:lnTo>
                        <a:pt x="1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1" y="26"/>
                      </a:lnTo>
                      <a:lnTo>
                        <a:pt x="17" y="21"/>
                      </a:lnTo>
                      <a:lnTo>
                        <a:pt x="22" y="13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40" name="Google Shape;3440;p81"/>
            <p:cNvSpPr/>
            <p:nvPr/>
          </p:nvSpPr>
          <p:spPr>
            <a:xfrm>
              <a:off x="631" y="2606"/>
              <a:ext cx="216" cy="36"/>
            </a:xfrm>
            <a:custGeom>
              <a:rect b="b" l="l" r="r" t="t"/>
              <a:pathLst>
                <a:path extrusionOk="0" h="36" w="216">
                  <a:moveTo>
                    <a:pt x="0" y="0"/>
                  </a:moveTo>
                  <a:lnTo>
                    <a:pt x="215" y="0"/>
                  </a:lnTo>
                  <a:lnTo>
                    <a:pt x="215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1" name="Google Shape;3441;p81"/>
          <p:cNvSpPr txBox="1"/>
          <p:nvPr/>
        </p:nvSpPr>
        <p:spPr>
          <a:xfrm>
            <a:off x="996950" y="3821112"/>
            <a:ext cx="338137" cy="9525"/>
          </a:xfrm>
          <a:prstGeom prst="rect">
            <a:avLst/>
          </a:prstGeom>
          <a:solidFill>
            <a:srgbClr val="008000"/>
          </a:solidFill>
          <a:ln cap="flat" cmpd="sng" w="12700">
            <a:solidFill>
              <a:srgbClr val="DFF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2" name="Google Shape;3442;p81"/>
          <p:cNvGrpSpPr/>
          <p:nvPr/>
        </p:nvGrpSpPr>
        <p:grpSpPr>
          <a:xfrm>
            <a:off x="787400" y="3817937"/>
            <a:ext cx="133350" cy="146050"/>
            <a:chOff x="496" y="2405"/>
            <a:chExt cx="84" cy="92"/>
          </a:xfrm>
        </p:grpSpPr>
        <p:sp>
          <p:nvSpPr>
            <p:cNvPr id="3443" name="Google Shape;3443;p81"/>
            <p:cNvSpPr/>
            <p:nvPr/>
          </p:nvSpPr>
          <p:spPr>
            <a:xfrm>
              <a:off x="548" y="2413"/>
              <a:ext cx="32" cy="84"/>
            </a:xfrm>
            <a:custGeom>
              <a:rect b="b" l="l" r="r" t="t"/>
              <a:pathLst>
                <a:path extrusionOk="0" h="84" w="32">
                  <a:moveTo>
                    <a:pt x="3" y="35"/>
                  </a:moveTo>
                  <a:lnTo>
                    <a:pt x="2" y="3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0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11" y="21"/>
                  </a:lnTo>
                  <a:lnTo>
                    <a:pt x="10" y="29"/>
                  </a:lnTo>
                  <a:lnTo>
                    <a:pt x="9" y="36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7" y="24"/>
                  </a:lnTo>
                  <a:lnTo>
                    <a:pt x="31" y="24"/>
                  </a:lnTo>
                  <a:lnTo>
                    <a:pt x="29" y="29"/>
                  </a:lnTo>
                  <a:lnTo>
                    <a:pt x="27" y="35"/>
                  </a:lnTo>
                  <a:lnTo>
                    <a:pt x="23" y="40"/>
                  </a:lnTo>
                  <a:lnTo>
                    <a:pt x="20" y="43"/>
                  </a:lnTo>
                  <a:lnTo>
                    <a:pt x="14" y="45"/>
                  </a:lnTo>
                  <a:lnTo>
                    <a:pt x="9" y="46"/>
                  </a:lnTo>
                  <a:lnTo>
                    <a:pt x="15" y="49"/>
                  </a:lnTo>
                  <a:lnTo>
                    <a:pt x="19" y="53"/>
                  </a:lnTo>
                  <a:lnTo>
                    <a:pt x="21" y="56"/>
                  </a:lnTo>
                  <a:lnTo>
                    <a:pt x="23" y="60"/>
                  </a:lnTo>
                  <a:lnTo>
                    <a:pt x="23" y="64"/>
                  </a:lnTo>
                  <a:lnTo>
                    <a:pt x="24" y="70"/>
                  </a:lnTo>
                  <a:lnTo>
                    <a:pt x="17" y="67"/>
                  </a:lnTo>
                  <a:lnTo>
                    <a:pt x="13" y="64"/>
                  </a:lnTo>
                  <a:lnTo>
                    <a:pt x="11" y="60"/>
                  </a:lnTo>
                  <a:lnTo>
                    <a:pt x="8" y="53"/>
                  </a:lnTo>
                  <a:lnTo>
                    <a:pt x="10" y="60"/>
                  </a:lnTo>
                  <a:lnTo>
                    <a:pt x="11" y="67"/>
                  </a:lnTo>
                  <a:lnTo>
                    <a:pt x="12" y="72"/>
                  </a:lnTo>
                  <a:lnTo>
                    <a:pt x="11" y="78"/>
                  </a:lnTo>
                  <a:lnTo>
                    <a:pt x="11" y="83"/>
                  </a:lnTo>
                  <a:lnTo>
                    <a:pt x="5" y="77"/>
                  </a:lnTo>
                  <a:lnTo>
                    <a:pt x="2" y="69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3" y="3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81"/>
            <p:cNvSpPr/>
            <p:nvPr/>
          </p:nvSpPr>
          <p:spPr>
            <a:xfrm>
              <a:off x="496" y="2405"/>
              <a:ext cx="24" cy="39"/>
            </a:xfrm>
            <a:custGeom>
              <a:rect b="b" l="l" r="r" t="t"/>
              <a:pathLst>
                <a:path extrusionOk="0" h="39" w="24">
                  <a:moveTo>
                    <a:pt x="9" y="34"/>
                  </a:moveTo>
                  <a:lnTo>
                    <a:pt x="5" y="30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9"/>
                  </a:lnTo>
                  <a:lnTo>
                    <a:pt x="0" y="13"/>
                  </a:lnTo>
                  <a:lnTo>
                    <a:pt x="7" y="16"/>
                  </a:lnTo>
                  <a:lnTo>
                    <a:pt x="11" y="19"/>
                  </a:lnTo>
                  <a:lnTo>
                    <a:pt x="13" y="23"/>
                  </a:lnTo>
                  <a:lnTo>
                    <a:pt x="17" y="31"/>
                  </a:lnTo>
                  <a:lnTo>
                    <a:pt x="14" y="24"/>
                  </a:lnTo>
                  <a:lnTo>
                    <a:pt x="13" y="17"/>
                  </a:lnTo>
                  <a:lnTo>
                    <a:pt x="13" y="12"/>
                  </a:lnTo>
                  <a:lnTo>
                    <a:pt x="13" y="5"/>
                  </a:lnTo>
                  <a:lnTo>
                    <a:pt x="13" y="0"/>
                  </a:lnTo>
                  <a:lnTo>
                    <a:pt x="19" y="7"/>
                  </a:lnTo>
                  <a:lnTo>
                    <a:pt x="22" y="14"/>
                  </a:lnTo>
                  <a:lnTo>
                    <a:pt x="22" y="23"/>
                  </a:lnTo>
                  <a:lnTo>
                    <a:pt x="23" y="37"/>
                  </a:lnTo>
                  <a:lnTo>
                    <a:pt x="16" y="38"/>
                  </a:lnTo>
                  <a:lnTo>
                    <a:pt x="9" y="34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81"/>
            <p:cNvSpPr/>
            <p:nvPr/>
          </p:nvSpPr>
          <p:spPr>
            <a:xfrm>
              <a:off x="508" y="2417"/>
              <a:ext cx="32" cy="70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81"/>
            <p:cNvSpPr/>
            <p:nvPr/>
          </p:nvSpPr>
          <p:spPr>
            <a:xfrm>
              <a:off x="514" y="2428"/>
              <a:ext cx="28" cy="49"/>
            </a:xfrm>
            <a:custGeom>
              <a:rect b="b" l="l" r="r" t="t"/>
              <a:pathLst>
                <a:path extrusionOk="0" h="49" w="28">
                  <a:moveTo>
                    <a:pt x="1" y="4"/>
                  </a:moveTo>
                  <a:lnTo>
                    <a:pt x="3" y="4"/>
                  </a:lnTo>
                  <a:lnTo>
                    <a:pt x="5" y="4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22" y="0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3" y="44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4"/>
                  </a:lnTo>
                  <a:lnTo>
                    <a:pt x="5" y="42"/>
                  </a:lnTo>
                  <a:lnTo>
                    <a:pt x="6" y="40"/>
                  </a:lnTo>
                  <a:lnTo>
                    <a:pt x="6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7" name="Google Shape;3447;p81"/>
          <p:cNvGrpSpPr/>
          <p:nvPr/>
        </p:nvGrpSpPr>
        <p:grpSpPr>
          <a:xfrm>
            <a:off x="1427162" y="3817937"/>
            <a:ext cx="133350" cy="146050"/>
            <a:chOff x="899" y="2405"/>
            <a:chExt cx="84" cy="92"/>
          </a:xfrm>
        </p:grpSpPr>
        <p:sp>
          <p:nvSpPr>
            <p:cNvPr id="3448" name="Google Shape;3448;p81"/>
            <p:cNvSpPr/>
            <p:nvPr/>
          </p:nvSpPr>
          <p:spPr>
            <a:xfrm>
              <a:off x="899" y="2413"/>
              <a:ext cx="32" cy="84"/>
            </a:xfrm>
            <a:custGeom>
              <a:rect b="b" l="l" r="r" t="t"/>
              <a:pathLst>
                <a:path extrusionOk="0" h="84" w="32">
                  <a:moveTo>
                    <a:pt x="28" y="35"/>
                  </a:moveTo>
                  <a:lnTo>
                    <a:pt x="29" y="30"/>
                  </a:lnTo>
                  <a:lnTo>
                    <a:pt x="30" y="24"/>
                  </a:lnTo>
                  <a:lnTo>
                    <a:pt x="31" y="16"/>
                  </a:lnTo>
                  <a:lnTo>
                    <a:pt x="30" y="9"/>
                  </a:lnTo>
                  <a:lnTo>
                    <a:pt x="27" y="0"/>
                  </a:lnTo>
                  <a:lnTo>
                    <a:pt x="23" y="8"/>
                  </a:lnTo>
                  <a:lnTo>
                    <a:pt x="21" y="14"/>
                  </a:lnTo>
                  <a:lnTo>
                    <a:pt x="20" y="21"/>
                  </a:lnTo>
                  <a:lnTo>
                    <a:pt x="21" y="29"/>
                  </a:lnTo>
                  <a:lnTo>
                    <a:pt x="22" y="36"/>
                  </a:lnTo>
                  <a:lnTo>
                    <a:pt x="23" y="40"/>
                  </a:lnTo>
                  <a:lnTo>
                    <a:pt x="21" y="36"/>
                  </a:lnTo>
                  <a:lnTo>
                    <a:pt x="17" y="31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2" y="29"/>
                  </a:lnTo>
                  <a:lnTo>
                    <a:pt x="4" y="35"/>
                  </a:lnTo>
                  <a:lnTo>
                    <a:pt x="8" y="40"/>
                  </a:lnTo>
                  <a:lnTo>
                    <a:pt x="11" y="43"/>
                  </a:lnTo>
                  <a:lnTo>
                    <a:pt x="17" y="45"/>
                  </a:lnTo>
                  <a:lnTo>
                    <a:pt x="22" y="46"/>
                  </a:lnTo>
                  <a:lnTo>
                    <a:pt x="16" y="49"/>
                  </a:lnTo>
                  <a:lnTo>
                    <a:pt x="12" y="53"/>
                  </a:lnTo>
                  <a:lnTo>
                    <a:pt x="10" y="56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7" y="70"/>
                  </a:lnTo>
                  <a:lnTo>
                    <a:pt x="14" y="67"/>
                  </a:lnTo>
                  <a:lnTo>
                    <a:pt x="18" y="64"/>
                  </a:lnTo>
                  <a:lnTo>
                    <a:pt x="20" y="60"/>
                  </a:lnTo>
                  <a:lnTo>
                    <a:pt x="23" y="53"/>
                  </a:lnTo>
                  <a:lnTo>
                    <a:pt x="21" y="60"/>
                  </a:lnTo>
                  <a:lnTo>
                    <a:pt x="20" y="67"/>
                  </a:lnTo>
                  <a:lnTo>
                    <a:pt x="19" y="72"/>
                  </a:lnTo>
                  <a:lnTo>
                    <a:pt x="20" y="78"/>
                  </a:lnTo>
                  <a:lnTo>
                    <a:pt x="20" y="83"/>
                  </a:lnTo>
                  <a:lnTo>
                    <a:pt x="26" y="77"/>
                  </a:lnTo>
                  <a:lnTo>
                    <a:pt x="29" y="69"/>
                  </a:lnTo>
                  <a:lnTo>
                    <a:pt x="30" y="60"/>
                  </a:lnTo>
                  <a:lnTo>
                    <a:pt x="28" y="51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8" y="3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81"/>
            <p:cNvSpPr/>
            <p:nvPr/>
          </p:nvSpPr>
          <p:spPr>
            <a:xfrm>
              <a:off x="959" y="2405"/>
              <a:ext cx="24" cy="39"/>
            </a:xfrm>
            <a:custGeom>
              <a:rect b="b" l="l" r="r" t="t"/>
              <a:pathLst>
                <a:path extrusionOk="0" h="39" w="24">
                  <a:moveTo>
                    <a:pt x="14" y="34"/>
                  </a:moveTo>
                  <a:lnTo>
                    <a:pt x="18" y="30"/>
                  </a:lnTo>
                  <a:lnTo>
                    <a:pt x="19" y="27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3" y="13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0" y="23"/>
                  </a:lnTo>
                  <a:lnTo>
                    <a:pt x="6" y="31"/>
                  </a:lnTo>
                  <a:lnTo>
                    <a:pt x="9" y="24"/>
                  </a:lnTo>
                  <a:lnTo>
                    <a:pt x="10" y="17"/>
                  </a:lnTo>
                  <a:lnTo>
                    <a:pt x="10" y="12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4" y="7"/>
                  </a:lnTo>
                  <a:lnTo>
                    <a:pt x="1" y="14"/>
                  </a:lnTo>
                  <a:lnTo>
                    <a:pt x="0" y="23"/>
                  </a:lnTo>
                  <a:lnTo>
                    <a:pt x="0" y="37"/>
                  </a:lnTo>
                  <a:lnTo>
                    <a:pt x="7" y="38"/>
                  </a:lnTo>
                  <a:lnTo>
                    <a:pt x="14" y="34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81"/>
            <p:cNvSpPr/>
            <p:nvPr/>
          </p:nvSpPr>
          <p:spPr>
            <a:xfrm>
              <a:off x="930" y="2417"/>
              <a:ext cx="32" cy="70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81"/>
            <p:cNvSpPr/>
            <p:nvPr/>
          </p:nvSpPr>
          <p:spPr>
            <a:xfrm>
              <a:off x="937" y="2428"/>
              <a:ext cx="28" cy="49"/>
            </a:xfrm>
            <a:custGeom>
              <a:rect b="b" l="l" r="r" t="t"/>
              <a:pathLst>
                <a:path extrusionOk="0" h="49" w="28">
                  <a:moveTo>
                    <a:pt x="1" y="4"/>
                  </a:moveTo>
                  <a:lnTo>
                    <a:pt x="2" y="4"/>
                  </a:lnTo>
                  <a:lnTo>
                    <a:pt x="5" y="4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21" y="0"/>
                  </a:lnTo>
                  <a:lnTo>
                    <a:pt x="21" y="40"/>
                  </a:lnTo>
                  <a:lnTo>
                    <a:pt x="22" y="42"/>
                  </a:lnTo>
                  <a:lnTo>
                    <a:pt x="23" y="44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7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" y="45"/>
                  </a:lnTo>
                  <a:lnTo>
                    <a:pt x="4" y="44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4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4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2" name="Google Shape;3452;p81"/>
          <p:cNvSpPr/>
          <p:nvPr/>
        </p:nvSpPr>
        <p:spPr>
          <a:xfrm>
            <a:off x="793750" y="4090987"/>
            <a:ext cx="47625" cy="77787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81"/>
          <p:cNvSpPr/>
          <p:nvPr/>
        </p:nvSpPr>
        <p:spPr>
          <a:xfrm>
            <a:off x="803275" y="4102100"/>
            <a:ext cx="30162" cy="55562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Google Shape;3454;p81"/>
          <p:cNvSpPr/>
          <p:nvPr/>
        </p:nvSpPr>
        <p:spPr>
          <a:xfrm>
            <a:off x="811212" y="4111625"/>
            <a:ext cx="28575" cy="50800"/>
          </a:xfrm>
          <a:custGeom>
            <a:rect b="b" l="l" r="r" t="t"/>
            <a:pathLst>
              <a:path extrusionOk="0" h="32" w="18">
                <a:moveTo>
                  <a:pt x="0" y="4"/>
                </a:moveTo>
                <a:lnTo>
                  <a:pt x="2" y="4"/>
                </a:lnTo>
                <a:lnTo>
                  <a:pt x="3" y="3"/>
                </a:lnTo>
                <a:lnTo>
                  <a:pt x="4" y="2"/>
                </a:lnTo>
                <a:lnTo>
                  <a:pt x="5" y="1"/>
                </a:lnTo>
                <a:lnTo>
                  <a:pt x="5" y="0"/>
                </a:lnTo>
                <a:lnTo>
                  <a:pt x="13" y="0"/>
                </a:lnTo>
                <a:lnTo>
                  <a:pt x="13" y="26"/>
                </a:lnTo>
                <a:lnTo>
                  <a:pt x="14" y="27"/>
                </a:lnTo>
                <a:lnTo>
                  <a:pt x="14" y="29"/>
                </a:lnTo>
                <a:lnTo>
                  <a:pt x="16" y="29"/>
                </a:lnTo>
                <a:lnTo>
                  <a:pt x="17" y="29"/>
                </a:lnTo>
                <a:lnTo>
                  <a:pt x="17" y="31"/>
                </a:lnTo>
                <a:lnTo>
                  <a:pt x="0" y="31"/>
                </a:lnTo>
                <a:lnTo>
                  <a:pt x="0" y="29"/>
                </a:lnTo>
                <a:lnTo>
                  <a:pt x="1" y="29"/>
                </a:lnTo>
                <a:lnTo>
                  <a:pt x="2" y="29"/>
                </a:lnTo>
                <a:lnTo>
                  <a:pt x="3" y="27"/>
                </a:lnTo>
                <a:lnTo>
                  <a:pt x="3" y="26"/>
                </a:lnTo>
                <a:lnTo>
                  <a:pt x="3" y="7"/>
                </a:lnTo>
                <a:lnTo>
                  <a:pt x="3" y="6"/>
                </a:lnTo>
                <a:lnTo>
                  <a:pt x="2" y="5"/>
                </a:lnTo>
                <a:lnTo>
                  <a:pt x="1" y="4"/>
                </a:lnTo>
                <a:lnTo>
                  <a:pt x="0" y="4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5" name="Google Shape;3455;p81"/>
          <p:cNvSpPr/>
          <p:nvPr/>
        </p:nvSpPr>
        <p:spPr>
          <a:xfrm>
            <a:off x="1495425" y="4094162"/>
            <a:ext cx="47625" cy="762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6" name="Google Shape;3456;p81"/>
          <p:cNvSpPr/>
          <p:nvPr/>
        </p:nvSpPr>
        <p:spPr>
          <a:xfrm>
            <a:off x="1503362" y="4105275"/>
            <a:ext cx="31750" cy="53975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81"/>
          <p:cNvSpPr/>
          <p:nvPr/>
        </p:nvSpPr>
        <p:spPr>
          <a:xfrm>
            <a:off x="1511300" y="4114800"/>
            <a:ext cx="28575" cy="49212"/>
          </a:xfrm>
          <a:custGeom>
            <a:rect b="b" l="l" r="r" t="t"/>
            <a:pathLst>
              <a:path extrusionOk="0" h="31" w="18">
                <a:moveTo>
                  <a:pt x="1" y="3"/>
                </a:moveTo>
                <a:lnTo>
                  <a:pt x="2" y="3"/>
                </a:lnTo>
                <a:lnTo>
                  <a:pt x="3" y="2"/>
                </a:lnTo>
                <a:lnTo>
                  <a:pt x="5" y="1"/>
                </a:lnTo>
                <a:lnTo>
                  <a:pt x="6" y="0"/>
                </a:lnTo>
                <a:lnTo>
                  <a:pt x="14" y="0"/>
                </a:lnTo>
                <a:lnTo>
                  <a:pt x="14" y="25"/>
                </a:lnTo>
                <a:lnTo>
                  <a:pt x="14" y="27"/>
                </a:lnTo>
                <a:lnTo>
                  <a:pt x="15" y="28"/>
                </a:lnTo>
                <a:lnTo>
                  <a:pt x="17" y="29"/>
                </a:lnTo>
                <a:lnTo>
                  <a:pt x="17" y="30"/>
                </a:lnTo>
                <a:lnTo>
                  <a:pt x="0" y="30"/>
                </a:lnTo>
                <a:lnTo>
                  <a:pt x="0" y="29"/>
                </a:lnTo>
                <a:lnTo>
                  <a:pt x="1" y="29"/>
                </a:lnTo>
                <a:lnTo>
                  <a:pt x="3" y="28"/>
                </a:lnTo>
                <a:lnTo>
                  <a:pt x="3" y="27"/>
                </a:lnTo>
                <a:lnTo>
                  <a:pt x="4" y="25"/>
                </a:lnTo>
                <a:lnTo>
                  <a:pt x="4" y="6"/>
                </a:lnTo>
                <a:lnTo>
                  <a:pt x="3" y="5"/>
                </a:lnTo>
                <a:lnTo>
                  <a:pt x="3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8" name="Google Shape;3458;p81"/>
          <p:cNvGrpSpPr/>
          <p:nvPr/>
        </p:nvGrpSpPr>
        <p:grpSpPr>
          <a:xfrm>
            <a:off x="936625" y="3959225"/>
            <a:ext cx="61912" cy="76200"/>
            <a:chOff x="590" y="2494"/>
            <a:chExt cx="39" cy="48"/>
          </a:xfrm>
        </p:grpSpPr>
        <p:sp>
          <p:nvSpPr>
            <p:cNvPr id="3459" name="Google Shape;3459;p81"/>
            <p:cNvSpPr/>
            <p:nvPr/>
          </p:nvSpPr>
          <p:spPr>
            <a:xfrm>
              <a:off x="590" y="2494"/>
              <a:ext cx="39" cy="48"/>
            </a:xfrm>
            <a:prstGeom prst="ellipse">
              <a:avLst/>
            </a:prstGeom>
            <a:solidFill>
              <a:srgbClr val="3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81"/>
            <p:cNvSpPr/>
            <p:nvPr/>
          </p:nvSpPr>
          <p:spPr>
            <a:xfrm>
              <a:off x="603" y="2509"/>
              <a:ext cx="13" cy="19"/>
            </a:xfrm>
            <a:prstGeom prst="ellipse">
              <a:avLst/>
            </a:prstGeom>
            <a:solidFill>
              <a:srgbClr val="9FFF9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1" name="Google Shape;3461;p81"/>
          <p:cNvGrpSpPr/>
          <p:nvPr/>
        </p:nvGrpSpPr>
        <p:grpSpPr>
          <a:xfrm>
            <a:off x="1333500" y="3970337"/>
            <a:ext cx="61912" cy="76200"/>
            <a:chOff x="840" y="2501"/>
            <a:chExt cx="39" cy="48"/>
          </a:xfrm>
        </p:grpSpPr>
        <p:sp>
          <p:nvSpPr>
            <p:cNvPr id="3462" name="Google Shape;3462;p81"/>
            <p:cNvSpPr/>
            <p:nvPr/>
          </p:nvSpPr>
          <p:spPr>
            <a:xfrm>
              <a:off x="840" y="2501"/>
              <a:ext cx="39" cy="4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81"/>
            <p:cNvSpPr/>
            <p:nvPr/>
          </p:nvSpPr>
          <p:spPr>
            <a:xfrm>
              <a:off x="853" y="2516"/>
              <a:ext cx="13" cy="19"/>
            </a:xfrm>
            <a:prstGeom prst="ellipse">
              <a:avLst/>
            </a:prstGeom>
            <a:solidFill>
              <a:srgbClr val="BFFFB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4" name="Google Shape;3464;p81"/>
          <p:cNvGrpSpPr/>
          <p:nvPr/>
        </p:nvGrpSpPr>
        <p:grpSpPr>
          <a:xfrm>
            <a:off x="1023937" y="4146550"/>
            <a:ext cx="284162" cy="26987"/>
            <a:chOff x="645" y="2612"/>
            <a:chExt cx="179" cy="17"/>
          </a:xfrm>
        </p:grpSpPr>
        <p:grpSp>
          <p:nvGrpSpPr>
            <p:cNvPr id="3465" name="Google Shape;3465;p81"/>
            <p:cNvGrpSpPr/>
            <p:nvPr/>
          </p:nvGrpSpPr>
          <p:grpSpPr>
            <a:xfrm>
              <a:off x="812" y="2612"/>
              <a:ext cx="12" cy="16"/>
              <a:chOff x="812" y="2612"/>
              <a:chExt cx="12" cy="16"/>
            </a:xfrm>
          </p:grpSpPr>
          <p:sp>
            <p:nvSpPr>
              <p:cNvPr id="3466" name="Google Shape;3466;p81"/>
              <p:cNvSpPr/>
              <p:nvPr/>
            </p:nvSpPr>
            <p:spPr>
              <a:xfrm>
                <a:off x="812" y="2612"/>
                <a:ext cx="12" cy="16"/>
              </a:xfrm>
              <a:custGeom>
                <a:rect b="b" l="l" r="r" t="t"/>
                <a:pathLst>
                  <a:path extrusionOk="0" h="16" w="12">
                    <a:moveTo>
                      <a:pt x="0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1" y="14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7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5" y="8"/>
                    </a:lnTo>
                    <a:lnTo>
                      <a:pt x="5" y="14"/>
                    </a:lnTo>
                    <a:lnTo>
                      <a:pt x="6" y="14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81"/>
              <p:cNvSpPr/>
              <p:nvPr/>
            </p:nvSpPr>
            <p:spPr>
              <a:xfrm>
                <a:off x="815" y="2614"/>
                <a:ext cx="6" cy="3"/>
              </a:xfrm>
              <a:custGeom>
                <a:rect b="b" l="l" r="r" t="t"/>
                <a:pathLst>
                  <a:path extrusionOk="0" h="3" w="6">
                    <a:moveTo>
                      <a:pt x="5" y="2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8" name="Google Shape;3468;p81"/>
            <p:cNvGrpSpPr/>
            <p:nvPr/>
          </p:nvGrpSpPr>
          <p:grpSpPr>
            <a:xfrm>
              <a:off x="645" y="2612"/>
              <a:ext cx="11" cy="17"/>
              <a:chOff x="645" y="2612"/>
              <a:chExt cx="11" cy="17"/>
            </a:xfrm>
          </p:grpSpPr>
          <p:sp>
            <p:nvSpPr>
              <p:cNvPr id="3469" name="Google Shape;3469;p81"/>
              <p:cNvSpPr/>
              <p:nvPr/>
            </p:nvSpPr>
            <p:spPr>
              <a:xfrm>
                <a:off x="645" y="2612"/>
                <a:ext cx="11" cy="17"/>
              </a:xfrm>
              <a:custGeom>
                <a:rect b="b" l="l" r="r" t="t"/>
                <a:pathLst>
                  <a:path extrusionOk="0" h="17" w="11">
                    <a:moveTo>
                      <a:pt x="3" y="0"/>
                    </a:moveTo>
                    <a:lnTo>
                      <a:pt x="7" y="0"/>
                    </a:ln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11"/>
                    </a:lnTo>
                    <a:lnTo>
                      <a:pt x="9" y="13"/>
                    </a:lnTo>
                    <a:lnTo>
                      <a:pt x="7" y="15"/>
                    </a:lnTo>
                    <a:lnTo>
                      <a:pt x="7" y="16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81"/>
              <p:cNvSpPr/>
              <p:nvPr/>
            </p:nvSpPr>
            <p:spPr>
              <a:xfrm>
                <a:off x="648" y="2615"/>
                <a:ext cx="4" cy="11"/>
              </a:xfrm>
              <a:custGeom>
                <a:rect b="b" l="l" r="r" t="t"/>
                <a:pathLst>
                  <a:path extrusionOk="0" h="11" w="4"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1" name="Google Shape;3471;p81"/>
            <p:cNvGrpSpPr/>
            <p:nvPr/>
          </p:nvGrpSpPr>
          <p:grpSpPr>
            <a:xfrm>
              <a:off x="664" y="2613"/>
              <a:ext cx="32" cy="16"/>
              <a:chOff x="664" y="2613"/>
              <a:chExt cx="32" cy="16"/>
            </a:xfrm>
          </p:grpSpPr>
          <p:sp>
            <p:nvSpPr>
              <p:cNvPr id="3472" name="Google Shape;3472;p81"/>
              <p:cNvSpPr/>
              <p:nvPr/>
            </p:nvSpPr>
            <p:spPr>
              <a:xfrm>
                <a:off x="664" y="2613"/>
                <a:ext cx="14" cy="16"/>
              </a:xfrm>
              <a:custGeom>
                <a:rect b="b" l="l" r="r" t="t"/>
                <a:pathLst>
                  <a:path extrusionOk="0" h="16" w="14">
                    <a:moveTo>
                      <a:pt x="0" y="15"/>
                    </a:moveTo>
                    <a:lnTo>
                      <a:pt x="3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2" y="3"/>
                    </a:lnTo>
                    <a:lnTo>
                      <a:pt x="8" y="15"/>
                    </a:lnTo>
                    <a:lnTo>
                      <a:pt x="12" y="15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1" y="10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81"/>
              <p:cNvSpPr/>
              <p:nvPr/>
            </p:nvSpPr>
            <p:spPr>
              <a:xfrm>
                <a:off x="685" y="2613"/>
                <a:ext cx="11" cy="16"/>
              </a:xfrm>
              <a:custGeom>
                <a:rect b="b" l="l" r="r" t="t"/>
                <a:pathLst>
                  <a:path extrusionOk="0" h="16" w="11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9" y="10"/>
                    </a:lnTo>
                    <a:lnTo>
                      <a:pt x="10" y="10"/>
                    </a:lnTo>
                    <a:lnTo>
                      <a:pt x="10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4" name="Google Shape;3474;p81"/>
            <p:cNvGrpSpPr/>
            <p:nvPr/>
          </p:nvGrpSpPr>
          <p:grpSpPr>
            <a:xfrm>
              <a:off x="734" y="2612"/>
              <a:ext cx="12" cy="16"/>
              <a:chOff x="734" y="2612"/>
              <a:chExt cx="12" cy="16"/>
            </a:xfrm>
          </p:grpSpPr>
          <p:sp>
            <p:nvSpPr>
              <p:cNvPr id="3475" name="Google Shape;3475;p81"/>
              <p:cNvSpPr/>
              <p:nvPr/>
            </p:nvSpPr>
            <p:spPr>
              <a:xfrm>
                <a:off x="734" y="2612"/>
                <a:ext cx="12" cy="16"/>
              </a:xfrm>
              <a:custGeom>
                <a:rect b="b" l="l" r="r" t="t"/>
                <a:pathLst>
                  <a:path extrusionOk="0" h="16" w="12">
                    <a:moveTo>
                      <a:pt x="3" y="0"/>
                    </a:moveTo>
                    <a:lnTo>
                      <a:pt x="8" y="0"/>
                    </a:lnTo>
                    <a:lnTo>
                      <a:pt x="8" y="1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0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81"/>
              <p:cNvSpPr/>
              <p:nvPr/>
            </p:nvSpPr>
            <p:spPr>
              <a:xfrm>
                <a:off x="738" y="2615"/>
                <a:ext cx="4" cy="11"/>
              </a:xfrm>
              <a:custGeom>
                <a:rect b="b" l="l" r="r" t="t"/>
                <a:pathLst>
                  <a:path extrusionOk="0" h="11" w="4"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7" name="Google Shape;3477;p81"/>
            <p:cNvGrpSpPr/>
            <p:nvPr/>
          </p:nvGrpSpPr>
          <p:grpSpPr>
            <a:xfrm>
              <a:off x="753" y="2612"/>
              <a:ext cx="28" cy="16"/>
              <a:chOff x="753" y="2612"/>
              <a:chExt cx="28" cy="16"/>
            </a:xfrm>
          </p:grpSpPr>
          <p:sp>
            <p:nvSpPr>
              <p:cNvPr id="3478" name="Google Shape;3478;p81"/>
              <p:cNvSpPr/>
              <p:nvPr/>
            </p:nvSpPr>
            <p:spPr>
              <a:xfrm>
                <a:off x="753" y="2612"/>
                <a:ext cx="11" cy="16"/>
              </a:xfrm>
              <a:custGeom>
                <a:rect b="b" l="l" r="r" t="t"/>
                <a:pathLst>
                  <a:path extrusionOk="0" h="16" w="11">
                    <a:moveTo>
                      <a:pt x="0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9" y="11"/>
                    </a:lnTo>
                    <a:lnTo>
                      <a:pt x="10" y="11"/>
                    </a:lnTo>
                    <a:lnTo>
                      <a:pt x="10" y="15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81"/>
              <p:cNvSpPr/>
              <p:nvPr/>
            </p:nvSpPr>
            <p:spPr>
              <a:xfrm>
                <a:off x="771" y="2612"/>
                <a:ext cx="10" cy="16"/>
              </a:xfrm>
              <a:custGeom>
                <a:rect b="b" l="l" r="r" t="t"/>
                <a:pathLst>
                  <a:path extrusionOk="0" h="16" w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9" y="11"/>
                    </a:lnTo>
                    <a:lnTo>
                      <a:pt x="9" y="15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0" name="Google Shape;3480;p81"/>
            <p:cNvGrpSpPr/>
            <p:nvPr/>
          </p:nvGrpSpPr>
          <p:grpSpPr>
            <a:xfrm>
              <a:off x="787" y="2613"/>
              <a:ext cx="18" cy="15"/>
              <a:chOff x="787" y="2613"/>
              <a:chExt cx="18" cy="15"/>
            </a:xfrm>
          </p:grpSpPr>
          <p:sp>
            <p:nvSpPr>
              <p:cNvPr id="3481" name="Google Shape;3481;p81"/>
              <p:cNvSpPr/>
              <p:nvPr/>
            </p:nvSpPr>
            <p:spPr>
              <a:xfrm>
                <a:off x="787" y="2613"/>
                <a:ext cx="18" cy="15"/>
              </a:xfrm>
              <a:custGeom>
                <a:rect b="b" l="l" r="r" t="t"/>
                <a:pathLst>
                  <a:path extrusionOk="0" h="15" w="18">
                    <a:moveTo>
                      <a:pt x="10" y="0"/>
                    </a:moveTo>
                    <a:lnTo>
                      <a:pt x="16" y="13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8" y="14"/>
                    </a:lnTo>
                    <a:lnTo>
                      <a:pt x="8" y="13"/>
                    </a:lnTo>
                    <a:lnTo>
                      <a:pt x="9" y="13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6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81"/>
              <p:cNvSpPr/>
              <p:nvPr/>
            </p:nvSpPr>
            <p:spPr>
              <a:xfrm>
                <a:off x="790" y="2617"/>
                <a:ext cx="5" cy="3"/>
              </a:xfrm>
              <a:custGeom>
                <a:rect b="b" l="l" r="r" t="t"/>
                <a:pathLst>
                  <a:path extrusionOk="0" h="3" w="5">
                    <a:moveTo>
                      <a:pt x="2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3" name="Google Shape;3483;p81"/>
            <p:cNvGrpSpPr/>
            <p:nvPr/>
          </p:nvGrpSpPr>
          <p:grpSpPr>
            <a:xfrm>
              <a:off x="711" y="2613"/>
              <a:ext cx="15" cy="15"/>
              <a:chOff x="711" y="2613"/>
              <a:chExt cx="15" cy="15"/>
            </a:xfrm>
          </p:grpSpPr>
          <p:sp>
            <p:nvSpPr>
              <p:cNvPr id="3484" name="Google Shape;3484;p81"/>
              <p:cNvSpPr/>
              <p:nvPr/>
            </p:nvSpPr>
            <p:spPr>
              <a:xfrm>
                <a:off x="711" y="2613"/>
                <a:ext cx="15" cy="15"/>
              </a:xfrm>
              <a:custGeom>
                <a:rect b="b" l="l" r="r" t="t"/>
                <a:pathLst>
                  <a:path extrusionOk="0" h="15" w="15">
                    <a:moveTo>
                      <a:pt x="6" y="0"/>
                    </a:moveTo>
                    <a:lnTo>
                      <a:pt x="10" y="0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3" y="10"/>
                    </a:lnTo>
                    <a:lnTo>
                      <a:pt x="13" y="12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81"/>
              <p:cNvSpPr/>
              <p:nvPr/>
            </p:nvSpPr>
            <p:spPr>
              <a:xfrm>
                <a:off x="718" y="2616"/>
                <a:ext cx="4" cy="10"/>
              </a:xfrm>
              <a:custGeom>
                <a:rect b="b" l="l" r="r" t="t"/>
                <a:pathLst>
                  <a:path extrusionOk="0" h="10" w="4">
                    <a:moveTo>
                      <a:pt x="2" y="0"/>
                    </a:moveTo>
                    <a:lnTo>
                      <a:pt x="3" y="0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86" name="Google Shape;3486;p81"/>
          <p:cNvGrpSpPr/>
          <p:nvPr/>
        </p:nvGrpSpPr>
        <p:grpSpPr>
          <a:xfrm>
            <a:off x="938212" y="3859212"/>
            <a:ext cx="460375" cy="20637"/>
            <a:chOff x="591" y="2431"/>
            <a:chExt cx="290" cy="13"/>
          </a:xfrm>
        </p:grpSpPr>
        <p:grpSp>
          <p:nvGrpSpPr>
            <p:cNvPr id="3487" name="Google Shape;3487;p81"/>
            <p:cNvGrpSpPr/>
            <p:nvPr/>
          </p:nvGrpSpPr>
          <p:grpSpPr>
            <a:xfrm>
              <a:off x="591" y="2431"/>
              <a:ext cx="26" cy="13"/>
              <a:chOff x="591" y="2431"/>
              <a:chExt cx="26" cy="13"/>
            </a:xfrm>
          </p:grpSpPr>
          <p:sp>
            <p:nvSpPr>
              <p:cNvPr id="3488" name="Google Shape;3488;p81"/>
              <p:cNvSpPr/>
              <p:nvPr/>
            </p:nvSpPr>
            <p:spPr>
              <a:xfrm>
                <a:off x="591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81"/>
              <p:cNvSpPr/>
              <p:nvPr/>
            </p:nvSpPr>
            <p:spPr>
              <a:xfrm>
                <a:off x="601" y="2431"/>
                <a:ext cx="5" cy="13"/>
              </a:xfrm>
              <a:custGeom>
                <a:rect b="b" l="l" r="r" t="t"/>
                <a:pathLst>
                  <a:path extrusionOk="0" h="13" w="5">
                    <a:moveTo>
                      <a:pt x="0" y="0"/>
                    </a:moveTo>
                    <a:lnTo>
                      <a:pt x="1" y="0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81"/>
              <p:cNvSpPr/>
              <p:nvPr/>
            </p:nvSpPr>
            <p:spPr>
              <a:xfrm>
                <a:off x="614" y="2431"/>
                <a:ext cx="3" cy="13"/>
              </a:xfrm>
              <a:custGeom>
                <a:rect b="b" l="l" r="r" t="t"/>
                <a:pathLst>
                  <a:path extrusionOk="0" h="13" w="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1" name="Google Shape;3491;p81"/>
            <p:cNvGrpSpPr/>
            <p:nvPr/>
          </p:nvGrpSpPr>
          <p:grpSpPr>
            <a:xfrm>
              <a:off x="631" y="2431"/>
              <a:ext cx="57" cy="13"/>
              <a:chOff x="631" y="2431"/>
              <a:chExt cx="57" cy="13"/>
            </a:xfrm>
          </p:grpSpPr>
          <p:sp>
            <p:nvSpPr>
              <p:cNvPr id="3492" name="Google Shape;3492;p81"/>
              <p:cNvSpPr/>
              <p:nvPr/>
            </p:nvSpPr>
            <p:spPr>
              <a:xfrm>
                <a:off x="631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81"/>
              <p:cNvSpPr/>
              <p:nvPr/>
            </p:nvSpPr>
            <p:spPr>
              <a:xfrm>
                <a:off x="643" y="2431"/>
                <a:ext cx="5" cy="13"/>
              </a:xfrm>
              <a:custGeom>
                <a:rect b="b" l="l" r="r" t="t"/>
                <a:pathLst>
                  <a:path extrusionOk="0" h="13" w="5">
                    <a:moveTo>
                      <a:pt x="0" y="0"/>
                    </a:moveTo>
                    <a:lnTo>
                      <a:pt x="1" y="0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81"/>
              <p:cNvSpPr/>
              <p:nvPr/>
            </p:nvSpPr>
            <p:spPr>
              <a:xfrm>
                <a:off x="653" y="2431"/>
                <a:ext cx="5" cy="13"/>
              </a:xfrm>
              <a:custGeom>
                <a:rect b="b" l="l" r="r" t="t"/>
                <a:pathLst>
                  <a:path extrusionOk="0" h="13" w="5">
                    <a:moveTo>
                      <a:pt x="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81"/>
              <p:cNvSpPr/>
              <p:nvPr/>
            </p:nvSpPr>
            <p:spPr>
              <a:xfrm>
                <a:off x="662" y="2431"/>
                <a:ext cx="3" cy="13"/>
              </a:xfrm>
              <a:custGeom>
                <a:rect b="b" l="l" r="r" t="t"/>
                <a:pathLst>
                  <a:path extrusionOk="0" h="13" w="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81"/>
              <p:cNvSpPr/>
              <p:nvPr/>
            </p:nvSpPr>
            <p:spPr>
              <a:xfrm>
                <a:off x="673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81"/>
              <p:cNvSpPr/>
              <p:nvPr/>
            </p:nvSpPr>
            <p:spPr>
              <a:xfrm>
                <a:off x="684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8" name="Google Shape;3498;p81"/>
            <p:cNvGrpSpPr/>
            <p:nvPr/>
          </p:nvGrpSpPr>
          <p:grpSpPr>
            <a:xfrm>
              <a:off x="703" y="2431"/>
              <a:ext cx="58" cy="13"/>
              <a:chOff x="703" y="2431"/>
              <a:chExt cx="58" cy="13"/>
            </a:xfrm>
          </p:grpSpPr>
          <p:sp>
            <p:nvSpPr>
              <p:cNvPr id="3499" name="Google Shape;3499;p81"/>
              <p:cNvSpPr/>
              <p:nvPr/>
            </p:nvSpPr>
            <p:spPr>
              <a:xfrm>
                <a:off x="703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81"/>
              <p:cNvSpPr/>
              <p:nvPr/>
            </p:nvSpPr>
            <p:spPr>
              <a:xfrm>
                <a:off x="715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81"/>
              <p:cNvSpPr/>
              <p:nvPr/>
            </p:nvSpPr>
            <p:spPr>
              <a:xfrm>
                <a:off x="723" y="2431"/>
                <a:ext cx="6" cy="13"/>
              </a:xfrm>
              <a:custGeom>
                <a:rect b="b" l="l" r="r" t="t"/>
                <a:pathLst>
                  <a:path extrusionOk="0" h="13" w="6">
                    <a:moveTo>
                      <a:pt x="2" y="0"/>
                    </a:moveTo>
                    <a:lnTo>
                      <a:pt x="4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3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81"/>
              <p:cNvSpPr/>
              <p:nvPr/>
            </p:nvSpPr>
            <p:spPr>
              <a:xfrm>
                <a:off x="735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81"/>
              <p:cNvSpPr/>
              <p:nvPr/>
            </p:nvSpPr>
            <p:spPr>
              <a:xfrm>
                <a:off x="746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81"/>
              <p:cNvSpPr/>
              <p:nvPr/>
            </p:nvSpPr>
            <p:spPr>
              <a:xfrm>
                <a:off x="757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5" name="Google Shape;3505;p81"/>
            <p:cNvGrpSpPr/>
            <p:nvPr/>
          </p:nvGrpSpPr>
          <p:grpSpPr>
            <a:xfrm>
              <a:off x="775" y="2431"/>
              <a:ext cx="16" cy="13"/>
              <a:chOff x="775" y="2431"/>
              <a:chExt cx="16" cy="13"/>
            </a:xfrm>
          </p:grpSpPr>
          <p:sp>
            <p:nvSpPr>
              <p:cNvPr id="3506" name="Google Shape;3506;p81"/>
              <p:cNvSpPr/>
              <p:nvPr/>
            </p:nvSpPr>
            <p:spPr>
              <a:xfrm>
                <a:off x="775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81"/>
              <p:cNvSpPr/>
              <p:nvPr/>
            </p:nvSpPr>
            <p:spPr>
              <a:xfrm>
                <a:off x="789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8" name="Google Shape;3508;p81"/>
            <p:cNvGrpSpPr/>
            <p:nvPr/>
          </p:nvGrpSpPr>
          <p:grpSpPr>
            <a:xfrm>
              <a:off x="803" y="2431"/>
              <a:ext cx="78" cy="13"/>
              <a:chOff x="803" y="2431"/>
              <a:chExt cx="78" cy="13"/>
            </a:xfrm>
          </p:grpSpPr>
          <p:sp>
            <p:nvSpPr>
              <p:cNvPr id="3509" name="Google Shape;3509;p81"/>
              <p:cNvSpPr/>
              <p:nvPr/>
            </p:nvSpPr>
            <p:spPr>
              <a:xfrm>
                <a:off x="803" y="2431"/>
                <a:ext cx="6" cy="13"/>
              </a:xfrm>
              <a:custGeom>
                <a:rect b="b" l="l" r="r" t="t"/>
                <a:pathLst>
                  <a:path extrusionOk="0" h="13" w="6">
                    <a:moveTo>
                      <a:pt x="1" y="0"/>
                    </a:moveTo>
                    <a:lnTo>
                      <a:pt x="3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2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81"/>
              <p:cNvSpPr/>
              <p:nvPr/>
            </p:nvSpPr>
            <p:spPr>
              <a:xfrm>
                <a:off x="817" y="2431"/>
                <a:ext cx="7" cy="13"/>
              </a:xfrm>
              <a:custGeom>
                <a:rect b="b" l="l" r="r" t="t"/>
                <a:pathLst>
                  <a:path extrusionOk="0" h="13" w="7">
                    <a:moveTo>
                      <a:pt x="0" y="12"/>
                    </a:moveTo>
                    <a:lnTo>
                      <a:pt x="2" y="12"/>
                    </a:lnTo>
                    <a:lnTo>
                      <a:pt x="2" y="5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4" y="5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81"/>
              <p:cNvSpPr/>
              <p:nvPr/>
            </p:nvSpPr>
            <p:spPr>
              <a:xfrm>
                <a:off x="834" y="2431"/>
                <a:ext cx="2" cy="13"/>
              </a:xfrm>
              <a:custGeom>
                <a:rect b="b" l="l" r="r" t="t"/>
                <a:pathLst>
                  <a:path extrusionOk="0" h="13" w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81"/>
              <p:cNvSpPr/>
              <p:nvPr/>
            </p:nvSpPr>
            <p:spPr>
              <a:xfrm>
                <a:off x="844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81"/>
              <p:cNvSpPr/>
              <p:nvPr/>
            </p:nvSpPr>
            <p:spPr>
              <a:xfrm>
                <a:off x="853" y="2431"/>
                <a:ext cx="5" cy="13"/>
              </a:xfrm>
              <a:custGeom>
                <a:rect b="b" l="l" r="r" t="t"/>
                <a:pathLst>
                  <a:path extrusionOk="0" h="13" w="5">
                    <a:moveTo>
                      <a:pt x="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81"/>
              <p:cNvSpPr/>
              <p:nvPr/>
            </p:nvSpPr>
            <p:spPr>
              <a:xfrm>
                <a:off x="863" y="2431"/>
                <a:ext cx="4" cy="13"/>
              </a:xfrm>
              <a:custGeom>
                <a:rect b="b" l="l" r="r" t="t"/>
                <a:pathLst>
                  <a:path extrusionOk="0" h="13" w="4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81"/>
              <p:cNvSpPr/>
              <p:nvPr/>
            </p:nvSpPr>
            <p:spPr>
              <a:xfrm>
                <a:off x="875" y="2431"/>
                <a:ext cx="6" cy="13"/>
              </a:xfrm>
              <a:custGeom>
                <a:rect b="b" l="l" r="r" t="t"/>
                <a:pathLst>
                  <a:path extrusionOk="0" h="13" w="6">
                    <a:moveTo>
                      <a:pt x="2" y="0"/>
                    </a:moveTo>
                    <a:lnTo>
                      <a:pt x="4" y="0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3" y="2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16" name="Google Shape;3516;p81"/>
          <p:cNvGrpSpPr/>
          <p:nvPr/>
        </p:nvGrpSpPr>
        <p:grpSpPr>
          <a:xfrm>
            <a:off x="769937" y="4357687"/>
            <a:ext cx="1152525" cy="579437"/>
            <a:chOff x="485" y="2745"/>
            <a:chExt cx="726" cy="365"/>
          </a:xfrm>
        </p:grpSpPr>
        <p:sp>
          <p:nvSpPr>
            <p:cNvPr id="3517" name="Google Shape;3517;p81"/>
            <p:cNvSpPr txBox="1"/>
            <p:nvPr/>
          </p:nvSpPr>
          <p:spPr>
            <a:xfrm>
              <a:off x="485" y="2745"/>
              <a:ext cx="726" cy="365"/>
            </a:xfrm>
            <a:prstGeom prst="rect">
              <a:avLst/>
            </a:prstGeom>
            <a:solidFill>
              <a:srgbClr val="BFFFB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81"/>
            <p:cNvSpPr txBox="1"/>
            <p:nvPr/>
          </p:nvSpPr>
          <p:spPr>
            <a:xfrm>
              <a:off x="501" y="2764"/>
              <a:ext cx="693" cy="326"/>
            </a:xfrm>
            <a:prstGeom prst="rect">
              <a:avLst/>
            </a:prstGeom>
            <a:solidFill>
              <a:srgbClr val="008000"/>
            </a:solidFill>
            <a:ln cap="flat" cmpd="sng" w="12700">
              <a:solidFill>
                <a:srgbClr val="DFF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81"/>
            <p:cNvSpPr/>
            <p:nvPr/>
          </p:nvSpPr>
          <p:spPr>
            <a:xfrm>
              <a:off x="547" y="2790"/>
              <a:ext cx="607" cy="280"/>
            </a:xfrm>
            <a:custGeom>
              <a:rect b="b" l="l" r="r" t="t"/>
              <a:pathLst>
                <a:path extrusionOk="0" h="280" w="607">
                  <a:moveTo>
                    <a:pt x="0" y="0"/>
                  </a:moveTo>
                  <a:lnTo>
                    <a:pt x="606" y="0"/>
                  </a:lnTo>
                  <a:lnTo>
                    <a:pt x="606" y="279"/>
                  </a:lnTo>
                  <a:lnTo>
                    <a:pt x="0" y="279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D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0" name="Google Shape;3520;p81"/>
          <p:cNvGrpSpPr/>
          <p:nvPr/>
        </p:nvGrpSpPr>
        <p:grpSpPr>
          <a:xfrm>
            <a:off x="1193800" y="4786312"/>
            <a:ext cx="298450" cy="61912"/>
            <a:chOff x="752" y="3015"/>
            <a:chExt cx="188" cy="39"/>
          </a:xfrm>
        </p:grpSpPr>
        <p:grpSp>
          <p:nvGrpSpPr>
            <p:cNvPr id="3521" name="Google Shape;3521;p81"/>
            <p:cNvGrpSpPr/>
            <p:nvPr/>
          </p:nvGrpSpPr>
          <p:grpSpPr>
            <a:xfrm>
              <a:off x="752" y="3015"/>
              <a:ext cx="27" cy="38"/>
              <a:chOff x="752" y="3015"/>
              <a:chExt cx="27" cy="38"/>
            </a:xfrm>
          </p:grpSpPr>
          <p:sp>
            <p:nvSpPr>
              <p:cNvPr id="3522" name="Google Shape;3522;p81"/>
              <p:cNvSpPr/>
              <p:nvPr/>
            </p:nvSpPr>
            <p:spPr>
              <a:xfrm>
                <a:off x="753" y="3027"/>
                <a:ext cx="24" cy="24"/>
              </a:xfrm>
              <a:custGeom>
                <a:rect b="b" l="l" r="r" t="t"/>
                <a:pathLst>
                  <a:path extrusionOk="0" h="24" w="24">
                    <a:moveTo>
                      <a:pt x="23" y="23"/>
                    </a:moveTo>
                    <a:lnTo>
                      <a:pt x="15" y="18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3" y="5"/>
                    </a:lnTo>
                    <a:lnTo>
                      <a:pt x="19" y="13"/>
                    </a:lnTo>
                    <a:lnTo>
                      <a:pt x="23" y="2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81"/>
              <p:cNvSpPr/>
              <p:nvPr/>
            </p:nvSpPr>
            <p:spPr>
              <a:xfrm>
                <a:off x="762" y="3015"/>
                <a:ext cx="17" cy="31"/>
              </a:xfrm>
              <a:custGeom>
                <a:rect b="b" l="l" r="r" t="t"/>
                <a:pathLst>
                  <a:path extrusionOk="0" h="31" w="17">
                    <a:moveTo>
                      <a:pt x="16" y="30"/>
                    </a:moveTo>
                    <a:lnTo>
                      <a:pt x="9" y="22"/>
                    </a:lnTo>
                    <a:lnTo>
                      <a:pt x="5" y="14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5" y="4"/>
                    </a:lnTo>
                    <a:lnTo>
                      <a:pt x="9" y="8"/>
                    </a:lnTo>
                    <a:lnTo>
                      <a:pt x="13" y="15"/>
                    </a:lnTo>
                    <a:lnTo>
                      <a:pt x="15" y="23"/>
                    </a:lnTo>
                    <a:lnTo>
                      <a:pt x="16" y="30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81"/>
              <p:cNvSpPr/>
              <p:nvPr/>
            </p:nvSpPr>
            <p:spPr>
              <a:xfrm>
                <a:off x="752" y="3044"/>
                <a:ext cx="23" cy="9"/>
              </a:xfrm>
              <a:custGeom>
                <a:rect b="b" l="l" r="r" t="t"/>
                <a:pathLst>
                  <a:path extrusionOk="0" h="9" w="23">
                    <a:moveTo>
                      <a:pt x="22" y="8"/>
                    </a:moveTo>
                    <a:lnTo>
                      <a:pt x="14" y="7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2" y="2"/>
                    </a:lnTo>
                    <a:lnTo>
                      <a:pt x="18" y="4"/>
                    </a:lnTo>
                    <a:lnTo>
                      <a:pt x="22" y="8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5" name="Google Shape;3525;p81"/>
            <p:cNvGrpSpPr/>
            <p:nvPr/>
          </p:nvGrpSpPr>
          <p:grpSpPr>
            <a:xfrm>
              <a:off x="913" y="3016"/>
              <a:ext cx="27" cy="38"/>
              <a:chOff x="913" y="3016"/>
              <a:chExt cx="27" cy="38"/>
            </a:xfrm>
          </p:grpSpPr>
          <p:sp>
            <p:nvSpPr>
              <p:cNvPr id="3526" name="Google Shape;3526;p81"/>
              <p:cNvSpPr/>
              <p:nvPr/>
            </p:nvSpPr>
            <p:spPr>
              <a:xfrm>
                <a:off x="915" y="3028"/>
                <a:ext cx="24" cy="24"/>
              </a:xfrm>
              <a:custGeom>
                <a:rect b="b" l="l" r="r" t="t"/>
                <a:pathLst>
                  <a:path extrusionOk="0" h="24" w="24">
                    <a:moveTo>
                      <a:pt x="0" y="23"/>
                    </a:moveTo>
                    <a:lnTo>
                      <a:pt x="8" y="18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0" y="5"/>
                    </a:lnTo>
                    <a:lnTo>
                      <a:pt x="4" y="1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81"/>
              <p:cNvSpPr/>
              <p:nvPr/>
            </p:nvSpPr>
            <p:spPr>
              <a:xfrm>
                <a:off x="913" y="3016"/>
                <a:ext cx="17" cy="31"/>
              </a:xfrm>
              <a:custGeom>
                <a:rect b="b" l="l" r="r" t="t"/>
                <a:pathLst>
                  <a:path extrusionOk="0" h="31" w="17">
                    <a:moveTo>
                      <a:pt x="0" y="30"/>
                    </a:moveTo>
                    <a:lnTo>
                      <a:pt x="7" y="22"/>
                    </a:lnTo>
                    <a:lnTo>
                      <a:pt x="11" y="14"/>
                    </a:lnTo>
                    <a:lnTo>
                      <a:pt x="13" y="8"/>
                    </a:lnTo>
                    <a:lnTo>
                      <a:pt x="16" y="0"/>
                    </a:lnTo>
                    <a:lnTo>
                      <a:pt x="11" y="3"/>
                    </a:lnTo>
                    <a:lnTo>
                      <a:pt x="7" y="8"/>
                    </a:lnTo>
                    <a:lnTo>
                      <a:pt x="3" y="15"/>
                    </a:lnTo>
                    <a:lnTo>
                      <a:pt x="1" y="23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81"/>
              <p:cNvSpPr/>
              <p:nvPr/>
            </p:nvSpPr>
            <p:spPr>
              <a:xfrm>
                <a:off x="917" y="3045"/>
                <a:ext cx="23" cy="9"/>
              </a:xfrm>
              <a:custGeom>
                <a:rect b="b" l="l" r="r" t="t"/>
                <a:pathLst>
                  <a:path extrusionOk="0" h="9" w="23">
                    <a:moveTo>
                      <a:pt x="0" y="8"/>
                    </a:moveTo>
                    <a:lnTo>
                      <a:pt x="8" y="6"/>
                    </a:lnTo>
                    <a:lnTo>
                      <a:pt x="16" y="4"/>
                    </a:lnTo>
                    <a:lnTo>
                      <a:pt x="22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9" name="Google Shape;3529;p81"/>
          <p:cNvGrpSpPr/>
          <p:nvPr/>
        </p:nvGrpSpPr>
        <p:grpSpPr>
          <a:xfrm>
            <a:off x="1104900" y="4511675"/>
            <a:ext cx="490537" cy="409575"/>
            <a:chOff x="696" y="2842"/>
            <a:chExt cx="309" cy="258"/>
          </a:xfrm>
        </p:grpSpPr>
        <p:grpSp>
          <p:nvGrpSpPr>
            <p:cNvPr id="3530" name="Google Shape;3530;p81"/>
            <p:cNvGrpSpPr/>
            <p:nvPr/>
          </p:nvGrpSpPr>
          <p:grpSpPr>
            <a:xfrm>
              <a:off x="764" y="2842"/>
              <a:ext cx="171" cy="239"/>
              <a:chOff x="764" y="2842"/>
              <a:chExt cx="171" cy="239"/>
            </a:xfrm>
          </p:grpSpPr>
          <p:grpSp>
            <p:nvGrpSpPr>
              <p:cNvPr id="3531" name="Google Shape;3531;p81"/>
              <p:cNvGrpSpPr/>
              <p:nvPr/>
            </p:nvGrpSpPr>
            <p:grpSpPr>
              <a:xfrm>
                <a:off x="764" y="2842"/>
                <a:ext cx="171" cy="239"/>
                <a:chOff x="764" y="2842"/>
                <a:chExt cx="171" cy="239"/>
              </a:xfrm>
            </p:grpSpPr>
            <p:grpSp>
              <p:nvGrpSpPr>
                <p:cNvPr id="3532" name="Google Shape;3532;p81"/>
                <p:cNvGrpSpPr/>
                <p:nvPr/>
              </p:nvGrpSpPr>
              <p:grpSpPr>
                <a:xfrm>
                  <a:off x="764" y="2842"/>
                  <a:ext cx="171" cy="50"/>
                  <a:chOff x="764" y="2842"/>
                  <a:chExt cx="171" cy="50"/>
                </a:xfrm>
              </p:grpSpPr>
              <p:sp>
                <p:nvSpPr>
                  <p:cNvPr id="3533" name="Google Shape;3533;p81"/>
                  <p:cNvSpPr/>
                  <p:nvPr/>
                </p:nvSpPr>
                <p:spPr>
                  <a:xfrm>
                    <a:off x="764" y="2842"/>
                    <a:ext cx="84" cy="50"/>
                  </a:xfrm>
                  <a:custGeom>
                    <a:rect b="b" l="l" r="r" t="t"/>
                    <a:pathLst>
                      <a:path extrusionOk="0" h="50" w="84">
                        <a:moveTo>
                          <a:pt x="0" y="0"/>
                        </a:moveTo>
                        <a:lnTo>
                          <a:pt x="83" y="0"/>
                        </a:lnTo>
                        <a:lnTo>
                          <a:pt x="83" y="49"/>
                        </a:lnTo>
                        <a:lnTo>
                          <a:pt x="23" y="49"/>
                        </a:lnTo>
                        <a:lnTo>
                          <a:pt x="23" y="24"/>
                        </a:lnTo>
                        <a:lnTo>
                          <a:pt x="22" y="19"/>
                        </a:lnTo>
                        <a:lnTo>
                          <a:pt x="20" y="17"/>
                        </a:lnTo>
                        <a:lnTo>
                          <a:pt x="17" y="16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4" name="Google Shape;3534;p81"/>
                  <p:cNvSpPr/>
                  <p:nvPr/>
                </p:nvSpPr>
                <p:spPr>
                  <a:xfrm>
                    <a:off x="851" y="2842"/>
                    <a:ext cx="84" cy="50"/>
                  </a:xfrm>
                  <a:custGeom>
                    <a:rect b="b" l="l" r="r" t="t"/>
                    <a:pathLst>
                      <a:path extrusionOk="0" h="50" w="84">
                        <a:moveTo>
                          <a:pt x="83" y="0"/>
                        </a:moveTo>
                        <a:lnTo>
                          <a:pt x="0" y="0"/>
                        </a:lnTo>
                        <a:lnTo>
                          <a:pt x="0" y="49"/>
                        </a:lnTo>
                        <a:lnTo>
                          <a:pt x="59" y="49"/>
                        </a:lnTo>
                        <a:lnTo>
                          <a:pt x="59" y="24"/>
                        </a:lnTo>
                        <a:lnTo>
                          <a:pt x="60" y="19"/>
                        </a:lnTo>
                        <a:lnTo>
                          <a:pt x="62" y="17"/>
                        </a:lnTo>
                        <a:lnTo>
                          <a:pt x="66" y="16"/>
                        </a:lnTo>
                        <a:lnTo>
                          <a:pt x="83" y="16"/>
                        </a:lnTo>
                        <a:lnTo>
                          <a:pt x="83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35" name="Google Shape;3535;p81"/>
                <p:cNvSpPr/>
                <p:nvPr/>
              </p:nvSpPr>
              <p:spPr>
                <a:xfrm>
                  <a:off x="771" y="2844"/>
                  <a:ext cx="150" cy="237"/>
                </a:xfrm>
                <a:prstGeom prst="ellipse">
                  <a:avLst/>
                </a:prstGeom>
                <a:solidFill>
                  <a:srgbClr val="3F5F00"/>
                </a:solidFill>
                <a:ln cap="flat" cmpd="sng" w="12700">
                  <a:solidFill>
                    <a:srgbClr val="DFF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6" name="Google Shape;3536;p81"/>
              <p:cNvGrpSpPr/>
              <p:nvPr/>
            </p:nvGrpSpPr>
            <p:grpSpPr>
              <a:xfrm>
                <a:off x="772" y="2850"/>
                <a:ext cx="145" cy="211"/>
                <a:chOff x="772" y="2850"/>
                <a:chExt cx="145" cy="211"/>
              </a:xfrm>
            </p:grpSpPr>
            <p:sp>
              <p:nvSpPr>
                <p:cNvPr id="3537" name="Google Shape;3537;p81"/>
                <p:cNvSpPr/>
                <p:nvPr/>
              </p:nvSpPr>
              <p:spPr>
                <a:xfrm>
                  <a:off x="872" y="2978"/>
                  <a:ext cx="45" cy="83"/>
                </a:xfrm>
                <a:custGeom>
                  <a:rect b="b" l="l" r="r" t="t"/>
                  <a:pathLst>
                    <a:path extrusionOk="0" h="83" w="45">
                      <a:moveTo>
                        <a:pt x="0" y="0"/>
                      </a:moveTo>
                      <a:lnTo>
                        <a:pt x="9" y="5"/>
                      </a:lnTo>
                      <a:lnTo>
                        <a:pt x="10" y="16"/>
                      </a:lnTo>
                      <a:lnTo>
                        <a:pt x="21" y="22"/>
                      </a:lnTo>
                      <a:lnTo>
                        <a:pt x="36" y="26"/>
                      </a:lnTo>
                      <a:lnTo>
                        <a:pt x="44" y="31"/>
                      </a:lnTo>
                      <a:lnTo>
                        <a:pt x="43" y="36"/>
                      </a:lnTo>
                      <a:lnTo>
                        <a:pt x="41" y="42"/>
                      </a:lnTo>
                      <a:lnTo>
                        <a:pt x="38" y="49"/>
                      </a:lnTo>
                      <a:lnTo>
                        <a:pt x="36" y="56"/>
                      </a:lnTo>
                      <a:lnTo>
                        <a:pt x="33" y="61"/>
                      </a:lnTo>
                      <a:lnTo>
                        <a:pt x="30" y="67"/>
                      </a:lnTo>
                      <a:lnTo>
                        <a:pt x="25" y="75"/>
                      </a:lnTo>
                      <a:lnTo>
                        <a:pt x="20" y="82"/>
                      </a:lnTo>
                      <a:lnTo>
                        <a:pt x="6" y="23"/>
                      </a:lnTo>
                      <a:lnTo>
                        <a:pt x="0" y="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8" name="Google Shape;3538;p81"/>
                <p:cNvSpPr/>
                <p:nvPr/>
              </p:nvSpPr>
              <p:spPr>
                <a:xfrm>
                  <a:off x="824" y="2967"/>
                  <a:ext cx="65" cy="93"/>
                </a:xfrm>
                <a:custGeom>
                  <a:rect b="b" l="l" r="r" t="t"/>
                  <a:pathLst>
                    <a:path extrusionOk="0" h="93" w="65">
                      <a:moveTo>
                        <a:pt x="64" y="92"/>
                      </a:moveTo>
                      <a:lnTo>
                        <a:pt x="36" y="92"/>
                      </a:lnTo>
                      <a:lnTo>
                        <a:pt x="23" y="92"/>
                      </a:lnTo>
                      <a:lnTo>
                        <a:pt x="23" y="75"/>
                      </a:lnTo>
                      <a:lnTo>
                        <a:pt x="18" y="52"/>
                      </a:lnTo>
                      <a:lnTo>
                        <a:pt x="11" y="30"/>
                      </a:lnTo>
                      <a:lnTo>
                        <a:pt x="12" y="17"/>
                      </a:lnTo>
                      <a:lnTo>
                        <a:pt x="4" y="10"/>
                      </a:lnTo>
                      <a:lnTo>
                        <a:pt x="0" y="0"/>
                      </a:lnTo>
                      <a:lnTo>
                        <a:pt x="7" y="6"/>
                      </a:lnTo>
                      <a:lnTo>
                        <a:pt x="16" y="11"/>
                      </a:lnTo>
                      <a:lnTo>
                        <a:pt x="25" y="13"/>
                      </a:lnTo>
                      <a:lnTo>
                        <a:pt x="29" y="15"/>
                      </a:lnTo>
                      <a:lnTo>
                        <a:pt x="33" y="15"/>
                      </a:lnTo>
                      <a:lnTo>
                        <a:pt x="39" y="13"/>
                      </a:lnTo>
                      <a:lnTo>
                        <a:pt x="43" y="10"/>
                      </a:lnTo>
                      <a:lnTo>
                        <a:pt x="44" y="25"/>
                      </a:lnTo>
                      <a:lnTo>
                        <a:pt x="50" y="34"/>
                      </a:lnTo>
                      <a:lnTo>
                        <a:pt x="59" y="69"/>
                      </a:lnTo>
                      <a:lnTo>
                        <a:pt x="64" y="92"/>
                      </a:lnTo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9" name="Google Shape;3539;p81"/>
                <p:cNvSpPr/>
                <p:nvPr/>
              </p:nvSpPr>
              <p:spPr>
                <a:xfrm>
                  <a:off x="813" y="2858"/>
                  <a:ext cx="70" cy="118"/>
                </a:xfrm>
                <a:custGeom>
                  <a:rect b="b" l="l" r="r" t="t"/>
                  <a:pathLst>
                    <a:path extrusionOk="0" h="118" w="70">
                      <a:moveTo>
                        <a:pt x="7" y="92"/>
                      </a:moveTo>
                      <a:lnTo>
                        <a:pt x="6" y="79"/>
                      </a:lnTo>
                      <a:lnTo>
                        <a:pt x="2" y="64"/>
                      </a:lnTo>
                      <a:lnTo>
                        <a:pt x="0" y="40"/>
                      </a:lnTo>
                      <a:lnTo>
                        <a:pt x="9" y="16"/>
                      </a:lnTo>
                      <a:lnTo>
                        <a:pt x="20" y="6"/>
                      </a:lnTo>
                      <a:lnTo>
                        <a:pt x="35" y="1"/>
                      </a:lnTo>
                      <a:lnTo>
                        <a:pt x="47" y="0"/>
                      </a:lnTo>
                      <a:lnTo>
                        <a:pt x="58" y="7"/>
                      </a:lnTo>
                      <a:lnTo>
                        <a:pt x="66" y="26"/>
                      </a:lnTo>
                      <a:lnTo>
                        <a:pt x="69" y="42"/>
                      </a:lnTo>
                      <a:lnTo>
                        <a:pt x="68" y="63"/>
                      </a:lnTo>
                      <a:lnTo>
                        <a:pt x="66" y="79"/>
                      </a:lnTo>
                      <a:lnTo>
                        <a:pt x="65" y="85"/>
                      </a:lnTo>
                      <a:lnTo>
                        <a:pt x="64" y="91"/>
                      </a:lnTo>
                      <a:lnTo>
                        <a:pt x="61" y="97"/>
                      </a:lnTo>
                      <a:lnTo>
                        <a:pt x="56" y="100"/>
                      </a:lnTo>
                      <a:lnTo>
                        <a:pt x="53" y="102"/>
                      </a:lnTo>
                      <a:lnTo>
                        <a:pt x="53" y="113"/>
                      </a:lnTo>
                      <a:lnTo>
                        <a:pt x="49" y="115"/>
                      </a:lnTo>
                      <a:lnTo>
                        <a:pt x="44" y="117"/>
                      </a:lnTo>
                      <a:lnTo>
                        <a:pt x="35" y="116"/>
                      </a:lnTo>
                      <a:lnTo>
                        <a:pt x="28" y="113"/>
                      </a:lnTo>
                      <a:lnTo>
                        <a:pt x="16" y="107"/>
                      </a:lnTo>
                      <a:lnTo>
                        <a:pt x="10" y="102"/>
                      </a:lnTo>
                      <a:lnTo>
                        <a:pt x="7" y="92"/>
                      </a:lnTo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0" name="Google Shape;3540;p81"/>
                <p:cNvSpPr/>
                <p:nvPr/>
              </p:nvSpPr>
              <p:spPr>
                <a:xfrm>
                  <a:off x="813" y="2909"/>
                  <a:ext cx="50" cy="79"/>
                </a:xfrm>
                <a:custGeom>
                  <a:rect b="b" l="l" r="r" t="t"/>
                  <a:pathLst>
                    <a:path extrusionOk="0" h="79" w="50">
                      <a:moveTo>
                        <a:pt x="15" y="0"/>
                      </a:moveTo>
                      <a:lnTo>
                        <a:pt x="18" y="15"/>
                      </a:lnTo>
                      <a:lnTo>
                        <a:pt x="20" y="26"/>
                      </a:lnTo>
                      <a:lnTo>
                        <a:pt x="22" y="36"/>
                      </a:lnTo>
                      <a:lnTo>
                        <a:pt x="27" y="44"/>
                      </a:lnTo>
                      <a:lnTo>
                        <a:pt x="28" y="47"/>
                      </a:lnTo>
                      <a:lnTo>
                        <a:pt x="31" y="50"/>
                      </a:lnTo>
                      <a:lnTo>
                        <a:pt x="34" y="52"/>
                      </a:lnTo>
                      <a:lnTo>
                        <a:pt x="38" y="54"/>
                      </a:lnTo>
                      <a:lnTo>
                        <a:pt x="40" y="54"/>
                      </a:lnTo>
                      <a:lnTo>
                        <a:pt x="43" y="55"/>
                      </a:lnTo>
                      <a:lnTo>
                        <a:pt x="46" y="55"/>
                      </a:lnTo>
                      <a:lnTo>
                        <a:pt x="49" y="54"/>
                      </a:lnTo>
                      <a:lnTo>
                        <a:pt x="46" y="58"/>
                      </a:lnTo>
                      <a:lnTo>
                        <a:pt x="40" y="63"/>
                      </a:lnTo>
                      <a:lnTo>
                        <a:pt x="36" y="68"/>
                      </a:lnTo>
                      <a:lnTo>
                        <a:pt x="34" y="73"/>
                      </a:lnTo>
                      <a:lnTo>
                        <a:pt x="30" y="76"/>
                      </a:lnTo>
                      <a:lnTo>
                        <a:pt x="24" y="78"/>
                      </a:lnTo>
                      <a:lnTo>
                        <a:pt x="15" y="78"/>
                      </a:lnTo>
                      <a:lnTo>
                        <a:pt x="3" y="66"/>
                      </a:lnTo>
                      <a:lnTo>
                        <a:pt x="0" y="57"/>
                      </a:lnTo>
                      <a:lnTo>
                        <a:pt x="4" y="37"/>
                      </a:lnTo>
                      <a:lnTo>
                        <a:pt x="7" y="18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41" name="Google Shape;3541;p81"/>
                <p:cNvGrpSpPr/>
                <p:nvPr/>
              </p:nvGrpSpPr>
              <p:grpSpPr>
                <a:xfrm>
                  <a:off x="844" y="2895"/>
                  <a:ext cx="38" cy="46"/>
                  <a:chOff x="844" y="2895"/>
                  <a:chExt cx="38" cy="46"/>
                </a:xfrm>
              </p:grpSpPr>
              <p:sp>
                <p:nvSpPr>
                  <p:cNvPr id="3542" name="Google Shape;3542;p81"/>
                  <p:cNvSpPr/>
                  <p:nvPr/>
                </p:nvSpPr>
                <p:spPr>
                  <a:xfrm>
                    <a:off x="860" y="2937"/>
                    <a:ext cx="12" cy="4"/>
                  </a:xfrm>
                  <a:custGeom>
                    <a:rect b="b" l="l" r="r" t="t"/>
                    <a:pathLst>
                      <a:path extrusionOk="0" h="4" w="12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3" y="3"/>
                        </a:lnTo>
                        <a:lnTo>
                          <a:pt x="4" y="2"/>
                        </a:lnTo>
                        <a:lnTo>
                          <a:pt x="6" y="2"/>
                        </a:lnTo>
                        <a:lnTo>
                          <a:pt x="8" y="3"/>
                        </a:lnTo>
                        <a:lnTo>
                          <a:pt x="9" y="3"/>
                        </a:lnTo>
                        <a:lnTo>
                          <a:pt x="10" y="3"/>
                        </a:lnTo>
                        <a:lnTo>
                          <a:pt x="11" y="2"/>
                        </a:lnTo>
                        <a:lnTo>
                          <a:pt x="9" y="1"/>
                        </a:lnTo>
                        <a:lnTo>
                          <a:pt x="6" y="0"/>
                        </a:lnTo>
                        <a:lnTo>
                          <a:pt x="3" y="0"/>
                        </a:lnTo>
                        <a:lnTo>
                          <a:pt x="1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3" name="Google Shape;3543;p81"/>
                  <p:cNvSpPr/>
                  <p:nvPr/>
                </p:nvSpPr>
                <p:spPr>
                  <a:xfrm>
                    <a:off x="860" y="2925"/>
                    <a:ext cx="9" cy="4"/>
                  </a:xfrm>
                  <a:custGeom>
                    <a:rect b="b" l="l" r="r" t="t"/>
                    <a:pathLst>
                      <a:path extrusionOk="0" h="4" w="9">
                        <a:moveTo>
                          <a:pt x="2" y="2"/>
                        </a:moveTo>
                        <a:lnTo>
                          <a:pt x="1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3" y="1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8" y="1"/>
                        </a:lnTo>
                        <a:lnTo>
                          <a:pt x="8" y="2"/>
                        </a:lnTo>
                        <a:lnTo>
                          <a:pt x="7" y="2"/>
                        </a:lnTo>
                        <a:lnTo>
                          <a:pt x="7" y="1"/>
                        </a:lnTo>
                        <a:lnTo>
                          <a:pt x="6" y="1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4" y="2"/>
                        </a:lnTo>
                        <a:lnTo>
                          <a:pt x="3" y="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4" name="Google Shape;3544;p81"/>
                  <p:cNvSpPr/>
                  <p:nvPr/>
                </p:nvSpPr>
                <p:spPr>
                  <a:xfrm>
                    <a:off x="844" y="2896"/>
                    <a:ext cx="19" cy="24"/>
                  </a:xfrm>
                  <a:custGeom>
                    <a:rect b="b" l="l" r="r" t="t"/>
                    <a:pathLst>
                      <a:path extrusionOk="0" h="24" w="19">
                        <a:moveTo>
                          <a:pt x="0" y="4"/>
                        </a:moveTo>
                        <a:lnTo>
                          <a:pt x="2" y="2"/>
                        </a:lnTo>
                        <a:lnTo>
                          <a:pt x="5" y="1"/>
                        </a:lnTo>
                        <a:lnTo>
                          <a:pt x="8" y="0"/>
                        </a:lnTo>
                        <a:lnTo>
                          <a:pt x="11" y="0"/>
                        </a:lnTo>
                        <a:lnTo>
                          <a:pt x="13" y="2"/>
                        </a:lnTo>
                        <a:lnTo>
                          <a:pt x="15" y="4"/>
                        </a:lnTo>
                        <a:lnTo>
                          <a:pt x="16" y="11"/>
                        </a:lnTo>
                        <a:lnTo>
                          <a:pt x="17" y="17"/>
                        </a:lnTo>
                        <a:lnTo>
                          <a:pt x="18" y="23"/>
                        </a:lnTo>
                        <a:lnTo>
                          <a:pt x="16" y="22"/>
                        </a:lnTo>
                        <a:lnTo>
                          <a:pt x="15" y="21"/>
                        </a:lnTo>
                        <a:lnTo>
                          <a:pt x="12" y="22"/>
                        </a:lnTo>
                        <a:lnTo>
                          <a:pt x="13" y="16"/>
                        </a:lnTo>
                        <a:lnTo>
                          <a:pt x="14" y="10"/>
                        </a:lnTo>
                        <a:lnTo>
                          <a:pt x="14" y="6"/>
                        </a:lnTo>
                        <a:lnTo>
                          <a:pt x="12" y="3"/>
                        </a:lnTo>
                        <a:lnTo>
                          <a:pt x="7" y="2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5" name="Google Shape;3545;p81"/>
                  <p:cNvSpPr/>
                  <p:nvPr/>
                </p:nvSpPr>
                <p:spPr>
                  <a:xfrm>
                    <a:off x="869" y="2895"/>
                    <a:ext cx="13" cy="3"/>
                  </a:xfrm>
                  <a:custGeom>
                    <a:rect b="b" l="l" r="r" t="t"/>
                    <a:pathLst>
                      <a:path extrusionOk="0" h="3" w="13">
                        <a:moveTo>
                          <a:pt x="0" y="0"/>
                        </a:moveTo>
                        <a:lnTo>
                          <a:pt x="2" y="1"/>
                        </a:lnTo>
                        <a:lnTo>
                          <a:pt x="4" y="2"/>
                        </a:lnTo>
                        <a:lnTo>
                          <a:pt x="8" y="2"/>
                        </a:lnTo>
                        <a:lnTo>
                          <a:pt x="10" y="1"/>
                        </a:lnTo>
                        <a:lnTo>
                          <a:pt x="12" y="0"/>
                        </a:lnTo>
                        <a:lnTo>
                          <a:pt x="11" y="0"/>
                        </a:lnTo>
                        <a:lnTo>
                          <a:pt x="9" y="1"/>
                        </a:lnTo>
                        <a:lnTo>
                          <a:pt x="6" y="1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6" name="Google Shape;3546;p81"/>
                  <p:cNvSpPr/>
                  <p:nvPr/>
                </p:nvSpPr>
                <p:spPr>
                  <a:xfrm>
                    <a:off x="850" y="2900"/>
                    <a:ext cx="4" cy="4"/>
                  </a:xfrm>
                  <a:custGeom>
                    <a:rect b="b" l="l" r="r" t="t"/>
                    <a:pathLst>
                      <a:path extrusionOk="0" h="4" w="4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2" y="3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7" name="Google Shape;3547;p81"/>
                  <p:cNvSpPr/>
                  <p:nvPr/>
                </p:nvSpPr>
                <p:spPr>
                  <a:xfrm>
                    <a:off x="872" y="2900"/>
                    <a:ext cx="5" cy="4"/>
                  </a:xfrm>
                  <a:custGeom>
                    <a:rect b="b" l="l" r="r" t="t"/>
                    <a:pathLst>
                      <a:path extrusionOk="0" h="4" w="5">
                        <a:moveTo>
                          <a:pt x="4" y="2"/>
                        </a:move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lnTo>
                          <a:pt x="1" y="2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4" y="2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48" name="Google Shape;3548;p81"/>
                <p:cNvSpPr/>
                <p:nvPr/>
              </p:nvSpPr>
              <p:spPr>
                <a:xfrm>
                  <a:off x="788" y="2850"/>
                  <a:ext cx="110" cy="95"/>
                </a:xfrm>
                <a:custGeom>
                  <a:rect b="b" l="l" r="r" t="t"/>
                  <a:pathLst>
                    <a:path extrusionOk="0" h="95" w="110">
                      <a:moveTo>
                        <a:pt x="54" y="3"/>
                      </a:moveTo>
                      <a:lnTo>
                        <a:pt x="43" y="4"/>
                      </a:lnTo>
                      <a:lnTo>
                        <a:pt x="34" y="9"/>
                      </a:lnTo>
                      <a:lnTo>
                        <a:pt x="21" y="19"/>
                      </a:lnTo>
                      <a:lnTo>
                        <a:pt x="14" y="35"/>
                      </a:lnTo>
                      <a:lnTo>
                        <a:pt x="9" y="45"/>
                      </a:lnTo>
                      <a:lnTo>
                        <a:pt x="3" y="53"/>
                      </a:lnTo>
                      <a:lnTo>
                        <a:pt x="0" y="60"/>
                      </a:lnTo>
                      <a:lnTo>
                        <a:pt x="4" y="69"/>
                      </a:lnTo>
                      <a:lnTo>
                        <a:pt x="9" y="75"/>
                      </a:lnTo>
                      <a:lnTo>
                        <a:pt x="18" y="79"/>
                      </a:lnTo>
                      <a:lnTo>
                        <a:pt x="27" y="84"/>
                      </a:lnTo>
                      <a:lnTo>
                        <a:pt x="31" y="88"/>
                      </a:lnTo>
                      <a:lnTo>
                        <a:pt x="41" y="94"/>
                      </a:lnTo>
                      <a:lnTo>
                        <a:pt x="47" y="91"/>
                      </a:lnTo>
                      <a:lnTo>
                        <a:pt x="44" y="64"/>
                      </a:lnTo>
                      <a:lnTo>
                        <a:pt x="47" y="41"/>
                      </a:lnTo>
                      <a:lnTo>
                        <a:pt x="52" y="27"/>
                      </a:lnTo>
                      <a:lnTo>
                        <a:pt x="61" y="18"/>
                      </a:lnTo>
                      <a:lnTo>
                        <a:pt x="67" y="15"/>
                      </a:lnTo>
                      <a:lnTo>
                        <a:pt x="74" y="16"/>
                      </a:lnTo>
                      <a:lnTo>
                        <a:pt x="80" y="19"/>
                      </a:lnTo>
                      <a:lnTo>
                        <a:pt x="88" y="25"/>
                      </a:lnTo>
                      <a:lnTo>
                        <a:pt x="90" y="30"/>
                      </a:lnTo>
                      <a:lnTo>
                        <a:pt x="92" y="37"/>
                      </a:lnTo>
                      <a:lnTo>
                        <a:pt x="93" y="42"/>
                      </a:lnTo>
                      <a:lnTo>
                        <a:pt x="92" y="48"/>
                      </a:lnTo>
                      <a:lnTo>
                        <a:pt x="92" y="53"/>
                      </a:lnTo>
                      <a:lnTo>
                        <a:pt x="94" y="65"/>
                      </a:lnTo>
                      <a:lnTo>
                        <a:pt x="92" y="73"/>
                      </a:lnTo>
                      <a:lnTo>
                        <a:pt x="92" y="80"/>
                      </a:lnTo>
                      <a:lnTo>
                        <a:pt x="101" y="82"/>
                      </a:lnTo>
                      <a:lnTo>
                        <a:pt x="106" y="78"/>
                      </a:lnTo>
                      <a:lnTo>
                        <a:pt x="109" y="72"/>
                      </a:lnTo>
                      <a:lnTo>
                        <a:pt x="107" y="59"/>
                      </a:lnTo>
                      <a:lnTo>
                        <a:pt x="102" y="47"/>
                      </a:lnTo>
                      <a:lnTo>
                        <a:pt x="95" y="34"/>
                      </a:lnTo>
                      <a:lnTo>
                        <a:pt x="91" y="23"/>
                      </a:lnTo>
                      <a:lnTo>
                        <a:pt x="87" y="15"/>
                      </a:lnTo>
                      <a:lnTo>
                        <a:pt x="82" y="10"/>
                      </a:lnTo>
                      <a:lnTo>
                        <a:pt x="75" y="6"/>
                      </a:lnTo>
                      <a:lnTo>
                        <a:pt x="62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9FFF9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9" name="Google Shape;3549;p81"/>
                <p:cNvSpPr/>
                <p:nvPr/>
              </p:nvSpPr>
              <p:spPr>
                <a:xfrm>
                  <a:off x="772" y="2943"/>
                  <a:ext cx="73" cy="117"/>
                </a:xfrm>
                <a:custGeom>
                  <a:rect b="b" l="l" r="r" t="t"/>
                  <a:pathLst>
                    <a:path extrusionOk="0" h="117" w="73">
                      <a:moveTo>
                        <a:pt x="43" y="0"/>
                      </a:moveTo>
                      <a:lnTo>
                        <a:pt x="44" y="14"/>
                      </a:lnTo>
                      <a:lnTo>
                        <a:pt x="49" y="28"/>
                      </a:lnTo>
                      <a:lnTo>
                        <a:pt x="54" y="36"/>
                      </a:lnTo>
                      <a:lnTo>
                        <a:pt x="60" y="42"/>
                      </a:lnTo>
                      <a:lnTo>
                        <a:pt x="59" y="53"/>
                      </a:lnTo>
                      <a:lnTo>
                        <a:pt x="64" y="70"/>
                      </a:lnTo>
                      <a:lnTo>
                        <a:pt x="69" y="93"/>
                      </a:lnTo>
                      <a:lnTo>
                        <a:pt x="72" y="116"/>
                      </a:lnTo>
                      <a:lnTo>
                        <a:pt x="30" y="116"/>
                      </a:lnTo>
                      <a:lnTo>
                        <a:pt x="25" y="111"/>
                      </a:lnTo>
                      <a:lnTo>
                        <a:pt x="20" y="104"/>
                      </a:lnTo>
                      <a:lnTo>
                        <a:pt x="14" y="94"/>
                      </a:lnTo>
                      <a:lnTo>
                        <a:pt x="10" y="83"/>
                      </a:lnTo>
                      <a:lnTo>
                        <a:pt x="5" y="71"/>
                      </a:lnTo>
                      <a:lnTo>
                        <a:pt x="2" y="58"/>
                      </a:lnTo>
                      <a:lnTo>
                        <a:pt x="1" y="47"/>
                      </a:lnTo>
                      <a:lnTo>
                        <a:pt x="0" y="41"/>
                      </a:lnTo>
                      <a:lnTo>
                        <a:pt x="9" y="41"/>
                      </a:lnTo>
                      <a:lnTo>
                        <a:pt x="17" y="39"/>
                      </a:lnTo>
                      <a:lnTo>
                        <a:pt x="26" y="31"/>
                      </a:lnTo>
                      <a:lnTo>
                        <a:pt x="32" y="20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550" name="Google Shape;3550;p81"/>
            <p:cNvSpPr/>
            <p:nvPr/>
          </p:nvSpPr>
          <p:spPr>
            <a:xfrm>
              <a:off x="696" y="3049"/>
              <a:ext cx="309" cy="51"/>
            </a:xfrm>
            <a:custGeom>
              <a:rect b="b" l="l" r="r" t="t"/>
              <a:pathLst>
                <a:path extrusionOk="0" h="51" w="309">
                  <a:moveTo>
                    <a:pt x="0" y="0"/>
                  </a:moveTo>
                  <a:lnTo>
                    <a:pt x="308" y="0"/>
                  </a:lnTo>
                  <a:lnTo>
                    <a:pt x="308" y="50"/>
                  </a:ln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1" name="Google Shape;3551;p81"/>
          <p:cNvSpPr txBox="1"/>
          <p:nvPr/>
        </p:nvSpPr>
        <p:spPr>
          <a:xfrm>
            <a:off x="1096962" y="4386262"/>
            <a:ext cx="493712" cy="25400"/>
          </a:xfrm>
          <a:prstGeom prst="rect">
            <a:avLst/>
          </a:prstGeom>
          <a:solidFill>
            <a:srgbClr val="008000"/>
          </a:solidFill>
          <a:ln cap="flat" cmpd="sng" w="12700">
            <a:solidFill>
              <a:srgbClr val="DFF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2" name="Google Shape;3552;p81"/>
          <p:cNvGrpSpPr/>
          <p:nvPr/>
        </p:nvGrpSpPr>
        <p:grpSpPr>
          <a:xfrm>
            <a:off x="798512" y="4386262"/>
            <a:ext cx="188912" cy="207962"/>
            <a:chOff x="503" y="2763"/>
            <a:chExt cx="119" cy="131"/>
          </a:xfrm>
        </p:grpSpPr>
        <p:sp>
          <p:nvSpPr>
            <p:cNvPr id="3553" name="Google Shape;3553;p81"/>
            <p:cNvSpPr/>
            <p:nvPr/>
          </p:nvSpPr>
          <p:spPr>
            <a:xfrm>
              <a:off x="577" y="2774"/>
              <a:ext cx="45" cy="120"/>
            </a:xfrm>
            <a:custGeom>
              <a:rect b="b" l="l" r="r" t="t"/>
              <a:pathLst>
                <a:path extrusionOk="0" h="120" w="45">
                  <a:moveTo>
                    <a:pt x="4" y="50"/>
                  </a:moveTo>
                  <a:lnTo>
                    <a:pt x="3" y="43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2" y="12"/>
                  </a:lnTo>
                  <a:lnTo>
                    <a:pt x="6" y="0"/>
                  </a:lnTo>
                  <a:lnTo>
                    <a:pt x="11" y="11"/>
                  </a:lnTo>
                  <a:lnTo>
                    <a:pt x="14" y="20"/>
                  </a:lnTo>
                  <a:lnTo>
                    <a:pt x="15" y="30"/>
                  </a:lnTo>
                  <a:lnTo>
                    <a:pt x="15" y="42"/>
                  </a:lnTo>
                  <a:lnTo>
                    <a:pt x="13" y="51"/>
                  </a:lnTo>
                  <a:lnTo>
                    <a:pt x="12" y="56"/>
                  </a:lnTo>
                  <a:lnTo>
                    <a:pt x="15" y="51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2" y="37"/>
                  </a:lnTo>
                  <a:lnTo>
                    <a:pt x="39" y="35"/>
                  </a:lnTo>
                  <a:lnTo>
                    <a:pt x="44" y="34"/>
                  </a:lnTo>
                  <a:lnTo>
                    <a:pt x="42" y="42"/>
                  </a:lnTo>
                  <a:lnTo>
                    <a:pt x="39" y="50"/>
                  </a:lnTo>
                  <a:lnTo>
                    <a:pt x="33" y="58"/>
                  </a:lnTo>
                  <a:lnTo>
                    <a:pt x="29" y="62"/>
                  </a:lnTo>
                  <a:lnTo>
                    <a:pt x="21" y="65"/>
                  </a:lnTo>
                  <a:lnTo>
                    <a:pt x="14" y="66"/>
                  </a:lnTo>
                  <a:lnTo>
                    <a:pt x="22" y="71"/>
                  </a:lnTo>
                  <a:lnTo>
                    <a:pt x="27" y="75"/>
                  </a:lnTo>
                  <a:lnTo>
                    <a:pt x="30" y="80"/>
                  </a:lnTo>
                  <a:lnTo>
                    <a:pt x="33" y="86"/>
                  </a:lnTo>
                  <a:lnTo>
                    <a:pt x="33" y="92"/>
                  </a:lnTo>
                  <a:lnTo>
                    <a:pt x="35" y="100"/>
                  </a:lnTo>
                  <a:lnTo>
                    <a:pt x="25" y="96"/>
                  </a:lnTo>
                  <a:lnTo>
                    <a:pt x="19" y="91"/>
                  </a:lnTo>
                  <a:lnTo>
                    <a:pt x="16" y="86"/>
                  </a:lnTo>
                  <a:lnTo>
                    <a:pt x="11" y="75"/>
                  </a:lnTo>
                  <a:lnTo>
                    <a:pt x="15" y="85"/>
                  </a:lnTo>
                  <a:lnTo>
                    <a:pt x="16" y="95"/>
                  </a:lnTo>
                  <a:lnTo>
                    <a:pt x="17" y="102"/>
                  </a:lnTo>
                  <a:lnTo>
                    <a:pt x="16" y="112"/>
                  </a:lnTo>
                  <a:lnTo>
                    <a:pt x="16" y="119"/>
                  </a:lnTo>
                  <a:lnTo>
                    <a:pt x="8" y="110"/>
                  </a:lnTo>
                  <a:lnTo>
                    <a:pt x="3" y="98"/>
                  </a:lnTo>
                  <a:lnTo>
                    <a:pt x="2" y="86"/>
                  </a:lnTo>
                  <a:lnTo>
                    <a:pt x="4" y="73"/>
                  </a:lnTo>
                  <a:lnTo>
                    <a:pt x="4" y="63"/>
                  </a:lnTo>
                  <a:lnTo>
                    <a:pt x="4" y="57"/>
                  </a:lnTo>
                  <a:lnTo>
                    <a:pt x="4" y="5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81"/>
            <p:cNvSpPr/>
            <p:nvPr/>
          </p:nvSpPr>
          <p:spPr>
            <a:xfrm>
              <a:off x="503" y="2763"/>
              <a:ext cx="33" cy="55"/>
            </a:xfrm>
            <a:custGeom>
              <a:rect b="b" l="l" r="r" t="t"/>
              <a:pathLst>
                <a:path extrusionOk="0" h="55" w="33">
                  <a:moveTo>
                    <a:pt x="13" y="48"/>
                  </a:moveTo>
                  <a:lnTo>
                    <a:pt x="8" y="43"/>
                  </a:lnTo>
                  <a:lnTo>
                    <a:pt x="5" y="38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9" y="33"/>
                  </a:lnTo>
                  <a:lnTo>
                    <a:pt x="24" y="43"/>
                  </a:lnTo>
                  <a:lnTo>
                    <a:pt x="20" y="34"/>
                  </a:lnTo>
                  <a:lnTo>
                    <a:pt x="18" y="23"/>
                  </a:lnTo>
                  <a:lnTo>
                    <a:pt x="18" y="16"/>
                  </a:lnTo>
                  <a:lnTo>
                    <a:pt x="19" y="7"/>
                  </a:lnTo>
                  <a:lnTo>
                    <a:pt x="19" y="0"/>
                  </a:lnTo>
                  <a:lnTo>
                    <a:pt x="27" y="10"/>
                  </a:lnTo>
                  <a:lnTo>
                    <a:pt x="31" y="20"/>
                  </a:lnTo>
                  <a:lnTo>
                    <a:pt x="32" y="33"/>
                  </a:lnTo>
                  <a:lnTo>
                    <a:pt x="32" y="53"/>
                  </a:lnTo>
                  <a:lnTo>
                    <a:pt x="23" y="54"/>
                  </a:lnTo>
                  <a:lnTo>
                    <a:pt x="13" y="48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81"/>
            <p:cNvSpPr/>
            <p:nvPr/>
          </p:nvSpPr>
          <p:spPr>
            <a:xfrm>
              <a:off x="518" y="2778"/>
              <a:ext cx="53" cy="107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81"/>
            <p:cNvSpPr/>
            <p:nvPr/>
          </p:nvSpPr>
          <p:spPr>
            <a:xfrm>
              <a:off x="529" y="2795"/>
              <a:ext cx="40" cy="69"/>
            </a:xfrm>
            <a:custGeom>
              <a:rect b="b" l="l" r="r" t="t"/>
              <a:pathLst>
                <a:path extrusionOk="0" h="69" w="40">
                  <a:moveTo>
                    <a:pt x="1" y="7"/>
                  </a:moveTo>
                  <a:lnTo>
                    <a:pt x="4" y="7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31" y="0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33" y="63"/>
                  </a:lnTo>
                  <a:lnTo>
                    <a:pt x="36" y="65"/>
                  </a:lnTo>
                  <a:lnTo>
                    <a:pt x="39" y="65"/>
                  </a:lnTo>
                  <a:lnTo>
                    <a:pt x="39" y="68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6" y="63"/>
                  </a:lnTo>
                  <a:lnTo>
                    <a:pt x="7" y="60"/>
                  </a:lnTo>
                  <a:lnTo>
                    <a:pt x="8" y="57"/>
                  </a:lnTo>
                  <a:lnTo>
                    <a:pt x="8" y="14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7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7" name="Google Shape;3557;p81"/>
          <p:cNvGrpSpPr/>
          <p:nvPr/>
        </p:nvGrpSpPr>
        <p:grpSpPr>
          <a:xfrm>
            <a:off x="1714500" y="4386262"/>
            <a:ext cx="188912" cy="207962"/>
            <a:chOff x="1080" y="2763"/>
            <a:chExt cx="119" cy="131"/>
          </a:xfrm>
        </p:grpSpPr>
        <p:sp>
          <p:nvSpPr>
            <p:cNvPr id="3558" name="Google Shape;3558;p81"/>
            <p:cNvSpPr/>
            <p:nvPr/>
          </p:nvSpPr>
          <p:spPr>
            <a:xfrm>
              <a:off x="1080" y="2774"/>
              <a:ext cx="45" cy="120"/>
            </a:xfrm>
            <a:custGeom>
              <a:rect b="b" l="l" r="r" t="t"/>
              <a:pathLst>
                <a:path extrusionOk="0" h="120" w="45">
                  <a:moveTo>
                    <a:pt x="39" y="50"/>
                  </a:moveTo>
                  <a:lnTo>
                    <a:pt x="42" y="43"/>
                  </a:lnTo>
                  <a:lnTo>
                    <a:pt x="43" y="34"/>
                  </a:lnTo>
                  <a:lnTo>
                    <a:pt x="44" y="23"/>
                  </a:lnTo>
                  <a:lnTo>
                    <a:pt x="42" y="12"/>
                  </a:lnTo>
                  <a:lnTo>
                    <a:pt x="38" y="0"/>
                  </a:lnTo>
                  <a:lnTo>
                    <a:pt x="33" y="11"/>
                  </a:lnTo>
                  <a:lnTo>
                    <a:pt x="30" y="20"/>
                  </a:lnTo>
                  <a:lnTo>
                    <a:pt x="29" y="30"/>
                  </a:lnTo>
                  <a:lnTo>
                    <a:pt x="29" y="42"/>
                  </a:lnTo>
                  <a:lnTo>
                    <a:pt x="31" y="51"/>
                  </a:lnTo>
                  <a:lnTo>
                    <a:pt x="32" y="56"/>
                  </a:lnTo>
                  <a:lnTo>
                    <a:pt x="29" y="51"/>
                  </a:lnTo>
                  <a:lnTo>
                    <a:pt x="23" y="44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5" y="35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5" y="50"/>
                  </a:lnTo>
                  <a:lnTo>
                    <a:pt x="11" y="58"/>
                  </a:lnTo>
                  <a:lnTo>
                    <a:pt x="15" y="62"/>
                  </a:lnTo>
                  <a:lnTo>
                    <a:pt x="23" y="65"/>
                  </a:lnTo>
                  <a:lnTo>
                    <a:pt x="30" y="66"/>
                  </a:lnTo>
                  <a:lnTo>
                    <a:pt x="22" y="71"/>
                  </a:lnTo>
                  <a:lnTo>
                    <a:pt x="17" y="75"/>
                  </a:lnTo>
                  <a:lnTo>
                    <a:pt x="14" y="80"/>
                  </a:lnTo>
                  <a:lnTo>
                    <a:pt x="11" y="86"/>
                  </a:lnTo>
                  <a:lnTo>
                    <a:pt x="11" y="92"/>
                  </a:lnTo>
                  <a:lnTo>
                    <a:pt x="10" y="100"/>
                  </a:lnTo>
                  <a:lnTo>
                    <a:pt x="19" y="96"/>
                  </a:lnTo>
                  <a:lnTo>
                    <a:pt x="25" y="91"/>
                  </a:lnTo>
                  <a:lnTo>
                    <a:pt x="28" y="86"/>
                  </a:lnTo>
                  <a:lnTo>
                    <a:pt x="33" y="75"/>
                  </a:lnTo>
                  <a:lnTo>
                    <a:pt x="29" y="85"/>
                  </a:lnTo>
                  <a:lnTo>
                    <a:pt x="28" y="95"/>
                  </a:lnTo>
                  <a:lnTo>
                    <a:pt x="27" y="102"/>
                  </a:lnTo>
                  <a:lnTo>
                    <a:pt x="28" y="112"/>
                  </a:lnTo>
                  <a:lnTo>
                    <a:pt x="28" y="119"/>
                  </a:lnTo>
                  <a:lnTo>
                    <a:pt x="37" y="110"/>
                  </a:lnTo>
                  <a:lnTo>
                    <a:pt x="41" y="98"/>
                  </a:lnTo>
                  <a:lnTo>
                    <a:pt x="42" y="86"/>
                  </a:lnTo>
                  <a:lnTo>
                    <a:pt x="40" y="73"/>
                  </a:lnTo>
                  <a:lnTo>
                    <a:pt x="40" y="63"/>
                  </a:lnTo>
                  <a:lnTo>
                    <a:pt x="39" y="57"/>
                  </a:lnTo>
                  <a:lnTo>
                    <a:pt x="39" y="5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81"/>
            <p:cNvSpPr/>
            <p:nvPr/>
          </p:nvSpPr>
          <p:spPr>
            <a:xfrm>
              <a:off x="1166" y="2763"/>
              <a:ext cx="33" cy="55"/>
            </a:xfrm>
            <a:custGeom>
              <a:rect b="b" l="l" r="r" t="t"/>
              <a:pathLst>
                <a:path extrusionOk="0" h="55" w="33">
                  <a:moveTo>
                    <a:pt x="19" y="48"/>
                  </a:moveTo>
                  <a:lnTo>
                    <a:pt x="24" y="43"/>
                  </a:lnTo>
                  <a:lnTo>
                    <a:pt x="27" y="38"/>
                  </a:lnTo>
                  <a:lnTo>
                    <a:pt x="30" y="32"/>
                  </a:lnTo>
                  <a:lnTo>
                    <a:pt x="30" y="27"/>
                  </a:lnTo>
                  <a:lnTo>
                    <a:pt x="32" y="19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3" y="33"/>
                  </a:lnTo>
                  <a:lnTo>
                    <a:pt x="8" y="43"/>
                  </a:lnTo>
                  <a:lnTo>
                    <a:pt x="12" y="34"/>
                  </a:lnTo>
                  <a:lnTo>
                    <a:pt x="14" y="23"/>
                  </a:lnTo>
                  <a:lnTo>
                    <a:pt x="14" y="16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5" y="10"/>
                  </a:lnTo>
                  <a:lnTo>
                    <a:pt x="1" y="20"/>
                  </a:lnTo>
                  <a:lnTo>
                    <a:pt x="0" y="33"/>
                  </a:lnTo>
                  <a:lnTo>
                    <a:pt x="0" y="53"/>
                  </a:lnTo>
                  <a:lnTo>
                    <a:pt x="9" y="54"/>
                  </a:lnTo>
                  <a:lnTo>
                    <a:pt x="19" y="48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81"/>
            <p:cNvSpPr/>
            <p:nvPr/>
          </p:nvSpPr>
          <p:spPr>
            <a:xfrm>
              <a:off x="1122" y="2778"/>
              <a:ext cx="53" cy="107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81"/>
            <p:cNvSpPr/>
            <p:nvPr/>
          </p:nvSpPr>
          <p:spPr>
            <a:xfrm>
              <a:off x="1134" y="2795"/>
              <a:ext cx="39" cy="69"/>
            </a:xfrm>
            <a:custGeom>
              <a:rect b="b" l="l" r="r" t="t"/>
              <a:pathLst>
                <a:path extrusionOk="0" h="69" w="39">
                  <a:moveTo>
                    <a:pt x="1" y="7"/>
                  </a:moveTo>
                  <a:lnTo>
                    <a:pt x="3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30" y="0"/>
                  </a:lnTo>
                  <a:lnTo>
                    <a:pt x="30" y="57"/>
                  </a:lnTo>
                  <a:lnTo>
                    <a:pt x="31" y="60"/>
                  </a:lnTo>
                  <a:lnTo>
                    <a:pt x="32" y="63"/>
                  </a:lnTo>
                  <a:lnTo>
                    <a:pt x="36" y="65"/>
                  </a:lnTo>
                  <a:lnTo>
                    <a:pt x="38" y="65"/>
                  </a:lnTo>
                  <a:lnTo>
                    <a:pt x="38" y="68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5" y="63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7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2" name="Google Shape;3562;p81"/>
          <p:cNvSpPr/>
          <p:nvPr/>
        </p:nvSpPr>
        <p:spPr>
          <a:xfrm>
            <a:off x="804862" y="4773612"/>
            <a:ext cx="79375" cy="119062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81"/>
          <p:cNvSpPr/>
          <p:nvPr/>
        </p:nvSpPr>
        <p:spPr>
          <a:xfrm>
            <a:off x="817562" y="4787900"/>
            <a:ext cx="55562" cy="889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81"/>
          <p:cNvSpPr/>
          <p:nvPr/>
        </p:nvSpPr>
        <p:spPr>
          <a:xfrm>
            <a:off x="831850" y="4805362"/>
            <a:ext cx="41275" cy="69850"/>
          </a:xfrm>
          <a:custGeom>
            <a:rect b="b" l="l" r="r" t="t"/>
            <a:pathLst>
              <a:path extrusionOk="0" h="44" w="26">
                <a:moveTo>
                  <a:pt x="1" y="4"/>
                </a:moveTo>
                <a:lnTo>
                  <a:pt x="3" y="4"/>
                </a:lnTo>
                <a:lnTo>
                  <a:pt x="5" y="3"/>
                </a:lnTo>
                <a:lnTo>
                  <a:pt x="6" y="2"/>
                </a:lnTo>
                <a:lnTo>
                  <a:pt x="7" y="1"/>
                </a:lnTo>
                <a:lnTo>
                  <a:pt x="8" y="0"/>
                </a:lnTo>
                <a:lnTo>
                  <a:pt x="20" y="0"/>
                </a:lnTo>
                <a:lnTo>
                  <a:pt x="20" y="36"/>
                </a:lnTo>
                <a:lnTo>
                  <a:pt x="20" y="38"/>
                </a:lnTo>
                <a:lnTo>
                  <a:pt x="21" y="40"/>
                </a:lnTo>
                <a:lnTo>
                  <a:pt x="23" y="41"/>
                </a:lnTo>
                <a:lnTo>
                  <a:pt x="25" y="41"/>
                </a:lnTo>
                <a:lnTo>
                  <a:pt x="25" y="43"/>
                </a:lnTo>
                <a:lnTo>
                  <a:pt x="0" y="43"/>
                </a:lnTo>
                <a:lnTo>
                  <a:pt x="0" y="41"/>
                </a:lnTo>
                <a:lnTo>
                  <a:pt x="1" y="41"/>
                </a:lnTo>
                <a:lnTo>
                  <a:pt x="4" y="40"/>
                </a:lnTo>
                <a:lnTo>
                  <a:pt x="5" y="38"/>
                </a:lnTo>
                <a:lnTo>
                  <a:pt x="5" y="36"/>
                </a:lnTo>
                <a:lnTo>
                  <a:pt x="5" y="9"/>
                </a:lnTo>
                <a:lnTo>
                  <a:pt x="5" y="7"/>
                </a:lnTo>
                <a:lnTo>
                  <a:pt x="4" y="6"/>
                </a:lnTo>
                <a:lnTo>
                  <a:pt x="2" y="6"/>
                </a:lnTo>
                <a:lnTo>
                  <a:pt x="1" y="6"/>
                </a:lnTo>
                <a:lnTo>
                  <a:pt x="1" y="4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81"/>
          <p:cNvSpPr/>
          <p:nvPr/>
        </p:nvSpPr>
        <p:spPr>
          <a:xfrm>
            <a:off x="1808162" y="4775200"/>
            <a:ext cx="79375" cy="12065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81"/>
          <p:cNvSpPr/>
          <p:nvPr/>
        </p:nvSpPr>
        <p:spPr>
          <a:xfrm>
            <a:off x="1820862" y="4791075"/>
            <a:ext cx="55562" cy="889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81"/>
          <p:cNvSpPr/>
          <p:nvPr/>
        </p:nvSpPr>
        <p:spPr>
          <a:xfrm>
            <a:off x="1835150" y="4806950"/>
            <a:ext cx="39687" cy="71437"/>
          </a:xfrm>
          <a:custGeom>
            <a:rect b="b" l="l" r="r" t="t"/>
            <a:pathLst>
              <a:path extrusionOk="0" h="45" w="25">
                <a:moveTo>
                  <a:pt x="1" y="5"/>
                </a:moveTo>
                <a:lnTo>
                  <a:pt x="2" y="5"/>
                </a:lnTo>
                <a:lnTo>
                  <a:pt x="4" y="4"/>
                </a:lnTo>
                <a:lnTo>
                  <a:pt x="6" y="3"/>
                </a:lnTo>
                <a:lnTo>
                  <a:pt x="7" y="2"/>
                </a:lnTo>
                <a:lnTo>
                  <a:pt x="8" y="0"/>
                </a:lnTo>
                <a:lnTo>
                  <a:pt x="19" y="0"/>
                </a:lnTo>
                <a:lnTo>
                  <a:pt x="19" y="37"/>
                </a:lnTo>
                <a:lnTo>
                  <a:pt x="20" y="39"/>
                </a:lnTo>
                <a:lnTo>
                  <a:pt x="21" y="41"/>
                </a:lnTo>
                <a:lnTo>
                  <a:pt x="23" y="42"/>
                </a:lnTo>
                <a:lnTo>
                  <a:pt x="24" y="42"/>
                </a:lnTo>
                <a:lnTo>
                  <a:pt x="24" y="44"/>
                </a:lnTo>
                <a:lnTo>
                  <a:pt x="0" y="44"/>
                </a:lnTo>
                <a:lnTo>
                  <a:pt x="0" y="42"/>
                </a:lnTo>
                <a:lnTo>
                  <a:pt x="1" y="42"/>
                </a:lnTo>
                <a:lnTo>
                  <a:pt x="3" y="41"/>
                </a:lnTo>
                <a:lnTo>
                  <a:pt x="4" y="39"/>
                </a:lnTo>
                <a:lnTo>
                  <a:pt x="5" y="37"/>
                </a:lnTo>
                <a:lnTo>
                  <a:pt x="5" y="10"/>
                </a:lnTo>
                <a:lnTo>
                  <a:pt x="4" y="8"/>
                </a:lnTo>
                <a:lnTo>
                  <a:pt x="3" y="7"/>
                </a:lnTo>
                <a:lnTo>
                  <a:pt x="2" y="6"/>
                </a:lnTo>
                <a:lnTo>
                  <a:pt x="1" y="6"/>
                </a:lnTo>
                <a:lnTo>
                  <a:pt x="1" y="5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8" name="Google Shape;3568;p81"/>
          <p:cNvGrpSpPr/>
          <p:nvPr/>
        </p:nvGrpSpPr>
        <p:grpSpPr>
          <a:xfrm>
            <a:off x="1012825" y="4587875"/>
            <a:ext cx="93662" cy="112712"/>
            <a:chOff x="638" y="2890"/>
            <a:chExt cx="59" cy="71"/>
          </a:xfrm>
        </p:grpSpPr>
        <p:sp>
          <p:nvSpPr>
            <p:cNvPr id="3569" name="Google Shape;3569;p81"/>
            <p:cNvSpPr/>
            <p:nvPr/>
          </p:nvSpPr>
          <p:spPr>
            <a:xfrm>
              <a:off x="638" y="2890"/>
              <a:ext cx="59" cy="71"/>
            </a:xfrm>
            <a:prstGeom prst="ellipse">
              <a:avLst/>
            </a:prstGeom>
            <a:solidFill>
              <a:srgbClr val="3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81"/>
            <p:cNvSpPr/>
            <p:nvPr/>
          </p:nvSpPr>
          <p:spPr>
            <a:xfrm>
              <a:off x="654" y="2909"/>
              <a:ext cx="26" cy="33"/>
            </a:xfrm>
            <a:prstGeom prst="ellipse">
              <a:avLst/>
            </a:prstGeom>
            <a:solidFill>
              <a:srgbClr val="9FFF9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1" name="Google Shape;3571;p81"/>
          <p:cNvGrpSpPr/>
          <p:nvPr/>
        </p:nvGrpSpPr>
        <p:grpSpPr>
          <a:xfrm>
            <a:off x="1579562" y="4603750"/>
            <a:ext cx="93662" cy="112712"/>
            <a:chOff x="995" y="2900"/>
            <a:chExt cx="59" cy="71"/>
          </a:xfrm>
        </p:grpSpPr>
        <p:sp>
          <p:nvSpPr>
            <p:cNvPr id="3572" name="Google Shape;3572;p81"/>
            <p:cNvSpPr/>
            <p:nvPr/>
          </p:nvSpPr>
          <p:spPr>
            <a:xfrm>
              <a:off x="995" y="2900"/>
              <a:ext cx="59" cy="7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81"/>
            <p:cNvSpPr/>
            <p:nvPr/>
          </p:nvSpPr>
          <p:spPr>
            <a:xfrm>
              <a:off x="1012" y="2918"/>
              <a:ext cx="26" cy="34"/>
            </a:xfrm>
            <a:prstGeom prst="ellipse">
              <a:avLst/>
            </a:prstGeom>
            <a:solidFill>
              <a:srgbClr val="BFFFB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4" name="Google Shape;3574;p81"/>
          <p:cNvGrpSpPr/>
          <p:nvPr/>
        </p:nvGrpSpPr>
        <p:grpSpPr>
          <a:xfrm>
            <a:off x="1136650" y="4854575"/>
            <a:ext cx="411162" cy="41275"/>
            <a:chOff x="716" y="3058"/>
            <a:chExt cx="259" cy="26"/>
          </a:xfrm>
        </p:grpSpPr>
        <p:grpSp>
          <p:nvGrpSpPr>
            <p:cNvPr id="3575" name="Google Shape;3575;p81"/>
            <p:cNvGrpSpPr/>
            <p:nvPr/>
          </p:nvGrpSpPr>
          <p:grpSpPr>
            <a:xfrm>
              <a:off x="955" y="3058"/>
              <a:ext cx="20" cy="25"/>
              <a:chOff x="955" y="3058"/>
              <a:chExt cx="20" cy="25"/>
            </a:xfrm>
          </p:grpSpPr>
          <p:sp>
            <p:nvSpPr>
              <p:cNvPr id="3576" name="Google Shape;3576;p81"/>
              <p:cNvSpPr/>
              <p:nvPr/>
            </p:nvSpPr>
            <p:spPr>
              <a:xfrm>
                <a:off x="955" y="3058"/>
                <a:ext cx="20" cy="25"/>
              </a:xfrm>
              <a:custGeom>
                <a:rect b="b" l="l" r="r" t="t"/>
                <a:pathLst>
                  <a:path extrusionOk="0" h="25" w="20">
                    <a:moveTo>
                      <a:pt x="0" y="0"/>
                    </a:moveTo>
                    <a:lnTo>
                      <a:pt x="13" y="0"/>
                    </a:lnTo>
                    <a:lnTo>
                      <a:pt x="15" y="1"/>
                    </a:lnTo>
                    <a:lnTo>
                      <a:pt x="16" y="2"/>
                    </a:lnTo>
                    <a:lnTo>
                      <a:pt x="17" y="5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18" y="23"/>
                    </a:lnTo>
                    <a:lnTo>
                      <a:pt x="19" y="23"/>
                    </a:lnTo>
                    <a:lnTo>
                      <a:pt x="19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0"/>
                    </a:lnTo>
                    <a:lnTo>
                      <a:pt x="12" y="18"/>
                    </a:lnTo>
                    <a:lnTo>
                      <a:pt x="11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81"/>
              <p:cNvSpPr/>
              <p:nvPr/>
            </p:nvSpPr>
            <p:spPr>
              <a:xfrm>
                <a:off x="963" y="3063"/>
                <a:ext cx="4" cy="1"/>
              </a:xfrm>
              <a:custGeom>
                <a:rect b="b" l="l" r="r" t="t"/>
                <a:pathLst>
                  <a:path extrusionOk="0" h="1" w="4">
                    <a:moveTo>
                      <a:pt x="3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8" name="Google Shape;3578;p81"/>
            <p:cNvGrpSpPr/>
            <p:nvPr/>
          </p:nvGrpSpPr>
          <p:grpSpPr>
            <a:xfrm>
              <a:off x="716" y="3058"/>
              <a:ext cx="19" cy="26"/>
              <a:chOff x="716" y="3058"/>
              <a:chExt cx="19" cy="26"/>
            </a:xfrm>
          </p:grpSpPr>
          <p:sp>
            <p:nvSpPr>
              <p:cNvPr id="3579" name="Google Shape;3579;p81"/>
              <p:cNvSpPr/>
              <p:nvPr/>
            </p:nvSpPr>
            <p:spPr>
              <a:xfrm>
                <a:off x="716" y="3058"/>
                <a:ext cx="19" cy="26"/>
              </a:xfrm>
              <a:custGeom>
                <a:rect b="b" l="l" r="r" t="t"/>
                <a:pathLst>
                  <a:path extrusionOk="0" h="26" w="19">
                    <a:moveTo>
                      <a:pt x="6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7" y="4"/>
                    </a:lnTo>
                    <a:lnTo>
                      <a:pt x="17" y="7"/>
                    </a:lnTo>
                    <a:lnTo>
                      <a:pt x="18" y="11"/>
                    </a:lnTo>
                    <a:lnTo>
                      <a:pt x="18" y="14"/>
                    </a:lnTo>
                    <a:lnTo>
                      <a:pt x="17" y="18"/>
                    </a:lnTo>
                    <a:lnTo>
                      <a:pt x="17" y="21"/>
                    </a:lnTo>
                    <a:lnTo>
                      <a:pt x="13" y="24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0" name="Google Shape;3580;p81"/>
              <p:cNvSpPr/>
              <p:nvPr/>
            </p:nvSpPr>
            <p:spPr>
              <a:xfrm>
                <a:off x="724" y="3062"/>
                <a:ext cx="2" cy="19"/>
              </a:xfrm>
              <a:custGeom>
                <a:rect b="b" l="l" r="r" t="t"/>
                <a:pathLst>
                  <a:path extrusionOk="0" h="19" w="2">
                    <a:moveTo>
                      <a:pt x="1" y="0"/>
                    </a:moveTo>
                    <a:lnTo>
                      <a:pt x="1" y="1"/>
                    </a:lnTo>
                    <a:lnTo>
                      <a:pt x="1" y="3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1" name="Google Shape;3581;p81"/>
            <p:cNvGrpSpPr/>
            <p:nvPr/>
          </p:nvGrpSpPr>
          <p:grpSpPr>
            <a:xfrm>
              <a:off x="743" y="3059"/>
              <a:ext cx="49" cy="25"/>
              <a:chOff x="743" y="3059"/>
              <a:chExt cx="49" cy="25"/>
            </a:xfrm>
          </p:grpSpPr>
          <p:sp>
            <p:nvSpPr>
              <p:cNvPr id="3582" name="Google Shape;3582;p81"/>
              <p:cNvSpPr/>
              <p:nvPr/>
            </p:nvSpPr>
            <p:spPr>
              <a:xfrm>
                <a:off x="743" y="3059"/>
                <a:ext cx="23" cy="25"/>
              </a:xfrm>
              <a:custGeom>
                <a:rect b="b" l="l" r="r" t="t"/>
                <a:pathLst>
                  <a:path extrusionOk="0" h="25" w="23">
                    <a:moveTo>
                      <a:pt x="0" y="24"/>
                    </a:moveTo>
                    <a:lnTo>
                      <a:pt x="6" y="24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4" y="5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8" y="2"/>
                    </a:lnTo>
                    <a:lnTo>
                      <a:pt x="18" y="17"/>
                    </a:lnTo>
                    <a:lnTo>
                      <a:pt x="1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3" name="Google Shape;3583;p81"/>
              <p:cNvSpPr/>
              <p:nvPr/>
            </p:nvSpPr>
            <p:spPr>
              <a:xfrm>
                <a:off x="773" y="3059"/>
                <a:ext cx="19" cy="25"/>
              </a:xfrm>
              <a:custGeom>
                <a:rect b="b" l="l" r="r" t="t"/>
                <a:pathLst>
                  <a:path extrusionOk="0" h="25" w="19">
                    <a:moveTo>
                      <a:pt x="0" y="0"/>
                    </a:moveTo>
                    <a:lnTo>
                      <a:pt x="17" y="0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3" y="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7" y="17"/>
                    </a:lnTo>
                    <a:lnTo>
                      <a:pt x="18" y="17"/>
                    </a:lnTo>
                    <a:lnTo>
                      <a:pt x="18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4" name="Google Shape;3584;p81"/>
            <p:cNvGrpSpPr/>
            <p:nvPr/>
          </p:nvGrpSpPr>
          <p:grpSpPr>
            <a:xfrm>
              <a:off x="844" y="3058"/>
              <a:ext cx="19" cy="26"/>
              <a:chOff x="844" y="3058"/>
              <a:chExt cx="19" cy="26"/>
            </a:xfrm>
          </p:grpSpPr>
          <p:sp>
            <p:nvSpPr>
              <p:cNvPr id="3585" name="Google Shape;3585;p81"/>
              <p:cNvSpPr/>
              <p:nvPr/>
            </p:nvSpPr>
            <p:spPr>
              <a:xfrm>
                <a:off x="844" y="3058"/>
                <a:ext cx="19" cy="26"/>
              </a:xfrm>
              <a:custGeom>
                <a:rect b="b" l="l" r="r" t="t"/>
                <a:pathLst>
                  <a:path extrusionOk="0" h="26" w="19">
                    <a:moveTo>
                      <a:pt x="6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11"/>
                    </a:lnTo>
                    <a:lnTo>
                      <a:pt x="18" y="14"/>
                    </a:lnTo>
                    <a:lnTo>
                      <a:pt x="17" y="18"/>
                    </a:lnTo>
                    <a:lnTo>
                      <a:pt x="17" y="21"/>
                    </a:lnTo>
                    <a:lnTo>
                      <a:pt x="14" y="24"/>
                    </a:lnTo>
                    <a:lnTo>
                      <a:pt x="12" y="25"/>
                    </a:lnTo>
                    <a:lnTo>
                      <a:pt x="6" y="25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6" name="Google Shape;3586;p81"/>
              <p:cNvSpPr/>
              <p:nvPr/>
            </p:nvSpPr>
            <p:spPr>
              <a:xfrm>
                <a:off x="852" y="3062"/>
                <a:ext cx="3" cy="19"/>
              </a:xfrm>
              <a:custGeom>
                <a:rect b="b" l="l" r="r" t="t"/>
                <a:pathLst>
                  <a:path extrusionOk="0" h="19" w="3">
                    <a:moveTo>
                      <a:pt x="1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7" name="Google Shape;3587;p81"/>
            <p:cNvGrpSpPr/>
            <p:nvPr/>
          </p:nvGrpSpPr>
          <p:grpSpPr>
            <a:xfrm>
              <a:off x="871" y="3058"/>
              <a:ext cx="42" cy="25"/>
              <a:chOff x="871" y="3058"/>
              <a:chExt cx="42" cy="25"/>
            </a:xfrm>
          </p:grpSpPr>
          <p:sp>
            <p:nvSpPr>
              <p:cNvPr id="3588" name="Google Shape;3588;p81"/>
              <p:cNvSpPr/>
              <p:nvPr/>
            </p:nvSpPr>
            <p:spPr>
              <a:xfrm>
                <a:off x="871" y="3058"/>
                <a:ext cx="18" cy="25"/>
              </a:xfrm>
              <a:custGeom>
                <a:rect b="b" l="l" r="r" t="t"/>
                <a:pathLst>
                  <a:path extrusionOk="0" h="25" w="18"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7"/>
                    </a:lnTo>
                    <a:lnTo>
                      <a:pt x="17" y="24"/>
                    </a:lnTo>
                    <a:lnTo>
                      <a:pt x="1" y="24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9" name="Google Shape;3589;p81"/>
              <p:cNvSpPr/>
              <p:nvPr/>
            </p:nvSpPr>
            <p:spPr>
              <a:xfrm>
                <a:off x="896" y="3058"/>
                <a:ext cx="17" cy="25"/>
              </a:xfrm>
              <a:custGeom>
                <a:rect b="b" l="l" r="r" t="t"/>
                <a:pathLst>
                  <a:path extrusionOk="0" h="25" w="17">
                    <a:moveTo>
                      <a:pt x="0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5" y="17"/>
                    </a:lnTo>
                    <a:lnTo>
                      <a:pt x="16" y="17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0" name="Google Shape;3590;p81"/>
            <p:cNvGrpSpPr/>
            <p:nvPr/>
          </p:nvGrpSpPr>
          <p:grpSpPr>
            <a:xfrm>
              <a:off x="920" y="3059"/>
              <a:ext cx="28" cy="24"/>
              <a:chOff x="920" y="3059"/>
              <a:chExt cx="28" cy="24"/>
            </a:xfrm>
          </p:grpSpPr>
          <p:sp>
            <p:nvSpPr>
              <p:cNvPr id="3591" name="Google Shape;3591;p81"/>
              <p:cNvSpPr/>
              <p:nvPr/>
            </p:nvSpPr>
            <p:spPr>
              <a:xfrm>
                <a:off x="920" y="3059"/>
                <a:ext cx="28" cy="24"/>
              </a:xfrm>
              <a:custGeom>
                <a:rect b="b" l="l" r="r" t="t"/>
                <a:pathLst>
                  <a:path extrusionOk="0" h="24" w="28">
                    <a:moveTo>
                      <a:pt x="16" y="0"/>
                    </a:moveTo>
                    <a:lnTo>
                      <a:pt x="25" y="22"/>
                    </a:lnTo>
                    <a:lnTo>
                      <a:pt x="27" y="22"/>
                    </a:lnTo>
                    <a:lnTo>
                      <a:pt x="27" y="23"/>
                    </a:lnTo>
                    <a:lnTo>
                      <a:pt x="12" y="23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2" y="15"/>
                    </a:lnTo>
                    <a:lnTo>
                      <a:pt x="7" y="15"/>
                    </a:lnTo>
                    <a:lnTo>
                      <a:pt x="4" y="22"/>
                    </a:lnTo>
                    <a:lnTo>
                      <a:pt x="7" y="22"/>
                    </a:lnTo>
                    <a:lnTo>
                      <a:pt x="7" y="23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9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2" name="Google Shape;3592;p81"/>
              <p:cNvSpPr/>
              <p:nvPr/>
            </p:nvSpPr>
            <p:spPr>
              <a:xfrm>
                <a:off x="927" y="3067"/>
                <a:ext cx="4" cy="1"/>
              </a:xfrm>
              <a:custGeom>
                <a:rect b="b" l="l" r="r" t="t"/>
                <a:pathLst>
                  <a:path extrusionOk="0" h="1" w="4">
                    <a:moveTo>
                      <a:pt x="2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3" name="Google Shape;3593;p81"/>
            <p:cNvGrpSpPr/>
            <p:nvPr/>
          </p:nvGrpSpPr>
          <p:grpSpPr>
            <a:xfrm>
              <a:off x="811" y="3059"/>
              <a:ext cx="23" cy="25"/>
              <a:chOff x="811" y="3059"/>
              <a:chExt cx="23" cy="25"/>
            </a:xfrm>
          </p:grpSpPr>
          <p:sp>
            <p:nvSpPr>
              <p:cNvPr id="3594" name="Google Shape;3594;p81"/>
              <p:cNvSpPr/>
              <p:nvPr/>
            </p:nvSpPr>
            <p:spPr>
              <a:xfrm>
                <a:off x="811" y="3059"/>
                <a:ext cx="23" cy="25"/>
              </a:xfrm>
              <a:custGeom>
                <a:rect b="b" l="l" r="r" t="t"/>
                <a:pathLst>
                  <a:path extrusionOk="0" h="25" w="23">
                    <a:moveTo>
                      <a:pt x="9" y="0"/>
                    </a:moveTo>
                    <a:lnTo>
                      <a:pt x="16" y="0"/>
                    </a:lnTo>
                    <a:lnTo>
                      <a:pt x="18" y="2"/>
                    </a:lnTo>
                    <a:lnTo>
                      <a:pt x="21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6" y="24"/>
                    </a:lnTo>
                    <a:lnTo>
                      <a:pt x="9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3" y="14"/>
                    </a:lnTo>
                    <a:lnTo>
                      <a:pt x="3" y="10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5" name="Google Shape;3595;p81"/>
              <p:cNvSpPr/>
              <p:nvPr/>
            </p:nvSpPr>
            <p:spPr>
              <a:xfrm>
                <a:off x="824" y="3063"/>
                <a:ext cx="1" cy="18"/>
              </a:xfrm>
              <a:custGeom>
                <a:rect b="b" l="l" r="r" t="t"/>
                <a:pathLst>
                  <a:path extrusionOk="0" h="18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6" name="Google Shape;3596;p81"/>
          <p:cNvGrpSpPr/>
          <p:nvPr/>
        </p:nvGrpSpPr>
        <p:grpSpPr>
          <a:xfrm>
            <a:off x="1012825" y="4443412"/>
            <a:ext cx="665162" cy="34925"/>
            <a:chOff x="638" y="2799"/>
            <a:chExt cx="419" cy="22"/>
          </a:xfrm>
        </p:grpSpPr>
        <p:grpSp>
          <p:nvGrpSpPr>
            <p:cNvPr id="3597" name="Google Shape;3597;p81"/>
            <p:cNvGrpSpPr/>
            <p:nvPr/>
          </p:nvGrpSpPr>
          <p:grpSpPr>
            <a:xfrm>
              <a:off x="638" y="2799"/>
              <a:ext cx="40" cy="22"/>
              <a:chOff x="638" y="2799"/>
              <a:chExt cx="40" cy="22"/>
            </a:xfrm>
          </p:grpSpPr>
          <p:sp>
            <p:nvSpPr>
              <p:cNvPr id="3598" name="Google Shape;3598;p81"/>
              <p:cNvSpPr/>
              <p:nvPr/>
            </p:nvSpPr>
            <p:spPr>
              <a:xfrm>
                <a:off x="638" y="2799"/>
                <a:ext cx="7" cy="22"/>
              </a:xfrm>
              <a:custGeom>
                <a:rect b="b" l="l" r="r" t="t"/>
                <a:pathLst>
                  <a:path extrusionOk="0" h="22" w="7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9" name="Google Shape;3599;p81"/>
              <p:cNvSpPr/>
              <p:nvPr/>
            </p:nvSpPr>
            <p:spPr>
              <a:xfrm>
                <a:off x="653" y="2799"/>
                <a:ext cx="11" cy="22"/>
              </a:xfrm>
              <a:custGeom>
                <a:rect b="b" l="l" r="r" t="t"/>
                <a:pathLst>
                  <a:path extrusionOk="0" h="22" w="11">
                    <a:moveTo>
                      <a:pt x="0" y="0"/>
                    </a:moveTo>
                    <a:lnTo>
                      <a:pt x="3" y="0"/>
                    </a:lnTo>
                    <a:lnTo>
                      <a:pt x="3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7" y="12"/>
                    </a:lnTo>
                    <a:lnTo>
                      <a:pt x="3" y="12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0" name="Google Shape;3600;p81"/>
              <p:cNvSpPr/>
              <p:nvPr/>
            </p:nvSpPr>
            <p:spPr>
              <a:xfrm>
                <a:off x="672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1" name="Google Shape;3601;p81"/>
            <p:cNvGrpSpPr/>
            <p:nvPr/>
          </p:nvGrpSpPr>
          <p:grpSpPr>
            <a:xfrm>
              <a:off x="695" y="2799"/>
              <a:ext cx="85" cy="22"/>
              <a:chOff x="695" y="2799"/>
              <a:chExt cx="85" cy="22"/>
            </a:xfrm>
          </p:grpSpPr>
          <p:sp>
            <p:nvSpPr>
              <p:cNvPr id="3602" name="Google Shape;3602;p81"/>
              <p:cNvSpPr/>
              <p:nvPr/>
            </p:nvSpPr>
            <p:spPr>
              <a:xfrm>
                <a:off x="695" y="2799"/>
                <a:ext cx="9" cy="22"/>
              </a:xfrm>
              <a:custGeom>
                <a:rect b="b" l="l" r="r" t="t"/>
                <a:pathLst>
                  <a:path extrusionOk="0" h="22" w="9">
                    <a:moveTo>
                      <a:pt x="0" y="0"/>
                    </a:moveTo>
                    <a:lnTo>
                      <a:pt x="3" y="0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18"/>
                    </a:lnTo>
                    <a:lnTo>
                      <a:pt x="6" y="2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3" name="Google Shape;3603;p81"/>
              <p:cNvSpPr/>
              <p:nvPr/>
            </p:nvSpPr>
            <p:spPr>
              <a:xfrm>
                <a:off x="714" y="2799"/>
                <a:ext cx="10" cy="22"/>
              </a:xfrm>
              <a:custGeom>
                <a:rect b="b" l="l" r="r" t="t"/>
                <a:pathLst>
                  <a:path extrusionOk="0" h="22" w="10">
                    <a:moveTo>
                      <a:pt x="0" y="0"/>
                    </a:moveTo>
                    <a:lnTo>
                      <a:pt x="3" y="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21"/>
                    </a:lnTo>
                    <a:lnTo>
                      <a:pt x="6" y="21"/>
                    </a:lnTo>
                    <a:lnTo>
                      <a:pt x="3" y="11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4" name="Google Shape;3604;p81"/>
              <p:cNvSpPr/>
              <p:nvPr/>
            </p:nvSpPr>
            <p:spPr>
              <a:xfrm>
                <a:off x="731" y="2799"/>
                <a:ext cx="3" cy="22"/>
              </a:xfrm>
              <a:custGeom>
                <a:rect b="b" l="l" r="r" t="t"/>
                <a:pathLst>
                  <a:path extrusionOk="0" h="22" w="3">
                    <a:moveTo>
                      <a:pt x="2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5" name="Google Shape;3605;p81"/>
              <p:cNvSpPr/>
              <p:nvPr/>
            </p:nvSpPr>
            <p:spPr>
              <a:xfrm>
                <a:off x="741" y="2799"/>
                <a:ext cx="7" cy="22"/>
              </a:xfrm>
              <a:custGeom>
                <a:rect b="b" l="l" r="r" t="t"/>
                <a:pathLst>
                  <a:path extrusionOk="0" h="22" w="7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6" name="Google Shape;3606;p81"/>
              <p:cNvSpPr/>
              <p:nvPr/>
            </p:nvSpPr>
            <p:spPr>
              <a:xfrm>
                <a:off x="756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7" name="Google Shape;3607;p81"/>
              <p:cNvSpPr/>
              <p:nvPr/>
            </p:nvSpPr>
            <p:spPr>
              <a:xfrm>
                <a:off x="771" y="2799"/>
                <a:ext cx="9" cy="22"/>
              </a:xfrm>
              <a:custGeom>
                <a:rect b="b" l="l" r="r" t="t"/>
                <a:pathLst>
                  <a:path extrusionOk="0" h="22" w="9">
                    <a:moveTo>
                      <a:pt x="0" y="0"/>
                    </a:moveTo>
                    <a:lnTo>
                      <a:pt x="7" y="0"/>
                    </a:lnTo>
                    <a:lnTo>
                      <a:pt x="8" y="3"/>
                    </a:lnTo>
                    <a:lnTo>
                      <a:pt x="8" y="18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8" name="Google Shape;3608;p81"/>
            <p:cNvGrpSpPr/>
            <p:nvPr/>
          </p:nvGrpSpPr>
          <p:grpSpPr>
            <a:xfrm>
              <a:off x="799" y="2799"/>
              <a:ext cx="86" cy="22"/>
              <a:chOff x="799" y="2799"/>
              <a:chExt cx="86" cy="22"/>
            </a:xfrm>
          </p:grpSpPr>
          <p:sp>
            <p:nvSpPr>
              <p:cNvPr id="3609" name="Google Shape;3609;p81"/>
              <p:cNvSpPr/>
              <p:nvPr/>
            </p:nvSpPr>
            <p:spPr>
              <a:xfrm>
                <a:off x="799" y="2799"/>
                <a:ext cx="8" cy="22"/>
              </a:xfrm>
              <a:custGeom>
                <a:rect b="b" l="l" r="r" t="t"/>
                <a:pathLst>
                  <a:path extrusionOk="0" h="22" w="8">
                    <a:moveTo>
                      <a:pt x="2" y="0"/>
                    </a:moveTo>
                    <a:lnTo>
                      <a:pt x="6" y="0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0" name="Google Shape;3610;p81"/>
              <p:cNvSpPr/>
              <p:nvPr/>
            </p:nvSpPr>
            <p:spPr>
              <a:xfrm>
                <a:off x="816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1" name="Google Shape;3611;p81"/>
              <p:cNvSpPr/>
              <p:nvPr/>
            </p:nvSpPr>
            <p:spPr>
              <a:xfrm>
                <a:off x="828" y="2799"/>
                <a:ext cx="11" cy="22"/>
              </a:xfrm>
              <a:custGeom>
                <a:rect b="b" l="l" r="r" t="t"/>
                <a:pathLst>
                  <a:path extrusionOk="0" h="22" w="11">
                    <a:moveTo>
                      <a:pt x="3" y="0"/>
                    </a:moveTo>
                    <a:lnTo>
                      <a:pt x="7" y="0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5" y="4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2" name="Google Shape;3612;p81"/>
              <p:cNvSpPr/>
              <p:nvPr/>
            </p:nvSpPr>
            <p:spPr>
              <a:xfrm>
                <a:off x="845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21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3" name="Google Shape;3613;p81"/>
              <p:cNvSpPr/>
              <p:nvPr/>
            </p:nvSpPr>
            <p:spPr>
              <a:xfrm>
                <a:off x="861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4" name="Google Shape;3614;p81"/>
              <p:cNvSpPr/>
              <p:nvPr/>
            </p:nvSpPr>
            <p:spPr>
              <a:xfrm>
                <a:off x="877" y="2799"/>
                <a:ext cx="8" cy="22"/>
              </a:xfrm>
              <a:custGeom>
                <a:rect b="b" l="l" r="r" t="t"/>
                <a:pathLst>
                  <a:path extrusionOk="0" h="22" w="8">
                    <a:moveTo>
                      <a:pt x="1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5" name="Google Shape;3615;p81"/>
            <p:cNvGrpSpPr/>
            <p:nvPr/>
          </p:nvGrpSpPr>
          <p:grpSpPr>
            <a:xfrm>
              <a:off x="902" y="2799"/>
              <a:ext cx="25" cy="22"/>
              <a:chOff x="902" y="2799"/>
              <a:chExt cx="25" cy="22"/>
            </a:xfrm>
          </p:grpSpPr>
          <p:sp>
            <p:nvSpPr>
              <p:cNvPr id="3616" name="Google Shape;3616;p81"/>
              <p:cNvSpPr/>
              <p:nvPr/>
            </p:nvSpPr>
            <p:spPr>
              <a:xfrm>
                <a:off x="902" y="2799"/>
                <a:ext cx="9" cy="22"/>
              </a:xfrm>
              <a:custGeom>
                <a:rect b="b" l="l" r="r" t="t"/>
                <a:pathLst>
                  <a:path extrusionOk="0" h="22" w="9">
                    <a:moveTo>
                      <a:pt x="2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8" y="17"/>
                    </a:lnTo>
                    <a:lnTo>
                      <a:pt x="6" y="21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0" y="17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7" name="Google Shape;3617;p81"/>
              <p:cNvSpPr/>
              <p:nvPr/>
            </p:nvSpPr>
            <p:spPr>
              <a:xfrm>
                <a:off x="922" y="2799"/>
                <a:ext cx="5" cy="22"/>
              </a:xfrm>
              <a:custGeom>
                <a:rect b="b" l="l" r="r" t="t"/>
                <a:pathLst>
                  <a:path extrusionOk="0" h="22" w="5">
                    <a:moveTo>
                      <a:pt x="0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8" name="Google Shape;3618;p81"/>
            <p:cNvGrpSpPr/>
            <p:nvPr/>
          </p:nvGrpSpPr>
          <p:grpSpPr>
            <a:xfrm>
              <a:off x="942" y="2799"/>
              <a:ext cx="115" cy="22"/>
              <a:chOff x="942" y="2799"/>
              <a:chExt cx="115" cy="22"/>
            </a:xfrm>
          </p:grpSpPr>
          <p:sp>
            <p:nvSpPr>
              <p:cNvPr id="3619" name="Google Shape;3619;p81"/>
              <p:cNvSpPr/>
              <p:nvPr/>
            </p:nvSpPr>
            <p:spPr>
              <a:xfrm>
                <a:off x="942" y="2799"/>
                <a:ext cx="12" cy="22"/>
              </a:xfrm>
              <a:custGeom>
                <a:rect b="b" l="l" r="r" t="t"/>
                <a:pathLst>
                  <a:path extrusionOk="0" h="22" w="12">
                    <a:moveTo>
                      <a:pt x="3" y="0"/>
                    </a:moveTo>
                    <a:lnTo>
                      <a:pt x="8" y="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6" y="17"/>
                    </a:lnTo>
                    <a:lnTo>
                      <a:pt x="6" y="13"/>
                    </a:lnTo>
                    <a:lnTo>
                      <a:pt x="5" y="4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p81"/>
              <p:cNvSpPr/>
              <p:nvPr/>
            </p:nvSpPr>
            <p:spPr>
              <a:xfrm>
                <a:off x="962" y="2799"/>
                <a:ext cx="13" cy="22"/>
              </a:xfrm>
              <a:custGeom>
                <a:rect b="b" l="l" r="r" t="t"/>
                <a:pathLst>
                  <a:path extrusionOk="0" h="22" w="13">
                    <a:moveTo>
                      <a:pt x="0" y="21"/>
                    </a:moveTo>
                    <a:lnTo>
                      <a:pt x="4" y="21"/>
                    </a:lnTo>
                    <a:lnTo>
                      <a:pt x="4" y="10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9" y="10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6" y="1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81"/>
              <p:cNvSpPr/>
              <p:nvPr/>
            </p:nvSpPr>
            <p:spPr>
              <a:xfrm>
                <a:off x="986" y="2799"/>
                <a:ext cx="6" cy="22"/>
              </a:xfrm>
              <a:custGeom>
                <a:rect b="b" l="l" r="r" t="t"/>
                <a:pathLst>
                  <a:path extrusionOk="0" h="22" w="6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5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2" name="Google Shape;3622;p81"/>
              <p:cNvSpPr/>
              <p:nvPr/>
            </p:nvSpPr>
            <p:spPr>
              <a:xfrm>
                <a:off x="1001" y="2799"/>
                <a:ext cx="8" cy="22"/>
              </a:xfrm>
              <a:custGeom>
                <a:rect b="b" l="l" r="r" t="t"/>
                <a:pathLst>
                  <a:path extrusionOk="0" h="22" w="8">
                    <a:moveTo>
                      <a:pt x="0" y="0"/>
                    </a:moveTo>
                    <a:lnTo>
                      <a:pt x="6" y="0"/>
                    </a:lnTo>
                    <a:lnTo>
                      <a:pt x="7" y="2"/>
                    </a:lnTo>
                    <a:lnTo>
                      <a:pt x="7" y="8"/>
                    </a:lnTo>
                    <a:lnTo>
                      <a:pt x="6" y="10"/>
                    </a:lnTo>
                    <a:lnTo>
                      <a:pt x="7" y="13"/>
                    </a:lnTo>
                    <a:lnTo>
                      <a:pt x="7" y="21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3" name="Google Shape;3623;p81"/>
              <p:cNvSpPr/>
              <p:nvPr/>
            </p:nvSpPr>
            <p:spPr>
              <a:xfrm>
                <a:off x="1017" y="2799"/>
                <a:ext cx="3" cy="22"/>
              </a:xfrm>
              <a:custGeom>
                <a:rect b="b" l="l" r="r" t="t"/>
                <a:pathLst>
                  <a:path extrusionOk="0" h="22" w="3">
                    <a:moveTo>
                      <a:pt x="2" y="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4" name="Google Shape;3624;p81"/>
              <p:cNvSpPr/>
              <p:nvPr/>
            </p:nvSpPr>
            <p:spPr>
              <a:xfrm>
                <a:off x="1028" y="2799"/>
                <a:ext cx="9" cy="22"/>
              </a:xfrm>
              <a:custGeom>
                <a:rect b="b" l="l" r="r" t="t"/>
                <a:pathLst>
                  <a:path extrusionOk="0" h="22" w="9">
                    <a:moveTo>
                      <a:pt x="2" y="0"/>
                    </a:moveTo>
                    <a:lnTo>
                      <a:pt x="6" y="0"/>
                    </a:lnTo>
                    <a:lnTo>
                      <a:pt x="8" y="3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17"/>
                    </a:lnTo>
                    <a:lnTo>
                      <a:pt x="5" y="17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8" y="18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5" name="Google Shape;3625;p81"/>
              <p:cNvSpPr/>
              <p:nvPr/>
            </p:nvSpPr>
            <p:spPr>
              <a:xfrm>
                <a:off x="1045" y="2799"/>
                <a:ext cx="12" cy="22"/>
              </a:xfrm>
              <a:custGeom>
                <a:rect b="b" l="l" r="r" t="t"/>
                <a:pathLst>
                  <a:path extrusionOk="0" h="22" w="12">
                    <a:moveTo>
                      <a:pt x="3" y="0"/>
                    </a:moveTo>
                    <a:lnTo>
                      <a:pt x="8" y="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7" y="17"/>
                    </a:lnTo>
                    <a:lnTo>
                      <a:pt x="7" y="13"/>
                    </a:lnTo>
                    <a:lnTo>
                      <a:pt x="6" y="4"/>
                    </a:lnTo>
                    <a:lnTo>
                      <a:pt x="4" y="13"/>
                    </a:lnTo>
                    <a:lnTo>
                      <a:pt x="7" y="13"/>
                    </a:lnTo>
                    <a:lnTo>
                      <a:pt x="7" y="17"/>
                    </a:lnTo>
                    <a:lnTo>
                      <a:pt x="4" y="17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6" name="Google Shape;3626;p81"/>
          <p:cNvGrpSpPr/>
          <p:nvPr/>
        </p:nvGrpSpPr>
        <p:grpSpPr>
          <a:xfrm>
            <a:off x="771525" y="5114925"/>
            <a:ext cx="1577975" cy="793750"/>
            <a:chOff x="486" y="3222"/>
            <a:chExt cx="994" cy="500"/>
          </a:xfrm>
        </p:grpSpPr>
        <p:sp>
          <p:nvSpPr>
            <p:cNvPr id="3627" name="Google Shape;3627;p81"/>
            <p:cNvSpPr txBox="1"/>
            <p:nvPr/>
          </p:nvSpPr>
          <p:spPr>
            <a:xfrm>
              <a:off x="486" y="3222"/>
              <a:ext cx="994" cy="500"/>
            </a:xfrm>
            <a:prstGeom prst="rect">
              <a:avLst/>
            </a:prstGeom>
            <a:solidFill>
              <a:srgbClr val="BFFFB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81"/>
            <p:cNvSpPr txBox="1"/>
            <p:nvPr/>
          </p:nvSpPr>
          <p:spPr>
            <a:xfrm>
              <a:off x="507" y="3247"/>
              <a:ext cx="951" cy="449"/>
            </a:xfrm>
            <a:prstGeom prst="rect">
              <a:avLst/>
            </a:prstGeom>
            <a:solidFill>
              <a:srgbClr val="008000"/>
            </a:solidFill>
            <a:ln cap="flat" cmpd="sng" w="12700">
              <a:solidFill>
                <a:srgbClr val="DFF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81"/>
            <p:cNvSpPr/>
            <p:nvPr/>
          </p:nvSpPr>
          <p:spPr>
            <a:xfrm>
              <a:off x="571" y="3284"/>
              <a:ext cx="827" cy="380"/>
            </a:xfrm>
            <a:custGeom>
              <a:rect b="b" l="l" r="r" t="t"/>
              <a:pathLst>
                <a:path extrusionOk="0" h="380" w="827">
                  <a:moveTo>
                    <a:pt x="0" y="0"/>
                  </a:moveTo>
                  <a:lnTo>
                    <a:pt x="826" y="0"/>
                  </a:lnTo>
                  <a:lnTo>
                    <a:pt x="826" y="379"/>
                  </a:lnTo>
                  <a:lnTo>
                    <a:pt x="0" y="379"/>
                  </a:lnTo>
                  <a:lnTo>
                    <a:pt x="0" y="0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D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0" name="Google Shape;3630;p81"/>
          <p:cNvGrpSpPr/>
          <p:nvPr/>
        </p:nvGrpSpPr>
        <p:grpSpPr>
          <a:xfrm>
            <a:off x="1350962" y="5697537"/>
            <a:ext cx="411162" cy="88900"/>
            <a:chOff x="851" y="3589"/>
            <a:chExt cx="259" cy="56"/>
          </a:xfrm>
        </p:grpSpPr>
        <p:grpSp>
          <p:nvGrpSpPr>
            <p:cNvPr id="3631" name="Google Shape;3631;p81"/>
            <p:cNvGrpSpPr/>
            <p:nvPr/>
          </p:nvGrpSpPr>
          <p:grpSpPr>
            <a:xfrm>
              <a:off x="851" y="3589"/>
              <a:ext cx="39" cy="54"/>
              <a:chOff x="851" y="3589"/>
              <a:chExt cx="39" cy="54"/>
            </a:xfrm>
          </p:grpSpPr>
          <p:sp>
            <p:nvSpPr>
              <p:cNvPr id="3632" name="Google Shape;3632;p81"/>
              <p:cNvSpPr/>
              <p:nvPr/>
            </p:nvSpPr>
            <p:spPr>
              <a:xfrm>
                <a:off x="853" y="3606"/>
                <a:ext cx="35" cy="34"/>
              </a:xfrm>
              <a:custGeom>
                <a:rect b="b" l="l" r="r" t="t"/>
                <a:pathLst>
                  <a:path extrusionOk="0" h="34" w="35">
                    <a:moveTo>
                      <a:pt x="34" y="33"/>
                    </a:moveTo>
                    <a:lnTo>
                      <a:pt x="21" y="26"/>
                    </a:lnTo>
                    <a:lnTo>
                      <a:pt x="9" y="15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9" y="8"/>
                    </a:lnTo>
                    <a:lnTo>
                      <a:pt x="27" y="19"/>
                    </a:lnTo>
                    <a:lnTo>
                      <a:pt x="34" y="3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3" name="Google Shape;3633;p81"/>
              <p:cNvSpPr/>
              <p:nvPr/>
            </p:nvSpPr>
            <p:spPr>
              <a:xfrm>
                <a:off x="865" y="3589"/>
                <a:ext cx="25" cy="45"/>
              </a:xfrm>
              <a:custGeom>
                <a:rect b="b" l="l" r="r" t="t"/>
                <a:pathLst>
                  <a:path extrusionOk="0" h="45" w="25">
                    <a:moveTo>
                      <a:pt x="24" y="44"/>
                    </a:moveTo>
                    <a:lnTo>
                      <a:pt x="14" y="32"/>
                    </a:lnTo>
                    <a:lnTo>
                      <a:pt x="7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8" y="6"/>
                    </a:lnTo>
                    <a:lnTo>
                      <a:pt x="14" y="12"/>
                    </a:lnTo>
                    <a:lnTo>
                      <a:pt x="20" y="22"/>
                    </a:lnTo>
                    <a:lnTo>
                      <a:pt x="23" y="33"/>
                    </a:lnTo>
                    <a:lnTo>
                      <a:pt x="24" y="44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4" name="Google Shape;3634;p81"/>
              <p:cNvSpPr/>
              <p:nvPr/>
            </p:nvSpPr>
            <p:spPr>
              <a:xfrm>
                <a:off x="851" y="3629"/>
                <a:ext cx="33" cy="14"/>
              </a:xfrm>
              <a:custGeom>
                <a:rect b="b" l="l" r="r" t="t"/>
                <a:pathLst>
                  <a:path extrusionOk="0" h="14" w="33">
                    <a:moveTo>
                      <a:pt x="32" y="13"/>
                    </a:moveTo>
                    <a:lnTo>
                      <a:pt x="21" y="11"/>
                    </a:lnTo>
                    <a:lnTo>
                      <a:pt x="9" y="6"/>
                    </a:lnTo>
                    <a:lnTo>
                      <a:pt x="0" y="0"/>
                    </a:lnTo>
                    <a:lnTo>
                      <a:pt x="9" y="1"/>
                    </a:lnTo>
                    <a:lnTo>
                      <a:pt x="18" y="3"/>
                    </a:lnTo>
                    <a:lnTo>
                      <a:pt x="26" y="7"/>
                    </a:lnTo>
                    <a:lnTo>
                      <a:pt x="32" y="13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5" name="Google Shape;3635;p81"/>
            <p:cNvGrpSpPr/>
            <p:nvPr/>
          </p:nvGrpSpPr>
          <p:grpSpPr>
            <a:xfrm>
              <a:off x="1071" y="3590"/>
              <a:ext cx="39" cy="55"/>
              <a:chOff x="1071" y="3590"/>
              <a:chExt cx="39" cy="55"/>
            </a:xfrm>
          </p:grpSpPr>
          <p:sp>
            <p:nvSpPr>
              <p:cNvPr id="3636" name="Google Shape;3636;p81"/>
              <p:cNvSpPr/>
              <p:nvPr/>
            </p:nvSpPr>
            <p:spPr>
              <a:xfrm>
                <a:off x="1073" y="3607"/>
                <a:ext cx="35" cy="35"/>
              </a:xfrm>
              <a:custGeom>
                <a:rect b="b" l="l" r="r" t="t"/>
                <a:pathLst>
                  <a:path extrusionOk="0" h="35" w="35">
                    <a:moveTo>
                      <a:pt x="0" y="34"/>
                    </a:moveTo>
                    <a:lnTo>
                      <a:pt x="12" y="27"/>
                    </a:lnTo>
                    <a:lnTo>
                      <a:pt x="25" y="15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7" name="Google Shape;3637;p81"/>
              <p:cNvSpPr/>
              <p:nvPr/>
            </p:nvSpPr>
            <p:spPr>
              <a:xfrm>
                <a:off x="1071" y="3590"/>
                <a:ext cx="25" cy="46"/>
              </a:xfrm>
              <a:custGeom>
                <a:rect b="b" l="l" r="r" t="t"/>
                <a:pathLst>
                  <a:path extrusionOk="0" h="46" w="25">
                    <a:moveTo>
                      <a:pt x="0" y="45"/>
                    </a:moveTo>
                    <a:lnTo>
                      <a:pt x="10" y="32"/>
                    </a:lnTo>
                    <a:lnTo>
                      <a:pt x="17" y="21"/>
                    </a:lnTo>
                    <a:lnTo>
                      <a:pt x="20" y="12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5" y="22"/>
                    </a:lnTo>
                    <a:lnTo>
                      <a:pt x="1" y="33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8" name="Google Shape;3638;p81"/>
              <p:cNvSpPr/>
              <p:nvPr/>
            </p:nvSpPr>
            <p:spPr>
              <a:xfrm>
                <a:off x="1076" y="3630"/>
                <a:ext cx="34" cy="15"/>
              </a:xfrm>
              <a:custGeom>
                <a:rect b="b" l="l" r="r" t="t"/>
                <a:pathLst>
                  <a:path extrusionOk="0" h="15" w="34">
                    <a:moveTo>
                      <a:pt x="0" y="14"/>
                    </a:moveTo>
                    <a:lnTo>
                      <a:pt x="12" y="11"/>
                    </a:lnTo>
                    <a:lnTo>
                      <a:pt x="24" y="6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3F5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39" name="Google Shape;3639;p81"/>
          <p:cNvGrpSpPr/>
          <p:nvPr/>
        </p:nvGrpSpPr>
        <p:grpSpPr>
          <a:xfrm>
            <a:off x="1230312" y="5324475"/>
            <a:ext cx="666750" cy="555625"/>
            <a:chOff x="775" y="3354"/>
            <a:chExt cx="420" cy="350"/>
          </a:xfrm>
        </p:grpSpPr>
        <p:grpSp>
          <p:nvGrpSpPr>
            <p:cNvPr id="3640" name="Google Shape;3640;p81"/>
            <p:cNvGrpSpPr/>
            <p:nvPr/>
          </p:nvGrpSpPr>
          <p:grpSpPr>
            <a:xfrm>
              <a:off x="867" y="3354"/>
              <a:ext cx="232" cy="329"/>
              <a:chOff x="867" y="3354"/>
              <a:chExt cx="232" cy="329"/>
            </a:xfrm>
          </p:grpSpPr>
          <p:grpSp>
            <p:nvGrpSpPr>
              <p:cNvPr id="3641" name="Google Shape;3641;p81"/>
              <p:cNvGrpSpPr/>
              <p:nvPr/>
            </p:nvGrpSpPr>
            <p:grpSpPr>
              <a:xfrm>
                <a:off x="867" y="3354"/>
                <a:ext cx="232" cy="329"/>
                <a:chOff x="867" y="3354"/>
                <a:chExt cx="232" cy="329"/>
              </a:xfrm>
            </p:grpSpPr>
            <p:grpSp>
              <p:nvGrpSpPr>
                <p:cNvPr id="3642" name="Google Shape;3642;p81"/>
                <p:cNvGrpSpPr/>
                <p:nvPr/>
              </p:nvGrpSpPr>
              <p:grpSpPr>
                <a:xfrm>
                  <a:off x="867" y="3354"/>
                  <a:ext cx="232" cy="68"/>
                  <a:chOff x="867" y="3354"/>
                  <a:chExt cx="232" cy="68"/>
                </a:xfrm>
              </p:grpSpPr>
              <p:sp>
                <p:nvSpPr>
                  <p:cNvPr id="3643" name="Google Shape;3643;p81"/>
                  <p:cNvSpPr/>
                  <p:nvPr/>
                </p:nvSpPr>
                <p:spPr>
                  <a:xfrm>
                    <a:off x="867" y="3354"/>
                    <a:ext cx="114" cy="68"/>
                  </a:xfrm>
                  <a:custGeom>
                    <a:rect b="b" l="l" r="r" t="t"/>
                    <a:pathLst>
                      <a:path extrusionOk="0" h="68" w="114">
                        <a:moveTo>
                          <a:pt x="0" y="0"/>
                        </a:moveTo>
                        <a:lnTo>
                          <a:pt x="113" y="0"/>
                        </a:lnTo>
                        <a:lnTo>
                          <a:pt x="113" y="67"/>
                        </a:lnTo>
                        <a:lnTo>
                          <a:pt x="32" y="67"/>
                        </a:lnTo>
                        <a:lnTo>
                          <a:pt x="32" y="32"/>
                        </a:lnTo>
                        <a:lnTo>
                          <a:pt x="31" y="27"/>
                        </a:lnTo>
                        <a:lnTo>
                          <a:pt x="28" y="24"/>
                        </a:lnTo>
                        <a:lnTo>
                          <a:pt x="23" y="2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4" name="Google Shape;3644;p81"/>
                  <p:cNvSpPr/>
                  <p:nvPr/>
                </p:nvSpPr>
                <p:spPr>
                  <a:xfrm>
                    <a:off x="985" y="3354"/>
                    <a:ext cx="114" cy="68"/>
                  </a:xfrm>
                  <a:custGeom>
                    <a:rect b="b" l="l" r="r" t="t"/>
                    <a:pathLst>
                      <a:path extrusionOk="0" h="68" w="114">
                        <a:moveTo>
                          <a:pt x="113" y="0"/>
                        </a:moveTo>
                        <a:lnTo>
                          <a:pt x="0" y="0"/>
                        </a:lnTo>
                        <a:lnTo>
                          <a:pt x="0" y="67"/>
                        </a:lnTo>
                        <a:lnTo>
                          <a:pt x="81" y="67"/>
                        </a:lnTo>
                        <a:lnTo>
                          <a:pt x="81" y="32"/>
                        </a:lnTo>
                        <a:lnTo>
                          <a:pt x="82" y="27"/>
                        </a:lnTo>
                        <a:lnTo>
                          <a:pt x="85" y="24"/>
                        </a:lnTo>
                        <a:lnTo>
                          <a:pt x="90" y="22"/>
                        </a:lnTo>
                        <a:lnTo>
                          <a:pt x="113" y="22"/>
                        </a:lnTo>
                        <a:lnTo>
                          <a:pt x="113" y="0"/>
                        </a:lnTo>
                      </a:path>
                    </a:pathLst>
                  </a:custGeom>
                  <a:solidFill>
                    <a:srgbClr val="008000"/>
                  </a:solidFill>
                  <a:ln cap="rnd" cmpd="sng" w="12700">
                    <a:solidFill>
                      <a:srgbClr val="3F5F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45" name="Google Shape;3645;p81"/>
                <p:cNvSpPr/>
                <p:nvPr/>
              </p:nvSpPr>
              <p:spPr>
                <a:xfrm>
                  <a:off x="875" y="3356"/>
                  <a:ext cx="211" cy="327"/>
                </a:xfrm>
                <a:prstGeom prst="ellipse">
                  <a:avLst/>
                </a:prstGeom>
                <a:solidFill>
                  <a:srgbClr val="3F5F00"/>
                </a:solidFill>
                <a:ln cap="flat" cmpd="sng" w="12700">
                  <a:solidFill>
                    <a:srgbClr val="DFF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46" name="Google Shape;3646;p81"/>
              <p:cNvGrpSpPr/>
              <p:nvPr/>
            </p:nvGrpSpPr>
            <p:grpSpPr>
              <a:xfrm>
                <a:off x="877" y="3366"/>
                <a:ext cx="201" cy="288"/>
                <a:chOff x="877" y="3366"/>
                <a:chExt cx="201" cy="288"/>
              </a:xfrm>
            </p:grpSpPr>
            <p:sp>
              <p:nvSpPr>
                <p:cNvPr id="3647" name="Google Shape;3647;p81"/>
                <p:cNvSpPr/>
                <p:nvPr/>
              </p:nvSpPr>
              <p:spPr>
                <a:xfrm>
                  <a:off x="1014" y="3539"/>
                  <a:ext cx="64" cy="115"/>
                </a:xfrm>
                <a:custGeom>
                  <a:rect b="b" l="l" r="r" t="t"/>
                  <a:pathLst>
                    <a:path extrusionOk="0" h="115" w="64">
                      <a:moveTo>
                        <a:pt x="0" y="0"/>
                      </a:moveTo>
                      <a:lnTo>
                        <a:pt x="13" y="7"/>
                      </a:lnTo>
                      <a:lnTo>
                        <a:pt x="14" y="22"/>
                      </a:lnTo>
                      <a:lnTo>
                        <a:pt x="31" y="31"/>
                      </a:lnTo>
                      <a:lnTo>
                        <a:pt x="51" y="36"/>
                      </a:lnTo>
                      <a:lnTo>
                        <a:pt x="63" y="43"/>
                      </a:lnTo>
                      <a:lnTo>
                        <a:pt x="61" y="50"/>
                      </a:lnTo>
                      <a:lnTo>
                        <a:pt x="59" y="59"/>
                      </a:lnTo>
                      <a:lnTo>
                        <a:pt x="54" y="69"/>
                      </a:lnTo>
                      <a:lnTo>
                        <a:pt x="51" y="78"/>
                      </a:lnTo>
                      <a:lnTo>
                        <a:pt x="47" y="85"/>
                      </a:lnTo>
                      <a:lnTo>
                        <a:pt x="43" y="94"/>
                      </a:lnTo>
                      <a:lnTo>
                        <a:pt x="35" y="105"/>
                      </a:lnTo>
                      <a:lnTo>
                        <a:pt x="29" y="114"/>
                      </a:lnTo>
                      <a:lnTo>
                        <a:pt x="9" y="32"/>
                      </a:lnTo>
                      <a:lnTo>
                        <a:pt x="1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8" name="Google Shape;3648;p81"/>
                <p:cNvSpPr/>
                <p:nvPr/>
              </p:nvSpPr>
              <p:spPr>
                <a:xfrm>
                  <a:off x="948" y="3524"/>
                  <a:ext cx="92" cy="130"/>
                </a:xfrm>
                <a:custGeom>
                  <a:rect b="b" l="l" r="r" t="t"/>
                  <a:pathLst>
                    <a:path extrusionOk="0" h="130" w="92">
                      <a:moveTo>
                        <a:pt x="91" y="129"/>
                      </a:moveTo>
                      <a:lnTo>
                        <a:pt x="51" y="129"/>
                      </a:lnTo>
                      <a:lnTo>
                        <a:pt x="33" y="129"/>
                      </a:lnTo>
                      <a:lnTo>
                        <a:pt x="33" y="105"/>
                      </a:lnTo>
                      <a:lnTo>
                        <a:pt x="26" y="73"/>
                      </a:lnTo>
                      <a:lnTo>
                        <a:pt x="17" y="42"/>
                      </a:lnTo>
                      <a:lnTo>
                        <a:pt x="17" y="24"/>
                      </a:lnTo>
                      <a:lnTo>
                        <a:pt x="6" y="14"/>
                      </a:ln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3" y="15"/>
                      </a:lnTo>
                      <a:lnTo>
                        <a:pt x="36" y="18"/>
                      </a:lnTo>
                      <a:lnTo>
                        <a:pt x="42" y="21"/>
                      </a:lnTo>
                      <a:lnTo>
                        <a:pt x="48" y="21"/>
                      </a:lnTo>
                      <a:lnTo>
                        <a:pt x="56" y="18"/>
                      </a:lnTo>
                      <a:lnTo>
                        <a:pt x="62" y="15"/>
                      </a:lnTo>
                      <a:lnTo>
                        <a:pt x="62" y="35"/>
                      </a:lnTo>
                      <a:lnTo>
                        <a:pt x="71" y="47"/>
                      </a:lnTo>
                      <a:lnTo>
                        <a:pt x="83" y="96"/>
                      </a:lnTo>
                      <a:lnTo>
                        <a:pt x="91" y="129"/>
                      </a:lnTo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9" name="Google Shape;3649;p81"/>
                <p:cNvSpPr/>
                <p:nvPr/>
              </p:nvSpPr>
              <p:spPr>
                <a:xfrm>
                  <a:off x="933" y="3377"/>
                  <a:ext cx="98" cy="162"/>
                </a:xfrm>
                <a:custGeom>
                  <a:rect b="b" l="l" r="r" t="t"/>
                  <a:pathLst>
                    <a:path extrusionOk="0" h="162" w="98">
                      <a:moveTo>
                        <a:pt x="11" y="126"/>
                      </a:moveTo>
                      <a:lnTo>
                        <a:pt x="9" y="108"/>
                      </a:lnTo>
                      <a:lnTo>
                        <a:pt x="3" y="87"/>
                      </a:lnTo>
                      <a:lnTo>
                        <a:pt x="0" y="54"/>
                      </a:lnTo>
                      <a:lnTo>
                        <a:pt x="13" y="21"/>
                      </a:lnTo>
                      <a:lnTo>
                        <a:pt x="29" y="7"/>
                      </a:lnTo>
                      <a:lnTo>
                        <a:pt x="49" y="1"/>
                      </a:lnTo>
                      <a:lnTo>
                        <a:pt x="67" y="0"/>
                      </a:lnTo>
                      <a:lnTo>
                        <a:pt x="82" y="10"/>
                      </a:lnTo>
                      <a:lnTo>
                        <a:pt x="93" y="36"/>
                      </a:lnTo>
                      <a:lnTo>
                        <a:pt x="97" y="57"/>
                      </a:lnTo>
                      <a:lnTo>
                        <a:pt x="96" y="86"/>
                      </a:lnTo>
                      <a:lnTo>
                        <a:pt x="94" y="108"/>
                      </a:lnTo>
                      <a:lnTo>
                        <a:pt x="93" y="117"/>
                      </a:lnTo>
                      <a:lnTo>
                        <a:pt x="91" y="126"/>
                      </a:lnTo>
                      <a:lnTo>
                        <a:pt x="86" y="134"/>
                      </a:lnTo>
                      <a:lnTo>
                        <a:pt x="80" y="138"/>
                      </a:lnTo>
                      <a:lnTo>
                        <a:pt x="75" y="141"/>
                      </a:lnTo>
                      <a:lnTo>
                        <a:pt x="76" y="155"/>
                      </a:lnTo>
                      <a:lnTo>
                        <a:pt x="70" y="158"/>
                      </a:lnTo>
                      <a:lnTo>
                        <a:pt x="63" y="161"/>
                      </a:lnTo>
                      <a:lnTo>
                        <a:pt x="50" y="160"/>
                      </a:lnTo>
                      <a:lnTo>
                        <a:pt x="40" y="155"/>
                      </a:lnTo>
                      <a:lnTo>
                        <a:pt x="24" y="147"/>
                      </a:lnTo>
                      <a:lnTo>
                        <a:pt x="14" y="140"/>
                      </a:lnTo>
                      <a:lnTo>
                        <a:pt x="11" y="126"/>
                      </a:lnTo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0" name="Google Shape;3650;p81"/>
                <p:cNvSpPr/>
                <p:nvPr/>
              </p:nvSpPr>
              <p:spPr>
                <a:xfrm>
                  <a:off x="933" y="3446"/>
                  <a:ext cx="71" cy="109"/>
                </a:xfrm>
                <a:custGeom>
                  <a:rect b="b" l="l" r="r" t="t"/>
                  <a:pathLst>
                    <a:path extrusionOk="0" h="109" w="71">
                      <a:moveTo>
                        <a:pt x="22" y="0"/>
                      </a:moveTo>
                      <a:lnTo>
                        <a:pt x="26" y="21"/>
                      </a:lnTo>
                      <a:lnTo>
                        <a:pt x="29" y="36"/>
                      </a:lnTo>
                      <a:lnTo>
                        <a:pt x="32" y="49"/>
                      </a:lnTo>
                      <a:lnTo>
                        <a:pt x="39" y="62"/>
                      </a:lnTo>
                      <a:lnTo>
                        <a:pt x="40" y="65"/>
                      </a:lnTo>
                      <a:lnTo>
                        <a:pt x="45" y="69"/>
                      </a:lnTo>
                      <a:lnTo>
                        <a:pt x="48" y="72"/>
                      </a:lnTo>
                      <a:lnTo>
                        <a:pt x="55" y="74"/>
                      </a:lnTo>
                      <a:lnTo>
                        <a:pt x="58" y="75"/>
                      </a:lnTo>
                      <a:lnTo>
                        <a:pt x="62" y="76"/>
                      </a:lnTo>
                      <a:lnTo>
                        <a:pt x="66" y="76"/>
                      </a:lnTo>
                      <a:lnTo>
                        <a:pt x="70" y="74"/>
                      </a:lnTo>
                      <a:lnTo>
                        <a:pt x="66" y="81"/>
                      </a:lnTo>
                      <a:lnTo>
                        <a:pt x="57" y="88"/>
                      </a:lnTo>
                      <a:lnTo>
                        <a:pt x="52" y="94"/>
                      </a:lnTo>
                      <a:lnTo>
                        <a:pt x="48" y="101"/>
                      </a:lnTo>
                      <a:lnTo>
                        <a:pt x="44" y="106"/>
                      </a:lnTo>
                      <a:lnTo>
                        <a:pt x="35" y="108"/>
                      </a:lnTo>
                      <a:lnTo>
                        <a:pt x="23" y="108"/>
                      </a:lnTo>
                      <a:lnTo>
                        <a:pt x="5" y="92"/>
                      </a:lnTo>
                      <a:lnTo>
                        <a:pt x="0" y="79"/>
                      </a:lnTo>
                      <a:lnTo>
                        <a:pt x="7" y="52"/>
                      </a:lnTo>
                      <a:lnTo>
                        <a:pt x="11" y="24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3F5F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51" name="Google Shape;3651;p81"/>
                <p:cNvGrpSpPr/>
                <p:nvPr/>
              </p:nvGrpSpPr>
              <p:grpSpPr>
                <a:xfrm>
                  <a:off x="976" y="3428"/>
                  <a:ext cx="54" cy="61"/>
                  <a:chOff x="976" y="3428"/>
                  <a:chExt cx="54" cy="61"/>
                </a:xfrm>
              </p:grpSpPr>
              <p:sp>
                <p:nvSpPr>
                  <p:cNvPr id="3652" name="Google Shape;3652;p81"/>
                  <p:cNvSpPr/>
                  <p:nvPr/>
                </p:nvSpPr>
                <p:spPr>
                  <a:xfrm>
                    <a:off x="998" y="3486"/>
                    <a:ext cx="18" cy="3"/>
                  </a:xfrm>
                  <a:custGeom>
                    <a:rect b="b" l="l" r="r" t="t"/>
                    <a:pathLst>
                      <a:path extrusionOk="0" h="3" w="18">
                        <a:moveTo>
                          <a:pt x="0" y="1"/>
                        </a:moveTo>
                        <a:lnTo>
                          <a:pt x="1" y="2"/>
                        </a:lnTo>
                        <a:lnTo>
                          <a:pt x="4" y="2"/>
                        </a:lnTo>
                        <a:lnTo>
                          <a:pt x="7" y="2"/>
                        </a:lnTo>
                        <a:lnTo>
                          <a:pt x="9" y="2"/>
                        </a:lnTo>
                        <a:lnTo>
                          <a:pt x="12" y="2"/>
                        </a:lnTo>
                        <a:lnTo>
                          <a:pt x="14" y="2"/>
                        </a:lnTo>
                        <a:lnTo>
                          <a:pt x="16" y="2"/>
                        </a:lnTo>
                        <a:lnTo>
                          <a:pt x="17" y="1"/>
                        </a:lnTo>
                        <a:lnTo>
                          <a:pt x="15" y="0"/>
                        </a:ln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3" name="Google Shape;3653;p81"/>
                  <p:cNvSpPr/>
                  <p:nvPr/>
                </p:nvSpPr>
                <p:spPr>
                  <a:xfrm>
                    <a:off x="998" y="3471"/>
                    <a:ext cx="15" cy="2"/>
                  </a:xfrm>
                  <a:custGeom>
                    <a:rect b="b" l="l" r="r" t="t"/>
                    <a:pathLst>
                      <a:path extrusionOk="0" h="2" w="15">
                        <a:moveTo>
                          <a:pt x="3" y="1"/>
                        </a:move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4" y="1"/>
                        </a:lnTo>
                        <a:lnTo>
                          <a:pt x="12" y="1"/>
                        </a:lnTo>
                        <a:lnTo>
                          <a:pt x="11" y="1"/>
                        </a:lnTo>
                        <a:lnTo>
                          <a:pt x="11" y="1"/>
                        </a:lnTo>
                        <a:lnTo>
                          <a:pt x="9" y="1"/>
                        </a:lnTo>
                        <a:lnTo>
                          <a:pt x="8" y="1"/>
                        </a:lnTo>
                        <a:lnTo>
                          <a:pt x="7" y="1"/>
                        </a:lnTo>
                        <a:lnTo>
                          <a:pt x="5" y="1"/>
                        </a:lnTo>
                        <a:lnTo>
                          <a:pt x="3" y="1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4" name="Google Shape;3654;p81"/>
                  <p:cNvSpPr/>
                  <p:nvPr/>
                </p:nvSpPr>
                <p:spPr>
                  <a:xfrm>
                    <a:off x="976" y="3428"/>
                    <a:ext cx="28" cy="34"/>
                  </a:xfrm>
                  <a:custGeom>
                    <a:rect b="b" l="l" r="r" t="t"/>
                    <a:pathLst>
                      <a:path extrusionOk="0" h="34" w="28">
                        <a:moveTo>
                          <a:pt x="0" y="6"/>
                        </a:moveTo>
                        <a:lnTo>
                          <a:pt x="3" y="2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0" y="2"/>
                        </a:lnTo>
                        <a:lnTo>
                          <a:pt x="23" y="7"/>
                        </a:lnTo>
                        <a:lnTo>
                          <a:pt x="25" y="16"/>
                        </a:lnTo>
                        <a:lnTo>
                          <a:pt x="26" y="24"/>
                        </a:lnTo>
                        <a:lnTo>
                          <a:pt x="27" y="33"/>
                        </a:lnTo>
                        <a:lnTo>
                          <a:pt x="24" y="31"/>
                        </a:lnTo>
                        <a:lnTo>
                          <a:pt x="22" y="31"/>
                        </a:lnTo>
                        <a:lnTo>
                          <a:pt x="19" y="32"/>
                        </a:lnTo>
                        <a:lnTo>
                          <a:pt x="20" y="23"/>
                        </a:lnTo>
                        <a:lnTo>
                          <a:pt x="22" y="14"/>
                        </a:lnTo>
                        <a:lnTo>
                          <a:pt x="21" y="9"/>
                        </a:lnTo>
                        <a:lnTo>
                          <a:pt x="18" y="5"/>
                        </a:lnTo>
                        <a:lnTo>
                          <a:pt x="10" y="3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5" name="Google Shape;3655;p81"/>
                  <p:cNvSpPr/>
                  <p:nvPr/>
                </p:nvSpPr>
                <p:spPr>
                  <a:xfrm>
                    <a:off x="1010" y="3429"/>
                    <a:ext cx="20" cy="1"/>
                  </a:xfrm>
                  <a:custGeom>
                    <a:rect b="b" l="l" r="r" t="t"/>
                    <a:pathLst>
                      <a:path extrusionOk="0" h="1" w="20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19" y="0"/>
                        </a:lnTo>
                        <a:lnTo>
                          <a:pt x="18" y="0"/>
                        </a:lnTo>
                        <a:lnTo>
                          <a:pt x="15" y="0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6" name="Google Shape;3656;p81"/>
                  <p:cNvSpPr/>
                  <p:nvPr/>
                </p:nvSpPr>
                <p:spPr>
                  <a:xfrm>
                    <a:off x="984" y="3436"/>
                    <a:ext cx="9" cy="3"/>
                  </a:xfrm>
                  <a:custGeom>
                    <a:rect b="b" l="l" r="r" t="t"/>
                    <a:pathLst>
                      <a:path extrusionOk="0" h="3" w="9">
                        <a:moveTo>
                          <a:pt x="0" y="1"/>
                        </a:moveTo>
                        <a:lnTo>
                          <a:pt x="1" y="2"/>
                        </a:lnTo>
                        <a:lnTo>
                          <a:pt x="4" y="2"/>
                        </a:lnTo>
                        <a:lnTo>
                          <a:pt x="5" y="2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7" name="Google Shape;3657;p81"/>
                  <p:cNvSpPr/>
                  <p:nvPr/>
                </p:nvSpPr>
                <p:spPr>
                  <a:xfrm>
                    <a:off x="1015" y="3435"/>
                    <a:ext cx="9" cy="3"/>
                  </a:xfrm>
                  <a:custGeom>
                    <a:rect b="b" l="l" r="r" t="t"/>
                    <a:pathLst>
                      <a:path extrusionOk="0" h="3" w="9">
                        <a:moveTo>
                          <a:pt x="8" y="1"/>
                        </a:moveTo>
                        <a:lnTo>
                          <a:pt x="7" y="1"/>
                        </a:lnTo>
                        <a:lnTo>
                          <a:pt x="5" y="2"/>
                        </a:lnTo>
                        <a:lnTo>
                          <a:pt x="3" y="2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1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58" name="Google Shape;3658;p81"/>
                <p:cNvSpPr/>
                <p:nvPr/>
              </p:nvSpPr>
              <p:spPr>
                <a:xfrm>
                  <a:off x="900" y="3366"/>
                  <a:ext cx="152" cy="131"/>
                </a:xfrm>
                <a:custGeom>
                  <a:rect b="b" l="l" r="r" t="t"/>
                  <a:pathLst>
                    <a:path extrusionOk="0" h="131" w="152">
                      <a:moveTo>
                        <a:pt x="75" y="3"/>
                      </a:moveTo>
                      <a:lnTo>
                        <a:pt x="59" y="5"/>
                      </a:lnTo>
                      <a:lnTo>
                        <a:pt x="46" y="12"/>
                      </a:lnTo>
                      <a:lnTo>
                        <a:pt x="29" y="26"/>
                      </a:lnTo>
                      <a:lnTo>
                        <a:pt x="20" y="47"/>
                      </a:lnTo>
                      <a:lnTo>
                        <a:pt x="13" y="62"/>
                      </a:lnTo>
                      <a:lnTo>
                        <a:pt x="4" y="73"/>
                      </a:lnTo>
                      <a:lnTo>
                        <a:pt x="0" y="82"/>
                      </a:lnTo>
                      <a:lnTo>
                        <a:pt x="6" y="95"/>
                      </a:lnTo>
                      <a:lnTo>
                        <a:pt x="12" y="104"/>
                      </a:lnTo>
                      <a:lnTo>
                        <a:pt x="25" y="109"/>
                      </a:lnTo>
                      <a:lnTo>
                        <a:pt x="38" y="116"/>
                      </a:lnTo>
                      <a:lnTo>
                        <a:pt x="43" y="122"/>
                      </a:lnTo>
                      <a:lnTo>
                        <a:pt x="57" y="130"/>
                      </a:lnTo>
                      <a:lnTo>
                        <a:pt x="64" y="126"/>
                      </a:lnTo>
                      <a:lnTo>
                        <a:pt x="61" y="88"/>
                      </a:lnTo>
                      <a:lnTo>
                        <a:pt x="65" y="57"/>
                      </a:lnTo>
                      <a:lnTo>
                        <a:pt x="72" y="37"/>
                      </a:lnTo>
                      <a:lnTo>
                        <a:pt x="85" y="24"/>
                      </a:lnTo>
                      <a:lnTo>
                        <a:pt x="93" y="21"/>
                      </a:lnTo>
                      <a:lnTo>
                        <a:pt x="103" y="22"/>
                      </a:lnTo>
                      <a:lnTo>
                        <a:pt x="111" y="26"/>
                      </a:lnTo>
                      <a:lnTo>
                        <a:pt x="121" y="34"/>
                      </a:lnTo>
                      <a:lnTo>
                        <a:pt x="124" y="41"/>
                      </a:lnTo>
                      <a:lnTo>
                        <a:pt x="128" y="50"/>
                      </a:lnTo>
                      <a:lnTo>
                        <a:pt x="129" y="58"/>
                      </a:lnTo>
                      <a:lnTo>
                        <a:pt x="127" y="66"/>
                      </a:lnTo>
                      <a:lnTo>
                        <a:pt x="127" y="73"/>
                      </a:lnTo>
                      <a:lnTo>
                        <a:pt x="130" y="90"/>
                      </a:lnTo>
                      <a:lnTo>
                        <a:pt x="128" y="100"/>
                      </a:lnTo>
                      <a:lnTo>
                        <a:pt x="128" y="111"/>
                      </a:lnTo>
                      <a:lnTo>
                        <a:pt x="140" y="113"/>
                      </a:lnTo>
                      <a:lnTo>
                        <a:pt x="147" y="108"/>
                      </a:lnTo>
                      <a:lnTo>
                        <a:pt x="151" y="99"/>
                      </a:lnTo>
                      <a:lnTo>
                        <a:pt x="149" y="82"/>
                      </a:lnTo>
                      <a:lnTo>
                        <a:pt x="142" y="65"/>
                      </a:lnTo>
                      <a:lnTo>
                        <a:pt x="132" y="47"/>
                      </a:lnTo>
                      <a:lnTo>
                        <a:pt x="126" y="32"/>
                      </a:lnTo>
                      <a:lnTo>
                        <a:pt x="120" y="20"/>
                      </a:lnTo>
                      <a:lnTo>
                        <a:pt x="114" y="13"/>
                      </a:lnTo>
                      <a:lnTo>
                        <a:pt x="104" y="7"/>
                      </a:lnTo>
                      <a:lnTo>
                        <a:pt x="86" y="0"/>
                      </a:lnTo>
                      <a:lnTo>
                        <a:pt x="75" y="3"/>
                      </a:lnTo>
                    </a:path>
                  </a:pathLst>
                </a:custGeom>
                <a:solidFill>
                  <a:srgbClr val="9FFF9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9" name="Google Shape;3659;p81"/>
                <p:cNvSpPr/>
                <p:nvPr/>
              </p:nvSpPr>
              <p:spPr>
                <a:xfrm>
                  <a:off x="877" y="3492"/>
                  <a:ext cx="103" cy="162"/>
                </a:xfrm>
                <a:custGeom>
                  <a:rect b="b" l="l" r="r" t="t"/>
                  <a:pathLst>
                    <a:path extrusionOk="0" h="162" w="103">
                      <a:moveTo>
                        <a:pt x="61" y="0"/>
                      </a:moveTo>
                      <a:lnTo>
                        <a:pt x="63" y="20"/>
                      </a:lnTo>
                      <a:lnTo>
                        <a:pt x="69" y="38"/>
                      </a:lnTo>
                      <a:lnTo>
                        <a:pt x="77" y="50"/>
                      </a:lnTo>
                      <a:lnTo>
                        <a:pt x="85" y="58"/>
                      </a:lnTo>
                      <a:lnTo>
                        <a:pt x="83" y="73"/>
                      </a:lnTo>
                      <a:lnTo>
                        <a:pt x="91" y="97"/>
                      </a:lnTo>
                      <a:lnTo>
                        <a:pt x="99" y="127"/>
                      </a:lnTo>
                      <a:lnTo>
                        <a:pt x="102" y="161"/>
                      </a:lnTo>
                      <a:lnTo>
                        <a:pt x="43" y="161"/>
                      </a:lnTo>
                      <a:lnTo>
                        <a:pt x="36" y="153"/>
                      </a:lnTo>
                      <a:lnTo>
                        <a:pt x="28" y="143"/>
                      </a:lnTo>
                      <a:lnTo>
                        <a:pt x="21" y="130"/>
                      </a:lnTo>
                      <a:lnTo>
                        <a:pt x="15" y="115"/>
                      </a:lnTo>
                      <a:lnTo>
                        <a:pt x="8" y="98"/>
                      </a:lnTo>
                      <a:lnTo>
                        <a:pt x="4" y="80"/>
                      </a:lnTo>
                      <a:lnTo>
                        <a:pt x="2" y="65"/>
                      </a:lnTo>
                      <a:lnTo>
                        <a:pt x="0" y="56"/>
                      </a:lnTo>
                      <a:lnTo>
                        <a:pt x="14" y="56"/>
                      </a:lnTo>
                      <a:lnTo>
                        <a:pt x="25" y="54"/>
                      </a:lnTo>
                      <a:lnTo>
                        <a:pt x="37" y="42"/>
                      </a:lnTo>
                      <a:lnTo>
                        <a:pt x="47" y="27"/>
                      </a:lnTo>
                      <a:lnTo>
                        <a:pt x="61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60" name="Google Shape;3660;p81"/>
            <p:cNvSpPr/>
            <p:nvPr/>
          </p:nvSpPr>
          <p:spPr>
            <a:xfrm>
              <a:off x="775" y="3636"/>
              <a:ext cx="420" cy="68"/>
            </a:xfrm>
            <a:custGeom>
              <a:rect b="b" l="l" r="r" t="t"/>
              <a:pathLst>
                <a:path extrusionOk="0" h="68" w="420">
                  <a:moveTo>
                    <a:pt x="0" y="0"/>
                  </a:moveTo>
                  <a:lnTo>
                    <a:pt x="419" y="0"/>
                  </a:lnTo>
                  <a:lnTo>
                    <a:pt x="419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1" name="Google Shape;3661;p81"/>
          <p:cNvSpPr txBox="1"/>
          <p:nvPr/>
        </p:nvSpPr>
        <p:spPr>
          <a:xfrm>
            <a:off x="1216025" y="5153025"/>
            <a:ext cx="681037" cy="44450"/>
          </a:xfrm>
          <a:prstGeom prst="rect">
            <a:avLst/>
          </a:prstGeom>
          <a:solidFill>
            <a:srgbClr val="008000"/>
          </a:solidFill>
          <a:ln cap="flat" cmpd="sng" w="12700">
            <a:solidFill>
              <a:srgbClr val="DFF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2" name="Google Shape;3662;p81"/>
          <p:cNvGrpSpPr/>
          <p:nvPr/>
        </p:nvGrpSpPr>
        <p:grpSpPr>
          <a:xfrm>
            <a:off x="812800" y="5154612"/>
            <a:ext cx="255587" cy="280987"/>
            <a:chOff x="512" y="3247"/>
            <a:chExt cx="161" cy="177"/>
          </a:xfrm>
        </p:grpSpPr>
        <p:sp>
          <p:nvSpPr>
            <p:cNvPr id="3663" name="Google Shape;3663;p81"/>
            <p:cNvSpPr/>
            <p:nvPr/>
          </p:nvSpPr>
          <p:spPr>
            <a:xfrm>
              <a:off x="612" y="3262"/>
              <a:ext cx="61" cy="162"/>
            </a:xfrm>
            <a:custGeom>
              <a:rect b="b" l="l" r="r" t="t"/>
              <a:pathLst>
                <a:path extrusionOk="0" h="162" w="61">
                  <a:moveTo>
                    <a:pt x="6" y="68"/>
                  </a:moveTo>
                  <a:lnTo>
                    <a:pt x="4" y="58"/>
                  </a:lnTo>
                  <a:lnTo>
                    <a:pt x="1" y="46"/>
                  </a:lnTo>
                  <a:lnTo>
                    <a:pt x="0" y="32"/>
                  </a:lnTo>
                  <a:lnTo>
                    <a:pt x="3" y="17"/>
                  </a:lnTo>
                  <a:lnTo>
                    <a:pt x="8" y="0"/>
                  </a:lnTo>
                  <a:lnTo>
                    <a:pt x="15" y="15"/>
                  </a:lnTo>
                  <a:lnTo>
                    <a:pt x="20" y="27"/>
                  </a:lnTo>
                  <a:lnTo>
                    <a:pt x="21" y="41"/>
                  </a:lnTo>
                  <a:lnTo>
                    <a:pt x="20" y="57"/>
                  </a:lnTo>
                  <a:lnTo>
                    <a:pt x="18" y="69"/>
                  </a:lnTo>
                  <a:lnTo>
                    <a:pt x="16" y="77"/>
                  </a:lnTo>
                  <a:lnTo>
                    <a:pt x="21" y="69"/>
                  </a:lnTo>
                  <a:lnTo>
                    <a:pt x="29" y="60"/>
                  </a:lnTo>
                  <a:lnTo>
                    <a:pt x="36" y="54"/>
                  </a:lnTo>
                  <a:lnTo>
                    <a:pt x="43" y="50"/>
                  </a:lnTo>
                  <a:lnTo>
                    <a:pt x="53" y="48"/>
                  </a:lnTo>
                  <a:lnTo>
                    <a:pt x="60" y="46"/>
                  </a:lnTo>
                  <a:lnTo>
                    <a:pt x="57" y="57"/>
                  </a:lnTo>
                  <a:lnTo>
                    <a:pt x="53" y="69"/>
                  </a:lnTo>
                  <a:lnTo>
                    <a:pt x="46" y="78"/>
                  </a:lnTo>
                  <a:lnTo>
                    <a:pt x="39" y="84"/>
                  </a:lnTo>
                  <a:lnTo>
                    <a:pt x="29" y="88"/>
                  </a:lnTo>
                  <a:lnTo>
                    <a:pt x="19" y="89"/>
                  </a:lnTo>
                  <a:lnTo>
                    <a:pt x="30" y="96"/>
                  </a:lnTo>
                  <a:lnTo>
                    <a:pt x="38" y="102"/>
                  </a:lnTo>
                  <a:lnTo>
                    <a:pt x="41" y="109"/>
                  </a:lnTo>
                  <a:lnTo>
                    <a:pt x="45" y="117"/>
                  </a:lnTo>
                  <a:lnTo>
                    <a:pt x="45" y="124"/>
                  </a:lnTo>
                  <a:lnTo>
                    <a:pt x="47" y="136"/>
                  </a:lnTo>
                  <a:lnTo>
                    <a:pt x="34" y="130"/>
                  </a:lnTo>
                  <a:lnTo>
                    <a:pt x="26" y="124"/>
                  </a:lnTo>
                  <a:lnTo>
                    <a:pt x="22" y="117"/>
                  </a:lnTo>
                  <a:lnTo>
                    <a:pt x="15" y="102"/>
                  </a:lnTo>
                  <a:lnTo>
                    <a:pt x="21" y="116"/>
                  </a:lnTo>
                  <a:lnTo>
                    <a:pt x="23" y="129"/>
                  </a:lnTo>
                  <a:lnTo>
                    <a:pt x="24" y="139"/>
                  </a:lnTo>
                  <a:lnTo>
                    <a:pt x="22" y="152"/>
                  </a:lnTo>
                  <a:lnTo>
                    <a:pt x="22" y="161"/>
                  </a:lnTo>
                  <a:lnTo>
                    <a:pt x="10" y="149"/>
                  </a:lnTo>
                  <a:lnTo>
                    <a:pt x="5" y="133"/>
                  </a:lnTo>
                  <a:lnTo>
                    <a:pt x="3" y="117"/>
                  </a:lnTo>
                  <a:lnTo>
                    <a:pt x="6" y="99"/>
                  </a:lnTo>
                  <a:lnTo>
                    <a:pt x="6" y="86"/>
                  </a:lnTo>
                  <a:lnTo>
                    <a:pt x="6" y="78"/>
                  </a:lnTo>
                  <a:lnTo>
                    <a:pt x="6" y="68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81"/>
            <p:cNvSpPr/>
            <p:nvPr/>
          </p:nvSpPr>
          <p:spPr>
            <a:xfrm>
              <a:off x="512" y="3247"/>
              <a:ext cx="44" cy="74"/>
            </a:xfrm>
            <a:custGeom>
              <a:rect b="b" l="l" r="r" t="t"/>
              <a:pathLst>
                <a:path extrusionOk="0" h="74" w="44">
                  <a:moveTo>
                    <a:pt x="17" y="65"/>
                  </a:moveTo>
                  <a:lnTo>
                    <a:pt x="10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2" y="37"/>
                  </a:lnTo>
                  <a:lnTo>
                    <a:pt x="0" y="26"/>
                  </a:lnTo>
                  <a:lnTo>
                    <a:pt x="13" y="31"/>
                  </a:lnTo>
                  <a:lnTo>
                    <a:pt x="21" y="38"/>
                  </a:lnTo>
                  <a:lnTo>
                    <a:pt x="25" y="44"/>
                  </a:lnTo>
                  <a:lnTo>
                    <a:pt x="32" y="59"/>
                  </a:lnTo>
                  <a:lnTo>
                    <a:pt x="27" y="46"/>
                  </a:lnTo>
                  <a:lnTo>
                    <a:pt x="24" y="32"/>
                  </a:lnTo>
                  <a:lnTo>
                    <a:pt x="24" y="22"/>
                  </a:lnTo>
                  <a:lnTo>
                    <a:pt x="25" y="10"/>
                  </a:lnTo>
                  <a:lnTo>
                    <a:pt x="25" y="0"/>
                  </a:lnTo>
                  <a:lnTo>
                    <a:pt x="36" y="13"/>
                  </a:lnTo>
                  <a:lnTo>
                    <a:pt x="42" y="28"/>
                  </a:lnTo>
                  <a:lnTo>
                    <a:pt x="43" y="44"/>
                  </a:lnTo>
                  <a:lnTo>
                    <a:pt x="43" y="72"/>
                  </a:lnTo>
                  <a:lnTo>
                    <a:pt x="30" y="73"/>
                  </a:lnTo>
                  <a:lnTo>
                    <a:pt x="17" y="6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81"/>
            <p:cNvSpPr/>
            <p:nvPr/>
          </p:nvSpPr>
          <p:spPr>
            <a:xfrm>
              <a:off x="530" y="3266"/>
              <a:ext cx="79" cy="151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81"/>
            <p:cNvSpPr/>
            <p:nvPr/>
          </p:nvSpPr>
          <p:spPr>
            <a:xfrm>
              <a:off x="547" y="3291"/>
              <a:ext cx="53" cy="93"/>
            </a:xfrm>
            <a:custGeom>
              <a:rect b="b" l="l" r="r" t="t"/>
              <a:pathLst>
                <a:path extrusionOk="0" h="93" w="53">
                  <a:moveTo>
                    <a:pt x="2" y="9"/>
                  </a:moveTo>
                  <a:lnTo>
                    <a:pt x="5" y="9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41" y="77"/>
                  </a:lnTo>
                  <a:lnTo>
                    <a:pt x="43" y="82"/>
                  </a:lnTo>
                  <a:lnTo>
                    <a:pt x="45" y="85"/>
                  </a:lnTo>
                  <a:lnTo>
                    <a:pt x="49" y="88"/>
                  </a:lnTo>
                  <a:lnTo>
                    <a:pt x="52" y="88"/>
                  </a:lnTo>
                  <a:lnTo>
                    <a:pt x="52" y="92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8" y="85"/>
                  </a:lnTo>
                  <a:lnTo>
                    <a:pt x="10" y="82"/>
                  </a:lnTo>
                  <a:lnTo>
                    <a:pt x="11" y="77"/>
                  </a:lnTo>
                  <a:lnTo>
                    <a:pt x="11" y="19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9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7" name="Google Shape;3667;p81"/>
          <p:cNvGrpSpPr/>
          <p:nvPr/>
        </p:nvGrpSpPr>
        <p:grpSpPr>
          <a:xfrm>
            <a:off x="2058987" y="5154612"/>
            <a:ext cx="257175" cy="280987"/>
            <a:chOff x="1297" y="3247"/>
            <a:chExt cx="162" cy="177"/>
          </a:xfrm>
        </p:grpSpPr>
        <p:sp>
          <p:nvSpPr>
            <p:cNvPr id="3668" name="Google Shape;3668;p81"/>
            <p:cNvSpPr/>
            <p:nvPr/>
          </p:nvSpPr>
          <p:spPr>
            <a:xfrm>
              <a:off x="1297" y="3262"/>
              <a:ext cx="62" cy="162"/>
            </a:xfrm>
            <a:custGeom>
              <a:rect b="b" l="l" r="r" t="t"/>
              <a:pathLst>
                <a:path extrusionOk="0" h="162" w="62">
                  <a:moveTo>
                    <a:pt x="55" y="68"/>
                  </a:moveTo>
                  <a:lnTo>
                    <a:pt x="57" y="58"/>
                  </a:lnTo>
                  <a:lnTo>
                    <a:pt x="59" y="46"/>
                  </a:lnTo>
                  <a:lnTo>
                    <a:pt x="61" y="32"/>
                  </a:lnTo>
                  <a:lnTo>
                    <a:pt x="58" y="17"/>
                  </a:lnTo>
                  <a:lnTo>
                    <a:pt x="53" y="0"/>
                  </a:lnTo>
                  <a:lnTo>
                    <a:pt x="46" y="15"/>
                  </a:lnTo>
                  <a:lnTo>
                    <a:pt x="41" y="27"/>
                  </a:lnTo>
                  <a:lnTo>
                    <a:pt x="40" y="41"/>
                  </a:lnTo>
                  <a:lnTo>
                    <a:pt x="41" y="57"/>
                  </a:lnTo>
                  <a:lnTo>
                    <a:pt x="42" y="69"/>
                  </a:lnTo>
                  <a:lnTo>
                    <a:pt x="45" y="77"/>
                  </a:lnTo>
                  <a:lnTo>
                    <a:pt x="40" y="69"/>
                  </a:lnTo>
                  <a:lnTo>
                    <a:pt x="32" y="60"/>
                  </a:lnTo>
                  <a:lnTo>
                    <a:pt x="24" y="54"/>
                  </a:lnTo>
                  <a:lnTo>
                    <a:pt x="18" y="50"/>
                  </a:lnTo>
                  <a:lnTo>
                    <a:pt x="8" y="48"/>
                  </a:lnTo>
                  <a:lnTo>
                    <a:pt x="0" y="46"/>
                  </a:lnTo>
                  <a:lnTo>
                    <a:pt x="4" y="57"/>
                  </a:lnTo>
                  <a:lnTo>
                    <a:pt x="8" y="69"/>
                  </a:lnTo>
                  <a:lnTo>
                    <a:pt x="15" y="78"/>
                  </a:lnTo>
                  <a:lnTo>
                    <a:pt x="21" y="84"/>
                  </a:lnTo>
                  <a:lnTo>
                    <a:pt x="32" y="88"/>
                  </a:lnTo>
                  <a:lnTo>
                    <a:pt x="42" y="89"/>
                  </a:lnTo>
                  <a:lnTo>
                    <a:pt x="31" y="96"/>
                  </a:lnTo>
                  <a:lnTo>
                    <a:pt x="24" y="102"/>
                  </a:lnTo>
                  <a:lnTo>
                    <a:pt x="20" y="109"/>
                  </a:lnTo>
                  <a:lnTo>
                    <a:pt x="16" y="117"/>
                  </a:lnTo>
                  <a:lnTo>
                    <a:pt x="16" y="124"/>
                  </a:lnTo>
                  <a:lnTo>
                    <a:pt x="14" y="136"/>
                  </a:lnTo>
                  <a:lnTo>
                    <a:pt x="27" y="130"/>
                  </a:lnTo>
                  <a:lnTo>
                    <a:pt x="35" y="124"/>
                  </a:lnTo>
                  <a:lnTo>
                    <a:pt x="39" y="117"/>
                  </a:lnTo>
                  <a:lnTo>
                    <a:pt x="46" y="102"/>
                  </a:lnTo>
                  <a:lnTo>
                    <a:pt x="40" y="116"/>
                  </a:lnTo>
                  <a:lnTo>
                    <a:pt x="38" y="129"/>
                  </a:lnTo>
                  <a:lnTo>
                    <a:pt x="37" y="139"/>
                  </a:lnTo>
                  <a:lnTo>
                    <a:pt x="39" y="152"/>
                  </a:lnTo>
                  <a:lnTo>
                    <a:pt x="39" y="161"/>
                  </a:lnTo>
                  <a:lnTo>
                    <a:pt x="51" y="149"/>
                  </a:lnTo>
                  <a:lnTo>
                    <a:pt x="56" y="133"/>
                  </a:lnTo>
                  <a:lnTo>
                    <a:pt x="58" y="117"/>
                  </a:lnTo>
                  <a:lnTo>
                    <a:pt x="55" y="99"/>
                  </a:lnTo>
                  <a:lnTo>
                    <a:pt x="55" y="86"/>
                  </a:lnTo>
                  <a:lnTo>
                    <a:pt x="55" y="78"/>
                  </a:lnTo>
                  <a:lnTo>
                    <a:pt x="55" y="68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81"/>
            <p:cNvSpPr/>
            <p:nvPr/>
          </p:nvSpPr>
          <p:spPr>
            <a:xfrm>
              <a:off x="1414" y="3247"/>
              <a:ext cx="45" cy="74"/>
            </a:xfrm>
            <a:custGeom>
              <a:rect b="b" l="l" r="r" t="t"/>
              <a:pathLst>
                <a:path extrusionOk="0" h="74" w="45">
                  <a:moveTo>
                    <a:pt x="27" y="65"/>
                  </a:moveTo>
                  <a:lnTo>
                    <a:pt x="34" y="59"/>
                  </a:lnTo>
                  <a:lnTo>
                    <a:pt x="38" y="52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4" y="26"/>
                  </a:lnTo>
                  <a:lnTo>
                    <a:pt x="31" y="31"/>
                  </a:lnTo>
                  <a:lnTo>
                    <a:pt x="23" y="38"/>
                  </a:lnTo>
                  <a:lnTo>
                    <a:pt x="19" y="44"/>
                  </a:lnTo>
                  <a:lnTo>
                    <a:pt x="12" y="59"/>
                  </a:lnTo>
                  <a:lnTo>
                    <a:pt x="18" y="46"/>
                  </a:lnTo>
                  <a:lnTo>
                    <a:pt x="19" y="32"/>
                  </a:lnTo>
                  <a:lnTo>
                    <a:pt x="20" y="22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8" y="13"/>
                  </a:lnTo>
                  <a:lnTo>
                    <a:pt x="2" y="28"/>
                  </a:lnTo>
                  <a:lnTo>
                    <a:pt x="1" y="44"/>
                  </a:lnTo>
                  <a:lnTo>
                    <a:pt x="0" y="72"/>
                  </a:lnTo>
                  <a:lnTo>
                    <a:pt x="14" y="73"/>
                  </a:lnTo>
                  <a:lnTo>
                    <a:pt x="27" y="65"/>
                  </a:lnTo>
                </a:path>
              </a:pathLst>
            </a:custGeom>
            <a:solidFill>
              <a:srgbClr val="008000"/>
            </a:solidFill>
            <a:ln cap="rnd" cmpd="sng" w="12700">
              <a:solidFill>
                <a:srgbClr val="BFF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81"/>
            <p:cNvSpPr/>
            <p:nvPr/>
          </p:nvSpPr>
          <p:spPr>
            <a:xfrm>
              <a:off x="1353" y="3266"/>
              <a:ext cx="79" cy="151"/>
            </a:xfrm>
            <a:prstGeom prst="ellipse">
              <a:avLst/>
            </a:prstGeom>
            <a:solidFill>
              <a:srgbClr val="008000"/>
            </a:solidFill>
            <a:ln cap="flat" cmpd="sng" w="12700">
              <a:solidFill>
                <a:srgbClr val="9FFF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81"/>
            <p:cNvSpPr/>
            <p:nvPr/>
          </p:nvSpPr>
          <p:spPr>
            <a:xfrm>
              <a:off x="1371" y="3291"/>
              <a:ext cx="53" cy="93"/>
            </a:xfrm>
            <a:custGeom>
              <a:rect b="b" l="l" r="r" t="t"/>
              <a:pathLst>
                <a:path extrusionOk="0" h="93" w="53">
                  <a:moveTo>
                    <a:pt x="1" y="9"/>
                  </a:moveTo>
                  <a:lnTo>
                    <a:pt x="5" y="9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7" y="0"/>
                  </a:lnTo>
                  <a:lnTo>
                    <a:pt x="41" y="0"/>
                  </a:lnTo>
                  <a:lnTo>
                    <a:pt x="41" y="77"/>
                  </a:lnTo>
                  <a:lnTo>
                    <a:pt x="42" y="82"/>
                  </a:lnTo>
                  <a:lnTo>
                    <a:pt x="45" y="85"/>
                  </a:lnTo>
                  <a:lnTo>
                    <a:pt x="49" y="88"/>
                  </a:lnTo>
                  <a:lnTo>
                    <a:pt x="52" y="88"/>
                  </a:lnTo>
                  <a:lnTo>
                    <a:pt x="52" y="92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9" y="82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9" y="16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1" y="12"/>
                  </a:lnTo>
                  <a:lnTo>
                    <a:pt x="1" y="9"/>
                  </a:lnTo>
                </a:path>
              </a:pathLst>
            </a:custGeom>
            <a:solidFill>
              <a:srgbClr val="BFFFBF"/>
            </a:solidFill>
            <a:ln cap="rnd" cmpd="sng" w="12700">
              <a:solidFill>
                <a:srgbClr val="3F5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2" name="Google Shape;3672;p81"/>
          <p:cNvSpPr/>
          <p:nvPr/>
        </p:nvSpPr>
        <p:spPr>
          <a:xfrm>
            <a:off x="819150" y="5676900"/>
            <a:ext cx="117475" cy="173037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81"/>
          <p:cNvSpPr/>
          <p:nvPr/>
        </p:nvSpPr>
        <p:spPr>
          <a:xfrm>
            <a:off x="835025" y="5699125"/>
            <a:ext cx="85725" cy="130175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81"/>
          <p:cNvSpPr/>
          <p:nvPr/>
        </p:nvSpPr>
        <p:spPr>
          <a:xfrm>
            <a:off x="857250" y="5722937"/>
            <a:ext cx="53975" cy="95250"/>
          </a:xfrm>
          <a:custGeom>
            <a:rect b="b" l="l" r="r" t="t"/>
            <a:pathLst>
              <a:path extrusionOk="0" h="60" w="34">
                <a:moveTo>
                  <a:pt x="1" y="6"/>
                </a:moveTo>
                <a:lnTo>
                  <a:pt x="4" y="6"/>
                </a:lnTo>
                <a:lnTo>
                  <a:pt x="6" y="5"/>
                </a:lnTo>
                <a:lnTo>
                  <a:pt x="8" y="4"/>
                </a:lnTo>
                <a:lnTo>
                  <a:pt x="10" y="2"/>
                </a:lnTo>
                <a:lnTo>
                  <a:pt x="11" y="0"/>
                </a:lnTo>
                <a:lnTo>
                  <a:pt x="27" y="0"/>
                </a:lnTo>
                <a:lnTo>
                  <a:pt x="27" y="50"/>
                </a:lnTo>
                <a:lnTo>
                  <a:pt x="27" y="53"/>
                </a:lnTo>
                <a:lnTo>
                  <a:pt x="29" y="55"/>
                </a:lnTo>
                <a:lnTo>
                  <a:pt x="31" y="56"/>
                </a:lnTo>
                <a:lnTo>
                  <a:pt x="33" y="56"/>
                </a:lnTo>
                <a:lnTo>
                  <a:pt x="33" y="59"/>
                </a:lnTo>
                <a:lnTo>
                  <a:pt x="0" y="59"/>
                </a:lnTo>
                <a:lnTo>
                  <a:pt x="0" y="56"/>
                </a:lnTo>
                <a:lnTo>
                  <a:pt x="2" y="56"/>
                </a:lnTo>
                <a:lnTo>
                  <a:pt x="5" y="55"/>
                </a:lnTo>
                <a:lnTo>
                  <a:pt x="6" y="53"/>
                </a:lnTo>
                <a:lnTo>
                  <a:pt x="7" y="50"/>
                </a:lnTo>
                <a:lnTo>
                  <a:pt x="7" y="13"/>
                </a:lnTo>
                <a:lnTo>
                  <a:pt x="6" y="11"/>
                </a:lnTo>
                <a:lnTo>
                  <a:pt x="5" y="9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5" name="Google Shape;3675;p81"/>
          <p:cNvSpPr/>
          <p:nvPr/>
        </p:nvSpPr>
        <p:spPr>
          <a:xfrm>
            <a:off x="2185987" y="5681662"/>
            <a:ext cx="117475" cy="17145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81"/>
          <p:cNvSpPr/>
          <p:nvPr/>
        </p:nvSpPr>
        <p:spPr>
          <a:xfrm>
            <a:off x="2201862" y="5702300"/>
            <a:ext cx="85725" cy="130175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rgbClr val="9FFF9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7" name="Google Shape;3677;p81"/>
          <p:cNvSpPr/>
          <p:nvPr/>
        </p:nvSpPr>
        <p:spPr>
          <a:xfrm>
            <a:off x="2224087" y="5727700"/>
            <a:ext cx="53975" cy="93662"/>
          </a:xfrm>
          <a:custGeom>
            <a:rect b="b" l="l" r="r" t="t"/>
            <a:pathLst>
              <a:path extrusionOk="0" h="59" w="34">
                <a:moveTo>
                  <a:pt x="1" y="6"/>
                </a:moveTo>
                <a:lnTo>
                  <a:pt x="4" y="6"/>
                </a:lnTo>
                <a:lnTo>
                  <a:pt x="6" y="5"/>
                </a:lnTo>
                <a:lnTo>
                  <a:pt x="8" y="3"/>
                </a:lnTo>
                <a:lnTo>
                  <a:pt x="10" y="2"/>
                </a:lnTo>
                <a:lnTo>
                  <a:pt x="11" y="0"/>
                </a:lnTo>
                <a:lnTo>
                  <a:pt x="27" y="0"/>
                </a:lnTo>
                <a:lnTo>
                  <a:pt x="27" y="49"/>
                </a:lnTo>
                <a:lnTo>
                  <a:pt x="27" y="52"/>
                </a:lnTo>
                <a:lnTo>
                  <a:pt x="29" y="54"/>
                </a:lnTo>
                <a:lnTo>
                  <a:pt x="32" y="56"/>
                </a:lnTo>
                <a:lnTo>
                  <a:pt x="33" y="56"/>
                </a:lnTo>
                <a:lnTo>
                  <a:pt x="33" y="58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5" y="54"/>
                </a:lnTo>
                <a:lnTo>
                  <a:pt x="6" y="52"/>
                </a:lnTo>
                <a:lnTo>
                  <a:pt x="7" y="49"/>
                </a:lnTo>
                <a:lnTo>
                  <a:pt x="7" y="12"/>
                </a:lnTo>
                <a:lnTo>
                  <a:pt x="6" y="10"/>
                </a:lnTo>
                <a:lnTo>
                  <a:pt x="5" y="8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</a:path>
            </a:pathLst>
          </a:custGeom>
          <a:solidFill>
            <a:srgbClr val="BFFFBF"/>
          </a:solidFill>
          <a:ln cap="rnd" cmpd="sng" w="12700">
            <a:solidFill>
              <a:srgbClr val="3F5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8" name="Google Shape;3678;p81"/>
          <p:cNvGrpSpPr/>
          <p:nvPr/>
        </p:nvGrpSpPr>
        <p:grpSpPr>
          <a:xfrm>
            <a:off x="1103312" y="5427662"/>
            <a:ext cx="131762" cy="158750"/>
            <a:chOff x="695" y="3419"/>
            <a:chExt cx="83" cy="100"/>
          </a:xfrm>
        </p:grpSpPr>
        <p:sp>
          <p:nvSpPr>
            <p:cNvPr id="3679" name="Google Shape;3679;p81"/>
            <p:cNvSpPr/>
            <p:nvPr/>
          </p:nvSpPr>
          <p:spPr>
            <a:xfrm>
              <a:off x="695" y="3419"/>
              <a:ext cx="83" cy="100"/>
            </a:xfrm>
            <a:prstGeom prst="ellipse">
              <a:avLst/>
            </a:prstGeom>
            <a:solidFill>
              <a:srgbClr val="3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81"/>
            <p:cNvSpPr/>
            <p:nvPr/>
          </p:nvSpPr>
          <p:spPr>
            <a:xfrm>
              <a:off x="716" y="3443"/>
              <a:ext cx="41" cy="52"/>
            </a:xfrm>
            <a:prstGeom prst="ellipse">
              <a:avLst/>
            </a:prstGeom>
            <a:solidFill>
              <a:srgbClr val="9FFF9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1" name="Google Shape;3681;p81"/>
          <p:cNvGrpSpPr/>
          <p:nvPr/>
        </p:nvGrpSpPr>
        <p:grpSpPr>
          <a:xfrm>
            <a:off x="1878012" y="5449887"/>
            <a:ext cx="130175" cy="158750"/>
            <a:chOff x="1183" y="3433"/>
            <a:chExt cx="82" cy="100"/>
          </a:xfrm>
        </p:grpSpPr>
        <p:sp>
          <p:nvSpPr>
            <p:cNvPr id="3682" name="Google Shape;3682;p81"/>
            <p:cNvSpPr/>
            <p:nvPr/>
          </p:nvSpPr>
          <p:spPr>
            <a:xfrm>
              <a:off x="1183" y="3433"/>
              <a:ext cx="82" cy="10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81"/>
            <p:cNvSpPr/>
            <p:nvPr/>
          </p:nvSpPr>
          <p:spPr>
            <a:xfrm>
              <a:off x="1203" y="3457"/>
              <a:ext cx="41" cy="51"/>
            </a:xfrm>
            <a:prstGeom prst="ellipse">
              <a:avLst/>
            </a:prstGeom>
            <a:solidFill>
              <a:srgbClr val="BFFFBF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4" name="Google Shape;3684;p81"/>
          <p:cNvGrpSpPr/>
          <p:nvPr/>
        </p:nvGrpSpPr>
        <p:grpSpPr>
          <a:xfrm>
            <a:off x="1271587" y="5791200"/>
            <a:ext cx="565150" cy="60325"/>
            <a:chOff x="801" y="3648"/>
            <a:chExt cx="356" cy="38"/>
          </a:xfrm>
        </p:grpSpPr>
        <p:grpSp>
          <p:nvGrpSpPr>
            <p:cNvPr id="3685" name="Google Shape;3685;p81"/>
            <p:cNvGrpSpPr/>
            <p:nvPr/>
          </p:nvGrpSpPr>
          <p:grpSpPr>
            <a:xfrm>
              <a:off x="1127" y="3648"/>
              <a:ext cx="30" cy="36"/>
              <a:chOff x="1127" y="3648"/>
              <a:chExt cx="30" cy="36"/>
            </a:xfrm>
          </p:grpSpPr>
          <p:sp>
            <p:nvSpPr>
              <p:cNvPr id="3686" name="Google Shape;3686;p81"/>
              <p:cNvSpPr/>
              <p:nvPr/>
            </p:nvSpPr>
            <p:spPr>
              <a:xfrm>
                <a:off x="1127" y="3648"/>
                <a:ext cx="30" cy="36"/>
              </a:xfrm>
              <a:custGeom>
                <a:rect b="b" l="l" r="r" t="t"/>
                <a:pathLst>
                  <a:path extrusionOk="0" h="36" w="30">
                    <a:moveTo>
                      <a:pt x="0" y="0"/>
                    </a:moveTo>
                    <a:lnTo>
                      <a:pt x="20" y="0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6" y="7"/>
                    </a:lnTo>
                    <a:lnTo>
                      <a:pt x="26" y="13"/>
                    </a:lnTo>
                    <a:lnTo>
                      <a:pt x="25" y="17"/>
                    </a:lnTo>
                    <a:lnTo>
                      <a:pt x="23" y="19"/>
                    </a:lnTo>
                    <a:lnTo>
                      <a:pt x="20" y="20"/>
                    </a:lnTo>
                    <a:lnTo>
                      <a:pt x="23" y="21"/>
                    </a:lnTo>
                    <a:lnTo>
                      <a:pt x="25" y="23"/>
                    </a:lnTo>
                    <a:lnTo>
                      <a:pt x="26" y="27"/>
                    </a:lnTo>
                    <a:lnTo>
                      <a:pt x="27" y="30"/>
                    </a:lnTo>
                    <a:lnTo>
                      <a:pt x="27" y="33"/>
                    </a:lnTo>
                    <a:lnTo>
                      <a:pt x="29" y="33"/>
                    </a:lnTo>
                    <a:lnTo>
                      <a:pt x="29" y="35"/>
                    </a:lnTo>
                    <a:lnTo>
                      <a:pt x="18" y="35"/>
                    </a:lnTo>
                    <a:lnTo>
                      <a:pt x="18" y="33"/>
                    </a:lnTo>
                    <a:lnTo>
                      <a:pt x="20" y="33"/>
                    </a:lnTo>
                    <a:lnTo>
                      <a:pt x="20" y="29"/>
                    </a:lnTo>
                    <a:lnTo>
                      <a:pt x="18" y="27"/>
                    </a:lnTo>
                    <a:lnTo>
                      <a:pt x="16" y="24"/>
                    </a:lnTo>
                    <a:lnTo>
                      <a:pt x="15" y="21"/>
                    </a:lnTo>
                    <a:lnTo>
                      <a:pt x="13" y="20"/>
                    </a:lnTo>
                    <a:lnTo>
                      <a:pt x="13" y="33"/>
                    </a:lnTo>
                    <a:lnTo>
                      <a:pt x="15" y="33"/>
                    </a:lnTo>
                    <a:lnTo>
                      <a:pt x="15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7" name="Google Shape;3687;p81"/>
              <p:cNvSpPr/>
              <p:nvPr/>
            </p:nvSpPr>
            <p:spPr>
              <a:xfrm>
                <a:off x="1141" y="3655"/>
                <a:ext cx="3" cy="4"/>
              </a:xfrm>
              <a:custGeom>
                <a:rect b="b" l="l" r="r" t="t"/>
                <a:pathLst>
                  <a:path extrusionOk="0" h="4" w="3">
                    <a:moveTo>
                      <a:pt x="2" y="0"/>
                    </a:move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8" name="Google Shape;3688;p81"/>
            <p:cNvGrpSpPr/>
            <p:nvPr/>
          </p:nvGrpSpPr>
          <p:grpSpPr>
            <a:xfrm>
              <a:off x="801" y="3648"/>
              <a:ext cx="29" cy="38"/>
              <a:chOff x="801" y="3648"/>
              <a:chExt cx="29" cy="38"/>
            </a:xfrm>
          </p:grpSpPr>
          <p:sp>
            <p:nvSpPr>
              <p:cNvPr id="3689" name="Google Shape;3689;p81"/>
              <p:cNvSpPr/>
              <p:nvPr/>
            </p:nvSpPr>
            <p:spPr>
              <a:xfrm>
                <a:off x="801" y="3648"/>
                <a:ext cx="29" cy="38"/>
              </a:xfrm>
              <a:custGeom>
                <a:rect b="b" l="l" r="r" t="t"/>
                <a:pathLst>
                  <a:path extrusionOk="0" h="38" w="29">
                    <a:moveTo>
                      <a:pt x="9" y="0"/>
                    </a:moveTo>
                    <a:lnTo>
                      <a:pt x="19" y="0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10"/>
                    </a:lnTo>
                    <a:lnTo>
                      <a:pt x="28" y="15"/>
                    </a:lnTo>
                    <a:lnTo>
                      <a:pt x="28" y="21"/>
                    </a:lnTo>
                    <a:lnTo>
                      <a:pt x="27" y="27"/>
                    </a:lnTo>
                    <a:lnTo>
                      <a:pt x="26" y="31"/>
                    </a:lnTo>
                    <a:lnTo>
                      <a:pt x="21" y="35"/>
                    </a:lnTo>
                    <a:lnTo>
                      <a:pt x="19" y="37"/>
                    </a:lnTo>
                    <a:lnTo>
                      <a:pt x="9" y="37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10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0" name="Google Shape;3690;p81"/>
              <p:cNvSpPr/>
              <p:nvPr/>
            </p:nvSpPr>
            <p:spPr>
              <a:xfrm>
                <a:off x="814" y="3653"/>
                <a:ext cx="3" cy="28"/>
              </a:xfrm>
              <a:custGeom>
                <a:rect b="b" l="l" r="r" t="t"/>
                <a:pathLst>
                  <a:path extrusionOk="0" h="28" w="3">
                    <a:moveTo>
                      <a:pt x="1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1" name="Google Shape;3691;p81"/>
            <p:cNvGrpSpPr/>
            <p:nvPr/>
          </p:nvGrpSpPr>
          <p:grpSpPr>
            <a:xfrm>
              <a:off x="838" y="3650"/>
              <a:ext cx="70" cy="36"/>
              <a:chOff x="838" y="3650"/>
              <a:chExt cx="70" cy="36"/>
            </a:xfrm>
          </p:grpSpPr>
          <p:sp>
            <p:nvSpPr>
              <p:cNvPr id="3692" name="Google Shape;3692;p81"/>
              <p:cNvSpPr/>
              <p:nvPr/>
            </p:nvSpPr>
            <p:spPr>
              <a:xfrm>
                <a:off x="838" y="3650"/>
                <a:ext cx="34" cy="36"/>
              </a:xfrm>
              <a:custGeom>
                <a:rect b="b" l="l" r="r" t="t"/>
                <a:pathLst>
                  <a:path extrusionOk="0" h="36" w="34">
                    <a:moveTo>
                      <a:pt x="1" y="35"/>
                    </a:moveTo>
                    <a:lnTo>
                      <a:pt x="9" y="35"/>
                    </a:lnTo>
                    <a:lnTo>
                      <a:pt x="9" y="33"/>
                    </a:lnTo>
                    <a:lnTo>
                      <a:pt x="6" y="33"/>
                    </a:lnTo>
                    <a:lnTo>
                      <a:pt x="6" y="7"/>
                    </a:lnTo>
                    <a:lnTo>
                      <a:pt x="20" y="35"/>
                    </a:lnTo>
                    <a:lnTo>
                      <a:pt x="30" y="35"/>
                    </a:lnTo>
                    <a:lnTo>
                      <a:pt x="30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27" y="23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3"/>
                    </a:lnTo>
                    <a:lnTo>
                      <a:pt x="1" y="33"/>
                    </a:lnTo>
                    <a:lnTo>
                      <a:pt x="1" y="35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3" name="Google Shape;3693;p81"/>
              <p:cNvSpPr/>
              <p:nvPr/>
            </p:nvSpPr>
            <p:spPr>
              <a:xfrm>
                <a:off x="879" y="3650"/>
                <a:ext cx="29" cy="36"/>
              </a:xfrm>
              <a:custGeom>
                <a:rect b="b" l="l" r="r" t="t"/>
                <a:pathLst>
                  <a:path extrusionOk="0" h="36" w="29">
                    <a:moveTo>
                      <a:pt x="0" y="0"/>
                    </a:moveTo>
                    <a:lnTo>
                      <a:pt x="27" y="0"/>
                    </a:lnTo>
                    <a:lnTo>
                      <a:pt x="27" y="9"/>
                    </a:lnTo>
                    <a:lnTo>
                      <a:pt x="25" y="9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21" y="10"/>
                    </a:lnTo>
                    <a:lnTo>
                      <a:pt x="21" y="25"/>
                    </a:lnTo>
                    <a:lnTo>
                      <a:pt x="16" y="19"/>
                    </a:lnTo>
                    <a:lnTo>
                      <a:pt x="12" y="19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6" y="25"/>
                    </a:lnTo>
                    <a:lnTo>
                      <a:pt x="28" y="25"/>
                    </a:lnTo>
                    <a:lnTo>
                      <a:pt x="28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4" name="Google Shape;3694;p81"/>
            <p:cNvGrpSpPr/>
            <p:nvPr/>
          </p:nvGrpSpPr>
          <p:grpSpPr>
            <a:xfrm>
              <a:off x="976" y="3648"/>
              <a:ext cx="29" cy="37"/>
              <a:chOff x="976" y="3648"/>
              <a:chExt cx="29" cy="37"/>
            </a:xfrm>
          </p:grpSpPr>
          <p:sp>
            <p:nvSpPr>
              <p:cNvPr id="3695" name="Google Shape;3695;p81"/>
              <p:cNvSpPr/>
              <p:nvPr/>
            </p:nvSpPr>
            <p:spPr>
              <a:xfrm>
                <a:off x="976" y="3648"/>
                <a:ext cx="29" cy="37"/>
              </a:xfrm>
              <a:custGeom>
                <a:rect b="b" l="l" r="r" t="t"/>
                <a:pathLst>
                  <a:path extrusionOk="0" h="37" w="29">
                    <a:moveTo>
                      <a:pt x="9" y="0"/>
                    </a:moveTo>
                    <a:lnTo>
                      <a:pt x="19" y="0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9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7" y="26"/>
                    </a:lnTo>
                    <a:lnTo>
                      <a:pt x="26" y="31"/>
                    </a:lnTo>
                    <a:lnTo>
                      <a:pt x="21" y="35"/>
                    </a:lnTo>
                    <a:lnTo>
                      <a:pt x="19" y="36"/>
                    </a:lnTo>
                    <a:lnTo>
                      <a:pt x="9" y="36"/>
                    </a:lnTo>
                    <a:lnTo>
                      <a:pt x="6" y="35"/>
                    </a:lnTo>
                    <a:lnTo>
                      <a:pt x="2" y="31"/>
                    </a:lnTo>
                    <a:lnTo>
                      <a:pt x="1" y="27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6" name="Google Shape;3696;p81"/>
              <p:cNvSpPr/>
              <p:nvPr/>
            </p:nvSpPr>
            <p:spPr>
              <a:xfrm>
                <a:off x="989" y="3653"/>
                <a:ext cx="3" cy="28"/>
              </a:xfrm>
              <a:custGeom>
                <a:rect b="b" l="l" r="r" t="t"/>
                <a:pathLst>
                  <a:path extrusionOk="0" h="28" w="3">
                    <a:moveTo>
                      <a:pt x="1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2" y="25"/>
                    </a:lnTo>
                    <a:lnTo>
                      <a:pt x="2" y="22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7" name="Google Shape;3697;p81"/>
            <p:cNvGrpSpPr/>
            <p:nvPr/>
          </p:nvGrpSpPr>
          <p:grpSpPr>
            <a:xfrm>
              <a:off x="1013" y="3648"/>
              <a:ext cx="60" cy="36"/>
              <a:chOff x="1013" y="3648"/>
              <a:chExt cx="60" cy="36"/>
            </a:xfrm>
          </p:grpSpPr>
          <p:sp>
            <p:nvSpPr>
              <p:cNvPr id="3698" name="Google Shape;3698;p81"/>
              <p:cNvSpPr/>
              <p:nvPr/>
            </p:nvSpPr>
            <p:spPr>
              <a:xfrm>
                <a:off x="1013" y="3648"/>
                <a:ext cx="27" cy="36"/>
              </a:xfrm>
              <a:custGeom>
                <a:rect b="b" l="l" r="r" t="t"/>
                <a:pathLst>
                  <a:path extrusionOk="0" h="36" w="27">
                    <a:moveTo>
                      <a:pt x="0" y="0"/>
                    </a:moveTo>
                    <a:lnTo>
                      <a:pt x="16" y="0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6" y="26"/>
                    </a:lnTo>
                    <a:lnTo>
                      <a:pt x="26" y="35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9" name="Google Shape;3699;p81"/>
              <p:cNvSpPr/>
              <p:nvPr/>
            </p:nvSpPr>
            <p:spPr>
              <a:xfrm>
                <a:off x="1047" y="3648"/>
                <a:ext cx="26" cy="36"/>
              </a:xfrm>
              <a:custGeom>
                <a:rect b="b" l="l" r="r" t="t"/>
                <a:pathLst>
                  <a:path extrusionOk="0" h="36" w="26">
                    <a:moveTo>
                      <a:pt x="0" y="0"/>
                    </a:moveTo>
                    <a:lnTo>
                      <a:pt x="16" y="0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11" y="31"/>
                    </a:lnTo>
                    <a:lnTo>
                      <a:pt x="16" y="31"/>
                    </a:lnTo>
                    <a:lnTo>
                      <a:pt x="22" y="26"/>
                    </a:lnTo>
                    <a:lnTo>
                      <a:pt x="25" y="26"/>
                    </a:lnTo>
                    <a:lnTo>
                      <a:pt x="25" y="35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0" name="Google Shape;3700;p81"/>
            <p:cNvGrpSpPr/>
            <p:nvPr/>
          </p:nvGrpSpPr>
          <p:grpSpPr>
            <a:xfrm>
              <a:off x="1079" y="3649"/>
              <a:ext cx="42" cy="36"/>
              <a:chOff x="1079" y="3649"/>
              <a:chExt cx="42" cy="36"/>
            </a:xfrm>
          </p:grpSpPr>
          <p:sp>
            <p:nvSpPr>
              <p:cNvPr id="3701" name="Google Shape;3701;p81"/>
              <p:cNvSpPr/>
              <p:nvPr/>
            </p:nvSpPr>
            <p:spPr>
              <a:xfrm>
                <a:off x="1079" y="3649"/>
                <a:ext cx="42" cy="36"/>
              </a:xfrm>
              <a:custGeom>
                <a:rect b="b" l="l" r="r" t="t"/>
                <a:pathLst>
                  <a:path extrusionOk="0" h="36" w="42">
                    <a:moveTo>
                      <a:pt x="24" y="0"/>
                    </a:moveTo>
                    <a:lnTo>
                      <a:pt x="38" y="32"/>
                    </a:lnTo>
                    <a:lnTo>
                      <a:pt x="41" y="32"/>
                    </a:lnTo>
                    <a:lnTo>
                      <a:pt x="41" y="35"/>
                    </a:lnTo>
                    <a:lnTo>
                      <a:pt x="18" y="35"/>
                    </a:lnTo>
                    <a:lnTo>
                      <a:pt x="18" y="32"/>
                    </a:lnTo>
                    <a:lnTo>
                      <a:pt x="22" y="32"/>
                    </a:lnTo>
                    <a:lnTo>
                      <a:pt x="18" y="22"/>
                    </a:lnTo>
                    <a:lnTo>
                      <a:pt x="10" y="22"/>
                    </a:lnTo>
                    <a:lnTo>
                      <a:pt x="7" y="32"/>
                    </a:lnTo>
                    <a:lnTo>
                      <a:pt x="11" y="32"/>
                    </a:lnTo>
                    <a:lnTo>
                      <a:pt x="11" y="35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14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2" name="Google Shape;3702;p81"/>
              <p:cNvSpPr/>
              <p:nvPr/>
            </p:nvSpPr>
            <p:spPr>
              <a:xfrm>
                <a:off x="1092" y="366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3" name="Google Shape;3703;p81"/>
            <p:cNvGrpSpPr/>
            <p:nvPr/>
          </p:nvGrpSpPr>
          <p:grpSpPr>
            <a:xfrm>
              <a:off x="931" y="3650"/>
              <a:ext cx="35" cy="35"/>
              <a:chOff x="931" y="3650"/>
              <a:chExt cx="35" cy="35"/>
            </a:xfrm>
          </p:grpSpPr>
          <p:sp>
            <p:nvSpPr>
              <p:cNvPr id="3704" name="Google Shape;3704;p81"/>
              <p:cNvSpPr/>
              <p:nvPr/>
            </p:nvSpPr>
            <p:spPr>
              <a:xfrm>
                <a:off x="931" y="3650"/>
                <a:ext cx="35" cy="35"/>
              </a:xfrm>
              <a:custGeom>
                <a:rect b="b" l="l" r="r" t="t"/>
                <a:pathLst>
                  <a:path extrusionOk="0" h="35" w="35">
                    <a:moveTo>
                      <a:pt x="13" y="0"/>
                    </a:moveTo>
                    <a:lnTo>
                      <a:pt x="24" y="0"/>
                    </a:lnTo>
                    <a:lnTo>
                      <a:pt x="27" y="1"/>
                    </a:lnTo>
                    <a:lnTo>
                      <a:pt x="32" y="4"/>
                    </a:lnTo>
                    <a:lnTo>
                      <a:pt x="33" y="9"/>
                    </a:lnTo>
                    <a:lnTo>
                      <a:pt x="34" y="14"/>
                    </a:lnTo>
                    <a:lnTo>
                      <a:pt x="34" y="19"/>
                    </a:lnTo>
                    <a:lnTo>
                      <a:pt x="33" y="25"/>
                    </a:lnTo>
                    <a:lnTo>
                      <a:pt x="32" y="29"/>
                    </a:lnTo>
                    <a:lnTo>
                      <a:pt x="26" y="33"/>
                    </a:lnTo>
                    <a:lnTo>
                      <a:pt x="23" y="34"/>
                    </a:lnTo>
                    <a:lnTo>
                      <a:pt x="13" y="34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4" y="31"/>
                    </a:lnTo>
                    <a:lnTo>
                      <a:pt x="4" y="21"/>
                    </a:lnTo>
                    <a:lnTo>
                      <a:pt x="4" y="14"/>
                    </a:lnTo>
                    <a:lnTo>
                      <a:pt x="4" y="9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BFF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5" name="Google Shape;3705;p81"/>
              <p:cNvSpPr/>
              <p:nvPr/>
            </p:nvSpPr>
            <p:spPr>
              <a:xfrm>
                <a:off x="949" y="3655"/>
                <a:ext cx="3" cy="26"/>
              </a:xfrm>
              <a:custGeom>
                <a:rect b="b" l="l" r="r" t="t"/>
                <a:pathLst>
                  <a:path extrusionOk="0" h="26" w="3">
                    <a:moveTo>
                      <a:pt x="1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06" name="Google Shape;3706;p81"/>
          <p:cNvGrpSpPr/>
          <p:nvPr/>
        </p:nvGrpSpPr>
        <p:grpSpPr>
          <a:xfrm>
            <a:off x="1104900" y="5233987"/>
            <a:ext cx="909637" cy="49212"/>
            <a:chOff x="696" y="3297"/>
            <a:chExt cx="573" cy="31"/>
          </a:xfrm>
        </p:grpSpPr>
        <p:grpSp>
          <p:nvGrpSpPr>
            <p:cNvPr id="3707" name="Google Shape;3707;p81"/>
            <p:cNvGrpSpPr/>
            <p:nvPr/>
          </p:nvGrpSpPr>
          <p:grpSpPr>
            <a:xfrm>
              <a:off x="696" y="3297"/>
              <a:ext cx="57" cy="31"/>
              <a:chOff x="696" y="3297"/>
              <a:chExt cx="57" cy="31"/>
            </a:xfrm>
          </p:grpSpPr>
          <p:sp>
            <p:nvSpPr>
              <p:cNvPr id="3708" name="Google Shape;3708;p81"/>
              <p:cNvSpPr/>
              <p:nvPr/>
            </p:nvSpPr>
            <p:spPr>
              <a:xfrm>
                <a:off x="696" y="3297"/>
                <a:ext cx="11" cy="31"/>
              </a:xfrm>
              <a:custGeom>
                <a:rect b="b" l="l" r="r" t="t"/>
                <a:pathLst>
                  <a:path extrusionOk="0" h="31" w="1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9" name="Google Shape;3709;p81"/>
              <p:cNvSpPr/>
              <p:nvPr/>
            </p:nvSpPr>
            <p:spPr>
              <a:xfrm>
                <a:off x="716" y="3297"/>
                <a:ext cx="17" cy="31"/>
              </a:xfrm>
              <a:custGeom>
                <a:rect b="b" l="l" r="r" t="t"/>
                <a:pathLst>
                  <a:path extrusionOk="0" h="31" w="17">
                    <a:moveTo>
                      <a:pt x="0" y="0"/>
                    </a:moveTo>
                    <a:lnTo>
                      <a:pt x="5" y="0"/>
                    </a:lnTo>
                    <a:lnTo>
                      <a:pt x="5" y="12"/>
                    </a:lnTo>
                    <a:lnTo>
                      <a:pt x="11" y="12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6" y="30"/>
                    </a:lnTo>
                    <a:lnTo>
                      <a:pt x="11" y="30"/>
                    </a:lnTo>
                    <a:lnTo>
                      <a:pt x="11" y="17"/>
                    </a:lnTo>
                    <a:lnTo>
                      <a:pt x="5" y="17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p81"/>
              <p:cNvSpPr/>
              <p:nvPr/>
            </p:nvSpPr>
            <p:spPr>
              <a:xfrm>
                <a:off x="742" y="3297"/>
                <a:ext cx="11" cy="31"/>
              </a:xfrm>
              <a:custGeom>
                <a:rect b="b" l="l" r="r" t="t"/>
                <a:pathLst>
                  <a:path extrusionOk="0" h="31" w="1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1" name="Google Shape;3711;p81"/>
            <p:cNvGrpSpPr/>
            <p:nvPr/>
          </p:nvGrpSpPr>
          <p:grpSpPr>
            <a:xfrm>
              <a:off x="774" y="3297"/>
              <a:ext cx="118" cy="31"/>
              <a:chOff x="774" y="3297"/>
              <a:chExt cx="118" cy="31"/>
            </a:xfrm>
          </p:grpSpPr>
          <p:sp>
            <p:nvSpPr>
              <p:cNvPr id="3712" name="Google Shape;3712;p81"/>
              <p:cNvSpPr/>
              <p:nvPr/>
            </p:nvSpPr>
            <p:spPr>
              <a:xfrm>
                <a:off x="774" y="3297"/>
                <a:ext cx="14" cy="31"/>
              </a:xfrm>
              <a:custGeom>
                <a:rect b="b" l="l" r="r" t="t"/>
                <a:pathLst>
                  <a:path extrusionOk="0" h="31" w="14">
                    <a:moveTo>
                      <a:pt x="0" y="0"/>
                    </a:moveTo>
                    <a:lnTo>
                      <a:pt x="5" y="0"/>
                    </a:lnTo>
                    <a:lnTo>
                      <a:pt x="5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26"/>
                    </a:lnTo>
                    <a:lnTo>
                      <a:pt x="9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81"/>
              <p:cNvSpPr/>
              <p:nvPr/>
            </p:nvSpPr>
            <p:spPr>
              <a:xfrm>
                <a:off x="799" y="3297"/>
                <a:ext cx="16" cy="31"/>
              </a:xfrm>
              <a:custGeom>
                <a:rect b="b" l="l" r="r" t="t"/>
                <a:pathLst>
                  <a:path extrusionOk="0" h="31" w="16">
                    <a:moveTo>
                      <a:pt x="0" y="0"/>
                    </a:moveTo>
                    <a:lnTo>
                      <a:pt x="5" y="0"/>
                    </a:lnTo>
                    <a:lnTo>
                      <a:pt x="9" y="14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30"/>
                    </a:lnTo>
                    <a:lnTo>
                      <a:pt x="9" y="30"/>
                    </a:lnTo>
                    <a:lnTo>
                      <a:pt x="6" y="16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81"/>
              <p:cNvSpPr/>
              <p:nvPr/>
            </p:nvSpPr>
            <p:spPr>
              <a:xfrm>
                <a:off x="825" y="3297"/>
                <a:ext cx="1" cy="31"/>
              </a:xfrm>
              <a:custGeom>
                <a:rect b="b" l="l" r="r" t="t"/>
                <a:pathLst>
                  <a:path extrusionOk="0" h="3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81"/>
              <p:cNvSpPr/>
              <p:nvPr/>
            </p:nvSpPr>
            <p:spPr>
              <a:xfrm>
                <a:off x="836" y="3297"/>
                <a:ext cx="11" cy="31"/>
              </a:xfrm>
              <a:custGeom>
                <a:rect b="b" l="l" r="r" t="t"/>
                <a:pathLst>
                  <a:path extrusionOk="0" h="31" w="1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7" y="6"/>
                    </a:lnTo>
                    <a:lnTo>
                      <a:pt x="7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81"/>
              <p:cNvSpPr/>
              <p:nvPr/>
            </p:nvSpPr>
            <p:spPr>
              <a:xfrm>
                <a:off x="857" y="3297"/>
                <a:ext cx="10" cy="31"/>
              </a:xfrm>
              <a:custGeom>
                <a:rect b="b" l="l" r="r" t="t"/>
                <a:pathLst>
                  <a:path extrusionOk="0" h="31" w="10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4"/>
                    </a:lnTo>
                    <a:lnTo>
                      <a:pt x="9" y="24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81"/>
              <p:cNvSpPr/>
              <p:nvPr/>
            </p:nvSpPr>
            <p:spPr>
              <a:xfrm>
                <a:off x="877" y="3297"/>
                <a:ext cx="15" cy="31"/>
              </a:xfrm>
              <a:custGeom>
                <a:rect b="b" l="l" r="r" t="t"/>
                <a:pathLst>
                  <a:path extrusionOk="0" h="31" w="15">
                    <a:moveTo>
                      <a:pt x="0" y="0"/>
                    </a:moveTo>
                    <a:lnTo>
                      <a:pt x="11" y="0"/>
                    </a:lnTo>
                    <a:lnTo>
                      <a:pt x="14" y="4"/>
                    </a:lnTo>
                    <a:lnTo>
                      <a:pt x="14" y="26"/>
                    </a:lnTo>
                    <a:lnTo>
                      <a:pt x="11" y="30"/>
                    </a:lnTo>
                    <a:lnTo>
                      <a:pt x="0" y="3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24"/>
                    </a:lnTo>
                    <a:lnTo>
                      <a:pt x="8" y="24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8" name="Google Shape;3718;p81"/>
            <p:cNvGrpSpPr/>
            <p:nvPr/>
          </p:nvGrpSpPr>
          <p:grpSpPr>
            <a:xfrm>
              <a:off x="915" y="3297"/>
              <a:ext cx="119" cy="31"/>
              <a:chOff x="915" y="3297"/>
              <a:chExt cx="119" cy="31"/>
            </a:xfrm>
          </p:grpSpPr>
          <p:sp>
            <p:nvSpPr>
              <p:cNvPr id="3719" name="Google Shape;3719;p81"/>
              <p:cNvSpPr/>
              <p:nvPr/>
            </p:nvSpPr>
            <p:spPr>
              <a:xfrm>
                <a:off x="915" y="3297"/>
                <a:ext cx="14" cy="31"/>
              </a:xfrm>
              <a:custGeom>
                <a:rect b="b" l="l" r="r" t="t"/>
                <a:pathLst>
                  <a:path extrusionOk="0" h="31" w="14">
                    <a:moveTo>
                      <a:pt x="3" y="0"/>
                    </a:moveTo>
                    <a:lnTo>
                      <a:pt x="10" y="0"/>
                    </a:lnTo>
                    <a:lnTo>
                      <a:pt x="13" y="4"/>
                    </a:lnTo>
                    <a:lnTo>
                      <a:pt x="13" y="9"/>
                    </a:lnTo>
                    <a:lnTo>
                      <a:pt x="8" y="9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3" y="17"/>
                    </a:lnTo>
                    <a:lnTo>
                      <a:pt x="13" y="26"/>
                    </a:lnTo>
                    <a:lnTo>
                      <a:pt x="10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0" name="Google Shape;3720;p81"/>
              <p:cNvSpPr/>
              <p:nvPr/>
            </p:nvSpPr>
            <p:spPr>
              <a:xfrm>
                <a:off x="938" y="3297"/>
                <a:ext cx="11" cy="31"/>
              </a:xfrm>
              <a:custGeom>
                <a:rect b="b" l="l" r="r" t="t"/>
                <a:pathLst>
                  <a:path extrusionOk="0" h="31" w="1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81"/>
              <p:cNvSpPr/>
              <p:nvPr/>
            </p:nvSpPr>
            <p:spPr>
              <a:xfrm>
                <a:off x="954" y="3297"/>
                <a:ext cx="18" cy="31"/>
              </a:xfrm>
              <a:custGeom>
                <a:rect b="b" l="l" r="r" t="t"/>
                <a:pathLst>
                  <a:path extrusionOk="0" h="31" w="18">
                    <a:moveTo>
                      <a:pt x="5" y="0"/>
                    </a:moveTo>
                    <a:lnTo>
                      <a:pt x="13" y="0"/>
                    </a:lnTo>
                    <a:lnTo>
                      <a:pt x="17" y="30"/>
                    </a:lnTo>
                    <a:lnTo>
                      <a:pt x="12" y="30"/>
                    </a:lnTo>
                    <a:lnTo>
                      <a:pt x="11" y="24"/>
                    </a:lnTo>
                    <a:lnTo>
                      <a:pt x="11" y="19"/>
                    </a:lnTo>
                    <a:lnTo>
                      <a:pt x="9" y="5"/>
                    </a:lnTo>
                    <a:lnTo>
                      <a:pt x="7" y="19"/>
                    </a:lnTo>
                    <a:lnTo>
                      <a:pt x="11" y="19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81"/>
              <p:cNvSpPr/>
              <p:nvPr/>
            </p:nvSpPr>
            <p:spPr>
              <a:xfrm>
                <a:off x="977" y="3297"/>
                <a:ext cx="12" cy="31"/>
              </a:xfrm>
              <a:custGeom>
                <a:rect b="b" l="l" r="r" t="t"/>
                <a:pathLst>
                  <a:path extrusionOk="0" h="31" w="12">
                    <a:moveTo>
                      <a:pt x="0" y="0"/>
                    </a:moveTo>
                    <a:lnTo>
                      <a:pt x="11" y="0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8" y="30"/>
                    </a:lnTo>
                    <a:lnTo>
                      <a:pt x="3" y="30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81"/>
              <p:cNvSpPr/>
              <p:nvPr/>
            </p:nvSpPr>
            <p:spPr>
              <a:xfrm>
                <a:off x="999" y="3297"/>
                <a:ext cx="11" cy="31"/>
              </a:xfrm>
              <a:custGeom>
                <a:rect b="b" l="l" r="r" t="t"/>
                <a:pathLst>
                  <a:path extrusionOk="0" h="31" w="11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81"/>
              <p:cNvSpPr/>
              <p:nvPr/>
            </p:nvSpPr>
            <p:spPr>
              <a:xfrm>
                <a:off x="1021" y="3297"/>
                <a:ext cx="13" cy="31"/>
              </a:xfrm>
              <a:custGeom>
                <a:rect b="b" l="l" r="r" t="t"/>
                <a:pathLst>
                  <a:path extrusionOk="0" h="31" w="13">
                    <a:moveTo>
                      <a:pt x="3" y="0"/>
                    </a:moveTo>
                    <a:lnTo>
                      <a:pt x="9" y="0"/>
                    </a:lnTo>
                    <a:lnTo>
                      <a:pt x="12" y="4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7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2" y="26"/>
                    </a:lnTo>
                    <a:lnTo>
                      <a:pt x="9" y="30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5" name="Google Shape;3725;p81"/>
            <p:cNvGrpSpPr/>
            <p:nvPr/>
          </p:nvGrpSpPr>
          <p:grpSpPr>
            <a:xfrm>
              <a:off x="1055" y="3297"/>
              <a:ext cx="37" cy="31"/>
              <a:chOff x="1055" y="3297"/>
              <a:chExt cx="37" cy="31"/>
            </a:xfrm>
          </p:grpSpPr>
          <p:sp>
            <p:nvSpPr>
              <p:cNvPr id="3726" name="Google Shape;3726;p81"/>
              <p:cNvSpPr/>
              <p:nvPr/>
            </p:nvSpPr>
            <p:spPr>
              <a:xfrm>
                <a:off x="1055" y="3297"/>
                <a:ext cx="15" cy="31"/>
              </a:xfrm>
              <a:custGeom>
                <a:rect b="b" l="l" r="r" t="t"/>
                <a:pathLst>
                  <a:path extrusionOk="0" h="31" w="15">
                    <a:moveTo>
                      <a:pt x="4" y="0"/>
                    </a:moveTo>
                    <a:lnTo>
                      <a:pt x="11" y="0"/>
                    </a:lnTo>
                    <a:lnTo>
                      <a:pt x="14" y="5"/>
                    </a:lnTo>
                    <a:lnTo>
                      <a:pt x="14" y="24"/>
                    </a:lnTo>
                    <a:lnTo>
                      <a:pt x="11" y="30"/>
                    </a:lnTo>
                    <a:lnTo>
                      <a:pt x="9" y="30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6" y="24"/>
                    </a:lnTo>
                    <a:lnTo>
                      <a:pt x="0" y="24"/>
                    </a:lnTo>
                    <a:lnTo>
                      <a:pt x="0" y="5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81"/>
              <p:cNvSpPr/>
              <p:nvPr/>
            </p:nvSpPr>
            <p:spPr>
              <a:xfrm>
                <a:off x="1082" y="3297"/>
                <a:ext cx="10" cy="31"/>
              </a:xfrm>
              <a:custGeom>
                <a:rect b="b" l="l" r="r" t="t"/>
                <a:pathLst>
                  <a:path extrusionOk="0" h="31" w="10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8" name="Google Shape;3728;p81"/>
            <p:cNvGrpSpPr/>
            <p:nvPr/>
          </p:nvGrpSpPr>
          <p:grpSpPr>
            <a:xfrm>
              <a:off x="1110" y="3297"/>
              <a:ext cx="159" cy="31"/>
              <a:chOff x="1110" y="3297"/>
              <a:chExt cx="159" cy="31"/>
            </a:xfrm>
          </p:grpSpPr>
          <p:sp>
            <p:nvSpPr>
              <p:cNvPr id="3729" name="Google Shape;3729;p81"/>
              <p:cNvSpPr/>
              <p:nvPr/>
            </p:nvSpPr>
            <p:spPr>
              <a:xfrm>
                <a:off x="1110" y="3297"/>
                <a:ext cx="18" cy="31"/>
              </a:xfrm>
              <a:custGeom>
                <a:rect b="b" l="l" r="r" t="t"/>
                <a:pathLst>
                  <a:path extrusionOk="0" h="31" w="18">
                    <a:moveTo>
                      <a:pt x="5" y="0"/>
                    </a:moveTo>
                    <a:lnTo>
                      <a:pt x="12" y="0"/>
                    </a:lnTo>
                    <a:lnTo>
                      <a:pt x="17" y="30"/>
                    </a:lnTo>
                    <a:lnTo>
                      <a:pt x="11" y="30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8" y="5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0" name="Google Shape;3730;p81"/>
              <p:cNvSpPr/>
              <p:nvPr/>
            </p:nvSpPr>
            <p:spPr>
              <a:xfrm>
                <a:off x="1136" y="3297"/>
                <a:ext cx="22" cy="31"/>
              </a:xfrm>
              <a:custGeom>
                <a:rect b="b" l="l" r="r" t="t"/>
                <a:pathLst>
                  <a:path extrusionOk="0" h="31" w="22">
                    <a:moveTo>
                      <a:pt x="0" y="30"/>
                    </a:moveTo>
                    <a:lnTo>
                      <a:pt x="6" y="30"/>
                    </a:lnTo>
                    <a:lnTo>
                      <a:pt x="6" y="14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5" y="14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10" y="14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1" name="Google Shape;3731;p81"/>
              <p:cNvSpPr/>
              <p:nvPr/>
            </p:nvSpPr>
            <p:spPr>
              <a:xfrm>
                <a:off x="1170" y="3297"/>
                <a:ext cx="10" cy="31"/>
              </a:xfrm>
              <a:custGeom>
                <a:rect b="b" l="l" r="r" t="t"/>
                <a:pathLst>
                  <a:path extrusionOk="0" h="31" w="10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4" y="6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4"/>
                    </a:lnTo>
                    <a:lnTo>
                      <a:pt x="9" y="24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2" name="Google Shape;3732;p81"/>
              <p:cNvSpPr/>
              <p:nvPr/>
            </p:nvSpPr>
            <p:spPr>
              <a:xfrm>
                <a:off x="1191" y="3297"/>
                <a:ext cx="13" cy="31"/>
              </a:xfrm>
              <a:custGeom>
                <a:rect b="b" l="l" r="r" t="t"/>
                <a:pathLst>
                  <a:path extrusionOk="0" h="31" w="13">
                    <a:moveTo>
                      <a:pt x="0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2" y="12"/>
                    </a:lnTo>
                    <a:lnTo>
                      <a:pt x="9" y="15"/>
                    </a:lnTo>
                    <a:lnTo>
                      <a:pt x="12" y="18"/>
                    </a:lnTo>
                    <a:lnTo>
                      <a:pt x="12" y="30"/>
                    </a:lnTo>
                    <a:lnTo>
                      <a:pt x="7" y="30"/>
                    </a:lnTo>
                    <a:lnTo>
                      <a:pt x="7" y="18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12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3" name="Google Shape;3733;p81"/>
              <p:cNvSpPr/>
              <p:nvPr/>
            </p:nvSpPr>
            <p:spPr>
              <a:xfrm>
                <a:off x="1215" y="3297"/>
                <a:ext cx="1" cy="31"/>
              </a:xfrm>
              <a:custGeom>
                <a:rect b="b" l="l" r="r" t="t"/>
                <a:pathLst>
                  <a:path extrusionOk="0" h="3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4" name="Google Shape;3734;p81"/>
              <p:cNvSpPr/>
              <p:nvPr/>
            </p:nvSpPr>
            <p:spPr>
              <a:xfrm>
                <a:off x="1226" y="3297"/>
                <a:ext cx="15" cy="31"/>
              </a:xfrm>
              <a:custGeom>
                <a:rect b="b" l="l" r="r" t="t"/>
                <a:pathLst>
                  <a:path extrusionOk="0" h="31" w="15">
                    <a:moveTo>
                      <a:pt x="4" y="0"/>
                    </a:moveTo>
                    <a:lnTo>
                      <a:pt x="10" y="0"/>
                    </a:lnTo>
                    <a:lnTo>
                      <a:pt x="14" y="4"/>
                    </a:lnTo>
                    <a:lnTo>
                      <a:pt x="14" y="12"/>
                    </a:lnTo>
                    <a:lnTo>
                      <a:pt x="10" y="12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5" y="24"/>
                    </a:lnTo>
                    <a:lnTo>
                      <a:pt x="10" y="24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14" y="26"/>
                    </a:lnTo>
                    <a:lnTo>
                      <a:pt x="10" y="30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5" name="Google Shape;3735;p81"/>
              <p:cNvSpPr/>
              <p:nvPr/>
            </p:nvSpPr>
            <p:spPr>
              <a:xfrm>
                <a:off x="1250" y="3297"/>
                <a:ext cx="19" cy="31"/>
              </a:xfrm>
              <a:custGeom>
                <a:rect b="b" l="l" r="r" t="t"/>
                <a:pathLst>
                  <a:path extrusionOk="0" h="31" w="19">
                    <a:moveTo>
                      <a:pt x="5" y="0"/>
                    </a:moveTo>
                    <a:lnTo>
                      <a:pt x="13" y="0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1" y="24"/>
                    </a:lnTo>
                    <a:lnTo>
                      <a:pt x="11" y="19"/>
                    </a:lnTo>
                    <a:lnTo>
                      <a:pt x="9" y="5"/>
                    </a:lnTo>
                    <a:lnTo>
                      <a:pt x="7" y="19"/>
                    </a:lnTo>
                    <a:lnTo>
                      <a:pt x="11" y="19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9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p82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 Relative Basis</a:t>
            </a:r>
            <a:endParaRPr/>
          </a:p>
        </p:txBody>
      </p:sp>
      <p:sp>
        <p:nvSpPr>
          <p:cNvPr id="3741" name="Google Shape;3741;p82"/>
          <p:cNvSpPr txBox="1"/>
          <p:nvPr/>
        </p:nvSpPr>
        <p:spPr>
          <a:xfrm>
            <a:off x="4186237" y="2052637"/>
            <a:ext cx="4810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Presentation</a:t>
            </a:r>
            <a:endParaRPr/>
          </a:p>
        </p:txBody>
      </p:sp>
      <p:sp>
        <p:nvSpPr>
          <p:cNvPr id="3742" name="Google Shape;3742;p82"/>
          <p:cNvSpPr txBox="1"/>
          <p:nvPr/>
        </p:nvSpPr>
        <p:spPr>
          <a:xfrm>
            <a:off x="16716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A’s by Class</a:t>
            </a:r>
            <a:endParaRPr/>
          </a:p>
        </p:txBody>
      </p:sp>
      <p:sp>
        <p:nvSpPr>
          <p:cNvPr id="3743" name="Google Shape;3743;p82"/>
          <p:cNvSpPr txBox="1"/>
          <p:nvPr/>
        </p:nvSpPr>
        <p:spPr>
          <a:xfrm>
            <a:off x="56340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A’s by Class</a:t>
            </a:r>
            <a:endParaRPr/>
          </a:p>
        </p:txBody>
      </p:sp>
      <p:sp>
        <p:nvSpPr>
          <p:cNvPr id="3744" name="Google Shape;3744;p82"/>
          <p:cNvSpPr txBox="1"/>
          <p:nvPr/>
        </p:nvSpPr>
        <p:spPr>
          <a:xfrm>
            <a:off x="604837" y="2052637"/>
            <a:ext cx="404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B5A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B5A"/>
                </a:solidFill>
                <a:latin typeface="Arial"/>
                <a:ea typeface="Arial"/>
                <a:cs typeface="Arial"/>
                <a:sym typeface="Arial"/>
              </a:rPr>
              <a:t>Bad Presentation</a:t>
            </a:r>
            <a:endParaRPr/>
          </a:p>
        </p:txBody>
      </p:sp>
      <p:sp>
        <p:nvSpPr>
          <p:cNvPr id="3745" name="Google Shape;3745;p82"/>
          <p:cNvSpPr/>
          <p:nvPr/>
        </p:nvSpPr>
        <p:spPr>
          <a:xfrm>
            <a:off x="1366837" y="3716337"/>
            <a:ext cx="469900" cy="1276350"/>
          </a:xfrm>
          <a:custGeom>
            <a:rect b="b" l="l" r="r" t="t"/>
            <a:pathLst>
              <a:path extrusionOk="0" h="804" w="296">
                <a:moveTo>
                  <a:pt x="0" y="0"/>
                </a:moveTo>
                <a:lnTo>
                  <a:pt x="295" y="0"/>
                </a:lnTo>
                <a:lnTo>
                  <a:pt x="295" y="803"/>
                </a:lnTo>
                <a:lnTo>
                  <a:pt x="0" y="80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6" name="Google Shape;3746;p82"/>
          <p:cNvSpPr/>
          <p:nvPr/>
        </p:nvSpPr>
        <p:spPr>
          <a:xfrm>
            <a:off x="2068512" y="4229100"/>
            <a:ext cx="468312" cy="763587"/>
          </a:xfrm>
          <a:custGeom>
            <a:rect b="b" l="l" r="r" t="t"/>
            <a:pathLst>
              <a:path extrusionOk="0" h="481" w="295">
                <a:moveTo>
                  <a:pt x="0" y="0"/>
                </a:moveTo>
                <a:lnTo>
                  <a:pt x="294" y="0"/>
                </a:lnTo>
                <a:lnTo>
                  <a:pt x="294" y="480"/>
                </a:lnTo>
                <a:lnTo>
                  <a:pt x="0" y="480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7" name="Google Shape;3747;p82"/>
          <p:cNvSpPr/>
          <p:nvPr/>
        </p:nvSpPr>
        <p:spPr>
          <a:xfrm>
            <a:off x="2770187" y="4073525"/>
            <a:ext cx="468312" cy="919162"/>
          </a:xfrm>
          <a:custGeom>
            <a:rect b="b" l="l" r="r" t="t"/>
            <a:pathLst>
              <a:path extrusionOk="0" h="579" w="295">
                <a:moveTo>
                  <a:pt x="0" y="0"/>
                </a:moveTo>
                <a:lnTo>
                  <a:pt x="294" y="0"/>
                </a:lnTo>
                <a:lnTo>
                  <a:pt x="294" y="578"/>
                </a:lnTo>
                <a:lnTo>
                  <a:pt x="0" y="578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Google Shape;3748;p82"/>
          <p:cNvSpPr/>
          <p:nvPr/>
        </p:nvSpPr>
        <p:spPr>
          <a:xfrm>
            <a:off x="3470275" y="3970337"/>
            <a:ext cx="469900" cy="1022350"/>
          </a:xfrm>
          <a:custGeom>
            <a:rect b="b" l="l" r="r" t="t"/>
            <a:pathLst>
              <a:path extrusionOk="0" h="644" w="296">
                <a:moveTo>
                  <a:pt x="0" y="0"/>
                </a:moveTo>
                <a:lnTo>
                  <a:pt x="295" y="0"/>
                </a:lnTo>
                <a:lnTo>
                  <a:pt x="295" y="643"/>
                </a:lnTo>
                <a:lnTo>
                  <a:pt x="0" y="64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9" name="Google Shape;3749;p82"/>
          <p:cNvCxnSpPr/>
          <p:nvPr/>
        </p:nvCxnSpPr>
        <p:spPr>
          <a:xfrm>
            <a:off x="1250950" y="3467100"/>
            <a:ext cx="0" cy="1517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0" name="Google Shape;3750;p82"/>
          <p:cNvCxnSpPr/>
          <p:nvPr/>
        </p:nvCxnSpPr>
        <p:spPr>
          <a:xfrm>
            <a:off x="1168400" y="4991100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1" name="Google Shape;3751;p82"/>
          <p:cNvCxnSpPr/>
          <p:nvPr/>
        </p:nvCxnSpPr>
        <p:spPr>
          <a:xfrm>
            <a:off x="1168400" y="4483100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2" name="Google Shape;3752;p82"/>
          <p:cNvCxnSpPr/>
          <p:nvPr/>
        </p:nvCxnSpPr>
        <p:spPr>
          <a:xfrm>
            <a:off x="1168400" y="3970337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3" name="Google Shape;3753;p82"/>
          <p:cNvCxnSpPr/>
          <p:nvPr/>
        </p:nvCxnSpPr>
        <p:spPr>
          <a:xfrm>
            <a:off x="1168400" y="3460750"/>
            <a:ext cx="762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4" name="Google Shape;3754;p82"/>
          <p:cNvCxnSpPr/>
          <p:nvPr/>
        </p:nvCxnSpPr>
        <p:spPr>
          <a:xfrm>
            <a:off x="1257300" y="4991100"/>
            <a:ext cx="279082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5" name="Google Shape;3755;p82"/>
          <p:cNvCxnSpPr/>
          <p:nvPr/>
        </p:nvCxnSpPr>
        <p:spPr>
          <a:xfrm rot="10800000">
            <a:off x="1250950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6" name="Google Shape;3756;p82"/>
          <p:cNvCxnSpPr/>
          <p:nvPr/>
        </p:nvCxnSpPr>
        <p:spPr>
          <a:xfrm rot="10800000">
            <a:off x="1951037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7" name="Google Shape;3757;p82"/>
          <p:cNvCxnSpPr/>
          <p:nvPr/>
        </p:nvCxnSpPr>
        <p:spPr>
          <a:xfrm rot="10800000">
            <a:off x="2652712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8" name="Google Shape;3758;p82"/>
          <p:cNvCxnSpPr/>
          <p:nvPr/>
        </p:nvCxnSpPr>
        <p:spPr>
          <a:xfrm rot="10800000">
            <a:off x="3354387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9" name="Google Shape;3759;p82"/>
          <p:cNvCxnSpPr/>
          <p:nvPr/>
        </p:nvCxnSpPr>
        <p:spPr>
          <a:xfrm rot="10800000">
            <a:off x="4054475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60" name="Google Shape;3760;p82"/>
          <p:cNvSpPr txBox="1"/>
          <p:nvPr/>
        </p:nvSpPr>
        <p:spPr>
          <a:xfrm>
            <a:off x="782637" y="4765675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61" name="Google Shape;3761;p82"/>
          <p:cNvSpPr txBox="1"/>
          <p:nvPr/>
        </p:nvSpPr>
        <p:spPr>
          <a:xfrm>
            <a:off x="473075" y="4257675"/>
            <a:ext cx="703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3762" name="Google Shape;3762;p82"/>
          <p:cNvSpPr txBox="1"/>
          <p:nvPr/>
        </p:nvSpPr>
        <p:spPr>
          <a:xfrm>
            <a:off x="473075" y="3744912"/>
            <a:ext cx="703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3763" name="Google Shape;3763;p82"/>
          <p:cNvSpPr txBox="1"/>
          <p:nvPr/>
        </p:nvSpPr>
        <p:spPr>
          <a:xfrm>
            <a:off x="473075" y="3236912"/>
            <a:ext cx="703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3764" name="Google Shape;3764;p82"/>
          <p:cNvSpPr txBox="1"/>
          <p:nvPr/>
        </p:nvSpPr>
        <p:spPr>
          <a:xfrm>
            <a:off x="1320800" y="5219700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endParaRPr/>
          </a:p>
        </p:txBody>
      </p:sp>
      <p:sp>
        <p:nvSpPr>
          <p:cNvPr id="3765" name="Google Shape;3765;p82"/>
          <p:cNvSpPr txBox="1"/>
          <p:nvPr/>
        </p:nvSpPr>
        <p:spPr>
          <a:xfrm>
            <a:off x="2005012" y="5219700"/>
            <a:ext cx="6334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endParaRPr/>
          </a:p>
        </p:txBody>
      </p:sp>
      <p:sp>
        <p:nvSpPr>
          <p:cNvPr id="3766" name="Google Shape;3766;p82"/>
          <p:cNvSpPr txBox="1"/>
          <p:nvPr/>
        </p:nvSpPr>
        <p:spPr>
          <a:xfrm>
            <a:off x="2730500" y="5219700"/>
            <a:ext cx="5842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JR</a:t>
            </a:r>
            <a:endParaRPr/>
          </a:p>
        </p:txBody>
      </p:sp>
      <p:sp>
        <p:nvSpPr>
          <p:cNvPr id="3767" name="Google Shape;3767;p82"/>
          <p:cNvSpPr txBox="1"/>
          <p:nvPr/>
        </p:nvSpPr>
        <p:spPr>
          <a:xfrm>
            <a:off x="3416300" y="5219700"/>
            <a:ext cx="617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</a:t>
            </a:r>
            <a:endParaRPr/>
          </a:p>
        </p:txBody>
      </p:sp>
      <p:sp>
        <p:nvSpPr>
          <p:cNvPr id="3768" name="Google Shape;3768;p82"/>
          <p:cNvSpPr txBox="1"/>
          <p:nvPr/>
        </p:nvSpPr>
        <p:spPr>
          <a:xfrm>
            <a:off x="973137" y="2990850"/>
            <a:ext cx="10318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Freq.</a:t>
            </a:r>
            <a:endParaRPr/>
          </a:p>
        </p:txBody>
      </p:sp>
      <p:sp>
        <p:nvSpPr>
          <p:cNvPr id="3769" name="Google Shape;3769;p82"/>
          <p:cNvSpPr/>
          <p:nvPr/>
        </p:nvSpPr>
        <p:spPr>
          <a:xfrm>
            <a:off x="5475287" y="3716337"/>
            <a:ext cx="452437" cy="1276350"/>
          </a:xfrm>
          <a:custGeom>
            <a:rect b="b" l="l" r="r" t="t"/>
            <a:pathLst>
              <a:path extrusionOk="0" h="804" w="285">
                <a:moveTo>
                  <a:pt x="0" y="0"/>
                </a:moveTo>
                <a:lnTo>
                  <a:pt x="284" y="0"/>
                </a:lnTo>
                <a:lnTo>
                  <a:pt x="284" y="803"/>
                </a:lnTo>
                <a:lnTo>
                  <a:pt x="0" y="80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0" name="Google Shape;3770;p82"/>
          <p:cNvSpPr/>
          <p:nvPr/>
        </p:nvSpPr>
        <p:spPr>
          <a:xfrm>
            <a:off x="6151562" y="3716337"/>
            <a:ext cx="455612" cy="1276350"/>
          </a:xfrm>
          <a:custGeom>
            <a:rect b="b" l="l" r="r" t="t"/>
            <a:pathLst>
              <a:path extrusionOk="0" h="804" w="287">
                <a:moveTo>
                  <a:pt x="0" y="0"/>
                </a:moveTo>
                <a:lnTo>
                  <a:pt x="286" y="0"/>
                </a:lnTo>
                <a:lnTo>
                  <a:pt x="286" y="803"/>
                </a:lnTo>
                <a:lnTo>
                  <a:pt x="0" y="80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1" name="Google Shape;3771;p82"/>
          <p:cNvSpPr/>
          <p:nvPr/>
        </p:nvSpPr>
        <p:spPr>
          <a:xfrm>
            <a:off x="6831012" y="3716337"/>
            <a:ext cx="452437" cy="1276350"/>
          </a:xfrm>
          <a:custGeom>
            <a:rect b="b" l="l" r="r" t="t"/>
            <a:pathLst>
              <a:path extrusionOk="0" h="804" w="285">
                <a:moveTo>
                  <a:pt x="0" y="0"/>
                </a:moveTo>
                <a:lnTo>
                  <a:pt x="284" y="0"/>
                </a:lnTo>
                <a:lnTo>
                  <a:pt x="284" y="803"/>
                </a:lnTo>
                <a:lnTo>
                  <a:pt x="0" y="80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82"/>
          <p:cNvSpPr/>
          <p:nvPr/>
        </p:nvSpPr>
        <p:spPr>
          <a:xfrm>
            <a:off x="7507287" y="3716337"/>
            <a:ext cx="452437" cy="1276350"/>
          </a:xfrm>
          <a:custGeom>
            <a:rect b="b" l="l" r="r" t="t"/>
            <a:pathLst>
              <a:path extrusionOk="0" h="804" w="285">
                <a:moveTo>
                  <a:pt x="0" y="0"/>
                </a:moveTo>
                <a:lnTo>
                  <a:pt x="284" y="0"/>
                </a:lnTo>
                <a:lnTo>
                  <a:pt x="284" y="803"/>
                </a:lnTo>
                <a:lnTo>
                  <a:pt x="0" y="803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3" name="Google Shape;3773;p82"/>
          <p:cNvCxnSpPr/>
          <p:nvPr/>
        </p:nvCxnSpPr>
        <p:spPr>
          <a:xfrm>
            <a:off x="5362575" y="3467100"/>
            <a:ext cx="0" cy="15176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4" name="Google Shape;3774;p82"/>
          <p:cNvCxnSpPr/>
          <p:nvPr/>
        </p:nvCxnSpPr>
        <p:spPr>
          <a:xfrm>
            <a:off x="5281612" y="4991100"/>
            <a:ext cx="7461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5" name="Google Shape;3775;p82"/>
          <p:cNvCxnSpPr/>
          <p:nvPr/>
        </p:nvCxnSpPr>
        <p:spPr>
          <a:xfrm>
            <a:off x="5281612" y="4483100"/>
            <a:ext cx="7461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6" name="Google Shape;3776;p82"/>
          <p:cNvCxnSpPr/>
          <p:nvPr/>
        </p:nvCxnSpPr>
        <p:spPr>
          <a:xfrm>
            <a:off x="5281612" y="3970337"/>
            <a:ext cx="7461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7" name="Google Shape;3777;p82"/>
          <p:cNvCxnSpPr/>
          <p:nvPr/>
        </p:nvCxnSpPr>
        <p:spPr>
          <a:xfrm>
            <a:off x="5281612" y="3460750"/>
            <a:ext cx="7461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8" name="Google Shape;3778;p82"/>
          <p:cNvCxnSpPr/>
          <p:nvPr/>
        </p:nvCxnSpPr>
        <p:spPr>
          <a:xfrm>
            <a:off x="5368925" y="4991100"/>
            <a:ext cx="26955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9" name="Google Shape;3779;p82"/>
          <p:cNvCxnSpPr/>
          <p:nvPr/>
        </p:nvCxnSpPr>
        <p:spPr>
          <a:xfrm rot="10800000">
            <a:off x="5362575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0" name="Google Shape;3780;p82"/>
          <p:cNvCxnSpPr/>
          <p:nvPr/>
        </p:nvCxnSpPr>
        <p:spPr>
          <a:xfrm rot="10800000">
            <a:off x="6038850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1" name="Google Shape;3781;p82"/>
          <p:cNvCxnSpPr/>
          <p:nvPr/>
        </p:nvCxnSpPr>
        <p:spPr>
          <a:xfrm rot="10800000">
            <a:off x="6718300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2" name="Google Shape;3782;p82"/>
          <p:cNvCxnSpPr/>
          <p:nvPr/>
        </p:nvCxnSpPr>
        <p:spPr>
          <a:xfrm rot="10800000">
            <a:off x="7394575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3" name="Google Shape;3783;p82"/>
          <p:cNvCxnSpPr/>
          <p:nvPr/>
        </p:nvCxnSpPr>
        <p:spPr>
          <a:xfrm rot="10800000">
            <a:off x="8070850" y="4984750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4" name="Google Shape;3784;p82"/>
          <p:cNvSpPr txBox="1"/>
          <p:nvPr/>
        </p:nvSpPr>
        <p:spPr>
          <a:xfrm>
            <a:off x="4648200" y="4765675"/>
            <a:ext cx="6350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3785" name="Google Shape;3785;p82"/>
          <p:cNvSpPr txBox="1"/>
          <p:nvPr/>
        </p:nvSpPr>
        <p:spPr>
          <a:xfrm>
            <a:off x="4492625" y="4257675"/>
            <a:ext cx="8048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sp>
        <p:nvSpPr>
          <p:cNvPr id="3786" name="Google Shape;3786;p82"/>
          <p:cNvSpPr txBox="1"/>
          <p:nvPr/>
        </p:nvSpPr>
        <p:spPr>
          <a:xfrm>
            <a:off x="4492625" y="3744912"/>
            <a:ext cx="8048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/>
          </a:p>
        </p:txBody>
      </p:sp>
      <p:sp>
        <p:nvSpPr>
          <p:cNvPr id="3787" name="Google Shape;3787;p82"/>
          <p:cNvSpPr txBox="1"/>
          <p:nvPr/>
        </p:nvSpPr>
        <p:spPr>
          <a:xfrm>
            <a:off x="4492625" y="3236912"/>
            <a:ext cx="8048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/>
          </a:p>
        </p:txBody>
      </p:sp>
      <p:sp>
        <p:nvSpPr>
          <p:cNvPr id="3788" name="Google Shape;3788;p82"/>
          <p:cNvSpPr txBox="1"/>
          <p:nvPr/>
        </p:nvSpPr>
        <p:spPr>
          <a:xfrm>
            <a:off x="5419725" y="5219700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endParaRPr/>
          </a:p>
        </p:txBody>
      </p:sp>
      <p:sp>
        <p:nvSpPr>
          <p:cNvPr id="3789" name="Google Shape;3789;p82"/>
          <p:cNvSpPr txBox="1"/>
          <p:nvPr/>
        </p:nvSpPr>
        <p:spPr>
          <a:xfrm>
            <a:off x="6080125" y="5219700"/>
            <a:ext cx="63341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endParaRPr/>
          </a:p>
        </p:txBody>
      </p:sp>
      <p:sp>
        <p:nvSpPr>
          <p:cNvPr id="3790" name="Google Shape;3790;p82"/>
          <p:cNvSpPr txBox="1"/>
          <p:nvPr/>
        </p:nvSpPr>
        <p:spPr>
          <a:xfrm>
            <a:off x="6784975" y="5219700"/>
            <a:ext cx="5842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JR</a:t>
            </a:r>
            <a:endParaRPr/>
          </a:p>
        </p:txBody>
      </p:sp>
      <p:sp>
        <p:nvSpPr>
          <p:cNvPr id="3791" name="Google Shape;3791;p82"/>
          <p:cNvSpPr txBox="1"/>
          <p:nvPr/>
        </p:nvSpPr>
        <p:spPr>
          <a:xfrm>
            <a:off x="7443787" y="5219700"/>
            <a:ext cx="617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</a:t>
            </a:r>
            <a:endParaRPr/>
          </a:p>
        </p:txBody>
      </p:sp>
      <p:sp>
        <p:nvSpPr>
          <p:cNvPr id="3792" name="Google Shape;3792;p82"/>
          <p:cNvSpPr txBox="1"/>
          <p:nvPr/>
        </p:nvSpPr>
        <p:spPr>
          <a:xfrm>
            <a:off x="5119687" y="3013075"/>
            <a:ext cx="4984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</p:txBody>
      </p:sp>
      <p:sp>
        <p:nvSpPr>
          <p:cNvPr id="3793" name="Google Shape;3793;p82"/>
          <p:cNvSpPr/>
          <p:nvPr/>
        </p:nvSpPr>
        <p:spPr>
          <a:xfrm>
            <a:off x="68262" y="1857375"/>
            <a:ext cx="892175" cy="896937"/>
          </a:xfrm>
          <a:custGeom>
            <a:rect b="b" l="l" r="r" t="t"/>
            <a:pathLst>
              <a:path extrusionOk="0" h="565" w="562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cap="rnd" cmpd="sng" w="12700">
            <a:solidFill>
              <a:srgbClr val="FF005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p83"/>
          <p:cNvSpPr txBox="1"/>
          <p:nvPr>
            <p:ph type="title"/>
          </p:nvPr>
        </p:nvSpPr>
        <p:spPr>
          <a:xfrm>
            <a:off x="1676400" y="152400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Compressing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Vertical Axis</a:t>
            </a:r>
            <a:endParaRPr/>
          </a:p>
        </p:txBody>
      </p:sp>
      <p:sp>
        <p:nvSpPr>
          <p:cNvPr id="3799" name="Google Shape;3799;p83"/>
          <p:cNvSpPr txBox="1"/>
          <p:nvPr/>
        </p:nvSpPr>
        <p:spPr>
          <a:xfrm>
            <a:off x="4186237" y="2052637"/>
            <a:ext cx="4810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Presentation</a:t>
            </a:r>
            <a:endParaRPr/>
          </a:p>
        </p:txBody>
      </p:sp>
      <p:sp>
        <p:nvSpPr>
          <p:cNvPr id="3800" name="Google Shape;3800;p83"/>
          <p:cNvSpPr txBox="1"/>
          <p:nvPr/>
        </p:nvSpPr>
        <p:spPr>
          <a:xfrm>
            <a:off x="15192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Quarterly Sales</a:t>
            </a:r>
            <a:endParaRPr/>
          </a:p>
        </p:txBody>
      </p:sp>
      <p:sp>
        <p:nvSpPr>
          <p:cNvPr id="3801" name="Google Shape;3801;p83"/>
          <p:cNvSpPr txBox="1"/>
          <p:nvPr/>
        </p:nvSpPr>
        <p:spPr>
          <a:xfrm>
            <a:off x="55578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Quarterly Sales</a:t>
            </a:r>
            <a:endParaRPr/>
          </a:p>
        </p:txBody>
      </p:sp>
      <p:sp>
        <p:nvSpPr>
          <p:cNvPr id="3802" name="Google Shape;3802;p83"/>
          <p:cNvSpPr txBox="1"/>
          <p:nvPr/>
        </p:nvSpPr>
        <p:spPr>
          <a:xfrm>
            <a:off x="604837" y="2052637"/>
            <a:ext cx="404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B5A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B5A"/>
                </a:solidFill>
                <a:latin typeface="Arial"/>
                <a:ea typeface="Arial"/>
                <a:cs typeface="Arial"/>
                <a:sym typeface="Arial"/>
              </a:rPr>
              <a:t>Bad Presentation</a:t>
            </a:r>
            <a:endParaRPr/>
          </a:p>
        </p:txBody>
      </p:sp>
      <p:sp>
        <p:nvSpPr>
          <p:cNvPr id="3803" name="Google Shape;3803;p83"/>
          <p:cNvSpPr/>
          <p:nvPr/>
        </p:nvSpPr>
        <p:spPr>
          <a:xfrm>
            <a:off x="5419725" y="4397375"/>
            <a:ext cx="488950" cy="628650"/>
          </a:xfrm>
          <a:custGeom>
            <a:rect b="b" l="l" r="r" t="t"/>
            <a:pathLst>
              <a:path extrusionOk="0" h="396" w="308">
                <a:moveTo>
                  <a:pt x="0" y="0"/>
                </a:moveTo>
                <a:lnTo>
                  <a:pt x="307" y="0"/>
                </a:lnTo>
                <a:lnTo>
                  <a:pt x="307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83"/>
          <p:cNvSpPr/>
          <p:nvPr/>
        </p:nvSpPr>
        <p:spPr>
          <a:xfrm>
            <a:off x="6148387" y="4184650"/>
            <a:ext cx="495300" cy="841375"/>
          </a:xfrm>
          <a:custGeom>
            <a:rect b="b" l="l" r="r" t="t"/>
            <a:pathLst>
              <a:path extrusionOk="0" h="530" w="312">
                <a:moveTo>
                  <a:pt x="0" y="0"/>
                </a:moveTo>
                <a:lnTo>
                  <a:pt x="311" y="0"/>
                </a:lnTo>
                <a:lnTo>
                  <a:pt x="311" y="529"/>
                </a:lnTo>
                <a:lnTo>
                  <a:pt x="0" y="529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83"/>
          <p:cNvSpPr/>
          <p:nvPr/>
        </p:nvSpPr>
        <p:spPr>
          <a:xfrm>
            <a:off x="6883400" y="3644900"/>
            <a:ext cx="488950" cy="1381125"/>
          </a:xfrm>
          <a:custGeom>
            <a:rect b="b" l="l" r="r" t="t"/>
            <a:pathLst>
              <a:path extrusionOk="0" h="870" w="308">
                <a:moveTo>
                  <a:pt x="0" y="0"/>
                </a:moveTo>
                <a:lnTo>
                  <a:pt x="307" y="0"/>
                </a:lnTo>
                <a:lnTo>
                  <a:pt x="307" y="869"/>
                </a:lnTo>
                <a:lnTo>
                  <a:pt x="0" y="869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83"/>
          <p:cNvSpPr/>
          <p:nvPr/>
        </p:nvSpPr>
        <p:spPr>
          <a:xfrm>
            <a:off x="7612062" y="4397375"/>
            <a:ext cx="490537" cy="628650"/>
          </a:xfrm>
          <a:custGeom>
            <a:rect b="b" l="l" r="r" t="t"/>
            <a:pathLst>
              <a:path extrusionOk="0" h="396" w="309">
                <a:moveTo>
                  <a:pt x="0" y="0"/>
                </a:moveTo>
                <a:lnTo>
                  <a:pt x="308" y="0"/>
                </a:lnTo>
                <a:lnTo>
                  <a:pt x="308" y="395"/>
                </a:lnTo>
                <a:lnTo>
                  <a:pt x="0" y="3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7" name="Google Shape;3807;p83"/>
          <p:cNvCxnSpPr/>
          <p:nvPr/>
        </p:nvCxnSpPr>
        <p:spPr>
          <a:xfrm>
            <a:off x="5299075" y="3497262"/>
            <a:ext cx="0" cy="152082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08" name="Google Shape;3808;p83"/>
          <p:cNvCxnSpPr/>
          <p:nvPr/>
        </p:nvCxnSpPr>
        <p:spPr>
          <a:xfrm>
            <a:off x="5211762" y="5024437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09" name="Google Shape;3809;p83"/>
          <p:cNvCxnSpPr/>
          <p:nvPr/>
        </p:nvCxnSpPr>
        <p:spPr>
          <a:xfrm>
            <a:off x="5211762" y="4257675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0" name="Google Shape;3810;p83"/>
          <p:cNvCxnSpPr/>
          <p:nvPr/>
        </p:nvCxnSpPr>
        <p:spPr>
          <a:xfrm>
            <a:off x="5211762" y="3490912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1" name="Google Shape;3811;p83"/>
          <p:cNvCxnSpPr/>
          <p:nvPr/>
        </p:nvCxnSpPr>
        <p:spPr>
          <a:xfrm>
            <a:off x="5305425" y="5024437"/>
            <a:ext cx="29098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2" name="Google Shape;3812;p83"/>
          <p:cNvCxnSpPr/>
          <p:nvPr/>
        </p:nvCxnSpPr>
        <p:spPr>
          <a:xfrm rot="10800000">
            <a:off x="5299075" y="5018087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3" name="Google Shape;3813;p83"/>
          <p:cNvCxnSpPr/>
          <p:nvPr/>
        </p:nvCxnSpPr>
        <p:spPr>
          <a:xfrm rot="10800000">
            <a:off x="6027737" y="5018087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4" name="Google Shape;3814;p83"/>
          <p:cNvCxnSpPr/>
          <p:nvPr/>
        </p:nvCxnSpPr>
        <p:spPr>
          <a:xfrm rot="10800000">
            <a:off x="6762750" y="5018087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5" name="Google Shape;3815;p83"/>
          <p:cNvCxnSpPr/>
          <p:nvPr/>
        </p:nvCxnSpPr>
        <p:spPr>
          <a:xfrm rot="10800000">
            <a:off x="7491412" y="5018087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6" name="Google Shape;3816;p83"/>
          <p:cNvCxnSpPr/>
          <p:nvPr/>
        </p:nvCxnSpPr>
        <p:spPr>
          <a:xfrm rot="10800000">
            <a:off x="8221662" y="5018087"/>
            <a:ext cx="0" cy="1079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17" name="Google Shape;3817;p83"/>
          <p:cNvSpPr txBox="1"/>
          <p:nvPr/>
        </p:nvSpPr>
        <p:spPr>
          <a:xfrm>
            <a:off x="4803775" y="4800600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18" name="Google Shape;3818;p83"/>
          <p:cNvSpPr txBox="1"/>
          <p:nvPr/>
        </p:nvSpPr>
        <p:spPr>
          <a:xfrm>
            <a:off x="4638675" y="4032250"/>
            <a:ext cx="533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3819" name="Google Shape;3819;p83"/>
          <p:cNvSpPr txBox="1"/>
          <p:nvPr/>
        </p:nvSpPr>
        <p:spPr>
          <a:xfrm>
            <a:off x="4638675" y="3265487"/>
            <a:ext cx="533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3820" name="Google Shape;3820;p83"/>
          <p:cNvSpPr txBox="1"/>
          <p:nvPr/>
        </p:nvSpPr>
        <p:spPr>
          <a:xfrm>
            <a:off x="5372100" y="52530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/>
          </a:p>
        </p:txBody>
      </p:sp>
      <p:sp>
        <p:nvSpPr>
          <p:cNvPr id="3821" name="Google Shape;3821;p83"/>
          <p:cNvSpPr txBox="1"/>
          <p:nvPr/>
        </p:nvSpPr>
        <p:spPr>
          <a:xfrm>
            <a:off x="6100762" y="52530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/>
          </a:p>
        </p:txBody>
      </p:sp>
      <p:sp>
        <p:nvSpPr>
          <p:cNvPr id="3822" name="Google Shape;3822;p83"/>
          <p:cNvSpPr txBox="1"/>
          <p:nvPr/>
        </p:nvSpPr>
        <p:spPr>
          <a:xfrm>
            <a:off x="6831012" y="52530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/>
          </a:p>
        </p:txBody>
      </p:sp>
      <p:sp>
        <p:nvSpPr>
          <p:cNvPr id="3823" name="Google Shape;3823;p83"/>
          <p:cNvSpPr txBox="1"/>
          <p:nvPr/>
        </p:nvSpPr>
        <p:spPr>
          <a:xfrm>
            <a:off x="7561262" y="52530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/>
          </a:p>
        </p:txBody>
      </p:sp>
      <p:sp>
        <p:nvSpPr>
          <p:cNvPr id="3824" name="Google Shape;3824;p83"/>
          <p:cNvSpPr txBox="1"/>
          <p:nvPr/>
        </p:nvSpPr>
        <p:spPr>
          <a:xfrm>
            <a:off x="5126037" y="3019425"/>
            <a:ext cx="384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3825" name="Google Shape;3825;p83"/>
          <p:cNvSpPr/>
          <p:nvPr/>
        </p:nvSpPr>
        <p:spPr>
          <a:xfrm>
            <a:off x="1385887" y="4867275"/>
            <a:ext cx="461962" cy="152400"/>
          </a:xfrm>
          <a:custGeom>
            <a:rect b="b" l="l" r="r" t="t"/>
            <a:pathLst>
              <a:path extrusionOk="0" h="96" w="291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83"/>
          <p:cNvSpPr/>
          <p:nvPr/>
        </p:nvSpPr>
        <p:spPr>
          <a:xfrm>
            <a:off x="2073275" y="4813300"/>
            <a:ext cx="461962" cy="206375"/>
          </a:xfrm>
          <a:custGeom>
            <a:rect b="b" l="l" r="r" t="t"/>
            <a:pathLst>
              <a:path extrusionOk="0" h="130" w="291">
                <a:moveTo>
                  <a:pt x="0" y="0"/>
                </a:moveTo>
                <a:lnTo>
                  <a:pt x="290" y="0"/>
                </a:lnTo>
                <a:lnTo>
                  <a:pt x="290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83"/>
          <p:cNvSpPr/>
          <p:nvPr/>
        </p:nvSpPr>
        <p:spPr>
          <a:xfrm>
            <a:off x="2762250" y="4678362"/>
            <a:ext cx="461962" cy="341312"/>
          </a:xfrm>
          <a:custGeom>
            <a:rect b="b" l="l" r="r" t="t"/>
            <a:pathLst>
              <a:path extrusionOk="0" h="215" w="291">
                <a:moveTo>
                  <a:pt x="0" y="0"/>
                </a:moveTo>
                <a:lnTo>
                  <a:pt x="290" y="0"/>
                </a:lnTo>
                <a:lnTo>
                  <a:pt x="290" y="214"/>
                </a:lnTo>
                <a:lnTo>
                  <a:pt x="0" y="214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83"/>
          <p:cNvSpPr/>
          <p:nvPr/>
        </p:nvSpPr>
        <p:spPr>
          <a:xfrm>
            <a:off x="3449637" y="4867275"/>
            <a:ext cx="461962" cy="152400"/>
          </a:xfrm>
          <a:custGeom>
            <a:rect b="b" l="l" r="r" t="t"/>
            <a:pathLst>
              <a:path extrusionOk="0" h="96" w="291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FFFF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9" name="Google Shape;3829;p83"/>
          <p:cNvCxnSpPr/>
          <p:nvPr/>
        </p:nvCxnSpPr>
        <p:spPr>
          <a:xfrm>
            <a:off x="1274762" y="3514725"/>
            <a:ext cx="0" cy="14970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0" name="Google Shape;3830;p83"/>
          <p:cNvCxnSpPr/>
          <p:nvPr/>
        </p:nvCxnSpPr>
        <p:spPr>
          <a:xfrm>
            <a:off x="1187450" y="5018087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1" name="Google Shape;3831;p83"/>
          <p:cNvCxnSpPr/>
          <p:nvPr/>
        </p:nvCxnSpPr>
        <p:spPr>
          <a:xfrm>
            <a:off x="1187450" y="4264025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2" name="Google Shape;3832;p83"/>
          <p:cNvCxnSpPr/>
          <p:nvPr/>
        </p:nvCxnSpPr>
        <p:spPr>
          <a:xfrm>
            <a:off x="1187450" y="3508375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3" name="Google Shape;3833;p83"/>
          <p:cNvCxnSpPr/>
          <p:nvPr/>
        </p:nvCxnSpPr>
        <p:spPr>
          <a:xfrm>
            <a:off x="1281112" y="5018087"/>
            <a:ext cx="27384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4" name="Google Shape;3834;p83"/>
          <p:cNvCxnSpPr/>
          <p:nvPr/>
        </p:nvCxnSpPr>
        <p:spPr>
          <a:xfrm rot="10800000">
            <a:off x="1274762" y="501173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5" name="Google Shape;3835;p83"/>
          <p:cNvCxnSpPr/>
          <p:nvPr/>
        </p:nvCxnSpPr>
        <p:spPr>
          <a:xfrm rot="10800000">
            <a:off x="1962150" y="501173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6" name="Google Shape;3836;p83"/>
          <p:cNvCxnSpPr/>
          <p:nvPr/>
        </p:nvCxnSpPr>
        <p:spPr>
          <a:xfrm rot="10800000">
            <a:off x="2649537" y="501173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7" name="Google Shape;3837;p83"/>
          <p:cNvCxnSpPr/>
          <p:nvPr/>
        </p:nvCxnSpPr>
        <p:spPr>
          <a:xfrm rot="10800000">
            <a:off x="3338512" y="501173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8" name="Google Shape;3838;p83"/>
          <p:cNvCxnSpPr/>
          <p:nvPr/>
        </p:nvCxnSpPr>
        <p:spPr>
          <a:xfrm rot="10800000">
            <a:off x="4025900" y="5011737"/>
            <a:ext cx="0" cy="1063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39" name="Google Shape;3839;p83"/>
          <p:cNvSpPr txBox="1"/>
          <p:nvPr/>
        </p:nvSpPr>
        <p:spPr>
          <a:xfrm>
            <a:off x="779462" y="4794250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40" name="Google Shape;3840;p83"/>
          <p:cNvSpPr txBox="1"/>
          <p:nvPr/>
        </p:nvSpPr>
        <p:spPr>
          <a:xfrm>
            <a:off x="449262" y="4038600"/>
            <a:ext cx="703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3841" name="Google Shape;3841;p83"/>
          <p:cNvSpPr txBox="1"/>
          <p:nvPr/>
        </p:nvSpPr>
        <p:spPr>
          <a:xfrm>
            <a:off x="449262" y="3282950"/>
            <a:ext cx="703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3842" name="Google Shape;3842;p83"/>
          <p:cNvSpPr txBox="1"/>
          <p:nvPr/>
        </p:nvSpPr>
        <p:spPr>
          <a:xfrm>
            <a:off x="1325562" y="52403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/>
          </a:p>
        </p:txBody>
      </p:sp>
      <p:sp>
        <p:nvSpPr>
          <p:cNvPr id="3843" name="Google Shape;3843;p83"/>
          <p:cNvSpPr txBox="1"/>
          <p:nvPr/>
        </p:nvSpPr>
        <p:spPr>
          <a:xfrm>
            <a:off x="2012950" y="52403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/>
          </a:p>
        </p:txBody>
      </p:sp>
      <p:sp>
        <p:nvSpPr>
          <p:cNvPr id="3844" name="Google Shape;3844;p83"/>
          <p:cNvSpPr txBox="1"/>
          <p:nvPr/>
        </p:nvSpPr>
        <p:spPr>
          <a:xfrm>
            <a:off x="2700337" y="52403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/>
          </a:p>
        </p:txBody>
      </p:sp>
      <p:sp>
        <p:nvSpPr>
          <p:cNvPr id="3845" name="Google Shape;3845;p83"/>
          <p:cNvSpPr txBox="1"/>
          <p:nvPr/>
        </p:nvSpPr>
        <p:spPr>
          <a:xfrm>
            <a:off x="3389312" y="5240337"/>
            <a:ext cx="6000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/>
          </a:p>
        </p:txBody>
      </p:sp>
      <p:sp>
        <p:nvSpPr>
          <p:cNvPr id="3846" name="Google Shape;3846;p83"/>
          <p:cNvSpPr txBox="1"/>
          <p:nvPr/>
        </p:nvSpPr>
        <p:spPr>
          <a:xfrm>
            <a:off x="1146175" y="3044825"/>
            <a:ext cx="3778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3847" name="Google Shape;3847;p83"/>
          <p:cNvSpPr/>
          <p:nvPr/>
        </p:nvSpPr>
        <p:spPr>
          <a:xfrm>
            <a:off x="68262" y="1857375"/>
            <a:ext cx="892175" cy="896937"/>
          </a:xfrm>
          <a:custGeom>
            <a:rect b="b" l="l" r="r" t="t"/>
            <a:pathLst>
              <a:path extrusionOk="0" h="565" w="562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cap="rnd" cmpd="sng" w="12700">
            <a:solidFill>
              <a:srgbClr val="FF005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84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 Zero Point </a:t>
            </a:r>
            <a:b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on Vertical Axis</a:t>
            </a:r>
            <a:endParaRPr/>
          </a:p>
        </p:txBody>
      </p:sp>
      <p:sp>
        <p:nvSpPr>
          <p:cNvPr id="3853" name="Google Shape;3853;p84"/>
          <p:cNvSpPr txBox="1"/>
          <p:nvPr/>
        </p:nvSpPr>
        <p:spPr>
          <a:xfrm>
            <a:off x="4186237" y="2052637"/>
            <a:ext cx="4810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Presentation</a:t>
            </a:r>
            <a:endParaRPr/>
          </a:p>
        </p:txBody>
      </p:sp>
      <p:sp>
        <p:nvSpPr>
          <p:cNvPr id="3854" name="Google Shape;3854;p84"/>
          <p:cNvSpPr txBox="1"/>
          <p:nvPr/>
        </p:nvSpPr>
        <p:spPr>
          <a:xfrm>
            <a:off x="15192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Monthly Sales</a:t>
            </a:r>
            <a:endParaRPr/>
          </a:p>
        </p:txBody>
      </p:sp>
      <p:sp>
        <p:nvSpPr>
          <p:cNvPr id="3855" name="Google Shape;3855;p84"/>
          <p:cNvSpPr txBox="1"/>
          <p:nvPr/>
        </p:nvSpPr>
        <p:spPr>
          <a:xfrm>
            <a:off x="5557837" y="2738437"/>
            <a:ext cx="23717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Monthly Sales</a:t>
            </a:r>
            <a:endParaRPr/>
          </a:p>
        </p:txBody>
      </p:sp>
      <p:sp>
        <p:nvSpPr>
          <p:cNvPr id="3856" name="Google Shape;3856;p84"/>
          <p:cNvSpPr txBox="1"/>
          <p:nvPr/>
        </p:nvSpPr>
        <p:spPr>
          <a:xfrm>
            <a:off x="604837" y="2052637"/>
            <a:ext cx="4048125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B5A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3B5A"/>
                </a:solidFill>
                <a:latin typeface="Arial"/>
                <a:ea typeface="Arial"/>
                <a:cs typeface="Arial"/>
                <a:sym typeface="Arial"/>
              </a:rPr>
              <a:t>Bad Presentation</a:t>
            </a:r>
            <a:endParaRPr/>
          </a:p>
        </p:txBody>
      </p:sp>
      <p:cxnSp>
        <p:nvCxnSpPr>
          <p:cNvPr id="3857" name="Google Shape;3857;p84"/>
          <p:cNvCxnSpPr/>
          <p:nvPr/>
        </p:nvCxnSpPr>
        <p:spPr>
          <a:xfrm>
            <a:off x="5322887" y="3544887"/>
            <a:ext cx="0" cy="143986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58" name="Google Shape;3858;p84"/>
          <p:cNvCxnSpPr/>
          <p:nvPr/>
        </p:nvCxnSpPr>
        <p:spPr>
          <a:xfrm>
            <a:off x="5235575" y="4991100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59" name="Google Shape;3859;p84"/>
          <p:cNvCxnSpPr/>
          <p:nvPr/>
        </p:nvCxnSpPr>
        <p:spPr>
          <a:xfrm>
            <a:off x="5235575" y="4505325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0" name="Google Shape;3860;p84"/>
          <p:cNvCxnSpPr/>
          <p:nvPr/>
        </p:nvCxnSpPr>
        <p:spPr>
          <a:xfrm>
            <a:off x="5235575" y="4024312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1" name="Google Shape;3861;p84"/>
          <p:cNvCxnSpPr/>
          <p:nvPr/>
        </p:nvCxnSpPr>
        <p:spPr>
          <a:xfrm>
            <a:off x="5235575" y="3538537"/>
            <a:ext cx="80962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2" name="Google Shape;3862;p84"/>
          <p:cNvCxnSpPr/>
          <p:nvPr/>
        </p:nvCxnSpPr>
        <p:spPr>
          <a:xfrm>
            <a:off x="5329237" y="4991100"/>
            <a:ext cx="27447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3" name="Google Shape;3863;p84"/>
          <p:cNvCxnSpPr/>
          <p:nvPr/>
        </p:nvCxnSpPr>
        <p:spPr>
          <a:xfrm rot="10800000">
            <a:off x="5322887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4" name="Google Shape;3864;p84"/>
          <p:cNvCxnSpPr/>
          <p:nvPr/>
        </p:nvCxnSpPr>
        <p:spPr>
          <a:xfrm rot="10800000">
            <a:off x="5575300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5" name="Google Shape;3865;p84"/>
          <p:cNvCxnSpPr/>
          <p:nvPr/>
        </p:nvCxnSpPr>
        <p:spPr>
          <a:xfrm rot="10800000">
            <a:off x="5822950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6" name="Google Shape;3866;p84"/>
          <p:cNvCxnSpPr/>
          <p:nvPr/>
        </p:nvCxnSpPr>
        <p:spPr>
          <a:xfrm rot="10800000">
            <a:off x="6075362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7" name="Google Shape;3867;p84"/>
          <p:cNvCxnSpPr/>
          <p:nvPr/>
        </p:nvCxnSpPr>
        <p:spPr>
          <a:xfrm rot="10800000">
            <a:off x="6327775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8" name="Google Shape;3868;p84"/>
          <p:cNvCxnSpPr/>
          <p:nvPr/>
        </p:nvCxnSpPr>
        <p:spPr>
          <a:xfrm rot="10800000">
            <a:off x="6575425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9" name="Google Shape;3869;p84"/>
          <p:cNvCxnSpPr/>
          <p:nvPr/>
        </p:nvCxnSpPr>
        <p:spPr>
          <a:xfrm rot="10800000">
            <a:off x="6827837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0" name="Google Shape;3870;p84"/>
          <p:cNvCxnSpPr/>
          <p:nvPr/>
        </p:nvCxnSpPr>
        <p:spPr>
          <a:xfrm rot="10800000">
            <a:off x="7075487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1" name="Google Shape;3871;p84"/>
          <p:cNvCxnSpPr/>
          <p:nvPr/>
        </p:nvCxnSpPr>
        <p:spPr>
          <a:xfrm rot="10800000">
            <a:off x="7327900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2" name="Google Shape;3872;p84"/>
          <p:cNvCxnSpPr/>
          <p:nvPr/>
        </p:nvCxnSpPr>
        <p:spPr>
          <a:xfrm rot="10800000">
            <a:off x="7580312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3" name="Google Shape;3873;p84"/>
          <p:cNvCxnSpPr/>
          <p:nvPr/>
        </p:nvCxnSpPr>
        <p:spPr>
          <a:xfrm rot="10800000">
            <a:off x="7827962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4" name="Google Shape;3874;p84"/>
          <p:cNvCxnSpPr/>
          <p:nvPr/>
        </p:nvCxnSpPr>
        <p:spPr>
          <a:xfrm rot="10800000">
            <a:off x="8080375" y="4984750"/>
            <a:ext cx="0" cy="11271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75" name="Google Shape;3875;p84"/>
          <p:cNvSpPr/>
          <p:nvPr/>
        </p:nvSpPr>
        <p:spPr>
          <a:xfrm>
            <a:off x="5322887" y="3925887"/>
            <a:ext cx="254000" cy="50800"/>
          </a:xfrm>
          <a:custGeom>
            <a:rect b="b" l="l" r="r" t="t"/>
            <a:pathLst>
              <a:path extrusionOk="0" h="32" w="160">
                <a:moveTo>
                  <a:pt x="0" y="31"/>
                </a:moveTo>
                <a:lnTo>
                  <a:pt x="39" y="23"/>
                </a:lnTo>
                <a:lnTo>
                  <a:pt x="81" y="12"/>
                </a:lnTo>
                <a:lnTo>
                  <a:pt x="120" y="5"/>
                </a:lnTo>
                <a:lnTo>
                  <a:pt x="159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84"/>
          <p:cNvSpPr/>
          <p:nvPr/>
        </p:nvSpPr>
        <p:spPr>
          <a:xfrm>
            <a:off x="5575300" y="3925887"/>
            <a:ext cx="249237" cy="25400"/>
          </a:xfrm>
          <a:custGeom>
            <a:rect b="b" l="l" r="r" t="t"/>
            <a:pathLst>
              <a:path extrusionOk="0" h="16" w="157">
                <a:moveTo>
                  <a:pt x="0" y="0"/>
                </a:moveTo>
                <a:lnTo>
                  <a:pt x="39" y="0"/>
                </a:lnTo>
                <a:lnTo>
                  <a:pt x="78" y="5"/>
                </a:lnTo>
                <a:lnTo>
                  <a:pt x="117" y="10"/>
                </a:lnTo>
                <a:lnTo>
                  <a:pt x="156" y="15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84"/>
          <p:cNvSpPr/>
          <p:nvPr/>
        </p:nvSpPr>
        <p:spPr>
          <a:xfrm>
            <a:off x="5822950" y="3949700"/>
            <a:ext cx="254000" cy="26987"/>
          </a:xfrm>
          <a:custGeom>
            <a:rect b="b" l="l" r="r" t="t"/>
            <a:pathLst>
              <a:path extrusionOk="0" h="17" w="160">
                <a:moveTo>
                  <a:pt x="0" y="0"/>
                </a:moveTo>
                <a:lnTo>
                  <a:pt x="78" y="5"/>
                </a:lnTo>
                <a:lnTo>
                  <a:pt x="120" y="10"/>
                </a:lnTo>
                <a:lnTo>
                  <a:pt x="159" y="16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84"/>
          <p:cNvSpPr/>
          <p:nvPr/>
        </p:nvSpPr>
        <p:spPr>
          <a:xfrm>
            <a:off x="6075362" y="3975100"/>
            <a:ext cx="254000" cy="74612"/>
          </a:xfrm>
          <a:custGeom>
            <a:rect b="b" l="l" r="r" t="t"/>
            <a:pathLst>
              <a:path extrusionOk="0" h="47" w="160">
                <a:moveTo>
                  <a:pt x="0" y="0"/>
                </a:moveTo>
                <a:lnTo>
                  <a:pt x="39" y="10"/>
                </a:lnTo>
                <a:lnTo>
                  <a:pt x="81" y="23"/>
                </a:lnTo>
                <a:lnTo>
                  <a:pt x="120" y="36"/>
                </a:lnTo>
                <a:lnTo>
                  <a:pt x="159" y="46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84"/>
          <p:cNvSpPr/>
          <p:nvPr/>
        </p:nvSpPr>
        <p:spPr>
          <a:xfrm>
            <a:off x="6327775" y="4048125"/>
            <a:ext cx="249237" cy="22225"/>
          </a:xfrm>
          <a:custGeom>
            <a:rect b="b" l="l" r="r" t="t"/>
            <a:pathLst>
              <a:path extrusionOk="0" h="14" w="157">
                <a:moveTo>
                  <a:pt x="0" y="0"/>
                </a:moveTo>
                <a:lnTo>
                  <a:pt x="39" y="6"/>
                </a:lnTo>
                <a:lnTo>
                  <a:pt x="78" y="8"/>
                </a:lnTo>
                <a:lnTo>
                  <a:pt x="117" y="11"/>
                </a:lnTo>
                <a:lnTo>
                  <a:pt x="156" y="13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84"/>
          <p:cNvSpPr/>
          <p:nvPr/>
        </p:nvSpPr>
        <p:spPr>
          <a:xfrm>
            <a:off x="6575425" y="4068762"/>
            <a:ext cx="254000" cy="26987"/>
          </a:xfrm>
          <a:custGeom>
            <a:rect b="b" l="l" r="r" t="t"/>
            <a:pathLst>
              <a:path extrusionOk="0" h="17" w="160">
                <a:moveTo>
                  <a:pt x="0" y="0"/>
                </a:moveTo>
                <a:lnTo>
                  <a:pt x="39" y="5"/>
                </a:lnTo>
                <a:lnTo>
                  <a:pt x="78" y="11"/>
                </a:lnTo>
                <a:lnTo>
                  <a:pt x="120" y="13"/>
                </a:lnTo>
                <a:lnTo>
                  <a:pt x="159" y="16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84"/>
          <p:cNvSpPr/>
          <p:nvPr/>
        </p:nvSpPr>
        <p:spPr>
          <a:xfrm>
            <a:off x="6827837" y="4068762"/>
            <a:ext cx="249237" cy="26987"/>
          </a:xfrm>
          <a:custGeom>
            <a:rect b="b" l="l" r="r" t="t"/>
            <a:pathLst>
              <a:path extrusionOk="0" h="17" w="157">
                <a:moveTo>
                  <a:pt x="0" y="16"/>
                </a:moveTo>
                <a:lnTo>
                  <a:pt x="39" y="13"/>
                </a:lnTo>
                <a:lnTo>
                  <a:pt x="78" y="11"/>
                </a:lnTo>
                <a:lnTo>
                  <a:pt x="156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84"/>
          <p:cNvSpPr/>
          <p:nvPr/>
        </p:nvSpPr>
        <p:spPr>
          <a:xfrm>
            <a:off x="7075487" y="4024312"/>
            <a:ext cx="254000" cy="46037"/>
          </a:xfrm>
          <a:custGeom>
            <a:rect b="b" l="l" r="r" t="t"/>
            <a:pathLst>
              <a:path extrusionOk="0" h="29" w="160">
                <a:moveTo>
                  <a:pt x="0" y="28"/>
                </a:moveTo>
                <a:lnTo>
                  <a:pt x="39" y="21"/>
                </a:lnTo>
                <a:lnTo>
                  <a:pt x="79" y="13"/>
                </a:lnTo>
                <a:lnTo>
                  <a:pt x="120" y="8"/>
                </a:lnTo>
                <a:lnTo>
                  <a:pt x="159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84"/>
          <p:cNvSpPr/>
          <p:nvPr/>
        </p:nvSpPr>
        <p:spPr>
          <a:xfrm>
            <a:off x="7327900" y="3998912"/>
            <a:ext cx="254000" cy="26987"/>
          </a:xfrm>
          <a:custGeom>
            <a:rect b="b" l="l" r="r" t="t"/>
            <a:pathLst>
              <a:path extrusionOk="0" h="17" w="160">
                <a:moveTo>
                  <a:pt x="0" y="16"/>
                </a:moveTo>
                <a:lnTo>
                  <a:pt x="81" y="8"/>
                </a:lnTo>
                <a:lnTo>
                  <a:pt x="159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84"/>
          <p:cNvSpPr/>
          <p:nvPr/>
        </p:nvSpPr>
        <p:spPr>
          <a:xfrm>
            <a:off x="7580312" y="3975100"/>
            <a:ext cx="249237" cy="25400"/>
          </a:xfrm>
          <a:custGeom>
            <a:rect b="b" l="l" r="r" t="t"/>
            <a:pathLst>
              <a:path extrusionOk="0" h="16" w="157">
                <a:moveTo>
                  <a:pt x="0" y="15"/>
                </a:moveTo>
                <a:lnTo>
                  <a:pt x="78" y="7"/>
                </a:lnTo>
                <a:lnTo>
                  <a:pt x="156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84"/>
          <p:cNvSpPr/>
          <p:nvPr/>
        </p:nvSpPr>
        <p:spPr>
          <a:xfrm>
            <a:off x="7827962" y="3925887"/>
            <a:ext cx="254000" cy="50800"/>
          </a:xfrm>
          <a:custGeom>
            <a:rect b="b" l="l" r="r" t="t"/>
            <a:pathLst>
              <a:path extrusionOk="0" h="32" w="160">
                <a:moveTo>
                  <a:pt x="0" y="31"/>
                </a:moveTo>
                <a:lnTo>
                  <a:pt x="78" y="15"/>
                </a:lnTo>
                <a:lnTo>
                  <a:pt x="159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6" name="Google Shape;3886;p84"/>
          <p:cNvSpPr txBox="1"/>
          <p:nvPr/>
        </p:nvSpPr>
        <p:spPr>
          <a:xfrm>
            <a:off x="4833937" y="4767262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87" name="Google Shape;3887;p84"/>
          <p:cNvSpPr txBox="1"/>
          <p:nvPr/>
        </p:nvSpPr>
        <p:spPr>
          <a:xfrm>
            <a:off x="4672012" y="4281487"/>
            <a:ext cx="533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3888" name="Google Shape;3888;p84"/>
          <p:cNvSpPr txBox="1"/>
          <p:nvPr/>
        </p:nvSpPr>
        <p:spPr>
          <a:xfrm>
            <a:off x="4672012" y="3798887"/>
            <a:ext cx="533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3889" name="Google Shape;3889;p84"/>
          <p:cNvSpPr txBox="1"/>
          <p:nvPr/>
        </p:nvSpPr>
        <p:spPr>
          <a:xfrm>
            <a:off x="4672012" y="3313112"/>
            <a:ext cx="533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/>
          </a:p>
        </p:txBody>
      </p:sp>
      <p:sp>
        <p:nvSpPr>
          <p:cNvPr id="3890" name="Google Shape;3890;p84"/>
          <p:cNvSpPr txBox="1"/>
          <p:nvPr/>
        </p:nvSpPr>
        <p:spPr>
          <a:xfrm>
            <a:off x="5145087" y="5232400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891" name="Google Shape;3891;p84"/>
          <p:cNvSpPr txBox="1"/>
          <p:nvPr/>
        </p:nvSpPr>
        <p:spPr>
          <a:xfrm>
            <a:off x="5605462" y="5232400"/>
            <a:ext cx="4476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892" name="Google Shape;3892;p84"/>
          <p:cNvSpPr txBox="1"/>
          <p:nvPr/>
        </p:nvSpPr>
        <p:spPr>
          <a:xfrm>
            <a:off x="6110287" y="5232400"/>
            <a:ext cx="4476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893" name="Google Shape;3893;p84"/>
          <p:cNvSpPr txBox="1"/>
          <p:nvPr/>
        </p:nvSpPr>
        <p:spPr>
          <a:xfrm>
            <a:off x="6650037" y="5232400"/>
            <a:ext cx="3635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894" name="Google Shape;3894;p84"/>
          <p:cNvSpPr txBox="1"/>
          <p:nvPr/>
        </p:nvSpPr>
        <p:spPr>
          <a:xfrm>
            <a:off x="7134225" y="5232400"/>
            <a:ext cx="3968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95" name="Google Shape;3895;p84"/>
          <p:cNvSpPr txBox="1"/>
          <p:nvPr/>
        </p:nvSpPr>
        <p:spPr>
          <a:xfrm>
            <a:off x="7626350" y="5232400"/>
            <a:ext cx="414337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896" name="Google Shape;3896;p84"/>
          <p:cNvSpPr txBox="1"/>
          <p:nvPr/>
        </p:nvSpPr>
        <p:spPr>
          <a:xfrm>
            <a:off x="5089525" y="3046412"/>
            <a:ext cx="3841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cxnSp>
        <p:nvCxnSpPr>
          <p:cNvPr id="3897" name="Google Shape;3897;p84"/>
          <p:cNvCxnSpPr/>
          <p:nvPr/>
        </p:nvCxnSpPr>
        <p:spPr>
          <a:xfrm>
            <a:off x="1243012" y="3525837"/>
            <a:ext cx="0" cy="146685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8" name="Google Shape;3898;p84"/>
          <p:cNvCxnSpPr/>
          <p:nvPr/>
        </p:nvCxnSpPr>
        <p:spPr>
          <a:xfrm>
            <a:off x="1158875" y="4999037"/>
            <a:ext cx="777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9" name="Google Shape;3899;p84"/>
          <p:cNvCxnSpPr/>
          <p:nvPr/>
        </p:nvCxnSpPr>
        <p:spPr>
          <a:xfrm>
            <a:off x="1158875" y="4506912"/>
            <a:ext cx="777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0" name="Google Shape;3900;p84"/>
          <p:cNvCxnSpPr/>
          <p:nvPr/>
        </p:nvCxnSpPr>
        <p:spPr>
          <a:xfrm>
            <a:off x="1158875" y="4011612"/>
            <a:ext cx="777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1" name="Google Shape;3901;p84"/>
          <p:cNvCxnSpPr/>
          <p:nvPr/>
        </p:nvCxnSpPr>
        <p:spPr>
          <a:xfrm>
            <a:off x="1158875" y="3519487"/>
            <a:ext cx="7778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2" name="Google Shape;3902;p84"/>
          <p:cNvCxnSpPr/>
          <p:nvPr/>
        </p:nvCxnSpPr>
        <p:spPr>
          <a:xfrm>
            <a:off x="1249362" y="4999037"/>
            <a:ext cx="2725737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3" name="Google Shape;3903;p84"/>
          <p:cNvCxnSpPr/>
          <p:nvPr/>
        </p:nvCxnSpPr>
        <p:spPr>
          <a:xfrm rot="10800000">
            <a:off x="1243012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4" name="Google Shape;3904;p84"/>
          <p:cNvCxnSpPr/>
          <p:nvPr/>
        </p:nvCxnSpPr>
        <p:spPr>
          <a:xfrm rot="10800000">
            <a:off x="1492250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5" name="Google Shape;3905;p84"/>
          <p:cNvCxnSpPr/>
          <p:nvPr/>
        </p:nvCxnSpPr>
        <p:spPr>
          <a:xfrm rot="10800000">
            <a:off x="1739900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6" name="Google Shape;3906;p84"/>
          <p:cNvCxnSpPr/>
          <p:nvPr/>
        </p:nvCxnSpPr>
        <p:spPr>
          <a:xfrm rot="10800000">
            <a:off x="1989137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7" name="Google Shape;3907;p84"/>
          <p:cNvCxnSpPr/>
          <p:nvPr/>
        </p:nvCxnSpPr>
        <p:spPr>
          <a:xfrm rot="10800000">
            <a:off x="2238375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8" name="Google Shape;3908;p84"/>
          <p:cNvCxnSpPr/>
          <p:nvPr/>
        </p:nvCxnSpPr>
        <p:spPr>
          <a:xfrm rot="10800000">
            <a:off x="2487612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9" name="Google Shape;3909;p84"/>
          <p:cNvCxnSpPr/>
          <p:nvPr/>
        </p:nvCxnSpPr>
        <p:spPr>
          <a:xfrm rot="10800000">
            <a:off x="2736850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0" name="Google Shape;3910;p84"/>
          <p:cNvCxnSpPr/>
          <p:nvPr/>
        </p:nvCxnSpPr>
        <p:spPr>
          <a:xfrm rot="10800000">
            <a:off x="2986087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1" name="Google Shape;3911;p84"/>
          <p:cNvCxnSpPr/>
          <p:nvPr/>
        </p:nvCxnSpPr>
        <p:spPr>
          <a:xfrm rot="10800000">
            <a:off x="3233737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2" name="Google Shape;3912;p84"/>
          <p:cNvCxnSpPr/>
          <p:nvPr/>
        </p:nvCxnSpPr>
        <p:spPr>
          <a:xfrm rot="10800000">
            <a:off x="3482975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3" name="Google Shape;3913;p84"/>
          <p:cNvCxnSpPr/>
          <p:nvPr/>
        </p:nvCxnSpPr>
        <p:spPr>
          <a:xfrm rot="10800000">
            <a:off x="3732212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4" name="Google Shape;3914;p84"/>
          <p:cNvCxnSpPr/>
          <p:nvPr/>
        </p:nvCxnSpPr>
        <p:spPr>
          <a:xfrm rot="10800000">
            <a:off x="3981450" y="49926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5" name="Google Shape;3915;p84"/>
          <p:cNvSpPr/>
          <p:nvPr/>
        </p:nvSpPr>
        <p:spPr>
          <a:xfrm>
            <a:off x="1243012" y="3684587"/>
            <a:ext cx="250825" cy="328612"/>
          </a:xfrm>
          <a:custGeom>
            <a:rect b="b" l="l" r="r" t="t"/>
            <a:pathLst>
              <a:path extrusionOk="0" h="207" w="158">
                <a:moveTo>
                  <a:pt x="0" y="206"/>
                </a:moveTo>
                <a:lnTo>
                  <a:pt x="19" y="179"/>
                </a:lnTo>
                <a:lnTo>
                  <a:pt x="38" y="147"/>
                </a:lnTo>
                <a:lnTo>
                  <a:pt x="59" y="115"/>
                </a:lnTo>
                <a:lnTo>
                  <a:pt x="78" y="83"/>
                </a:lnTo>
                <a:lnTo>
                  <a:pt x="97" y="54"/>
                </a:lnTo>
                <a:lnTo>
                  <a:pt x="116" y="30"/>
                </a:lnTo>
                <a:lnTo>
                  <a:pt x="138" y="11"/>
                </a:lnTo>
                <a:lnTo>
                  <a:pt x="147" y="6"/>
                </a:lnTo>
                <a:lnTo>
                  <a:pt x="157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6" name="Google Shape;3916;p84"/>
          <p:cNvSpPr/>
          <p:nvPr/>
        </p:nvSpPr>
        <p:spPr>
          <a:xfrm>
            <a:off x="1492250" y="3681412"/>
            <a:ext cx="249237" cy="169862"/>
          </a:xfrm>
          <a:custGeom>
            <a:rect b="b" l="l" r="r" t="t"/>
            <a:pathLst>
              <a:path extrusionOk="0" h="107" w="157">
                <a:moveTo>
                  <a:pt x="0" y="2"/>
                </a:moveTo>
                <a:lnTo>
                  <a:pt x="9" y="0"/>
                </a:lnTo>
                <a:lnTo>
                  <a:pt x="19" y="0"/>
                </a:lnTo>
                <a:lnTo>
                  <a:pt x="38" y="8"/>
                </a:lnTo>
                <a:lnTo>
                  <a:pt x="59" y="18"/>
                </a:lnTo>
                <a:lnTo>
                  <a:pt x="78" y="34"/>
                </a:lnTo>
                <a:lnTo>
                  <a:pt x="97" y="53"/>
                </a:lnTo>
                <a:lnTo>
                  <a:pt x="116" y="74"/>
                </a:lnTo>
                <a:lnTo>
                  <a:pt x="137" y="90"/>
                </a:lnTo>
                <a:lnTo>
                  <a:pt x="156" y="106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7" name="Google Shape;3917;p84"/>
          <p:cNvSpPr/>
          <p:nvPr/>
        </p:nvSpPr>
        <p:spPr>
          <a:xfrm>
            <a:off x="1739900" y="3849687"/>
            <a:ext cx="250825" cy="163512"/>
          </a:xfrm>
          <a:custGeom>
            <a:rect b="b" l="l" r="r" t="t"/>
            <a:pathLst>
              <a:path extrusionOk="0" h="103" w="158">
                <a:moveTo>
                  <a:pt x="0" y="0"/>
                </a:moveTo>
                <a:lnTo>
                  <a:pt x="19" y="11"/>
                </a:lnTo>
                <a:lnTo>
                  <a:pt x="38" y="22"/>
                </a:lnTo>
                <a:lnTo>
                  <a:pt x="79" y="38"/>
                </a:lnTo>
                <a:lnTo>
                  <a:pt x="98" y="48"/>
                </a:lnTo>
                <a:lnTo>
                  <a:pt x="117" y="62"/>
                </a:lnTo>
                <a:lnTo>
                  <a:pt x="138" y="78"/>
                </a:lnTo>
                <a:lnTo>
                  <a:pt x="157" y="102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8" name="Google Shape;3918;p84"/>
          <p:cNvSpPr/>
          <p:nvPr/>
        </p:nvSpPr>
        <p:spPr>
          <a:xfrm>
            <a:off x="1989137" y="4011612"/>
            <a:ext cx="250825" cy="496887"/>
          </a:xfrm>
          <a:custGeom>
            <a:rect b="b" l="l" r="r" t="t"/>
            <a:pathLst>
              <a:path extrusionOk="0" h="313" w="158">
                <a:moveTo>
                  <a:pt x="0" y="0"/>
                </a:moveTo>
                <a:lnTo>
                  <a:pt x="10" y="13"/>
                </a:lnTo>
                <a:lnTo>
                  <a:pt x="19" y="29"/>
                </a:lnTo>
                <a:lnTo>
                  <a:pt x="38" y="69"/>
                </a:lnTo>
                <a:lnTo>
                  <a:pt x="60" y="112"/>
                </a:lnTo>
                <a:lnTo>
                  <a:pt x="79" y="155"/>
                </a:lnTo>
                <a:lnTo>
                  <a:pt x="98" y="200"/>
                </a:lnTo>
                <a:lnTo>
                  <a:pt x="117" y="243"/>
                </a:lnTo>
                <a:lnTo>
                  <a:pt x="138" y="283"/>
                </a:lnTo>
                <a:lnTo>
                  <a:pt x="148" y="299"/>
                </a:lnTo>
                <a:lnTo>
                  <a:pt x="157" y="312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p84"/>
          <p:cNvSpPr/>
          <p:nvPr/>
        </p:nvSpPr>
        <p:spPr>
          <a:xfrm>
            <a:off x="2238375" y="4506912"/>
            <a:ext cx="250825" cy="163512"/>
          </a:xfrm>
          <a:custGeom>
            <a:rect b="b" l="l" r="r" t="t"/>
            <a:pathLst>
              <a:path extrusionOk="0" h="103" w="158">
                <a:moveTo>
                  <a:pt x="0" y="0"/>
                </a:moveTo>
                <a:lnTo>
                  <a:pt x="19" y="24"/>
                </a:lnTo>
                <a:lnTo>
                  <a:pt x="38" y="40"/>
                </a:lnTo>
                <a:lnTo>
                  <a:pt x="59" y="54"/>
                </a:lnTo>
                <a:lnTo>
                  <a:pt x="78" y="64"/>
                </a:lnTo>
                <a:lnTo>
                  <a:pt x="116" y="80"/>
                </a:lnTo>
                <a:lnTo>
                  <a:pt x="138" y="91"/>
                </a:lnTo>
                <a:lnTo>
                  <a:pt x="157" y="102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84"/>
          <p:cNvSpPr/>
          <p:nvPr/>
        </p:nvSpPr>
        <p:spPr>
          <a:xfrm>
            <a:off x="2487612" y="4668837"/>
            <a:ext cx="250825" cy="166687"/>
          </a:xfrm>
          <a:custGeom>
            <a:rect b="b" l="l" r="r" t="t"/>
            <a:pathLst>
              <a:path extrusionOk="0" h="105" w="158">
                <a:moveTo>
                  <a:pt x="0" y="0"/>
                </a:moveTo>
                <a:lnTo>
                  <a:pt x="19" y="13"/>
                </a:lnTo>
                <a:lnTo>
                  <a:pt x="38" y="29"/>
                </a:lnTo>
                <a:lnTo>
                  <a:pt x="78" y="64"/>
                </a:lnTo>
                <a:lnTo>
                  <a:pt x="97" y="80"/>
                </a:lnTo>
                <a:lnTo>
                  <a:pt x="116" y="93"/>
                </a:lnTo>
                <a:lnTo>
                  <a:pt x="138" y="101"/>
                </a:lnTo>
                <a:lnTo>
                  <a:pt x="157" y="104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84"/>
          <p:cNvSpPr/>
          <p:nvPr/>
        </p:nvSpPr>
        <p:spPr>
          <a:xfrm>
            <a:off x="2736850" y="4668837"/>
            <a:ext cx="250825" cy="166687"/>
          </a:xfrm>
          <a:custGeom>
            <a:rect b="b" l="l" r="r" t="t"/>
            <a:pathLst>
              <a:path extrusionOk="0" h="105" w="158">
                <a:moveTo>
                  <a:pt x="0" y="104"/>
                </a:moveTo>
                <a:lnTo>
                  <a:pt x="19" y="101"/>
                </a:lnTo>
                <a:lnTo>
                  <a:pt x="38" y="96"/>
                </a:lnTo>
                <a:lnTo>
                  <a:pt x="59" y="85"/>
                </a:lnTo>
                <a:lnTo>
                  <a:pt x="78" y="72"/>
                </a:lnTo>
                <a:lnTo>
                  <a:pt x="97" y="56"/>
                </a:lnTo>
                <a:lnTo>
                  <a:pt x="116" y="37"/>
                </a:lnTo>
                <a:lnTo>
                  <a:pt x="157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84"/>
          <p:cNvSpPr/>
          <p:nvPr/>
        </p:nvSpPr>
        <p:spPr>
          <a:xfrm>
            <a:off x="2986087" y="4341812"/>
            <a:ext cx="249237" cy="328612"/>
          </a:xfrm>
          <a:custGeom>
            <a:rect b="b" l="l" r="r" t="t"/>
            <a:pathLst>
              <a:path extrusionOk="0" h="207" w="157">
                <a:moveTo>
                  <a:pt x="0" y="206"/>
                </a:moveTo>
                <a:lnTo>
                  <a:pt x="19" y="184"/>
                </a:lnTo>
                <a:lnTo>
                  <a:pt x="38" y="160"/>
                </a:lnTo>
                <a:lnTo>
                  <a:pt x="59" y="131"/>
                </a:lnTo>
                <a:lnTo>
                  <a:pt x="78" y="102"/>
                </a:lnTo>
                <a:lnTo>
                  <a:pt x="97" y="75"/>
                </a:lnTo>
                <a:lnTo>
                  <a:pt x="116" y="46"/>
                </a:lnTo>
                <a:lnTo>
                  <a:pt x="137" y="22"/>
                </a:lnTo>
                <a:lnTo>
                  <a:pt x="156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84"/>
          <p:cNvSpPr/>
          <p:nvPr/>
        </p:nvSpPr>
        <p:spPr>
          <a:xfrm>
            <a:off x="3233737" y="4176712"/>
            <a:ext cx="250825" cy="166687"/>
          </a:xfrm>
          <a:custGeom>
            <a:rect b="b" l="l" r="r" t="t"/>
            <a:pathLst>
              <a:path extrusionOk="0" h="105" w="158">
                <a:moveTo>
                  <a:pt x="0" y="104"/>
                </a:moveTo>
                <a:lnTo>
                  <a:pt x="19" y="85"/>
                </a:lnTo>
                <a:lnTo>
                  <a:pt x="38" y="72"/>
                </a:lnTo>
                <a:lnTo>
                  <a:pt x="79" y="45"/>
                </a:lnTo>
                <a:lnTo>
                  <a:pt x="117" y="24"/>
                </a:lnTo>
                <a:lnTo>
                  <a:pt x="157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p84"/>
          <p:cNvSpPr/>
          <p:nvPr/>
        </p:nvSpPr>
        <p:spPr>
          <a:xfrm>
            <a:off x="3482975" y="4011612"/>
            <a:ext cx="250825" cy="166687"/>
          </a:xfrm>
          <a:custGeom>
            <a:rect b="b" l="l" r="r" t="t"/>
            <a:pathLst>
              <a:path extrusionOk="0" h="105" w="158">
                <a:moveTo>
                  <a:pt x="0" y="104"/>
                </a:moveTo>
                <a:lnTo>
                  <a:pt x="38" y="80"/>
                </a:lnTo>
                <a:lnTo>
                  <a:pt x="79" y="59"/>
                </a:lnTo>
                <a:lnTo>
                  <a:pt x="117" y="32"/>
                </a:lnTo>
                <a:lnTo>
                  <a:pt x="138" y="19"/>
                </a:lnTo>
                <a:lnTo>
                  <a:pt x="157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84"/>
          <p:cNvSpPr/>
          <p:nvPr/>
        </p:nvSpPr>
        <p:spPr>
          <a:xfrm>
            <a:off x="3732212" y="3684587"/>
            <a:ext cx="250825" cy="328612"/>
          </a:xfrm>
          <a:custGeom>
            <a:rect b="b" l="l" r="r" t="t"/>
            <a:pathLst>
              <a:path extrusionOk="0" h="207" w="158">
                <a:moveTo>
                  <a:pt x="0" y="206"/>
                </a:moveTo>
                <a:lnTo>
                  <a:pt x="19" y="184"/>
                </a:lnTo>
                <a:lnTo>
                  <a:pt x="38" y="160"/>
                </a:lnTo>
                <a:lnTo>
                  <a:pt x="78" y="110"/>
                </a:lnTo>
                <a:lnTo>
                  <a:pt x="116" y="54"/>
                </a:lnTo>
                <a:lnTo>
                  <a:pt x="157" y="0"/>
                </a:lnTo>
              </a:path>
            </a:pathLst>
          </a:custGeom>
          <a:noFill/>
          <a:ln cap="rnd" cmpd="sng" w="508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84"/>
          <p:cNvSpPr txBox="1"/>
          <p:nvPr/>
        </p:nvSpPr>
        <p:spPr>
          <a:xfrm>
            <a:off x="606425" y="4765675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3927" name="Google Shape;3927;p84"/>
          <p:cNvSpPr txBox="1"/>
          <p:nvPr/>
        </p:nvSpPr>
        <p:spPr>
          <a:xfrm>
            <a:off x="606425" y="4273550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3928" name="Google Shape;3928;p84"/>
          <p:cNvSpPr txBox="1"/>
          <p:nvPr/>
        </p:nvSpPr>
        <p:spPr>
          <a:xfrm>
            <a:off x="606425" y="3778250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3929" name="Google Shape;3929;p84"/>
          <p:cNvSpPr txBox="1"/>
          <p:nvPr/>
        </p:nvSpPr>
        <p:spPr>
          <a:xfrm>
            <a:off x="606425" y="3286125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  <p:sp>
        <p:nvSpPr>
          <p:cNvPr id="3930" name="Google Shape;3930;p84"/>
          <p:cNvSpPr txBox="1"/>
          <p:nvPr/>
        </p:nvSpPr>
        <p:spPr>
          <a:xfrm>
            <a:off x="1066800" y="5245100"/>
            <a:ext cx="3698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931" name="Google Shape;3931;p84"/>
          <p:cNvSpPr txBox="1"/>
          <p:nvPr/>
        </p:nvSpPr>
        <p:spPr>
          <a:xfrm>
            <a:off x="1527175" y="5245100"/>
            <a:ext cx="4587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932" name="Google Shape;3932;p84"/>
          <p:cNvSpPr txBox="1"/>
          <p:nvPr/>
        </p:nvSpPr>
        <p:spPr>
          <a:xfrm>
            <a:off x="2024062" y="5245100"/>
            <a:ext cx="4587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3933" name="Google Shape;3933;p84"/>
          <p:cNvSpPr txBox="1"/>
          <p:nvPr/>
        </p:nvSpPr>
        <p:spPr>
          <a:xfrm>
            <a:off x="2560637" y="5245100"/>
            <a:ext cx="3698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934" name="Google Shape;3934;p84"/>
          <p:cNvSpPr txBox="1"/>
          <p:nvPr/>
        </p:nvSpPr>
        <p:spPr>
          <a:xfrm>
            <a:off x="3043237" y="5245100"/>
            <a:ext cx="4048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935" name="Google Shape;3935;p84"/>
          <p:cNvSpPr txBox="1"/>
          <p:nvPr/>
        </p:nvSpPr>
        <p:spPr>
          <a:xfrm>
            <a:off x="3533775" y="5245100"/>
            <a:ext cx="4222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936" name="Google Shape;3936;p84"/>
          <p:cNvSpPr txBox="1"/>
          <p:nvPr/>
        </p:nvSpPr>
        <p:spPr>
          <a:xfrm>
            <a:off x="1025525" y="3003550"/>
            <a:ext cx="3921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sp>
        <p:nvSpPr>
          <p:cNvPr id="3937" name="Google Shape;3937;p84"/>
          <p:cNvSpPr/>
          <p:nvPr/>
        </p:nvSpPr>
        <p:spPr>
          <a:xfrm>
            <a:off x="68262" y="1857375"/>
            <a:ext cx="892175" cy="896937"/>
          </a:xfrm>
          <a:custGeom>
            <a:rect b="b" l="l" r="r" t="t"/>
            <a:pathLst>
              <a:path extrusionOk="0" h="565" w="562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cap="rnd" cmpd="sng" w="12700">
            <a:solidFill>
              <a:srgbClr val="FF005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85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Conclusion</a:t>
            </a:r>
            <a:endParaRPr/>
          </a:p>
        </p:txBody>
      </p:sp>
      <p:sp>
        <p:nvSpPr>
          <p:cNvPr id="3943" name="Google Shape;3943;p85"/>
          <p:cNvSpPr txBox="1"/>
          <p:nvPr>
            <p:ph idx="1" type="body"/>
          </p:nvPr>
        </p:nvSpPr>
        <p:spPr>
          <a:xfrm>
            <a:off x="609600" y="1981200"/>
            <a:ext cx="8326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Described Qualitative Data Graphically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Described Numerical Data Graphically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Created &amp; Interpreted Graphical Displays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	Explained Numerical Data Properties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Described Summary Measures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1056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	Analyzed Numerical Data Using Summary Measures </a:t>
            </a: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86"/>
          <p:cNvSpPr txBox="1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End of Chapter</a:t>
            </a:r>
            <a:endParaRPr/>
          </a:p>
        </p:txBody>
      </p:sp>
      <p:sp>
        <p:nvSpPr>
          <p:cNvPr id="3949" name="Google Shape;3949;p86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blank slides that follow are blank intentionally.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/>
          <p:nvPr/>
        </p:nvSpPr>
        <p:spPr>
          <a:xfrm>
            <a:off x="2974975" y="4618037"/>
            <a:ext cx="4549775" cy="492125"/>
          </a:xfrm>
          <a:custGeom>
            <a:rect b="b" l="l" r="r" t="t"/>
            <a:pathLst>
              <a:path extrusionOk="0" h="310" w="2866">
                <a:moveTo>
                  <a:pt x="0" y="0"/>
                </a:moveTo>
                <a:lnTo>
                  <a:pt x="2865" y="0"/>
                </a:lnTo>
                <a:lnTo>
                  <a:pt x="2865" y="309"/>
                </a:lnTo>
                <a:lnTo>
                  <a:pt x="0" y="309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2974975" y="3683000"/>
            <a:ext cx="701675" cy="495300"/>
          </a:xfrm>
          <a:custGeom>
            <a:rect b="b" l="l" r="r" t="t"/>
            <a:pathLst>
              <a:path extrusionOk="0" h="312" w="442">
                <a:moveTo>
                  <a:pt x="0" y="0"/>
                </a:moveTo>
                <a:lnTo>
                  <a:pt x="441" y="0"/>
                </a:lnTo>
                <a:lnTo>
                  <a:pt x="441" y="311"/>
                </a:lnTo>
                <a:lnTo>
                  <a:pt x="0" y="311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2974975" y="2749550"/>
            <a:ext cx="1751012" cy="493712"/>
          </a:xfrm>
          <a:custGeom>
            <a:rect b="b" l="l" r="r" t="t"/>
            <a:pathLst>
              <a:path extrusionOk="0" h="311" w="1103">
                <a:moveTo>
                  <a:pt x="0" y="0"/>
                </a:moveTo>
                <a:lnTo>
                  <a:pt x="1102" y="0"/>
                </a:lnTo>
                <a:lnTo>
                  <a:pt x="1102" y="310"/>
                </a:lnTo>
                <a:lnTo>
                  <a:pt x="0" y="310"/>
                </a:lnTo>
                <a:lnTo>
                  <a:pt x="0" y="0"/>
                </a:lnTo>
              </a:path>
            </a:pathLst>
          </a:custGeom>
          <a:solidFill>
            <a:srgbClr val="00DFCA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9"/>
          <p:cNvCxnSpPr/>
          <p:nvPr/>
        </p:nvCxnSpPr>
        <p:spPr>
          <a:xfrm>
            <a:off x="2981325" y="5329237"/>
            <a:ext cx="52355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9"/>
          <p:cNvCxnSpPr/>
          <p:nvPr/>
        </p:nvCxnSpPr>
        <p:spPr>
          <a:xfrm rot="10800000">
            <a:off x="2974975" y="53228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9"/>
          <p:cNvCxnSpPr/>
          <p:nvPr/>
        </p:nvCxnSpPr>
        <p:spPr>
          <a:xfrm rot="10800000">
            <a:off x="4724400" y="53228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9"/>
          <p:cNvCxnSpPr/>
          <p:nvPr/>
        </p:nvCxnSpPr>
        <p:spPr>
          <a:xfrm rot="10800000">
            <a:off x="6472237" y="53228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9"/>
          <p:cNvCxnSpPr/>
          <p:nvPr/>
        </p:nvCxnSpPr>
        <p:spPr>
          <a:xfrm rot="10800000">
            <a:off x="8223250" y="5322887"/>
            <a:ext cx="0" cy="114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2974975" y="2533650"/>
            <a:ext cx="0" cy="2789237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9"/>
          <p:cNvCxnSpPr/>
          <p:nvPr/>
        </p:nvCxnSpPr>
        <p:spPr>
          <a:xfrm>
            <a:off x="2879725" y="5329237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9"/>
          <p:cNvCxnSpPr/>
          <p:nvPr/>
        </p:nvCxnSpPr>
        <p:spPr>
          <a:xfrm>
            <a:off x="2879725" y="4395787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9"/>
          <p:cNvCxnSpPr/>
          <p:nvPr/>
        </p:nvCxnSpPr>
        <p:spPr>
          <a:xfrm>
            <a:off x="2879725" y="3460750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9"/>
          <p:cNvCxnSpPr/>
          <p:nvPr/>
        </p:nvCxnSpPr>
        <p:spPr>
          <a:xfrm>
            <a:off x="2879725" y="2527300"/>
            <a:ext cx="889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9"/>
          <p:cNvSpPr txBox="1"/>
          <p:nvPr/>
        </p:nvSpPr>
        <p:spPr>
          <a:xfrm>
            <a:off x="2790825" y="5573712"/>
            <a:ext cx="3698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3" name="Google Shape;283;p9"/>
          <p:cNvSpPr txBox="1"/>
          <p:nvPr/>
        </p:nvSpPr>
        <p:spPr>
          <a:xfrm>
            <a:off x="4449762" y="5573712"/>
            <a:ext cx="5461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6108700" y="5573712"/>
            <a:ext cx="7223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7859712" y="5573712"/>
            <a:ext cx="7223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286" name="Google Shape;286;p9"/>
          <p:cNvSpPr txBox="1"/>
          <p:nvPr/>
        </p:nvSpPr>
        <p:spPr>
          <a:xfrm>
            <a:off x="1852612" y="4638675"/>
            <a:ext cx="9699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Acct.</a:t>
            </a:r>
            <a:endParaRPr/>
          </a:p>
        </p:txBody>
      </p:sp>
      <p:sp>
        <p:nvSpPr>
          <p:cNvPr id="287" name="Google Shape;287;p9"/>
          <p:cNvSpPr txBox="1"/>
          <p:nvPr/>
        </p:nvSpPr>
        <p:spPr>
          <a:xfrm>
            <a:off x="1755775" y="3703637"/>
            <a:ext cx="10572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Econ.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1679575" y="2770187"/>
            <a:ext cx="11303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Mgmt.</a:t>
            </a:r>
            <a:endParaRPr/>
          </a:p>
        </p:txBody>
      </p:sp>
      <p:sp>
        <p:nvSpPr>
          <p:cNvPr id="289" name="Google Shape;289;p9"/>
          <p:cNvSpPr txBox="1"/>
          <p:nvPr>
            <p:ph type="title"/>
          </p:nvPr>
        </p:nvSpPr>
        <p:spPr>
          <a:xfrm>
            <a:off x="1676400" y="1524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Bar Chart</a:t>
            </a:r>
            <a:endParaRPr/>
          </a:p>
        </p:txBody>
      </p:sp>
      <p:sp>
        <p:nvSpPr>
          <p:cNvPr id="290" name="Google Shape;290;p9"/>
          <p:cNvSpPr txBox="1"/>
          <p:nvPr/>
        </p:nvSpPr>
        <p:spPr>
          <a:xfrm>
            <a:off x="223837" y="2052637"/>
            <a:ext cx="153352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Horizontal Bars for Categorical Variables</a:t>
            </a:r>
            <a:endParaRPr/>
          </a:p>
        </p:txBody>
      </p:sp>
      <p:cxnSp>
        <p:nvCxnSpPr>
          <p:cNvPr id="291" name="Google Shape;291;p9"/>
          <p:cNvCxnSpPr/>
          <p:nvPr/>
        </p:nvCxnSpPr>
        <p:spPr>
          <a:xfrm>
            <a:off x="1682750" y="2520950"/>
            <a:ext cx="1130300" cy="2159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2" name="Google Shape;292;p9"/>
          <p:cNvSpPr txBox="1"/>
          <p:nvPr/>
        </p:nvSpPr>
        <p:spPr>
          <a:xfrm>
            <a:off x="6015037" y="2052637"/>
            <a:ext cx="153352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Bar Length Shows Frequency or %</a:t>
            </a:r>
            <a:endParaRPr/>
          </a:p>
        </p:txBody>
      </p:sp>
      <p:sp>
        <p:nvSpPr>
          <p:cNvPr id="293" name="Google Shape;293;p9"/>
          <p:cNvSpPr txBox="1"/>
          <p:nvPr/>
        </p:nvSpPr>
        <p:spPr>
          <a:xfrm>
            <a:off x="223837" y="4033837"/>
            <a:ext cx="153352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1/2 to 1 Bar Width</a:t>
            </a:r>
            <a:endParaRPr/>
          </a:p>
        </p:txBody>
      </p:sp>
      <p:sp>
        <p:nvSpPr>
          <p:cNvPr id="294" name="Google Shape;294;p9"/>
          <p:cNvSpPr txBox="1"/>
          <p:nvPr/>
        </p:nvSpPr>
        <p:spPr>
          <a:xfrm>
            <a:off x="6015037" y="3500437"/>
            <a:ext cx="153352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Equal Bar Widths</a:t>
            </a:r>
            <a:endParaRPr/>
          </a:p>
        </p:txBody>
      </p:sp>
      <p:cxnSp>
        <p:nvCxnSpPr>
          <p:cNvPr id="295" name="Google Shape;295;p9"/>
          <p:cNvCxnSpPr/>
          <p:nvPr/>
        </p:nvCxnSpPr>
        <p:spPr>
          <a:xfrm>
            <a:off x="1835150" y="4419600"/>
            <a:ext cx="15113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9"/>
          <p:cNvCxnSpPr/>
          <p:nvPr/>
        </p:nvCxnSpPr>
        <p:spPr>
          <a:xfrm flipH="1">
            <a:off x="4946650" y="2597150"/>
            <a:ext cx="927100" cy="2921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9"/>
          <p:cNvCxnSpPr/>
          <p:nvPr/>
        </p:nvCxnSpPr>
        <p:spPr>
          <a:xfrm flipH="1">
            <a:off x="5099050" y="3892550"/>
            <a:ext cx="774700" cy="9017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9"/>
          <p:cNvCxnSpPr/>
          <p:nvPr/>
        </p:nvCxnSpPr>
        <p:spPr>
          <a:xfrm flipH="1">
            <a:off x="3956050" y="3740150"/>
            <a:ext cx="1917700" cy="1397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9"/>
          <p:cNvCxnSpPr/>
          <p:nvPr/>
        </p:nvCxnSpPr>
        <p:spPr>
          <a:xfrm rot="10800000">
            <a:off x="4794250" y="3270250"/>
            <a:ext cx="1079500" cy="3175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0" name="Google Shape;300;p9"/>
          <p:cNvSpPr txBox="1"/>
          <p:nvPr/>
        </p:nvSpPr>
        <p:spPr>
          <a:xfrm>
            <a:off x="604837" y="5634037"/>
            <a:ext cx="15335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Zero Point</a:t>
            </a:r>
            <a:endParaRPr/>
          </a:p>
        </p:txBody>
      </p:sp>
      <p:sp>
        <p:nvSpPr>
          <p:cNvPr id="301" name="Google Shape;301;p9"/>
          <p:cNvSpPr txBox="1"/>
          <p:nvPr/>
        </p:nvSpPr>
        <p:spPr>
          <a:xfrm>
            <a:off x="4414837" y="6015037"/>
            <a:ext cx="25241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</p:txBody>
      </p:sp>
      <p:sp>
        <p:nvSpPr>
          <p:cNvPr id="302" name="Google Shape;302;p9"/>
          <p:cNvSpPr txBox="1"/>
          <p:nvPr/>
        </p:nvSpPr>
        <p:spPr>
          <a:xfrm>
            <a:off x="1595437" y="2052637"/>
            <a:ext cx="252412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/>
          </a:p>
        </p:txBody>
      </p:sp>
      <p:cxnSp>
        <p:nvCxnSpPr>
          <p:cNvPr id="303" name="Google Shape;303;p9"/>
          <p:cNvCxnSpPr/>
          <p:nvPr/>
        </p:nvCxnSpPr>
        <p:spPr>
          <a:xfrm>
            <a:off x="2063750" y="5791200"/>
            <a:ext cx="6731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4" name="Google Shape;304;p9"/>
          <p:cNvCxnSpPr/>
          <p:nvPr/>
        </p:nvCxnSpPr>
        <p:spPr>
          <a:xfrm>
            <a:off x="3352800" y="41973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9"/>
          <p:cNvSpPr txBox="1"/>
          <p:nvPr/>
        </p:nvSpPr>
        <p:spPr>
          <a:xfrm>
            <a:off x="1595437" y="6091237"/>
            <a:ext cx="25241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FEB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CFEB9"/>
                </a:solidFill>
                <a:latin typeface="Arial"/>
                <a:ea typeface="Arial"/>
                <a:cs typeface="Arial"/>
                <a:sym typeface="Arial"/>
              </a:rPr>
              <a:t>Percent Used Also</a:t>
            </a:r>
            <a:endParaRPr/>
          </a:p>
        </p:txBody>
      </p:sp>
      <p:cxnSp>
        <p:nvCxnSpPr>
          <p:cNvPr id="306" name="Google Shape;306;p9"/>
          <p:cNvCxnSpPr/>
          <p:nvPr/>
        </p:nvCxnSpPr>
        <p:spPr>
          <a:xfrm>
            <a:off x="3968750" y="6248400"/>
            <a:ext cx="673100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mcbensin">
  <a:themeElements>
    <a:clrScheme name="">
      <a:dk1>
        <a:srgbClr val="000000"/>
      </a:dk1>
      <a:lt1>
        <a:srgbClr val="FFFFFF"/>
      </a:lt1>
      <a:dk2>
        <a:srgbClr val="063DE8"/>
      </a:dk2>
      <a:lt2>
        <a:srgbClr val="00DFCA"/>
      </a:lt2>
      <a:accent1>
        <a:srgbClr val="DC0081"/>
      </a:accent1>
      <a:accent2>
        <a:srgbClr val="FAFD00"/>
      </a:accent2>
      <a:accent3>
        <a:srgbClr val="AAAFF2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E7B3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cbensin">
  <a:themeElements>
    <a:clrScheme name="">
      <a:dk1>
        <a:srgbClr val="050014"/>
      </a:dk1>
      <a:lt1>
        <a:srgbClr val="FFFFFF"/>
      </a:lt1>
      <a:dk2>
        <a:srgbClr val="DC0081"/>
      </a:dk2>
      <a:lt2>
        <a:srgbClr val="FAFD00"/>
      </a:lt2>
      <a:accent1>
        <a:srgbClr val="DC0081"/>
      </a:accent1>
      <a:accent2>
        <a:srgbClr val="00DFCA"/>
      </a:accent2>
      <a:accent3>
        <a:srgbClr val="EBAAC1"/>
      </a:accent3>
      <a:accent4>
        <a:srgbClr val="DADADA"/>
      </a:accent4>
      <a:accent5>
        <a:srgbClr val="EBAAC1"/>
      </a:accent5>
      <a:accent6>
        <a:srgbClr val="00CAB7"/>
      </a:accent6>
      <a:hlink>
        <a:srgbClr val="F57B49"/>
      </a:hlink>
      <a:folHlink>
        <a:srgbClr val="E0D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cbensin">
  <a:themeElements>
    <a:clrScheme name="">
      <a:dk1>
        <a:srgbClr val="474747"/>
      </a:dk1>
      <a:lt1>
        <a:srgbClr val="FFFFFF"/>
      </a:lt1>
      <a:dk2>
        <a:srgbClr val="000000"/>
      </a:dk2>
      <a:lt2>
        <a:srgbClr val="00DFCA"/>
      </a:lt2>
      <a:accent1>
        <a:srgbClr val="DC0081"/>
      </a:accent1>
      <a:accent2>
        <a:srgbClr val="FAFD00"/>
      </a:accent2>
      <a:accent3>
        <a:srgbClr val="AAAAAA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1995-07-12T16:26:12Z</dcterms:created>
  <dc:creator>John J. McGill</dc:creator>
</cp:coreProperties>
</file>