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32.bin"/>
  <Override ContentType="application/vnd.openxmlformats-officedocument.oleObject" PartName="/ppt/embeddings/oleObject15.bin"/>
  <Override ContentType="application/vnd.openxmlformats-officedocument.oleObject" PartName="/ppt/embeddings/oleObject29.bin"/>
  <Override ContentType="application/vnd.openxmlformats-officedocument.oleObject" PartName="/ppt/embeddings/oleObject4.bin"/>
  <Override ContentType="application/vnd.openxmlformats-officedocument.oleObject" PartName="/ppt/embeddings/oleObject28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33.bin"/>
  <Override ContentType="application/vnd.openxmlformats-officedocument.oleObject" PartName="/ppt/embeddings/oleObject24.bin"/>
  <Override ContentType="application/vnd.openxmlformats-officedocument.oleObject" PartName="/ppt/embeddings/oleObject25.bin"/>
  <Override ContentType="application/vnd.openxmlformats-officedocument.oleObject" PartName="/ppt/embeddings/oleObject20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17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2.bin"/>
  <Override ContentType="application/vnd.openxmlformats-officedocument.oleObject" PartName="/ppt/embeddings/oleObject34.bin"/>
  <Override ContentType="application/vnd.openxmlformats-officedocument.oleObject" PartName="/ppt/embeddings/oleObject21.bin"/>
  <Override ContentType="application/vnd.openxmlformats-officedocument.oleObject" PartName="/ppt/embeddings/oleObject13.bin"/>
  <Override ContentType="application/vnd.openxmlformats-officedocument.oleObject" PartName="/ppt/embeddings/oleObject26.bin"/>
  <Override ContentType="application/vnd.openxmlformats-officedocument.oleObject" PartName="/ppt/embeddings/oleObject6.bin"/>
  <Override ContentType="application/vnd.openxmlformats-officedocument.oleObject" PartName="/ppt/embeddings/oleObject30.bin"/>
  <Override ContentType="application/vnd.openxmlformats-officedocument.oleObject" PartName="/ppt/embeddings/oleObject18.bin"/>
  <Override ContentType="application/vnd.openxmlformats-officedocument.oleObject" PartName="/ppt/embeddings/oleObject1.bin"/>
  <Override ContentType="application/vnd.openxmlformats-officedocument.oleObject" PartName="/ppt/embeddings/oleObject35.bin"/>
  <Override ContentType="application/vnd.openxmlformats-officedocument.oleObject" PartName="/ppt/embeddings/oleObject22.bin"/>
  <Override ContentType="application/vnd.openxmlformats-officedocument.oleObject" PartName="/ppt/embeddings/oleObject19.bin"/>
  <Override ContentType="application/vnd.openxmlformats-officedocument.oleObject" PartName="/ppt/embeddings/oleObject14.bin"/>
  <Override ContentType="application/vnd.openxmlformats-officedocument.oleObject" PartName="/ppt/embeddings/oleObject31.bin"/>
  <Override ContentType="application/vnd.openxmlformats-officedocument.oleObject" PartName="/ppt/embeddings/oleObject5.bin"/>
  <Override ContentType="application/vnd.openxmlformats-officedocument.oleObject" PartName="/ppt/embeddings/oleObject10.bin"/>
  <Override ContentType="application/vnd.openxmlformats-officedocument.oleObject" PartName="/ppt/embeddings/oleObject27.bin"/>
  <Override ContentType="application/vnd.openxmlformats-officedocument.oleObject" PartName="/ppt/embeddings/oleObject23.bin"/>
  <Override ContentType="application/vnd.openxmlformats-officedocument.oleObject" PartName="/ppt/embeddings/oleObject36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Book Antiqua"/>
      <p:regular r:id="rId33"/>
      <p:bold r:id="rId34"/>
      <p:italic r:id="rId35"/>
      <p:boldItalic r:id="rId36"/>
    </p:embeddedFont>
    <p:embeddedFont>
      <p:font typeface="Noto Sans Symbol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9" roundtripDataSignature="AMtx7miNmuAxHyBjoKDqWqs2/y9OxNE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ookAntiqu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BookAntiqua-italic.fntdata"/><Relationship Id="rId12" Type="http://schemas.openxmlformats.org/officeDocument/2006/relationships/slide" Target="slides/slide6.xml"/><Relationship Id="rId34" Type="http://schemas.openxmlformats.org/officeDocument/2006/relationships/font" Target="fonts/BookAntiqua-bold.fntdata"/><Relationship Id="rId15" Type="http://schemas.openxmlformats.org/officeDocument/2006/relationships/slide" Target="slides/slide9.xml"/><Relationship Id="rId37" Type="http://schemas.openxmlformats.org/officeDocument/2006/relationships/font" Target="fonts/NotoSansSymbols-regular.fntdata"/><Relationship Id="rId14" Type="http://schemas.openxmlformats.org/officeDocument/2006/relationships/slide" Target="slides/slide8.xml"/><Relationship Id="rId36" Type="http://schemas.openxmlformats.org/officeDocument/2006/relationships/font" Target="fonts/BookAntiqua-bold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NotoSansSymbol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911350" y="692150"/>
            <a:ext cx="3035300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cxnSp>
        <p:nvCxnSpPr>
          <p:cNvPr id="5" name="Google Shape;5;n"/>
          <p:cNvCxnSpPr/>
          <p:nvPr/>
        </p:nvCxnSpPr>
        <p:spPr>
          <a:xfrm>
            <a:off x="920750" y="35814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" name="Google Shape;6;n"/>
          <p:cNvCxnSpPr/>
          <p:nvPr/>
        </p:nvCxnSpPr>
        <p:spPr>
          <a:xfrm>
            <a:off x="920750" y="38862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Google Shape;7;n"/>
          <p:cNvCxnSpPr/>
          <p:nvPr/>
        </p:nvCxnSpPr>
        <p:spPr>
          <a:xfrm>
            <a:off x="920750" y="41910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" name="Google Shape;8;n"/>
          <p:cNvCxnSpPr/>
          <p:nvPr/>
        </p:nvCxnSpPr>
        <p:spPr>
          <a:xfrm>
            <a:off x="920750" y="44958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" name="Google Shape;9;n"/>
          <p:cNvCxnSpPr/>
          <p:nvPr/>
        </p:nvCxnSpPr>
        <p:spPr>
          <a:xfrm>
            <a:off x="920750" y="48006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Google Shape;10;n"/>
          <p:cNvCxnSpPr/>
          <p:nvPr/>
        </p:nvCxnSpPr>
        <p:spPr>
          <a:xfrm>
            <a:off x="920750" y="51054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n"/>
          <p:cNvCxnSpPr/>
          <p:nvPr/>
        </p:nvCxnSpPr>
        <p:spPr>
          <a:xfrm>
            <a:off x="920750" y="51054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n"/>
          <p:cNvCxnSpPr/>
          <p:nvPr/>
        </p:nvCxnSpPr>
        <p:spPr>
          <a:xfrm>
            <a:off x="920750" y="54102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n"/>
          <p:cNvCxnSpPr/>
          <p:nvPr/>
        </p:nvCxnSpPr>
        <p:spPr>
          <a:xfrm>
            <a:off x="920750" y="57150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n"/>
          <p:cNvCxnSpPr/>
          <p:nvPr/>
        </p:nvCxnSpPr>
        <p:spPr>
          <a:xfrm>
            <a:off x="920750" y="60198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n"/>
          <p:cNvCxnSpPr/>
          <p:nvPr/>
        </p:nvCxnSpPr>
        <p:spPr>
          <a:xfrm>
            <a:off x="920750" y="63246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n"/>
          <p:cNvCxnSpPr/>
          <p:nvPr/>
        </p:nvCxnSpPr>
        <p:spPr>
          <a:xfrm>
            <a:off x="920750" y="66294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n"/>
          <p:cNvCxnSpPr/>
          <p:nvPr/>
        </p:nvCxnSpPr>
        <p:spPr>
          <a:xfrm>
            <a:off x="920750" y="69342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n"/>
          <p:cNvCxnSpPr/>
          <p:nvPr/>
        </p:nvCxnSpPr>
        <p:spPr>
          <a:xfrm>
            <a:off x="920750" y="72390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n"/>
          <p:cNvCxnSpPr/>
          <p:nvPr/>
        </p:nvCxnSpPr>
        <p:spPr>
          <a:xfrm>
            <a:off x="920750" y="75438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n"/>
          <p:cNvCxnSpPr/>
          <p:nvPr/>
        </p:nvCxnSpPr>
        <p:spPr>
          <a:xfrm>
            <a:off x="920750" y="78486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n"/>
          <p:cNvCxnSpPr/>
          <p:nvPr/>
        </p:nvCxnSpPr>
        <p:spPr>
          <a:xfrm>
            <a:off x="920750" y="81534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n"/>
          <p:cNvCxnSpPr/>
          <p:nvPr/>
        </p:nvCxnSpPr>
        <p:spPr>
          <a:xfrm>
            <a:off x="920750" y="8458200"/>
            <a:ext cx="50165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n"/>
          <p:cNvCxnSpPr/>
          <p:nvPr/>
        </p:nvCxnSpPr>
        <p:spPr>
          <a:xfrm>
            <a:off x="165100" y="381000"/>
            <a:ext cx="6527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n"/>
          <p:cNvSpPr/>
          <p:nvPr/>
        </p:nvSpPr>
        <p:spPr>
          <a:xfrm>
            <a:off x="77788" y="8824913"/>
            <a:ext cx="67024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Statistics, 7/e	© 1997 Prentice-Hall, Inc.</a:t>
            </a:r>
            <a:endParaRPr/>
          </a:p>
        </p:txBody>
      </p:sp>
      <p:cxnSp>
        <p:nvCxnSpPr>
          <p:cNvPr id="25" name="Google Shape;25;n"/>
          <p:cNvCxnSpPr/>
          <p:nvPr/>
        </p:nvCxnSpPr>
        <p:spPr>
          <a:xfrm>
            <a:off x="165100" y="8763000"/>
            <a:ext cx="6527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n"/>
          <p:cNvSpPr/>
          <p:nvPr/>
        </p:nvSpPr>
        <p:spPr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Chapter 6	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Notes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6-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88" name="Google Shape;188;p12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397" name="Google Shape;397;p17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7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9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424" name="Google Shape;424;p19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9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9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1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 result of this class, you should be able to ...</a:t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1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:notes"/>
          <p:cNvSpPr/>
          <p:nvPr>
            <p:ph idx="2" type="sldImg"/>
          </p:nvPr>
        </p:nvSpPr>
        <p:spPr>
          <a:xfrm>
            <a:off x="1911350" y="692150"/>
            <a:ext cx="3035300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Ans. ‘c’ 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04" name="Google Shape;104;p3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912938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4450" lIns="90475" spcFirstLastPara="1" rIns="90475" wrap="square" tIns="444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4450" lIns="90475" spcFirstLastPara="1" rIns="90475" wrap="square" tIns="444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 rot="5400000">
            <a:off x="2476500" y="-38100"/>
            <a:ext cx="41148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type="title"/>
          </p:nvPr>
        </p:nvSpPr>
        <p:spPr>
          <a:xfrm rot="5400000">
            <a:off x="4581525" y="2066925"/>
            <a:ext cx="5791200" cy="1962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" type="body"/>
          </p:nvPr>
        </p:nvSpPr>
        <p:spPr>
          <a:xfrm rot="5400000">
            <a:off x="581025" y="180975"/>
            <a:ext cx="57912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609600" y="18288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32"/>
          <p:cNvSpPr/>
          <p:nvPr>
            <p:ph idx="2" type="clipArt"/>
          </p:nvPr>
        </p:nvSpPr>
        <p:spPr>
          <a:xfrm>
            <a:off x="4610100" y="1828800"/>
            <a:ext cx="38481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609600" y="18288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2" type="body"/>
          </p:nvPr>
        </p:nvSpPr>
        <p:spPr>
          <a:xfrm>
            <a:off x="4610100" y="18288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3" type="body"/>
          </p:nvPr>
        </p:nvSpPr>
        <p:spPr>
          <a:xfrm>
            <a:off x="4610100" y="39624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4450" lIns="90475" spcFirstLastPara="1" rIns="90475" wrap="square" tIns="444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609600" y="18288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610100" y="18288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7"/>
          <p:cNvSpPr/>
          <p:nvPr/>
        </p:nvSpPr>
        <p:spPr>
          <a:xfrm>
            <a:off x="0" y="1428750"/>
            <a:ext cx="913288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rotWithShape="0" algn="ctr" dir="567739" dist="7725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/>
          <p:nvPr/>
        </p:nvSpPr>
        <p:spPr>
          <a:xfrm>
            <a:off x="0" y="1543050"/>
            <a:ext cx="9132888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rotWithShape="0" algn="ctr" dir="1106097" dist="80322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/>
          <p:nvPr/>
        </p:nvSpPr>
        <p:spPr>
          <a:xfrm>
            <a:off x="1152525" y="6378575"/>
            <a:ext cx="8556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6 - </a:t>
            </a:r>
            <a:fld id="{00000000-1234-1234-1234-123412341234}" type="slidenum"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/>
          <p:nvPr/>
        </p:nvSpPr>
        <p:spPr>
          <a:xfrm>
            <a:off x="79375" y="1146175"/>
            <a:ext cx="19780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2003 Pearson Prentice Hall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0"/>
          <p:cNvSpPr/>
          <p:nvPr/>
        </p:nvSpPr>
        <p:spPr>
          <a:xfrm>
            <a:off x="0" y="1428750"/>
            <a:ext cx="913288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rotWithShape="0" algn="ctr" dir="567739" dist="7725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0"/>
          <p:cNvSpPr/>
          <p:nvPr/>
        </p:nvSpPr>
        <p:spPr>
          <a:xfrm>
            <a:off x="0" y="1543050"/>
            <a:ext cx="9132888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rotWithShape="0" algn="ctr" dir="1106097" dist="80322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0"/>
          <p:cNvSpPr/>
          <p:nvPr/>
        </p:nvSpPr>
        <p:spPr>
          <a:xfrm>
            <a:off x="1152525" y="6378575"/>
            <a:ext cx="8556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6 - </a:t>
            </a:r>
            <a:fld id="{00000000-1234-1234-1234-123412341234}" type="slidenum"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0"/>
          <p:cNvSpPr/>
          <p:nvPr/>
        </p:nvSpPr>
        <p:spPr>
          <a:xfrm>
            <a:off x="79375" y="1146175"/>
            <a:ext cx="19780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2003 Pearson Prentice Hall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15.bin"/><Relationship Id="rId10" Type="http://schemas.openxmlformats.org/officeDocument/2006/relationships/oleObject" Target="../embeddings/oleObject15.bin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oleObject" Target="../embeddings/oleObject16.bin"/><Relationship Id="rId17" Type="http://schemas.openxmlformats.org/officeDocument/2006/relationships/oleObject" Target="../embeddings/oleObject17.bin"/><Relationship Id="rId16" Type="http://schemas.openxmlformats.org/officeDocument/2006/relationships/oleObject" Target="../embeddings/oleObject17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7.png"/><Relationship Id="rId18" Type="http://schemas.openxmlformats.org/officeDocument/2006/relationships/image" Target="../media/image14.png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4.bin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20.bin"/><Relationship Id="rId10" Type="http://schemas.openxmlformats.org/officeDocument/2006/relationships/oleObject" Target="../embeddings/oleObject20.bin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18.bin"/><Relationship Id="rId9" Type="http://schemas.openxmlformats.org/officeDocument/2006/relationships/image" Target="../media/image9.png"/><Relationship Id="rId15" Type="http://schemas.openxmlformats.org/officeDocument/2006/relationships/image" Target="../media/image18.png"/><Relationship Id="rId14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1.png"/><Relationship Id="rId7" Type="http://schemas.openxmlformats.org/officeDocument/2006/relationships/oleObject" Target="../embeddings/oleObject19.bin"/><Relationship Id="rId8" Type="http://schemas.openxmlformats.org/officeDocument/2006/relationships/oleObject" Target="../embeddings/oleObject19.bin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24.bin"/><Relationship Id="rId10" Type="http://schemas.openxmlformats.org/officeDocument/2006/relationships/oleObject" Target="../embeddings/oleObject24.bin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0.png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2.png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3.bin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27.bin"/><Relationship Id="rId10" Type="http://schemas.openxmlformats.org/officeDocument/2006/relationships/oleObject" Target="../embeddings/oleObject27.bin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3.pn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5.png"/><Relationship Id="rId7" Type="http://schemas.openxmlformats.org/officeDocument/2006/relationships/oleObject" Target="../embeddings/oleObject26.bin"/><Relationship Id="rId8" Type="http://schemas.openxmlformats.org/officeDocument/2006/relationships/oleObject" Target="../embeddings/oleObject26.bin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0.bin"/><Relationship Id="rId10" Type="http://schemas.openxmlformats.org/officeDocument/2006/relationships/oleObject" Target="../embeddings/oleObject30.bin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28.bin"/><Relationship Id="rId9" Type="http://schemas.openxmlformats.org/officeDocument/2006/relationships/image" Target="../media/image9.png"/><Relationship Id="rId15" Type="http://schemas.openxmlformats.org/officeDocument/2006/relationships/image" Target="../media/image20.png"/><Relationship Id="rId14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1.png"/><Relationship Id="rId7" Type="http://schemas.openxmlformats.org/officeDocument/2006/relationships/oleObject" Target="../embeddings/oleObject29.bin"/><Relationship Id="rId8" Type="http://schemas.openxmlformats.org/officeDocument/2006/relationships/oleObject" Target="../embeddings/oleObject29.bin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32.bin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6.bin"/><Relationship Id="rId10" Type="http://schemas.openxmlformats.org/officeDocument/2006/relationships/oleObject" Target="../embeddings/oleObject36.bin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34.bin"/><Relationship Id="rId9" Type="http://schemas.openxmlformats.org/officeDocument/2006/relationships/image" Target="../media/image9.png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4.png"/><Relationship Id="rId7" Type="http://schemas.openxmlformats.org/officeDocument/2006/relationships/oleObject" Target="../embeddings/oleObject35.bin"/><Relationship Id="rId8" Type="http://schemas.openxmlformats.org/officeDocument/2006/relationships/oleObject" Target="../embeddings/oleObject35.bin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8.bin"/><Relationship Id="rId10" Type="http://schemas.openxmlformats.org/officeDocument/2006/relationships/oleObject" Target="../embeddings/oleObject8.bin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7.bin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11.bin"/><Relationship Id="rId10" Type="http://schemas.openxmlformats.org/officeDocument/2006/relationships/oleObject" Target="../embeddings/oleObject11.bin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Unit 2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371600" y="3886200"/>
            <a:ext cx="6788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Sampling Distributions</a:t>
            </a:r>
            <a:br>
              <a:rPr lang="en-US"/>
            </a:br>
            <a:r>
              <a:rPr lang="en-US"/>
              <a:t>Chapter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10"/>
          <p:cNvGraphicFramePr/>
          <p:nvPr/>
        </p:nvGraphicFramePr>
        <p:xfrm>
          <a:off x="3368675" y="2693988"/>
          <a:ext cx="2971800" cy="2919412"/>
        </p:xfrm>
        <a:graphic>
          <a:graphicData uri="http://schemas.openxmlformats.org/presentationml/2006/ole">
            <mc:AlternateContent>
              <mc:Choice Requires="v">
                <p:oleObj r:id="rId4" imgH="2919412" imgW="2971800" progId="" spid="_x0000_s1">
                  <p:embed/>
                </p:oleObj>
              </mc:Choice>
              <mc:Fallback>
                <p:oleObj r:id="rId5" imgH="2919412" imgW="2971800" progId="">
                  <p:embed/>
                  <p:pic>
                    <p:nvPicPr>
                      <p:cNvPr id="168" name="Google Shape;168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68675" y="2693988"/>
                        <a:ext cx="2971800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Google Shape;169;p1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Process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5999163" y="1982788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5999163" y="5199063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398463" y="4116388"/>
            <a:ext cx="1935162" cy="155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statistic (</a:t>
            </a:r>
            <a:r>
              <a:rPr b="1" i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474663" y="1982788"/>
            <a:ext cx="2257425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Estimates &amp; tests</a:t>
            </a:r>
            <a:endParaRPr/>
          </a:p>
        </p:txBody>
      </p:sp>
      <p:graphicFrame>
        <p:nvGraphicFramePr>
          <p:cNvPr id="174" name="Google Shape;174;p10"/>
          <p:cNvGraphicFramePr/>
          <p:nvPr/>
        </p:nvGraphicFramePr>
        <p:xfrm>
          <a:off x="6013450" y="2586038"/>
          <a:ext cx="2422525" cy="1512887"/>
        </p:xfrm>
        <a:graphic>
          <a:graphicData uri="http://schemas.openxmlformats.org/presentationml/2006/ole">
            <mc:AlternateContent>
              <mc:Choice Requires="v">
                <p:oleObj r:id="rId7" imgH="1512887" imgW="2422525" progId="" spid="_x0000_s2">
                  <p:embed/>
                </p:oleObj>
              </mc:Choice>
              <mc:Fallback>
                <p:oleObj r:id="rId8" imgH="1512887" imgW="2422525" progId="">
                  <p:embed/>
                  <p:pic>
                    <p:nvPicPr>
                      <p:cNvPr id="174" name="Google Shape;174;p10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3450" y="2586038"/>
                        <a:ext cx="24225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Google Shape;175;p10"/>
          <p:cNvGraphicFramePr/>
          <p:nvPr/>
        </p:nvGraphicFramePr>
        <p:xfrm>
          <a:off x="5576888" y="4948238"/>
          <a:ext cx="700087" cy="1512887"/>
        </p:xfrm>
        <a:graphic>
          <a:graphicData uri="http://schemas.openxmlformats.org/presentationml/2006/ole">
            <mc:AlternateContent>
              <mc:Choice Requires="v">
                <p:oleObj r:id="rId10" imgH="1512887" imgW="700087" progId="" spid="_x0000_s3">
                  <p:embed/>
                </p:oleObj>
              </mc:Choice>
              <mc:Fallback>
                <p:oleObj r:id="rId11" imgH="1512887" imgW="700087" progId="">
                  <p:embed/>
                  <p:pic>
                    <p:nvPicPr>
                      <p:cNvPr id="175" name="Google Shape;175;p10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76888" y="4948238"/>
                        <a:ext cx="700087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Google Shape;176;p10"/>
          <p:cNvGraphicFramePr/>
          <p:nvPr/>
        </p:nvGraphicFramePr>
        <p:xfrm>
          <a:off x="2305050" y="4600575"/>
          <a:ext cx="1814513" cy="1404938"/>
        </p:xfrm>
        <a:graphic>
          <a:graphicData uri="http://schemas.openxmlformats.org/presentationml/2006/ole">
            <mc:AlternateContent>
              <mc:Choice Requires="v">
                <p:oleObj r:id="rId13" imgH="1404938" imgW="1814513" progId="" spid="_x0000_s4">
                  <p:embed/>
                </p:oleObj>
              </mc:Choice>
              <mc:Fallback>
                <p:oleObj r:id="rId14" imgH="1404938" imgW="1814513" progId="">
                  <p:embed/>
                  <p:pic>
                    <p:nvPicPr>
                      <p:cNvPr id="176" name="Google Shape;176;p10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05050" y="4600575"/>
                        <a:ext cx="181451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Google Shape;177;p10"/>
          <p:cNvGraphicFramePr/>
          <p:nvPr/>
        </p:nvGraphicFramePr>
        <p:xfrm>
          <a:off x="2538413" y="2003425"/>
          <a:ext cx="1487487" cy="1536700"/>
        </p:xfrm>
        <a:graphic>
          <a:graphicData uri="http://schemas.openxmlformats.org/presentationml/2006/ole">
            <mc:AlternateContent>
              <mc:Choice Requires="v">
                <p:oleObj r:id="rId16" imgH="1536700" imgW="1487487" progId="" spid="_x0000_s5">
                  <p:embed/>
                </p:oleObj>
              </mc:Choice>
              <mc:Fallback>
                <p:oleObj r:id="rId17" imgH="1536700" imgW="1487487" progId="">
                  <p:embed/>
                  <p:pic>
                    <p:nvPicPr>
                      <p:cNvPr id="177" name="Google Shape;177;p10"/>
                      <p:cNvPicPr preferRelativeResize="0"/>
                      <p:nvPr/>
                    </p:nvPicPr>
                    <p:blipFill rotWithShape="1">
                      <a:blip r:embed="rId1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38413" y="2003425"/>
                        <a:ext cx="14874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8" name="Google Shape;178;p10"/>
          <p:cNvCxnSpPr/>
          <p:nvPr/>
        </p:nvCxnSpPr>
        <p:spPr>
          <a:xfrm>
            <a:off x="1277938" y="5091113"/>
            <a:ext cx="31908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609600" y="184785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	Random Variables Used to Estimate a Population Parameter</a:t>
            </a:r>
            <a:endParaRPr/>
          </a:p>
          <a:p>
            <a:pPr indent="-285750" lvl="1" marL="9715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Sample Mean, Sample Proportion, Sample Median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2.	Example: Sample Mean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i="1" lang="en-US"/>
              <a:t>X</a:t>
            </a:r>
            <a:r>
              <a:rPr lang="en-US"/>
              <a:t> Is an Estimator of Population Mean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baseline="-25000"/>
          </a:p>
          <a:p>
            <a:pPr indent="-285750" lvl="1" marL="9715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If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i="1" lang="en-US"/>
              <a:t>X</a:t>
            </a:r>
            <a:r>
              <a:rPr lang="en-US"/>
              <a:t> = 3 then </a:t>
            </a:r>
            <a:r>
              <a:rPr lang="en-US">
                <a:solidFill>
                  <a:srgbClr val="FCFEB9"/>
                </a:solidFill>
              </a:rPr>
              <a:t>3</a:t>
            </a:r>
            <a:r>
              <a:rPr lang="en-US"/>
              <a:t> Is the </a:t>
            </a:r>
            <a:r>
              <a:rPr lang="en-US">
                <a:solidFill>
                  <a:srgbClr val="FCFEB9"/>
                </a:solidFill>
              </a:rPr>
              <a:t>Estimate</a:t>
            </a:r>
            <a:r>
              <a:rPr lang="en-US"/>
              <a:t> of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/>
              <a:t> </a:t>
            </a:r>
            <a:endParaRPr/>
          </a:p>
          <a:p>
            <a:pPr indent="-571500" lvl="0" marL="571500" rtl="0" algn="l">
              <a:spcBef>
                <a:spcPts val="1344"/>
              </a:spcBef>
              <a:spcAft>
                <a:spcPts val="0"/>
              </a:spcAft>
              <a:buNone/>
            </a:pPr>
            <a:r>
              <a:rPr lang="en-US"/>
              <a:t>3.	Theoretical Basis Is Sampling Distribution</a:t>
            </a:r>
            <a:endParaRPr/>
          </a:p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from </a:t>
            </a:r>
            <a:br>
              <a:rPr lang="en-US"/>
            </a:br>
            <a:r>
              <a:rPr lang="en-US"/>
              <a:t>Normal Populations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13"/>
          <p:cNvGraphicFramePr/>
          <p:nvPr/>
        </p:nvGraphicFramePr>
        <p:xfrm>
          <a:off x="5184775" y="2233613"/>
          <a:ext cx="2889250" cy="1847850"/>
        </p:xfrm>
        <a:graphic>
          <a:graphicData uri="http://schemas.openxmlformats.org/presentationml/2006/ole">
            <mc:AlternateContent>
              <mc:Choice Requires="v">
                <p:oleObj r:id="rId4" imgH="1847850" imgW="2889250" progId="" spid="_x0000_s1">
                  <p:embed/>
                </p:oleObj>
              </mc:Choice>
              <mc:Fallback>
                <p:oleObj r:id="rId5" imgH="1847850" imgW="2889250" progId="">
                  <p:embed/>
                  <p:pic>
                    <p:nvPicPr>
                      <p:cNvPr id="200" name="Google Shape;200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84775" y="2233613"/>
                        <a:ext cx="28892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Google Shape;201;p1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from </a:t>
            </a:r>
            <a:br>
              <a:rPr lang="en-US"/>
            </a:br>
            <a:r>
              <a:rPr lang="en-US"/>
              <a:t>Normal Populations</a:t>
            </a:r>
            <a:endParaRPr/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609600" y="1876425"/>
            <a:ext cx="3886200" cy="38528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</a:rPr>
              <a:t>Central Tendency</a:t>
            </a:r>
            <a:endParaRPr sz="2800"/>
          </a:p>
          <a:p>
            <a:pPr indent="0" lvl="0" marL="0" rtl="0" algn="l">
              <a:spcBef>
                <a:spcPts val="5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</a:rPr>
              <a:t>Dispersion</a:t>
            </a:r>
            <a:endParaRPr sz="2800"/>
          </a:p>
          <a:p>
            <a:pPr indent="-285749" lvl="1" marL="684213" rtl="0" algn="l">
              <a:spcBef>
                <a:spcPts val="840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Sampling </a:t>
            </a:r>
            <a:r>
              <a:rPr lang="en-US" sz="2400">
                <a:solidFill>
                  <a:schemeClr val="lt2"/>
                </a:solidFill>
              </a:rPr>
              <a:t>with</a:t>
            </a:r>
            <a:r>
              <a:rPr lang="en-US" sz="2400"/>
              <a:t> replacement</a:t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3886200" y="1830388"/>
            <a:ext cx="4799013" cy="515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Population Distribution</a:t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4649788" y="4192588"/>
            <a:ext cx="3959225" cy="515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endParaRPr/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1333500" y="3587750"/>
          <a:ext cx="1563688" cy="941388"/>
        </p:xfrm>
        <a:graphic>
          <a:graphicData uri="http://schemas.openxmlformats.org/presentationml/2006/ole">
            <mc:AlternateContent>
              <mc:Choice Requires="v">
                <p:oleObj r:id="rId7" imgH="941388" imgW="1563688" progId="" spid="_x0000_s2">
                  <p:embed/>
                </p:oleObj>
              </mc:Choice>
              <mc:Fallback>
                <p:oleObj r:id="rId8" imgH="941388" imgW="1563688" progId="">
                  <p:embed/>
                  <p:pic>
                    <p:nvPicPr>
                      <p:cNvPr id="205" name="Google Shape;205;p1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33500" y="3587750"/>
                        <a:ext cx="15636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Google Shape;206;p13"/>
          <p:cNvGraphicFramePr/>
          <p:nvPr/>
        </p:nvGraphicFramePr>
        <p:xfrm>
          <a:off x="1428750" y="2379663"/>
          <a:ext cx="1233488" cy="458787"/>
        </p:xfrm>
        <a:graphic>
          <a:graphicData uri="http://schemas.openxmlformats.org/presentationml/2006/ole">
            <mc:AlternateContent>
              <mc:Choice Requires="v">
                <p:oleObj r:id="rId10" imgH="458787" imgW="1233488" progId="" spid="_x0000_s3">
                  <p:embed/>
                </p:oleObj>
              </mc:Choice>
              <mc:Fallback>
                <p:oleObj r:id="rId11" imgH="458787" imgW="1233488" progId="">
                  <p:embed/>
                  <p:pic>
                    <p:nvPicPr>
                      <p:cNvPr id="206" name="Google Shape;206;p1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28750" y="2379663"/>
                        <a:ext cx="12334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Google Shape;207;p13"/>
          <p:cNvGraphicFramePr/>
          <p:nvPr/>
        </p:nvGraphicFramePr>
        <p:xfrm>
          <a:off x="5184775" y="4595813"/>
          <a:ext cx="2889250" cy="1847850"/>
        </p:xfrm>
        <a:graphic>
          <a:graphicData uri="http://schemas.openxmlformats.org/presentationml/2006/ole">
            <mc:AlternateContent>
              <mc:Choice Requires="v">
                <p:oleObj r:id="rId13" imgH="1847850" imgW="2889250" progId="" spid="_x0000_s4">
                  <p:embed/>
                </p:oleObj>
              </mc:Choice>
              <mc:Fallback>
                <p:oleObj r:id="rId14" imgH="1847850" imgW="2889250" progId="">
                  <p:embed/>
                  <p:pic>
                    <p:nvPicPr>
                      <p:cNvPr id="207" name="Google Shape;207;p13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84775" y="4595813"/>
                        <a:ext cx="28892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Google Shape;208;p13"/>
          <p:cNvSpPr/>
          <p:nvPr/>
        </p:nvSpPr>
        <p:spPr>
          <a:xfrm>
            <a:off x="7316788" y="4764088"/>
            <a:ext cx="1444625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=16</a:t>
            </a:r>
            <a:b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en-US" sz="32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b="1" baseline="-2500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2.5</a:t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3963988" y="4764088"/>
            <a:ext cx="1292225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b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en-US" sz="32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b="1" baseline="-2500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</p:txBody>
      </p:sp>
      <p:cxnSp>
        <p:nvCxnSpPr>
          <p:cNvPr id="210" name="Google Shape;210;p13"/>
          <p:cNvCxnSpPr/>
          <p:nvPr/>
        </p:nvCxnSpPr>
        <p:spPr>
          <a:xfrm>
            <a:off x="5264150" y="5035550"/>
            <a:ext cx="749300" cy="6731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35921">
              <a:schemeClr val="dk1"/>
            </a:outerShdw>
          </a:effectLst>
        </p:spPr>
      </p:cxnSp>
      <p:cxnSp>
        <p:nvCxnSpPr>
          <p:cNvPr id="211" name="Google Shape;211;p13"/>
          <p:cNvCxnSpPr/>
          <p:nvPr/>
        </p:nvCxnSpPr>
        <p:spPr>
          <a:xfrm rot="10800000">
            <a:off x="6699250" y="4953000"/>
            <a:ext cx="6223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35921">
              <a:schemeClr val="dk1"/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1676400" y="158750"/>
            <a:ext cx="7237413" cy="11366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Standardizing Sampling Distribution of Mean</a:t>
            </a:r>
            <a:endParaRPr/>
          </a:p>
        </p:txBody>
      </p:sp>
      <p:graphicFrame>
        <p:nvGraphicFramePr>
          <p:cNvPr id="217" name="Google Shape;217;p14"/>
          <p:cNvGraphicFramePr/>
          <p:nvPr/>
        </p:nvGraphicFramePr>
        <p:xfrm>
          <a:off x="269875" y="3719513"/>
          <a:ext cx="3937000" cy="2544762"/>
        </p:xfrm>
        <a:graphic>
          <a:graphicData uri="http://schemas.openxmlformats.org/presentationml/2006/ole">
            <mc:AlternateContent>
              <mc:Choice Requires="v">
                <p:oleObj r:id="rId4" imgH="2544762" imgW="3937000" progId="" spid="_x0000_s1">
                  <p:embed/>
                </p:oleObj>
              </mc:Choice>
              <mc:Fallback>
                <p:oleObj r:id="rId5" imgH="2544762" imgW="3937000" progId="">
                  <p:embed/>
                  <p:pic>
                    <p:nvPicPr>
                      <p:cNvPr id="217" name="Google Shape;217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9875" y="3719513"/>
                        <a:ext cx="3937000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Google Shape;218;p14"/>
          <p:cNvSpPr/>
          <p:nvPr/>
        </p:nvSpPr>
        <p:spPr>
          <a:xfrm>
            <a:off x="182563" y="2916238"/>
            <a:ext cx="2892425" cy="8191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Sampling </a:t>
            </a:r>
            <a:b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/>
          </a:p>
        </p:txBody>
      </p:sp>
      <p:graphicFrame>
        <p:nvGraphicFramePr>
          <p:cNvPr id="219" name="Google Shape;219;p14"/>
          <p:cNvGraphicFramePr/>
          <p:nvPr/>
        </p:nvGraphicFramePr>
        <p:xfrm>
          <a:off x="4854575" y="3719513"/>
          <a:ext cx="3976688" cy="2544762"/>
        </p:xfrm>
        <a:graphic>
          <a:graphicData uri="http://schemas.openxmlformats.org/presentationml/2006/ole">
            <mc:AlternateContent>
              <mc:Choice Requires="v">
                <p:oleObj r:id="rId7" imgH="2544762" imgW="3976688" progId="" spid="_x0000_s2">
                  <p:embed/>
                </p:oleObj>
              </mc:Choice>
              <mc:Fallback>
                <p:oleObj r:id="rId8" imgH="2544762" imgW="3976688" progId="">
                  <p:embed/>
                  <p:pic>
                    <p:nvPicPr>
                      <p:cNvPr id="219" name="Google Shape;219;p1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54575" y="3719513"/>
                        <a:ext cx="3976688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" name="Google Shape;220;p14"/>
          <p:cNvGrpSpPr/>
          <p:nvPr/>
        </p:nvGrpSpPr>
        <p:grpSpPr>
          <a:xfrm>
            <a:off x="2897188" y="3714750"/>
            <a:ext cx="2743200" cy="1258888"/>
            <a:chOff x="1825" y="2340"/>
            <a:chExt cx="1728" cy="793"/>
          </a:xfrm>
        </p:grpSpPr>
        <p:sp>
          <p:nvSpPr>
            <p:cNvPr id="221" name="Google Shape;221;p14"/>
            <p:cNvSpPr/>
            <p:nvPr/>
          </p:nvSpPr>
          <p:spPr>
            <a:xfrm>
              <a:off x="1827" y="2374"/>
              <a:ext cx="1726" cy="759"/>
            </a:xfrm>
            <a:custGeom>
              <a:rect b="b" l="l" r="r" t="t"/>
              <a:pathLst>
                <a:path extrusionOk="0" h="759" w="1726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chemeClr val="dk1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825" y="2340"/>
              <a:ext cx="1708" cy="718"/>
            </a:xfrm>
            <a:custGeom>
              <a:rect b="b" l="l" r="r" t="t"/>
              <a:pathLst>
                <a:path extrusionOk="0" h="718" w="170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chemeClr val="dk1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3" name="Google Shape;223;p14"/>
          <p:cNvGraphicFramePr/>
          <p:nvPr/>
        </p:nvGraphicFramePr>
        <p:xfrm>
          <a:off x="2741613" y="1906588"/>
          <a:ext cx="3033712" cy="1274762"/>
        </p:xfrm>
        <a:graphic>
          <a:graphicData uri="http://schemas.openxmlformats.org/presentationml/2006/ole">
            <mc:AlternateContent>
              <mc:Choice Requires="v">
                <p:oleObj r:id="rId10" imgH="1274762" imgW="3033712" progId="" spid="_x0000_s3">
                  <p:embed/>
                </p:oleObj>
              </mc:Choice>
              <mc:Fallback>
                <p:oleObj r:id="rId11" imgH="1274762" imgW="3033712" progId="">
                  <p:embed/>
                  <p:pic>
                    <p:nvPicPr>
                      <p:cNvPr id="223" name="Google Shape;223;p1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741613" y="1906588"/>
                        <a:ext cx="3033712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Google Shape;224;p14"/>
          <p:cNvSpPr/>
          <p:nvPr/>
        </p:nvSpPr>
        <p:spPr>
          <a:xfrm>
            <a:off x="5868988" y="2916238"/>
            <a:ext cx="3044825" cy="8191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Standardized Normal Distribution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5"/>
          <p:cNvGrpSpPr/>
          <p:nvPr/>
        </p:nvGrpSpPr>
        <p:grpSpPr>
          <a:xfrm>
            <a:off x="6532563" y="2041525"/>
            <a:ext cx="1873250" cy="2828925"/>
            <a:chOff x="4115" y="1286"/>
            <a:chExt cx="1180" cy="1782"/>
          </a:xfrm>
        </p:grpSpPr>
        <p:sp>
          <p:nvSpPr>
            <p:cNvPr id="230" name="Google Shape;230;p15"/>
            <p:cNvSpPr/>
            <p:nvPr/>
          </p:nvSpPr>
          <p:spPr>
            <a:xfrm>
              <a:off x="4914" y="1286"/>
              <a:ext cx="97" cy="1782"/>
            </a:xfrm>
            <a:prstGeom prst="rect">
              <a:avLst/>
            </a:prstGeom>
            <a:solidFill>
              <a:srgbClr val="AD6900"/>
            </a:solidFill>
            <a:ln cap="flat" cmpd="sng" w="12700">
              <a:solidFill>
                <a:srgbClr val="7144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15"/>
            <p:cNvCxnSpPr/>
            <p:nvPr/>
          </p:nvCxnSpPr>
          <p:spPr>
            <a:xfrm>
              <a:off x="4750" y="1437"/>
              <a:ext cx="184" cy="138"/>
            </a:xfrm>
            <a:prstGeom prst="straightConnector1">
              <a:avLst/>
            </a:prstGeom>
            <a:noFill/>
            <a:ln cap="flat" cmpd="sng" w="25400">
              <a:solidFill>
                <a:srgbClr val="AD6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 flipH="1">
              <a:off x="4970" y="1437"/>
              <a:ext cx="211" cy="133"/>
            </a:xfrm>
            <a:prstGeom prst="straightConnector1">
              <a:avLst/>
            </a:prstGeom>
            <a:noFill/>
            <a:ln cap="flat" cmpd="sng" w="25400">
              <a:solidFill>
                <a:srgbClr val="AD6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3" name="Google Shape;233;p15"/>
            <p:cNvGrpSpPr/>
            <p:nvPr/>
          </p:nvGrpSpPr>
          <p:grpSpPr>
            <a:xfrm>
              <a:off x="5185" y="1338"/>
              <a:ext cx="57" cy="56"/>
              <a:chOff x="5185" y="1338"/>
              <a:chExt cx="57" cy="56"/>
            </a:xfrm>
          </p:grpSpPr>
          <p:sp>
            <p:nvSpPr>
              <p:cNvPr id="234" name="Google Shape;234;p15"/>
              <p:cNvSpPr/>
              <p:nvPr/>
            </p:nvSpPr>
            <p:spPr>
              <a:xfrm>
                <a:off x="5196" y="1347"/>
                <a:ext cx="42" cy="45"/>
              </a:xfrm>
              <a:custGeom>
                <a:rect b="b" l="l" r="r" t="t"/>
                <a:pathLst>
                  <a:path extrusionOk="0" h="45" w="42">
                    <a:moveTo>
                      <a:pt x="11" y="0"/>
                    </a:moveTo>
                    <a:lnTo>
                      <a:pt x="0" y="44"/>
                    </a:lnTo>
                    <a:lnTo>
                      <a:pt x="41" y="44"/>
                    </a:lnTo>
                    <a:lnTo>
                      <a:pt x="29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185" y="1338"/>
                <a:ext cx="57" cy="56"/>
              </a:xfrm>
              <a:custGeom>
                <a:rect b="b" l="l" r="r" t="t"/>
                <a:pathLst>
                  <a:path extrusionOk="0" h="56" w="57">
                    <a:moveTo>
                      <a:pt x="14" y="0"/>
                    </a:moveTo>
                    <a:lnTo>
                      <a:pt x="0" y="55"/>
                    </a:lnTo>
                    <a:lnTo>
                      <a:pt x="56" y="55"/>
                    </a:lnTo>
                    <a:lnTo>
                      <a:pt x="42" y="0"/>
                    </a:lnTo>
                    <a:lnTo>
                      <a:pt x="14" y="0"/>
                    </a:lnTo>
                    <a:lnTo>
                      <a:pt x="25" y="16"/>
                    </a:lnTo>
                    <a:lnTo>
                      <a:pt x="32" y="16"/>
                    </a:lnTo>
                    <a:lnTo>
                      <a:pt x="37" y="39"/>
                    </a:lnTo>
                    <a:lnTo>
                      <a:pt x="18" y="39"/>
                    </a:lnTo>
                    <a:lnTo>
                      <a:pt x="25" y="16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5"/>
            <p:cNvGrpSpPr/>
            <p:nvPr/>
          </p:nvGrpSpPr>
          <p:grpSpPr>
            <a:xfrm>
              <a:off x="5079" y="1338"/>
              <a:ext cx="57" cy="56"/>
              <a:chOff x="5079" y="1338"/>
              <a:chExt cx="57" cy="56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5090" y="1347"/>
                <a:ext cx="42" cy="45"/>
              </a:xfrm>
              <a:custGeom>
                <a:rect b="b" l="l" r="r" t="t"/>
                <a:pathLst>
                  <a:path extrusionOk="0" h="45" w="42">
                    <a:moveTo>
                      <a:pt x="11" y="0"/>
                    </a:moveTo>
                    <a:lnTo>
                      <a:pt x="0" y="44"/>
                    </a:lnTo>
                    <a:lnTo>
                      <a:pt x="41" y="44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5079" y="1338"/>
                <a:ext cx="57" cy="56"/>
              </a:xfrm>
              <a:custGeom>
                <a:rect b="b" l="l" r="r" t="t"/>
                <a:pathLst>
                  <a:path extrusionOk="0" h="56" w="57">
                    <a:moveTo>
                      <a:pt x="15" y="0"/>
                    </a:moveTo>
                    <a:lnTo>
                      <a:pt x="0" y="55"/>
                    </a:lnTo>
                    <a:lnTo>
                      <a:pt x="56" y="55"/>
                    </a:lnTo>
                    <a:lnTo>
                      <a:pt x="43" y="0"/>
                    </a:lnTo>
                    <a:lnTo>
                      <a:pt x="15" y="0"/>
                    </a:lnTo>
                    <a:lnTo>
                      <a:pt x="25" y="16"/>
                    </a:lnTo>
                    <a:lnTo>
                      <a:pt x="32" y="16"/>
                    </a:lnTo>
                    <a:lnTo>
                      <a:pt x="38" y="39"/>
                    </a:lnTo>
                    <a:lnTo>
                      <a:pt x="18" y="39"/>
                    </a:lnTo>
                    <a:lnTo>
                      <a:pt x="25" y="16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5"/>
            <p:cNvGrpSpPr/>
            <p:nvPr/>
          </p:nvGrpSpPr>
          <p:grpSpPr>
            <a:xfrm>
              <a:off x="4766" y="1341"/>
              <a:ext cx="57" cy="57"/>
              <a:chOff x="4766" y="1341"/>
              <a:chExt cx="57" cy="57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4777" y="1350"/>
                <a:ext cx="43" cy="46"/>
              </a:xfrm>
              <a:custGeom>
                <a:rect b="b" l="l" r="r" t="t"/>
                <a:pathLst>
                  <a:path extrusionOk="0" h="46" w="43">
                    <a:moveTo>
                      <a:pt x="12" y="0"/>
                    </a:moveTo>
                    <a:lnTo>
                      <a:pt x="0" y="45"/>
                    </a:lnTo>
                    <a:lnTo>
                      <a:pt x="42" y="45"/>
                    </a:lnTo>
                    <a:lnTo>
                      <a:pt x="3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4766" y="1341"/>
                <a:ext cx="57" cy="57"/>
              </a:xfrm>
              <a:custGeom>
                <a:rect b="b" l="l" r="r" t="t"/>
                <a:pathLst>
                  <a:path extrusionOk="0" h="57" w="57">
                    <a:moveTo>
                      <a:pt x="15" y="0"/>
                    </a:moveTo>
                    <a:lnTo>
                      <a:pt x="0" y="56"/>
                    </a:lnTo>
                    <a:lnTo>
                      <a:pt x="56" y="56"/>
                    </a:lnTo>
                    <a:lnTo>
                      <a:pt x="43" y="0"/>
                    </a:lnTo>
                    <a:lnTo>
                      <a:pt x="15" y="0"/>
                    </a:lnTo>
                    <a:lnTo>
                      <a:pt x="26" y="17"/>
                    </a:lnTo>
                    <a:lnTo>
                      <a:pt x="32" y="17"/>
                    </a:lnTo>
                    <a:lnTo>
                      <a:pt x="38" y="40"/>
                    </a:lnTo>
                    <a:lnTo>
                      <a:pt x="19" y="40"/>
                    </a:lnTo>
                    <a:lnTo>
                      <a:pt x="26" y="17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15"/>
            <p:cNvGrpSpPr/>
            <p:nvPr/>
          </p:nvGrpSpPr>
          <p:grpSpPr>
            <a:xfrm>
              <a:off x="4669" y="1341"/>
              <a:ext cx="57" cy="57"/>
              <a:chOff x="4669" y="1341"/>
              <a:chExt cx="57" cy="57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4681" y="1350"/>
                <a:ext cx="41" cy="46"/>
              </a:xfrm>
              <a:custGeom>
                <a:rect b="b" l="l" r="r" t="t"/>
                <a:pathLst>
                  <a:path extrusionOk="0" h="46" w="41">
                    <a:moveTo>
                      <a:pt x="11" y="0"/>
                    </a:moveTo>
                    <a:lnTo>
                      <a:pt x="0" y="45"/>
                    </a:lnTo>
                    <a:lnTo>
                      <a:pt x="40" y="45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4669" y="1341"/>
                <a:ext cx="57" cy="57"/>
              </a:xfrm>
              <a:custGeom>
                <a:rect b="b" l="l" r="r" t="t"/>
                <a:pathLst>
                  <a:path extrusionOk="0" h="57" w="57">
                    <a:moveTo>
                      <a:pt x="15" y="0"/>
                    </a:moveTo>
                    <a:lnTo>
                      <a:pt x="0" y="56"/>
                    </a:lnTo>
                    <a:lnTo>
                      <a:pt x="56" y="56"/>
                    </a:lnTo>
                    <a:lnTo>
                      <a:pt x="43" y="0"/>
                    </a:lnTo>
                    <a:lnTo>
                      <a:pt x="15" y="0"/>
                    </a:lnTo>
                    <a:lnTo>
                      <a:pt x="25" y="17"/>
                    </a:lnTo>
                    <a:lnTo>
                      <a:pt x="32" y="17"/>
                    </a:lnTo>
                    <a:lnTo>
                      <a:pt x="38" y="40"/>
                    </a:lnTo>
                    <a:lnTo>
                      <a:pt x="18" y="40"/>
                    </a:lnTo>
                    <a:lnTo>
                      <a:pt x="25" y="17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15"/>
            <p:cNvSpPr/>
            <p:nvPr/>
          </p:nvSpPr>
          <p:spPr>
            <a:xfrm>
              <a:off x="4633" y="1398"/>
              <a:ext cx="662" cy="51"/>
            </a:xfrm>
            <a:prstGeom prst="rect">
              <a:avLst/>
            </a:prstGeom>
            <a:solidFill>
              <a:srgbClr val="AD6900"/>
            </a:solidFill>
            <a:ln cap="flat" cmpd="sng" w="25400">
              <a:solidFill>
                <a:srgbClr val="AD6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915" y="1463"/>
              <a:ext cx="96" cy="19"/>
            </a:xfrm>
            <a:prstGeom prst="rect">
              <a:avLst/>
            </a:prstGeom>
            <a:solidFill>
              <a:srgbClr val="714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15"/>
            <p:cNvCxnSpPr/>
            <p:nvPr/>
          </p:nvCxnSpPr>
          <p:spPr>
            <a:xfrm>
              <a:off x="4919" y="1388"/>
              <a:ext cx="97" cy="0"/>
            </a:xfrm>
            <a:prstGeom prst="straightConnector1">
              <a:avLst/>
            </a:prstGeom>
            <a:noFill/>
            <a:ln cap="flat" cmpd="sng" w="12700">
              <a:solidFill>
                <a:srgbClr val="714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5"/>
            <p:cNvCxnSpPr/>
            <p:nvPr/>
          </p:nvCxnSpPr>
          <p:spPr>
            <a:xfrm>
              <a:off x="5015" y="1535"/>
              <a:ext cx="0" cy="69"/>
            </a:xfrm>
            <a:prstGeom prst="straightConnector1">
              <a:avLst/>
            </a:prstGeom>
            <a:noFill/>
            <a:ln cap="flat" cmpd="sng" w="12700">
              <a:solidFill>
                <a:srgbClr val="714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5"/>
            <p:cNvSpPr/>
            <p:nvPr/>
          </p:nvSpPr>
          <p:spPr>
            <a:xfrm>
              <a:off x="4115" y="1350"/>
              <a:ext cx="589" cy="284"/>
            </a:xfrm>
            <a:custGeom>
              <a:rect b="b" l="l" r="r" t="t"/>
              <a:pathLst>
                <a:path extrusionOk="0" fill="none" h="21676" w="21600">
                  <a:moveTo>
                    <a:pt x="21599" y="0"/>
                  </a:moveTo>
                  <a:cubicBezTo>
                    <a:pt x="21599" y="25"/>
                    <a:pt x="21600" y="50"/>
                    <a:pt x="21600" y="76"/>
                  </a:cubicBezTo>
                  <a:cubicBezTo>
                    <a:pt x="21600" y="12005"/>
                    <a:pt x="11929" y="21675"/>
                    <a:pt x="0" y="21676"/>
                  </a:cubicBezTo>
                </a:path>
                <a:path extrusionOk="0" h="21676" w="21600">
                  <a:moveTo>
                    <a:pt x="21599" y="0"/>
                  </a:moveTo>
                  <a:cubicBezTo>
                    <a:pt x="21599" y="25"/>
                    <a:pt x="21600" y="50"/>
                    <a:pt x="21600" y="76"/>
                  </a:cubicBezTo>
                  <a:cubicBezTo>
                    <a:pt x="21600" y="12005"/>
                    <a:pt x="11929" y="21675"/>
                    <a:pt x="0" y="21676"/>
                  </a:cubicBezTo>
                  <a:lnTo>
                    <a:pt x="0" y="76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206" y="1346"/>
              <a:ext cx="589" cy="284"/>
            </a:xfrm>
            <a:custGeom>
              <a:rect b="b" l="l" r="r" t="t"/>
              <a:pathLst>
                <a:path extrusionOk="0" fill="none" h="21676" w="21600">
                  <a:moveTo>
                    <a:pt x="21599" y="0"/>
                  </a:moveTo>
                  <a:cubicBezTo>
                    <a:pt x="21599" y="25"/>
                    <a:pt x="21600" y="50"/>
                    <a:pt x="21600" y="76"/>
                  </a:cubicBezTo>
                  <a:cubicBezTo>
                    <a:pt x="21600" y="12005"/>
                    <a:pt x="11929" y="21675"/>
                    <a:pt x="0" y="21676"/>
                  </a:cubicBezTo>
                </a:path>
                <a:path extrusionOk="0" h="21676" w="21600">
                  <a:moveTo>
                    <a:pt x="21599" y="0"/>
                  </a:moveTo>
                  <a:cubicBezTo>
                    <a:pt x="21599" y="25"/>
                    <a:pt x="21600" y="50"/>
                    <a:pt x="21600" y="76"/>
                  </a:cubicBezTo>
                  <a:cubicBezTo>
                    <a:pt x="21600" y="12005"/>
                    <a:pt x="11929" y="21675"/>
                    <a:pt x="0" y="21676"/>
                  </a:cubicBezTo>
                  <a:lnTo>
                    <a:pt x="0" y="76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631" y="1346"/>
              <a:ext cx="590" cy="284"/>
            </a:xfrm>
            <a:custGeom>
              <a:rect b="b" l="l" r="r" t="t"/>
              <a:pathLst>
                <a:path extrusionOk="0" fill="none" h="21677" w="21600">
                  <a:moveTo>
                    <a:pt x="21599" y="0"/>
                  </a:moveTo>
                  <a:cubicBezTo>
                    <a:pt x="21599" y="25"/>
                    <a:pt x="21600" y="51"/>
                    <a:pt x="21600" y="77"/>
                  </a:cubicBezTo>
                  <a:cubicBezTo>
                    <a:pt x="21600" y="12006"/>
                    <a:pt x="11929" y="21676"/>
                    <a:pt x="0" y="21677"/>
                  </a:cubicBezTo>
                </a:path>
                <a:path extrusionOk="0" h="21677" w="21600">
                  <a:moveTo>
                    <a:pt x="21599" y="0"/>
                  </a:moveTo>
                  <a:cubicBezTo>
                    <a:pt x="21599" y="25"/>
                    <a:pt x="21600" y="51"/>
                    <a:pt x="21600" y="77"/>
                  </a:cubicBezTo>
                  <a:cubicBezTo>
                    <a:pt x="21600" y="12006"/>
                    <a:pt x="11929" y="21676"/>
                    <a:pt x="0" y="21677"/>
                  </a:cubicBezTo>
                  <a:lnTo>
                    <a:pt x="0" y="77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521" y="1334"/>
              <a:ext cx="590" cy="282"/>
            </a:xfrm>
            <a:custGeom>
              <a:rect b="b" l="l" r="r" t="t"/>
              <a:pathLst>
                <a:path extrusionOk="0" fill="none" h="21600" w="21674">
                  <a:moveTo>
                    <a:pt x="21674" y="0"/>
                  </a:moveTo>
                  <a:cubicBezTo>
                    <a:pt x="21674" y="11929"/>
                    <a:pt x="12003" y="21600"/>
                    <a:pt x="74" y="21600"/>
                  </a:cubicBezTo>
                  <a:cubicBezTo>
                    <a:pt x="49" y="21600"/>
                    <a:pt x="24" y="21599"/>
                    <a:pt x="0" y="21599"/>
                  </a:cubicBezTo>
                </a:path>
                <a:path extrusionOk="0" h="21600" w="21674">
                  <a:moveTo>
                    <a:pt x="21674" y="0"/>
                  </a:moveTo>
                  <a:cubicBezTo>
                    <a:pt x="21674" y="11929"/>
                    <a:pt x="12003" y="21600"/>
                    <a:pt x="74" y="21600"/>
                  </a:cubicBezTo>
                  <a:cubicBezTo>
                    <a:pt x="49" y="21600"/>
                    <a:pt x="24" y="21599"/>
                    <a:pt x="0" y="21599"/>
                  </a:cubicBezTo>
                  <a:lnTo>
                    <a:pt x="74" y="0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5"/>
          <p:cNvGrpSpPr/>
          <p:nvPr/>
        </p:nvGrpSpPr>
        <p:grpSpPr>
          <a:xfrm>
            <a:off x="5594350" y="2466975"/>
            <a:ext cx="1873250" cy="2828925"/>
            <a:chOff x="3524" y="1554"/>
            <a:chExt cx="1180" cy="1782"/>
          </a:xfrm>
        </p:grpSpPr>
        <p:sp>
          <p:nvSpPr>
            <p:cNvPr id="254" name="Google Shape;254;p15"/>
            <p:cNvSpPr/>
            <p:nvPr/>
          </p:nvSpPr>
          <p:spPr>
            <a:xfrm>
              <a:off x="4323" y="1554"/>
              <a:ext cx="96" cy="1782"/>
            </a:xfrm>
            <a:prstGeom prst="rect">
              <a:avLst/>
            </a:prstGeom>
            <a:solidFill>
              <a:srgbClr val="AD6900"/>
            </a:solidFill>
            <a:ln cap="flat" cmpd="sng" w="12700">
              <a:solidFill>
                <a:srgbClr val="7144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15"/>
            <p:cNvCxnSpPr/>
            <p:nvPr/>
          </p:nvCxnSpPr>
          <p:spPr>
            <a:xfrm>
              <a:off x="4159" y="1705"/>
              <a:ext cx="183" cy="139"/>
            </a:xfrm>
            <a:prstGeom prst="straightConnector1">
              <a:avLst/>
            </a:prstGeom>
            <a:noFill/>
            <a:ln cap="flat" cmpd="sng" w="25400">
              <a:solidFill>
                <a:srgbClr val="AD6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 flipH="1">
              <a:off x="4379" y="1705"/>
              <a:ext cx="210" cy="134"/>
            </a:xfrm>
            <a:prstGeom prst="straightConnector1">
              <a:avLst/>
            </a:prstGeom>
            <a:noFill/>
            <a:ln cap="flat" cmpd="sng" w="25400">
              <a:solidFill>
                <a:srgbClr val="AD6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7" name="Google Shape;257;p15"/>
            <p:cNvGrpSpPr/>
            <p:nvPr/>
          </p:nvGrpSpPr>
          <p:grpSpPr>
            <a:xfrm>
              <a:off x="4593" y="1606"/>
              <a:ext cx="57" cy="56"/>
              <a:chOff x="4593" y="1606"/>
              <a:chExt cx="57" cy="56"/>
            </a:xfrm>
          </p:grpSpPr>
          <p:sp>
            <p:nvSpPr>
              <p:cNvPr id="258" name="Google Shape;258;p15"/>
              <p:cNvSpPr/>
              <p:nvPr/>
            </p:nvSpPr>
            <p:spPr>
              <a:xfrm>
                <a:off x="4605" y="1616"/>
                <a:ext cx="42" cy="46"/>
              </a:xfrm>
              <a:custGeom>
                <a:rect b="b" l="l" r="r" t="t"/>
                <a:pathLst>
                  <a:path extrusionOk="0" h="46" w="42">
                    <a:moveTo>
                      <a:pt x="11" y="0"/>
                    </a:moveTo>
                    <a:lnTo>
                      <a:pt x="0" y="45"/>
                    </a:lnTo>
                    <a:lnTo>
                      <a:pt x="41" y="45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4593" y="1606"/>
                <a:ext cx="57" cy="56"/>
              </a:xfrm>
              <a:custGeom>
                <a:rect b="b" l="l" r="r" t="t"/>
                <a:pathLst>
                  <a:path extrusionOk="0" h="56" w="57">
                    <a:moveTo>
                      <a:pt x="16" y="0"/>
                    </a:moveTo>
                    <a:lnTo>
                      <a:pt x="0" y="55"/>
                    </a:lnTo>
                    <a:lnTo>
                      <a:pt x="56" y="55"/>
                    </a:lnTo>
                    <a:lnTo>
                      <a:pt x="43" y="0"/>
                    </a:lnTo>
                    <a:lnTo>
                      <a:pt x="16" y="0"/>
                    </a:lnTo>
                    <a:lnTo>
                      <a:pt x="25" y="17"/>
                    </a:lnTo>
                    <a:lnTo>
                      <a:pt x="32" y="17"/>
                    </a:lnTo>
                    <a:lnTo>
                      <a:pt x="38" y="40"/>
                    </a:lnTo>
                    <a:lnTo>
                      <a:pt x="18" y="40"/>
                    </a:lnTo>
                    <a:lnTo>
                      <a:pt x="25" y="17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15"/>
            <p:cNvGrpSpPr/>
            <p:nvPr/>
          </p:nvGrpSpPr>
          <p:grpSpPr>
            <a:xfrm>
              <a:off x="4487" y="1606"/>
              <a:ext cx="57" cy="56"/>
              <a:chOff x="4487" y="1606"/>
              <a:chExt cx="57" cy="56"/>
            </a:xfrm>
          </p:grpSpPr>
          <p:sp>
            <p:nvSpPr>
              <p:cNvPr id="261" name="Google Shape;261;p15"/>
              <p:cNvSpPr/>
              <p:nvPr/>
            </p:nvSpPr>
            <p:spPr>
              <a:xfrm>
                <a:off x="4498" y="1616"/>
                <a:ext cx="42" cy="46"/>
              </a:xfrm>
              <a:custGeom>
                <a:rect b="b" l="l" r="r" t="t"/>
                <a:pathLst>
                  <a:path extrusionOk="0" h="46" w="42">
                    <a:moveTo>
                      <a:pt x="12" y="0"/>
                    </a:moveTo>
                    <a:lnTo>
                      <a:pt x="0" y="45"/>
                    </a:lnTo>
                    <a:lnTo>
                      <a:pt x="41" y="45"/>
                    </a:lnTo>
                    <a:lnTo>
                      <a:pt x="3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4487" y="1606"/>
                <a:ext cx="57" cy="56"/>
              </a:xfrm>
              <a:custGeom>
                <a:rect b="b" l="l" r="r" t="t"/>
                <a:pathLst>
                  <a:path extrusionOk="0" h="56" w="57">
                    <a:moveTo>
                      <a:pt x="15" y="0"/>
                    </a:moveTo>
                    <a:lnTo>
                      <a:pt x="0" y="55"/>
                    </a:lnTo>
                    <a:lnTo>
                      <a:pt x="56" y="55"/>
                    </a:lnTo>
                    <a:lnTo>
                      <a:pt x="43" y="0"/>
                    </a:lnTo>
                    <a:lnTo>
                      <a:pt x="15" y="0"/>
                    </a:lnTo>
                    <a:lnTo>
                      <a:pt x="26" y="17"/>
                    </a:lnTo>
                    <a:lnTo>
                      <a:pt x="32" y="17"/>
                    </a:lnTo>
                    <a:lnTo>
                      <a:pt x="38" y="40"/>
                    </a:lnTo>
                    <a:lnTo>
                      <a:pt x="18" y="40"/>
                    </a:lnTo>
                    <a:lnTo>
                      <a:pt x="26" y="17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5"/>
            <p:cNvGrpSpPr/>
            <p:nvPr/>
          </p:nvGrpSpPr>
          <p:grpSpPr>
            <a:xfrm>
              <a:off x="4175" y="1610"/>
              <a:ext cx="56" cy="56"/>
              <a:chOff x="4175" y="1610"/>
              <a:chExt cx="56" cy="56"/>
            </a:xfrm>
          </p:grpSpPr>
          <p:sp>
            <p:nvSpPr>
              <p:cNvPr id="264" name="Google Shape;264;p15"/>
              <p:cNvSpPr/>
              <p:nvPr/>
            </p:nvSpPr>
            <p:spPr>
              <a:xfrm>
                <a:off x="4186" y="1618"/>
                <a:ext cx="43" cy="48"/>
              </a:xfrm>
              <a:custGeom>
                <a:rect b="b" l="l" r="r" t="t"/>
                <a:pathLst>
                  <a:path extrusionOk="0" h="48" w="43">
                    <a:moveTo>
                      <a:pt x="12" y="0"/>
                    </a:moveTo>
                    <a:lnTo>
                      <a:pt x="0" y="47"/>
                    </a:lnTo>
                    <a:lnTo>
                      <a:pt x="42" y="47"/>
                    </a:lnTo>
                    <a:lnTo>
                      <a:pt x="3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4175" y="1610"/>
                <a:ext cx="56" cy="56"/>
              </a:xfrm>
              <a:custGeom>
                <a:rect b="b" l="l" r="r" t="t"/>
                <a:pathLst>
                  <a:path extrusionOk="0" h="56" w="56">
                    <a:moveTo>
                      <a:pt x="15" y="0"/>
                    </a:moveTo>
                    <a:lnTo>
                      <a:pt x="0" y="55"/>
                    </a:lnTo>
                    <a:lnTo>
                      <a:pt x="55" y="55"/>
                    </a:lnTo>
                    <a:lnTo>
                      <a:pt x="42" y="0"/>
                    </a:lnTo>
                    <a:lnTo>
                      <a:pt x="15" y="0"/>
                    </a:lnTo>
                    <a:lnTo>
                      <a:pt x="25" y="16"/>
                    </a:lnTo>
                    <a:lnTo>
                      <a:pt x="31" y="16"/>
                    </a:lnTo>
                    <a:lnTo>
                      <a:pt x="37" y="39"/>
                    </a:lnTo>
                    <a:lnTo>
                      <a:pt x="18" y="39"/>
                    </a:lnTo>
                    <a:lnTo>
                      <a:pt x="25" y="16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5"/>
            <p:cNvGrpSpPr/>
            <p:nvPr/>
          </p:nvGrpSpPr>
          <p:grpSpPr>
            <a:xfrm>
              <a:off x="4078" y="1610"/>
              <a:ext cx="56" cy="56"/>
              <a:chOff x="4078" y="1610"/>
              <a:chExt cx="56" cy="56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4089" y="1618"/>
                <a:ext cx="42" cy="48"/>
              </a:xfrm>
              <a:custGeom>
                <a:rect b="b" l="l" r="r" t="t"/>
                <a:pathLst>
                  <a:path extrusionOk="0" h="48" w="42">
                    <a:moveTo>
                      <a:pt x="12" y="0"/>
                    </a:moveTo>
                    <a:lnTo>
                      <a:pt x="0" y="47"/>
                    </a:lnTo>
                    <a:lnTo>
                      <a:pt x="41" y="47"/>
                    </a:lnTo>
                    <a:lnTo>
                      <a:pt x="3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4078" y="1610"/>
                <a:ext cx="56" cy="56"/>
              </a:xfrm>
              <a:custGeom>
                <a:rect b="b" l="l" r="r" t="t"/>
                <a:pathLst>
                  <a:path extrusionOk="0" h="56" w="56">
                    <a:moveTo>
                      <a:pt x="15" y="0"/>
                    </a:moveTo>
                    <a:lnTo>
                      <a:pt x="0" y="55"/>
                    </a:lnTo>
                    <a:lnTo>
                      <a:pt x="55" y="55"/>
                    </a:lnTo>
                    <a:lnTo>
                      <a:pt x="42" y="0"/>
                    </a:lnTo>
                    <a:lnTo>
                      <a:pt x="15" y="0"/>
                    </a:lnTo>
                    <a:lnTo>
                      <a:pt x="25" y="16"/>
                    </a:lnTo>
                    <a:lnTo>
                      <a:pt x="31" y="16"/>
                    </a:lnTo>
                    <a:lnTo>
                      <a:pt x="37" y="39"/>
                    </a:lnTo>
                    <a:lnTo>
                      <a:pt x="18" y="39"/>
                    </a:lnTo>
                    <a:lnTo>
                      <a:pt x="25" y="16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15"/>
            <p:cNvSpPr/>
            <p:nvPr/>
          </p:nvSpPr>
          <p:spPr>
            <a:xfrm>
              <a:off x="4042" y="1667"/>
              <a:ext cx="662" cy="50"/>
            </a:xfrm>
            <a:prstGeom prst="rect">
              <a:avLst/>
            </a:prstGeom>
            <a:solidFill>
              <a:srgbClr val="AD6900"/>
            </a:solidFill>
            <a:ln cap="flat" cmpd="sng" w="25400">
              <a:solidFill>
                <a:srgbClr val="AD6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323" y="1731"/>
              <a:ext cx="96" cy="20"/>
            </a:xfrm>
            <a:prstGeom prst="rect">
              <a:avLst/>
            </a:prstGeom>
            <a:solidFill>
              <a:srgbClr val="714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" name="Google Shape;271;p15"/>
            <p:cNvCxnSpPr/>
            <p:nvPr/>
          </p:nvCxnSpPr>
          <p:spPr>
            <a:xfrm>
              <a:off x="4327" y="1658"/>
              <a:ext cx="98" cy="0"/>
            </a:xfrm>
            <a:prstGeom prst="straightConnector1">
              <a:avLst/>
            </a:prstGeom>
            <a:noFill/>
            <a:ln cap="flat" cmpd="sng" w="12700">
              <a:solidFill>
                <a:srgbClr val="714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4424" y="1804"/>
              <a:ext cx="0" cy="68"/>
            </a:xfrm>
            <a:prstGeom prst="straightConnector1">
              <a:avLst/>
            </a:prstGeom>
            <a:noFill/>
            <a:ln cap="flat" cmpd="sng" w="12700">
              <a:solidFill>
                <a:srgbClr val="714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p15"/>
            <p:cNvSpPr/>
            <p:nvPr/>
          </p:nvSpPr>
          <p:spPr>
            <a:xfrm>
              <a:off x="3524" y="1617"/>
              <a:ext cx="589" cy="284"/>
            </a:xfrm>
            <a:custGeom>
              <a:rect b="b" l="l" r="r" t="t"/>
              <a:pathLst>
                <a:path extrusionOk="0" fill="none" h="21677" w="21600">
                  <a:moveTo>
                    <a:pt x="21599" y="0"/>
                  </a:moveTo>
                  <a:cubicBezTo>
                    <a:pt x="21599" y="25"/>
                    <a:pt x="21600" y="51"/>
                    <a:pt x="21600" y="77"/>
                  </a:cubicBezTo>
                  <a:cubicBezTo>
                    <a:pt x="21600" y="12006"/>
                    <a:pt x="11929" y="21676"/>
                    <a:pt x="0" y="21677"/>
                  </a:cubicBezTo>
                </a:path>
                <a:path extrusionOk="0" h="21677" w="21600">
                  <a:moveTo>
                    <a:pt x="21599" y="0"/>
                  </a:moveTo>
                  <a:cubicBezTo>
                    <a:pt x="21599" y="25"/>
                    <a:pt x="21600" y="51"/>
                    <a:pt x="21600" y="77"/>
                  </a:cubicBezTo>
                  <a:cubicBezTo>
                    <a:pt x="21600" y="12006"/>
                    <a:pt x="11929" y="21676"/>
                    <a:pt x="0" y="21677"/>
                  </a:cubicBezTo>
                  <a:lnTo>
                    <a:pt x="0" y="77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614" y="1615"/>
              <a:ext cx="591" cy="284"/>
            </a:xfrm>
            <a:custGeom>
              <a:rect b="b" l="l" r="r" t="t"/>
              <a:pathLst>
                <a:path extrusionOk="0" fill="none" h="21676" w="21637">
                  <a:moveTo>
                    <a:pt x="21636" y="0"/>
                  </a:moveTo>
                  <a:cubicBezTo>
                    <a:pt x="21636" y="25"/>
                    <a:pt x="21637" y="50"/>
                    <a:pt x="21637" y="76"/>
                  </a:cubicBezTo>
                  <a:cubicBezTo>
                    <a:pt x="21637" y="12005"/>
                    <a:pt x="11966" y="21676"/>
                    <a:pt x="37" y="21676"/>
                  </a:cubicBezTo>
                  <a:cubicBezTo>
                    <a:pt x="24" y="21676"/>
                    <a:pt x="12" y="21675"/>
                    <a:pt x="0" y="21675"/>
                  </a:cubicBezTo>
                </a:path>
                <a:path extrusionOk="0" h="21676" w="21637">
                  <a:moveTo>
                    <a:pt x="21636" y="0"/>
                  </a:moveTo>
                  <a:cubicBezTo>
                    <a:pt x="21636" y="25"/>
                    <a:pt x="21637" y="50"/>
                    <a:pt x="21637" y="76"/>
                  </a:cubicBezTo>
                  <a:cubicBezTo>
                    <a:pt x="21637" y="12005"/>
                    <a:pt x="11966" y="21676"/>
                    <a:pt x="37" y="21676"/>
                  </a:cubicBezTo>
                  <a:cubicBezTo>
                    <a:pt x="24" y="21676"/>
                    <a:pt x="12" y="21675"/>
                    <a:pt x="0" y="21675"/>
                  </a:cubicBezTo>
                  <a:lnTo>
                    <a:pt x="37" y="76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039" y="1615"/>
              <a:ext cx="589" cy="283"/>
            </a:xfrm>
            <a:custGeom>
              <a:rect b="b" l="l" r="r" t="t"/>
              <a:pathLst>
                <a:path extrusionOk="0" fill="none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extrusionOk="0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930" y="1602"/>
              <a:ext cx="589" cy="283"/>
            </a:xfrm>
            <a:custGeom>
              <a:rect b="b" l="l" r="r" t="t"/>
              <a:pathLst>
                <a:path extrusionOk="0" fill="none" h="21677" w="21637">
                  <a:moveTo>
                    <a:pt x="21636" y="0"/>
                  </a:moveTo>
                  <a:cubicBezTo>
                    <a:pt x="21636" y="25"/>
                    <a:pt x="21637" y="51"/>
                    <a:pt x="21637" y="77"/>
                  </a:cubicBezTo>
                  <a:cubicBezTo>
                    <a:pt x="21637" y="12006"/>
                    <a:pt x="11966" y="21677"/>
                    <a:pt x="37" y="21677"/>
                  </a:cubicBezTo>
                  <a:cubicBezTo>
                    <a:pt x="24" y="21677"/>
                    <a:pt x="12" y="21676"/>
                    <a:pt x="0" y="21676"/>
                  </a:cubicBezTo>
                </a:path>
                <a:path extrusionOk="0" h="21677" w="21637">
                  <a:moveTo>
                    <a:pt x="21636" y="0"/>
                  </a:moveTo>
                  <a:cubicBezTo>
                    <a:pt x="21636" y="25"/>
                    <a:pt x="21637" y="51"/>
                    <a:pt x="21637" y="77"/>
                  </a:cubicBezTo>
                  <a:cubicBezTo>
                    <a:pt x="21637" y="12006"/>
                    <a:pt x="11966" y="21677"/>
                    <a:pt x="37" y="21677"/>
                  </a:cubicBezTo>
                  <a:cubicBezTo>
                    <a:pt x="24" y="21677"/>
                    <a:pt x="12" y="21676"/>
                    <a:pt x="0" y="21676"/>
                  </a:cubicBezTo>
                  <a:lnTo>
                    <a:pt x="37" y="77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5"/>
          <p:cNvGrpSpPr/>
          <p:nvPr/>
        </p:nvGrpSpPr>
        <p:grpSpPr>
          <a:xfrm>
            <a:off x="4649788" y="2889250"/>
            <a:ext cx="1873250" cy="2827338"/>
            <a:chOff x="2929" y="1820"/>
            <a:chExt cx="1180" cy="1781"/>
          </a:xfrm>
        </p:grpSpPr>
        <p:sp>
          <p:nvSpPr>
            <p:cNvPr id="278" name="Google Shape;278;p15"/>
            <p:cNvSpPr/>
            <p:nvPr/>
          </p:nvSpPr>
          <p:spPr>
            <a:xfrm>
              <a:off x="3729" y="1820"/>
              <a:ext cx="96" cy="1781"/>
            </a:xfrm>
            <a:prstGeom prst="rect">
              <a:avLst/>
            </a:prstGeom>
            <a:solidFill>
              <a:srgbClr val="AD6900"/>
            </a:solidFill>
            <a:ln cap="flat" cmpd="sng" w="12700">
              <a:solidFill>
                <a:srgbClr val="7144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15"/>
            <p:cNvCxnSpPr/>
            <p:nvPr/>
          </p:nvCxnSpPr>
          <p:spPr>
            <a:xfrm>
              <a:off x="3564" y="1971"/>
              <a:ext cx="184" cy="138"/>
            </a:xfrm>
            <a:prstGeom prst="straightConnector1">
              <a:avLst/>
            </a:prstGeom>
            <a:noFill/>
            <a:ln cap="flat" cmpd="sng" w="25400">
              <a:solidFill>
                <a:srgbClr val="AD6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5"/>
            <p:cNvCxnSpPr/>
            <p:nvPr/>
          </p:nvCxnSpPr>
          <p:spPr>
            <a:xfrm flipH="1">
              <a:off x="3785" y="1971"/>
              <a:ext cx="210" cy="133"/>
            </a:xfrm>
            <a:prstGeom prst="straightConnector1">
              <a:avLst/>
            </a:prstGeom>
            <a:noFill/>
            <a:ln cap="flat" cmpd="sng" w="25400">
              <a:solidFill>
                <a:srgbClr val="AD6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1" name="Google Shape;281;p15"/>
            <p:cNvGrpSpPr/>
            <p:nvPr/>
          </p:nvGrpSpPr>
          <p:grpSpPr>
            <a:xfrm>
              <a:off x="3999" y="1872"/>
              <a:ext cx="57" cy="56"/>
              <a:chOff x="3999" y="1872"/>
              <a:chExt cx="57" cy="56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4010" y="1881"/>
                <a:ext cx="42" cy="46"/>
              </a:xfrm>
              <a:custGeom>
                <a:rect b="b" l="l" r="r" t="t"/>
                <a:pathLst>
                  <a:path extrusionOk="0" h="46" w="42">
                    <a:moveTo>
                      <a:pt x="11" y="0"/>
                    </a:moveTo>
                    <a:lnTo>
                      <a:pt x="0" y="45"/>
                    </a:lnTo>
                    <a:lnTo>
                      <a:pt x="41" y="45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3999" y="1872"/>
                <a:ext cx="57" cy="56"/>
              </a:xfrm>
              <a:custGeom>
                <a:rect b="b" l="l" r="r" t="t"/>
                <a:pathLst>
                  <a:path extrusionOk="0" h="56" w="57">
                    <a:moveTo>
                      <a:pt x="15" y="0"/>
                    </a:moveTo>
                    <a:lnTo>
                      <a:pt x="0" y="55"/>
                    </a:lnTo>
                    <a:lnTo>
                      <a:pt x="56" y="55"/>
                    </a:lnTo>
                    <a:lnTo>
                      <a:pt x="42" y="0"/>
                    </a:lnTo>
                    <a:lnTo>
                      <a:pt x="15" y="0"/>
                    </a:lnTo>
                    <a:lnTo>
                      <a:pt x="25" y="16"/>
                    </a:lnTo>
                    <a:lnTo>
                      <a:pt x="32" y="16"/>
                    </a:lnTo>
                    <a:lnTo>
                      <a:pt x="37" y="39"/>
                    </a:lnTo>
                    <a:lnTo>
                      <a:pt x="18" y="39"/>
                    </a:lnTo>
                    <a:lnTo>
                      <a:pt x="25" y="16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15"/>
            <p:cNvGrpSpPr/>
            <p:nvPr/>
          </p:nvGrpSpPr>
          <p:grpSpPr>
            <a:xfrm>
              <a:off x="3893" y="1872"/>
              <a:ext cx="57" cy="56"/>
              <a:chOff x="3893" y="1872"/>
              <a:chExt cx="57" cy="56"/>
            </a:xfrm>
          </p:grpSpPr>
          <p:sp>
            <p:nvSpPr>
              <p:cNvPr id="285" name="Google Shape;285;p15"/>
              <p:cNvSpPr/>
              <p:nvPr/>
            </p:nvSpPr>
            <p:spPr>
              <a:xfrm>
                <a:off x="3903" y="1881"/>
                <a:ext cx="43" cy="46"/>
              </a:xfrm>
              <a:custGeom>
                <a:rect b="b" l="l" r="r" t="t"/>
                <a:pathLst>
                  <a:path extrusionOk="0" h="46" w="43">
                    <a:moveTo>
                      <a:pt x="12" y="0"/>
                    </a:moveTo>
                    <a:lnTo>
                      <a:pt x="0" y="45"/>
                    </a:lnTo>
                    <a:lnTo>
                      <a:pt x="42" y="45"/>
                    </a:lnTo>
                    <a:lnTo>
                      <a:pt x="31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3893" y="1872"/>
                <a:ext cx="57" cy="56"/>
              </a:xfrm>
              <a:custGeom>
                <a:rect b="b" l="l" r="r" t="t"/>
                <a:pathLst>
                  <a:path extrusionOk="0" h="56" w="57">
                    <a:moveTo>
                      <a:pt x="15" y="0"/>
                    </a:moveTo>
                    <a:lnTo>
                      <a:pt x="0" y="55"/>
                    </a:lnTo>
                    <a:lnTo>
                      <a:pt x="56" y="55"/>
                    </a:lnTo>
                    <a:lnTo>
                      <a:pt x="42" y="0"/>
                    </a:lnTo>
                    <a:lnTo>
                      <a:pt x="15" y="0"/>
                    </a:lnTo>
                    <a:lnTo>
                      <a:pt x="25" y="16"/>
                    </a:lnTo>
                    <a:lnTo>
                      <a:pt x="32" y="16"/>
                    </a:lnTo>
                    <a:lnTo>
                      <a:pt x="37" y="39"/>
                    </a:lnTo>
                    <a:lnTo>
                      <a:pt x="18" y="39"/>
                    </a:lnTo>
                    <a:lnTo>
                      <a:pt x="25" y="16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5"/>
            <p:cNvGrpSpPr/>
            <p:nvPr/>
          </p:nvGrpSpPr>
          <p:grpSpPr>
            <a:xfrm>
              <a:off x="3580" y="1875"/>
              <a:ext cx="57" cy="57"/>
              <a:chOff x="3580" y="1875"/>
              <a:chExt cx="57" cy="57"/>
            </a:xfrm>
          </p:grpSpPr>
          <p:sp>
            <p:nvSpPr>
              <p:cNvPr id="288" name="Google Shape;288;p15"/>
              <p:cNvSpPr/>
              <p:nvPr/>
            </p:nvSpPr>
            <p:spPr>
              <a:xfrm>
                <a:off x="3592" y="1884"/>
                <a:ext cx="41" cy="47"/>
              </a:xfrm>
              <a:custGeom>
                <a:rect b="b" l="l" r="r" t="t"/>
                <a:pathLst>
                  <a:path extrusionOk="0" h="47" w="41">
                    <a:moveTo>
                      <a:pt x="11" y="0"/>
                    </a:moveTo>
                    <a:lnTo>
                      <a:pt x="0" y="46"/>
                    </a:lnTo>
                    <a:lnTo>
                      <a:pt x="40" y="46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3580" y="1875"/>
                <a:ext cx="57" cy="57"/>
              </a:xfrm>
              <a:custGeom>
                <a:rect b="b" l="l" r="r" t="t"/>
                <a:pathLst>
                  <a:path extrusionOk="0" h="57" w="57">
                    <a:moveTo>
                      <a:pt x="15" y="0"/>
                    </a:moveTo>
                    <a:lnTo>
                      <a:pt x="0" y="56"/>
                    </a:lnTo>
                    <a:lnTo>
                      <a:pt x="56" y="56"/>
                    </a:lnTo>
                    <a:lnTo>
                      <a:pt x="43" y="0"/>
                    </a:lnTo>
                    <a:lnTo>
                      <a:pt x="15" y="0"/>
                    </a:lnTo>
                    <a:lnTo>
                      <a:pt x="26" y="16"/>
                    </a:lnTo>
                    <a:lnTo>
                      <a:pt x="32" y="16"/>
                    </a:lnTo>
                    <a:lnTo>
                      <a:pt x="38" y="39"/>
                    </a:lnTo>
                    <a:lnTo>
                      <a:pt x="19" y="39"/>
                    </a:lnTo>
                    <a:lnTo>
                      <a:pt x="26" y="16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5"/>
            <p:cNvGrpSpPr/>
            <p:nvPr/>
          </p:nvGrpSpPr>
          <p:grpSpPr>
            <a:xfrm>
              <a:off x="3484" y="1875"/>
              <a:ext cx="56" cy="57"/>
              <a:chOff x="3484" y="1875"/>
              <a:chExt cx="56" cy="57"/>
            </a:xfrm>
          </p:grpSpPr>
          <p:sp>
            <p:nvSpPr>
              <p:cNvPr id="291" name="Google Shape;291;p15"/>
              <p:cNvSpPr/>
              <p:nvPr/>
            </p:nvSpPr>
            <p:spPr>
              <a:xfrm>
                <a:off x="3495" y="1884"/>
                <a:ext cx="42" cy="47"/>
              </a:xfrm>
              <a:custGeom>
                <a:rect b="b" l="l" r="r" t="t"/>
                <a:pathLst>
                  <a:path extrusionOk="0" h="47" w="42">
                    <a:moveTo>
                      <a:pt x="11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19191"/>
              </a:solidFill>
              <a:ln cap="rnd" cmpd="sng" w="12700">
                <a:solidFill>
                  <a:srgbClr val="9191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84" y="1875"/>
                <a:ext cx="56" cy="57"/>
              </a:xfrm>
              <a:custGeom>
                <a:rect b="b" l="l" r="r" t="t"/>
                <a:pathLst>
                  <a:path extrusionOk="0" h="57" w="56">
                    <a:moveTo>
                      <a:pt x="14" y="0"/>
                    </a:moveTo>
                    <a:lnTo>
                      <a:pt x="0" y="56"/>
                    </a:lnTo>
                    <a:lnTo>
                      <a:pt x="55" y="56"/>
                    </a:lnTo>
                    <a:lnTo>
                      <a:pt x="42" y="0"/>
                    </a:lnTo>
                    <a:lnTo>
                      <a:pt x="14" y="0"/>
                    </a:lnTo>
                    <a:lnTo>
                      <a:pt x="24" y="16"/>
                    </a:lnTo>
                    <a:lnTo>
                      <a:pt x="31" y="16"/>
                    </a:lnTo>
                    <a:lnTo>
                      <a:pt x="36" y="39"/>
                    </a:lnTo>
                    <a:lnTo>
                      <a:pt x="18" y="39"/>
                    </a:lnTo>
                    <a:lnTo>
                      <a:pt x="24" y="16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" name="Google Shape;293;p15"/>
            <p:cNvSpPr/>
            <p:nvPr/>
          </p:nvSpPr>
          <p:spPr>
            <a:xfrm>
              <a:off x="3447" y="1932"/>
              <a:ext cx="662" cy="51"/>
            </a:xfrm>
            <a:prstGeom prst="rect">
              <a:avLst/>
            </a:prstGeom>
            <a:solidFill>
              <a:srgbClr val="AD6900"/>
            </a:solidFill>
            <a:ln cap="flat" cmpd="sng" w="25400">
              <a:solidFill>
                <a:srgbClr val="AD6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729" y="1997"/>
              <a:ext cx="96" cy="19"/>
            </a:xfrm>
            <a:prstGeom prst="rect">
              <a:avLst/>
            </a:prstGeom>
            <a:solidFill>
              <a:srgbClr val="714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15"/>
            <p:cNvCxnSpPr/>
            <p:nvPr/>
          </p:nvCxnSpPr>
          <p:spPr>
            <a:xfrm>
              <a:off x="3733" y="1923"/>
              <a:ext cx="97" cy="0"/>
            </a:xfrm>
            <a:prstGeom prst="straightConnector1">
              <a:avLst/>
            </a:prstGeom>
            <a:noFill/>
            <a:ln cap="flat" cmpd="sng" w="12700">
              <a:solidFill>
                <a:srgbClr val="714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5"/>
            <p:cNvCxnSpPr/>
            <p:nvPr/>
          </p:nvCxnSpPr>
          <p:spPr>
            <a:xfrm>
              <a:off x="3830" y="2069"/>
              <a:ext cx="0" cy="69"/>
            </a:xfrm>
            <a:prstGeom prst="straightConnector1">
              <a:avLst/>
            </a:prstGeom>
            <a:noFill/>
            <a:ln cap="flat" cmpd="sng" w="12700">
              <a:solidFill>
                <a:srgbClr val="714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15"/>
            <p:cNvSpPr/>
            <p:nvPr/>
          </p:nvSpPr>
          <p:spPr>
            <a:xfrm>
              <a:off x="2929" y="1881"/>
              <a:ext cx="590" cy="285"/>
            </a:xfrm>
            <a:custGeom>
              <a:rect b="b" l="l" r="r" t="t"/>
              <a:pathLst>
                <a:path extrusionOk="0" fill="none" h="21753" w="21637">
                  <a:moveTo>
                    <a:pt x="21636" y="-1"/>
                  </a:moveTo>
                  <a:cubicBezTo>
                    <a:pt x="21636" y="50"/>
                    <a:pt x="21637" y="101"/>
                    <a:pt x="21637" y="153"/>
                  </a:cubicBezTo>
                  <a:cubicBezTo>
                    <a:pt x="21637" y="12082"/>
                    <a:pt x="11966" y="21753"/>
                    <a:pt x="37" y="21753"/>
                  </a:cubicBezTo>
                  <a:cubicBezTo>
                    <a:pt x="24" y="21753"/>
                    <a:pt x="12" y="21752"/>
                    <a:pt x="0" y="21752"/>
                  </a:cubicBezTo>
                </a:path>
                <a:path extrusionOk="0" h="21753" w="21637">
                  <a:moveTo>
                    <a:pt x="21636" y="-1"/>
                  </a:moveTo>
                  <a:cubicBezTo>
                    <a:pt x="21636" y="50"/>
                    <a:pt x="21637" y="101"/>
                    <a:pt x="21637" y="153"/>
                  </a:cubicBezTo>
                  <a:cubicBezTo>
                    <a:pt x="21637" y="12082"/>
                    <a:pt x="11966" y="21753"/>
                    <a:pt x="37" y="21753"/>
                  </a:cubicBezTo>
                  <a:cubicBezTo>
                    <a:pt x="24" y="21753"/>
                    <a:pt x="12" y="21752"/>
                    <a:pt x="0" y="21752"/>
                  </a:cubicBezTo>
                  <a:lnTo>
                    <a:pt x="37" y="153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020" y="1880"/>
              <a:ext cx="589" cy="284"/>
            </a:xfrm>
            <a:custGeom>
              <a:rect b="b" l="l" r="r" t="t"/>
              <a:pathLst>
                <a:path extrusionOk="0" fill="none" h="21676" w="21600">
                  <a:moveTo>
                    <a:pt x="21599" y="0"/>
                  </a:moveTo>
                  <a:cubicBezTo>
                    <a:pt x="21599" y="25"/>
                    <a:pt x="21600" y="50"/>
                    <a:pt x="21600" y="76"/>
                  </a:cubicBezTo>
                  <a:cubicBezTo>
                    <a:pt x="21600" y="12005"/>
                    <a:pt x="11929" y="21675"/>
                    <a:pt x="0" y="21676"/>
                  </a:cubicBezTo>
                </a:path>
                <a:path extrusionOk="0" h="21676" w="21600">
                  <a:moveTo>
                    <a:pt x="21599" y="0"/>
                  </a:moveTo>
                  <a:cubicBezTo>
                    <a:pt x="21599" y="25"/>
                    <a:pt x="21600" y="50"/>
                    <a:pt x="21600" y="76"/>
                  </a:cubicBezTo>
                  <a:cubicBezTo>
                    <a:pt x="21600" y="12005"/>
                    <a:pt x="11929" y="21675"/>
                    <a:pt x="0" y="21676"/>
                  </a:cubicBezTo>
                  <a:lnTo>
                    <a:pt x="0" y="76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445" y="1881"/>
              <a:ext cx="589" cy="283"/>
            </a:xfrm>
            <a:custGeom>
              <a:rect b="b" l="l" r="r" t="t"/>
              <a:pathLst>
                <a:path extrusionOk="0" fill="none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extrusionOk="0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36" y="1868"/>
              <a:ext cx="588" cy="283"/>
            </a:xfrm>
            <a:custGeom>
              <a:rect b="b" l="l" r="r" t="t"/>
              <a:pathLst>
                <a:path extrusionOk="0" fill="none" h="21677" w="21600">
                  <a:moveTo>
                    <a:pt x="21599" y="0"/>
                  </a:moveTo>
                  <a:cubicBezTo>
                    <a:pt x="21599" y="25"/>
                    <a:pt x="21600" y="51"/>
                    <a:pt x="21600" y="77"/>
                  </a:cubicBezTo>
                  <a:cubicBezTo>
                    <a:pt x="21600" y="12006"/>
                    <a:pt x="11929" y="21676"/>
                    <a:pt x="0" y="21677"/>
                  </a:cubicBezTo>
                </a:path>
                <a:path extrusionOk="0" h="21677" w="21600">
                  <a:moveTo>
                    <a:pt x="21599" y="0"/>
                  </a:moveTo>
                  <a:cubicBezTo>
                    <a:pt x="21599" y="25"/>
                    <a:pt x="21600" y="51"/>
                    <a:pt x="21600" y="77"/>
                  </a:cubicBezTo>
                  <a:cubicBezTo>
                    <a:pt x="21600" y="12006"/>
                    <a:pt x="11929" y="21676"/>
                    <a:pt x="0" y="21677"/>
                  </a:cubicBezTo>
                  <a:lnTo>
                    <a:pt x="0" y="77"/>
                  </a:lnTo>
                  <a:close/>
                </a:path>
              </a:pathLst>
            </a:custGeom>
            <a:noFill/>
            <a:ln cap="rnd" cmpd="sng" w="12700">
              <a:solidFill>
                <a:srgbClr val="6767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Challenge</a:t>
            </a:r>
            <a:endParaRPr/>
          </a:p>
        </p:txBody>
      </p:sp>
      <p:sp>
        <p:nvSpPr>
          <p:cNvPr id="302" name="Google Shape;302;p15"/>
          <p:cNvSpPr txBox="1"/>
          <p:nvPr>
            <p:ph idx="1" type="body"/>
          </p:nvPr>
        </p:nvSpPr>
        <p:spPr>
          <a:xfrm>
            <a:off x="685800" y="1981200"/>
            <a:ext cx="441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You’re an operations analyst for AT&amp;T.  Long-distance telephone calls are normally distribution with </a:t>
            </a:r>
            <a:r>
              <a:rPr b="1" lang="en-US" sz="2800">
                <a:solidFill>
                  <a:srgbClr val="FCFEB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lang="en-US" sz="2800">
                <a:solidFill>
                  <a:srgbClr val="FCFEB9"/>
                </a:solidFill>
              </a:rPr>
              <a:t> = 8 </a:t>
            </a:r>
            <a:r>
              <a:rPr lang="en-US" sz="2800"/>
              <a:t>min. &amp; </a:t>
            </a:r>
            <a:r>
              <a:rPr b="1" lang="en-US" sz="2800">
                <a:solidFill>
                  <a:srgbClr val="FCFEB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en-US" sz="2800">
                <a:solidFill>
                  <a:srgbClr val="FCFEB9"/>
                </a:solidFill>
              </a:rPr>
              <a:t> </a:t>
            </a:r>
            <a:r>
              <a:rPr b="1" lang="en-US" sz="2800">
                <a:solidFill>
                  <a:srgbClr val="FCFEB9"/>
                </a:solidFill>
              </a:rPr>
              <a:t>= 2 </a:t>
            </a:r>
            <a:r>
              <a:rPr lang="en-US" sz="2800"/>
              <a:t>min.  If you select random samples of </a:t>
            </a:r>
            <a:r>
              <a:rPr b="1" lang="en-US" sz="2800">
                <a:solidFill>
                  <a:srgbClr val="FCFEB9"/>
                </a:solidFill>
              </a:rPr>
              <a:t>25 </a:t>
            </a:r>
            <a:r>
              <a:rPr lang="en-US" sz="2800"/>
              <a:t>calls, what percentage of the </a:t>
            </a:r>
            <a:r>
              <a:rPr b="1" lang="en-US" sz="2800">
                <a:solidFill>
                  <a:srgbClr val="FCFEB9"/>
                </a:solidFill>
              </a:rPr>
              <a:t>sample</a:t>
            </a:r>
            <a:r>
              <a:rPr b="1" lang="en-US" sz="2800"/>
              <a:t> </a:t>
            </a:r>
            <a:r>
              <a:rPr b="1" lang="en-US" sz="2800">
                <a:solidFill>
                  <a:srgbClr val="FCFEB9"/>
                </a:solidFill>
              </a:rPr>
              <a:t>means </a:t>
            </a:r>
            <a:r>
              <a:rPr lang="en-US" sz="2800"/>
              <a:t>would be between </a:t>
            </a:r>
            <a:r>
              <a:rPr b="1" lang="en-US" sz="2800">
                <a:solidFill>
                  <a:srgbClr val="FCFEB9"/>
                </a:solidFill>
              </a:rPr>
              <a:t>7.8</a:t>
            </a:r>
            <a:r>
              <a:rPr lang="en-US" sz="2800"/>
              <a:t> &amp; </a:t>
            </a:r>
            <a:r>
              <a:rPr b="1" lang="en-US" sz="2800">
                <a:solidFill>
                  <a:srgbClr val="FCFEB9"/>
                </a:solidFill>
              </a:rPr>
              <a:t>8.2 </a:t>
            </a:r>
            <a:r>
              <a:rPr lang="en-US" sz="2800"/>
              <a:t>minutes?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5548313" y="6051550"/>
            <a:ext cx="1643062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ECECE"/>
                </a:solidFill>
                <a:latin typeface="Arial"/>
                <a:ea typeface="Arial"/>
                <a:cs typeface="Arial"/>
                <a:sym typeface="Arial"/>
              </a:rPr>
              <a:t>© 1984-1994 T/Maker Co.</a:t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5922963" y="3887788"/>
            <a:ext cx="709612" cy="533400"/>
          </a:xfrm>
          <a:custGeom>
            <a:rect b="b" l="l" r="r" t="t"/>
            <a:pathLst>
              <a:path extrusionOk="0" h="336" w="447">
                <a:moveTo>
                  <a:pt x="0" y="36"/>
                </a:moveTo>
                <a:lnTo>
                  <a:pt x="446" y="0"/>
                </a:lnTo>
                <a:lnTo>
                  <a:pt x="406" y="335"/>
                </a:lnTo>
                <a:lnTo>
                  <a:pt x="102" y="319"/>
                </a:lnTo>
                <a:lnTo>
                  <a:pt x="0" y="36"/>
                </a:lnTo>
              </a:path>
            </a:pathLst>
          </a:custGeom>
          <a:solidFill>
            <a:srgbClr val="F299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876925" y="3119438"/>
            <a:ext cx="758825" cy="952500"/>
          </a:xfrm>
          <a:custGeom>
            <a:rect b="b" l="l" r="r" t="t"/>
            <a:pathLst>
              <a:path extrusionOk="0" h="600" w="478">
                <a:moveTo>
                  <a:pt x="444" y="102"/>
                </a:moveTo>
                <a:lnTo>
                  <a:pt x="444" y="107"/>
                </a:lnTo>
                <a:lnTo>
                  <a:pt x="445" y="114"/>
                </a:lnTo>
                <a:lnTo>
                  <a:pt x="446" y="121"/>
                </a:lnTo>
                <a:lnTo>
                  <a:pt x="447" y="130"/>
                </a:lnTo>
                <a:lnTo>
                  <a:pt x="449" y="140"/>
                </a:lnTo>
                <a:lnTo>
                  <a:pt x="451" y="150"/>
                </a:lnTo>
                <a:lnTo>
                  <a:pt x="453" y="161"/>
                </a:lnTo>
                <a:lnTo>
                  <a:pt x="455" y="172"/>
                </a:lnTo>
                <a:lnTo>
                  <a:pt x="457" y="183"/>
                </a:lnTo>
                <a:lnTo>
                  <a:pt x="460" y="194"/>
                </a:lnTo>
                <a:lnTo>
                  <a:pt x="462" y="205"/>
                </a:lnTo>
                <a:lnTo>
                  <a:pt x="465" y="215"/>
                </a:lnTo>
                <a:lnTo>
                  <a:pt x="467" y="223"/>
                </a:lnTo>
                <a:lnTo>
                  <a:pt x="469" y="231"/>
                </a:lnTo>
                <a:lnTo>
                  <a:pt x="471" y="237"/>
                </a:lnTo>
                <a:lnTo>
                  <a:pt x="473" y="242"/>
                </a:lnTo>
                <a:lnTo>
                  <a:pt x="474" y="247"/>
                </a:lnTo>
                <a:lnTo>
                  <a:pt x="475" y="252"/>
                </a:lnTo>
                <a:lnTo>
                  <a:pt x="476" y="258"/>
                </a:lnTo>
                <a:lnTo>
                  <a:pt x="476" y="264"/>
                </a:lnTo>
                <a:lnTo>
                  <a:pt x="477" y="271"/>
                </a:lnTo>
                <a:lnTo>
                  <a:pt x="477" y="277"/>
                </a:lnTo>
                <a:lnTo>
                  <a:pt x="477" y="284"/>
                </a:lnTo>
                <a:lnTo>
                  <a:pt x="477" y="291"/>
                </a:lnTo>
                <a:lnTo>
                  <a:pt x="477" y="298"/>
                </a:lnTo>
                <a:lnTo>
                  <a:pt x="476" y="304"/>
                </a:lnTo>
                <a:lnTo>
                  <a:pt x="476" y="311"/>
                </a:lnTo>
                <a:lnTo>
                  <a:pt x="475" y="317"/>
                </a:lnTo>
                <a:lnTo>
                  <a:pt x="475" y="322"/>
                </a:lnTo>
                <a:lnTo>
                  <a:pt x="474" y="328"/>
                </a:lnTo>
                <a:lnTo>
                  <a:pt x="473" y="332"/>
                </a:lnTo>
                <a:lnTo>
                  <a:pt x="473" y="336"/>
                </a:lnTo>
                <a:lnTo>
                  <a:pt x="472" y="342"/>
                </a:lnTo>
                <a:lnTo>
                  <a:pt x="472" y="349"/>
                </a:lnTo>
                <a:lnTo>
                  <a:pt x="471" y="358"/>
                </a:lnTo>
                <a:lnTo>
                  <a:pt x="471" y="367"/>
                </a:lnTo>
                <a:lnTo>
                  <a:pt x="470" y="377"/>
                </a:lnTo>
                <a:lnTo>
                  <a:pt x="469" y="388"/>
                </a:lnTo>
                <a:lnTo>
                  <a:pt x="467" y="400"/>
                </a:lnTo>
                <a:lnTo>
                  <a:pt x="466" y="412"/>
                </a:lnTo>
                <a:lnTo>
                  <a:pt x="465" y="423"/>
                </a:lnTo>
                <a:lnTo>
                  <a:pt x="464" y="434"/>
                </a:lnTo>
                <a:lnTo>
                  <a:pt x="463" y="445"/>
                </a:lnTo>
                <a:lnTo>
                  <a:pt x="462" y="454"/>
                </a:lnTo>
                <a:lnTo>
                  <a:pt x="461" y="463"/>
                </a:lnTo>
                <a:lnTo>
                  <a:pt x="461" y="470"/>
                </a:lnTo>
                <a:lnTo>
                  <a:pt x="460" y="476"/>
                </a:lnTo>
                <a:lnTo>
                  <a:pt x="460" y="480"/>
                </a:lnTo>
                <a:lnTo>
                  <a:pt x="460" y="484"/>
                </a:lnTo>
                <a:lnTo>
                  <a:pt x="459" y="488"/>
                </a:lnTo>
                <a:lnTo>
                  <a:pt x="457" y="492"/>
                </a:lnTo>
                <a:lnTo>
                  <a:pt x="455" y="496"/>
                </a:lnTo>
                <a:lnTo>
                  <a:pt x="453" y="500"/>
                </a:lnTo>
                <a:lnTo>
                  <a:pt x="450" y="504"/>
                </a:lnTo>
                <a:lnTo>
                  <a:pt x="447" y="509"/>
                </a:lnTo>
                <a:lnTo>
                  <a:pt x="444" y="513"/>
                </a:lnTo>
                <a:lnTo>
                  <a:pt x="441" y="517"/>
                </a:lnTo>
                <a:lnTo>
                  <a:pt x="434" y="524"/>
                </a:lnTo>
                <a:lnTo>
                  <a:pt x="431" y="528"/>
                </a:lnTo>
                <a:lnTo>
                  <a:pt x="427" y="532"/>
                </a:lnTo>
                <a:lnTo>
                  <a:pt x="424" y="535"/>
                </a:lnTo>
                <a:lnTo>
                  <a:pt x="422" y="539"/>
                </a:lnTo>
                <a:lnTo>
                  <a:pt x="419" y="542"/>
                </a:lnTo>
                <a:lnTo>
                  <a:pt x="419" y="546"/>
                </a:lnTo>
                <a:lnTo>
                  <a:pt x="417" y="550"/>
                </a:lnTo>
                <a:lnTo>
                  <a:pt x="415" y="555"/>
                </a:lnTo>
                <a:lnTo>
                  <a:pt x="411" y="559"/>
                </a:lnTo>
                <a:lnTo>
                  <a:pt x="407" y="564"/>
                </a:lnTo>
                <a:lnTo>
                  <a:pt x="402" y="569"/>
                </a:lnTo>
                <a:lnTo>
                  <a:pt x="397" y="574"/>
                </a:lnTo>
                <a:lnTo>
                  <a:pt x="390" y="578"/>
                </a:lnTo>
                <a:lnTo>
                  <a:pt x="384" y="583"/>
                </a:lnTo>
                <a:lnTo>
                  <a:pt x="376" y="587"/>
                </a:lnTo>
                <a:lnTo>
                  <a:pt x="368" y="590"/>
                </a:lnTo>
                <a:lnTo>
                  <a:pt x="360" y="593"/>
                </a:lnTo>
                <a:lnTo>
                  <a:pt x="352" y="596"/>
                </a:lnTo>
                <a:lnTo>
                  <a:pt x="343" y="598"/>
                </a:lnTo>
                <a:lnTo>
                  <a:pt x="334" y="599"/>
                </a:lnTo>
                <a:lnTo>
                  <a:pt x="325" y="599"/>
                </a:lnTo>
                <a:lnTo>
                  <a:pt x="313" y="598"/>
                </a:lnTo>
                <a:lnTo>
                  <a:pt x="297" y="593"/>
                </a:lnTo>
                <a:lnTo>
                  <a:pt x="278" y="584"/>
                </a:lnTo>
                <a:lnTo>
                  <a:pt x="257" y="573"/>
                </a:lnTo>
                <a:lnTo>
                  <a:pt x="233" y="559"/>
                </a:lnTo>
                <a:lnTo>
                  <a:pt x="209" y="544"/>
                </a:lnTo>
                <a:lnTo>
                  <a:pt x="184" y="528"/>
                </a:lnTo>
                <a:lnTo>
                  <a:pt x="159" y="511"/>
                </a:lnTo>
                <a:lnTo>
                  <a:pt x="135" y="493"/>
                </a:lnTo>
                <a:lnTo>
                  <a:pt x="111" y="477"/>
                </a:lnTo>
                <a:lnTo>
                  <a:pt x="90" y="461"/>
                </a:lnTo>
                <a:lnTo>
                  <a:pt x="71" y="447"/>
                </a:lnTo>
                <a:lnTo>
                  <a:pt x="55" y="436"/>
                </a:lnTo>
                <a:lnTo>
                  <a:pt x="43" y="427"/>
                </a:lnTo>
                <a:lnTo>
                  <a:pt x="36" y="421"/>
                </a:lnTo>
                <a:lnTo>
                  <a:pt x="33" y="419"/>
                </a:lnTo>
                <a:lnTo>
                  <a:pt x="0" y="168"/>
                </a:lnTo>
                <a:lnTo>
                  <a:pt x="226" y="0"/>
                </a:lnTo>
                <a:lnTo>
                  <a:pt x="444" y="102"/>
                </a:lnTo>
              </a:path>
            </a:pathLst>
          </a:custGeom>
          <a:solidFill>
            <a:srgbClr val="F29999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5911850" y="3432175"/>
            <a:ext cx="592138" cy="512763"/>
          </a:xfrm>
          <a:custGeom>
            <a:rect b="b" l="l" r="r" t="t"/>
            <a:pathLst>
              <a:path extrusionOk="0" h="323" w="373">
                <a:moveTo>
                  <a:pt x="164" y="4"/>
                </a:moveTo>
                <a:lnTo>
                  <a:pt x="169" y="4"/>
                </a:lnTo>
                <a:lnTo>
                  <a:pt x="175" y="5"/>
                </a:lnTo>
                <a:lnTo>
                  <a:pt x="182" y="7"/>
                </a:lnTo>
                <a:lnTo>
                  <a:pt x="188" y="9"/>
                </a:lnTo>
                <a:lnTo>
                  <a:pt x="195" y="11"/>
                </a:lnTo>
                <a:lnTo>
                  <a:pt x="202" y="14"/>
                </a:lnTo>
                <a:lnTo>
                  <a:pt x="209" y="18"/>
                </a:lnTo>
                <a:lnTo>
                  <a:pt x="215" y="23"/>
                </a:lnTo>
                <a:lnTo>
                  <a:pt x="220" y="27"/>
                </a:lnTo>
                <a:lnTo>
                  <a:pt x="224" y="32"/>
                </a:lnTo>
                <a:lnTo>
                  <a:pt x="228" y="38"/>
                </a:lnTo>
                <a:lnTo>
                  <a:pt x="231" y="45"/>
                </a:lnTo>
                <a:lnTo>
                  <a:pt x="232" y="52"/>
                </a:lnTo>
                <a:lnTo>
                  <a:pt x="231" y="60"/>
                </a:lnTo>
                <a:lnTo>
                  <a:pt x="229" y="68"/>
                </a:lnTo>
                <a:lnTo>
                  <a:pt x="225" y="77"/>
                </a:lnTo>
                <a:lnTo>
                  <a:pt x="224" y="79"/>
                </a:lnTo>
                <a:lnTo>
                  <a:pt x="223" y="80"/>
                </a:lnTo>
                <a:lnTo>
                  <a:pt x="222" y="81"/>
                </a:lnTo>
                <a:lnTo>
                  <a:pt x="220" y="83"/>
                </a:lnTo>
                <a:lnTo>
                  <a:pt x="219" y="85"/>
                </a:lnTo>
                <a:lnTo>
                  <a:pt x="217" y="86"/>
                </a:lnTo>
                <a:lnTo>
                  <a:pt x="217" y="88"/>
                </a:lnTo>
                <a:lnTo>
                  <a:pt x="215" y="90"/>
                </a:lnTo>
                <a:lnTo>
                  <a:pt x="213" y="92"/>
                </a:lnTo>
                <a:lnTo>
                  <a:pt x="210" y="96"/>
                </a:lnTo>
                <a:lnTo>
                  <a:pt x="201" y="105"/>
                </a:lnTo>
                <a:lnTo>
                  <a:pt x="199" y="106"/>
                </a:lnTo>
                <a:lnTo>
                  <a:pt x="198" y="107"/>
                </a:lnTo>
                <a:lnTo>
                  <a:pt x="199" y="107"/>
                </a:lnTo>
                <a:lnTo>
                  <a:pt x="200" y="106"/>
                </a:lnTo>
                <a:lnTo>
                  <a:pt x="202" y="106"/>
                </a:lnTo>
                <a:lnTo>
                  <a:pt x="204" y="105"/>
                </a:lnTo>
                <a:lnTo>
                  <a:pt x="206" y="104"/>
                </a:lnTo>
                <a:lnTo>
                  <a:pt x="209" y="102"/>
                </a:lnTo>
                <a:lnTo>
                  <a:pt x="212" y="101"/>
                </a:lnTo>
                <a:lnTo>
                  <a:pt x="217" y="99"/>
                </a:lnTo>
                <a:lnTo>
                  <a:pt x="221" y="98"/>
                </a:lnTo>
                <a:lnTo>
                  <a:pt x="224" y="97"/>
                </a:lnTo>
                <a:lnTo>
                  <a:pt x="226" y="97"/>
                </a:lnTo>
                <a:lnTo>
                  <a:pt x="229" y="96"/>
                </a:lnTo>
                <a:lnTo>
                  <a:pt x="231" y="97"/>
                </a:lnTo>
                <a:lnTo>
                  <a:pt x="233" y="98"/>
                </a:lnTo>
                <a:lnTo>
                  <a:pt x="234" y="99"/>
                </a:lnTo>
                <a:lnTo>
                  <a:pt x="235" y="100"/>
                </a:lnTo>
                <a:lnTo>
                  <a:pt x="236" y="102"/>
                </a:lnTo>
                <a:lnTo>
                  <a:pt x="236" y="103"/>
                </a:lnTo>
                <a:lnTo>
                  <a:pt x="236" y="104"/>
                </a:lnTo>
                <a:lnTo>
                  <a:pt x="236" y="106"/>
                </a:lnTo>
                <a:lnTo>
                  <a:pt x="236" y="107"/>
                </a:lnTo>
                <a:lnTo>
                  <a:pt x="235" y="109"/>
                </a:lnTo>
                <a:lnTo>
                  <a:pt x="234" y="111"/>
                </a:lnTo>
                <a:lnTo>
                  <a:pt x="232" y="113"/>
                </a:lnTo>
                <a:lnTo>
                  <a:pt x="231" y="115"/>
                </a:lnTo>
                <a:lnTo>
                  <a:pt x="229" y="117"/>
                </a:lnTo>
                <a:lnTo>
                  <a:pt x="227" y="119"/>
                </a:lnTo>
                <a:lnTo>
                  <a:pt x="225" y="121"/>
                </a:lnTo>
                <a:lnTo>
                  <a:pt x="222" y="125"/>
                </a:lnTo>
                <a:lnTo>
                  <a:pt x="218" y="128"/>
                </a:lnTo>
                <a:lnTo>
                  <a:pt x="215" y="132"/>
                </a:lnTo>
                <a:lnTo>
                  <a:pt x="211" y="134"/>
                </a:lnTo>
                <a:lnTo>
                  <a:pt x="207" y="136"/>
                </a:lnTo>
                <a:lnTo>
                  <a:pt x="202" y="139"/>
                </a:lnTo>
                <a:lnTo>
                  <a:pt x="198" y="142"/>
                </a:lnTo>
                <a:lnTo>
                  <a:pt x="185" y="150"/>
                </a:lnTo>
                <a:lnTo>
                  <a:pt x="181" y="153"/>
                </a:lnTo>
                <a:lnTo>
                  <a:pt x="177" y="156"/>
                </a:lnTo>
                <a:lnTo>
                  <a:pt x="173" y="159"/>
                </a:lnTo>
                <a:lnTo>
                  <a:pt x="170" y="162"/>
                </a:lnTo>
                <a:lnTo>
                  <a:pt x="167" y="166"/>
                </a:lnTo>
                <a:lnTo>
                  <a:pt x="164" y="169"/>
                </a:lnTo>
                <a:lnTo>
                  <a:pt x="163" y="173"/>
                </a:lnTo>
                <a:lnTo>
                  <a:pt x="161" y="177"/>
                </a:lnTo>
                <a:lnTo>
                  <a:pt x="160" y="182"/>
                </a:lnTo>
                <a:lnTo>
                  <a:pt x="158" y="186"/>
                </a:lnTo>
                <a:lnTo>
                  <a:pt x="157" y="188"/>
                </a:lnTo>
                <a:lnTo>
                  <a:pt x="156" y="192"/>
                </a:lnTo>
                <a:lnTo>
                  <a:pt x="155" y="196"/>
                </a:lnTo>
                <a:lnTo>
                  <a:pt x="153" y="199"/>
                </a:lnTo>
                <a:lnTo>
                  <a:pt x="152" y="201"/>
                </a:lnTo>
                <a:lnTo>
                  <a:pt x="150" y="204"/>
                </a:lnTo>
                <a:lnTo>
                  <a:pt x="147" y="205"/>
                </a:lnTo>
                <a:lnTo>
                  <a:pt x="145" y="206"/>
                </a:lnTo>
                <a:lnTo>
                  <a:pt x="142" y="206"/>
                </a:lnTo>
                <a:lnTo>
                  <a:pt x="139" y="205"/>
                </a:lnTo>
                <a:lnTo>
                  <a:pt x="136" y="204"/>
                </a:lnTo>
                <a:lnTo>
                  <a:pt x="132" y="201"/>
                </a:lnTo>
                <a:lnTo>
                  <a:pt x="128" y="198"/>
                </a:lnTo>
                <a:lnTo>
                  <a:pt x="124" y="194"/>
                </a:lnTo>
                <a:lnTo>
                  <a:pt x="119" y="190"/>
                </a:lnTo>
                <a:lnTo>
                  <a:pt x="113" y="186"/>
                </a:lnTo>
                <a:lnTo>
                  <a:pt x="108" y="181"/>
                </a:lnTo>
                <a:lnTo>
                  <a:pt x="103" y="175"/>
                </a:lnTo>
                <a:lnTo>
                  <a:pt x="97" y="169"/>
                </a:lnTo>
                <a:lnTo>
                  <a:pt x="93" y="163"/>
                </a:lnTo>
                <a:lnTo>
                  <a:pt x="88" y="156"/>
                </a:lnTo>
                <a:lnTo>
                  <a:pt x="84" y="150"/>
                </a:lnTo>
                <a:lnTo>
                  <a:pt x="80" y="143"/>
                </a:lnTo>
                <a:lnTo>
                  <a:pt x="77" y="136"/>
                </a:lnTo>
                <a:lnTo>
                  <a:pt x="74" y="130"/>
                </a:lnTo>
                <a:lnTo>
                  <a:pt x="72" y="123"/>
                </a:lnTo>
                <a:lnTo>
                  <a:pt x="72" y="116"/>
                </a:lnTo>
                <a:lnTo>
                  <a:pt x="72" y="109"/>
                </a:lnTo>
                <a:lnTo>
                  <a:pt x="73" y="101"/>
                </a:lnTo>
                <a:lnTo>
                  <a:pt x="72" y="95"/>
                </a:lnTo>
                <a:lnTo>
                  <a:pt x="71" y="91"/>
                </a:lnTo>
                <a:lnTo>
                  <a:pt x="69" y="88"/>
                </a:lnTo>
                <a:lnTo>
                  <a:pt x="66" y="86"/>
                </a:lnTo>
                <a:lnTo>
                  <a:pt x="62" y="85"/>
                </a:lnTo>
                <a:lnTo>
                  <a:pt x="57" y="84"/>
                </a:lnTo>
                <a:lnTo>
                  <a:pt x="52" y="84"/>
                </a:lnTo>
                <a:lnTo>
                  <a:pt x="47" y="84"/>
                </a:lnTo>
                <a:lnTo>
                  <a:pt x="41" y="83"/>
                </a:lnTo>
                <a:lnTo>
                  <a:pt x="34" y="81"/>
                </a:lnTo>
                <a:lnTo>
                  <a:pt x="29" y="79"/>
                </a:lnTo>
                <a:lnTo>
                  <a:pt x="22" y="74"/>
                </a:lnTo>
                <a:lnTo>
                  <a:pt x="16" y="68"/>
                </a:lnTo>
                <a:lnTo>
                  <a:pt x="9" y="59"/>
                </a:lnTo>
                <a:lnTo>
                  <a:pt x="3" y="48"/>
                </a:lnTo>
                <a:lnTo>
                  <a:pt x="1" y="44"/>
                </a:lnTo>
                <a:lnTo>
                  <a:pt x="0" y="45"/>
                </a:lnTo>
                <a:lnTo>
                  <a:pt x="1" y="50"/>
                </a:lnTo>
                <a:lnTo>
                  <a:pt x="4" y="60"/>
                </a:lnTo>
                <a:lnTo>
                  <a:pt x="7" y="74"/>
                </a:lnTo>
                <a:lnTo>
                  <a:pt x="11" y="89"/>
                </a:lnTo>
                <a:lnTo>
                  <a:pt x="16" y="107"/>
                </a:lnTo>
                <a:lnTo>
                  <a:pt x="21" y="126"/>
                </a:lnTo>
                <a:lnTo>
                  <a:pt x="27" y="145"/>
                </a:lnTo>
                <a:lnTo>
                  <a:pt x="31" y="164"/>
                </a:lnTo>
                <a:lnTo>
                  <a:pt x="36" y="183"/>
                </a:lnTo>
                <a:lnTo>
                  <a:pt x="41" y="199"/>
                </a:lnTo>
                <a:lnTo>
                  <a:pt x="45" y="213"/>
                </a:lnTo>
                <a:lnTo>
                  <a:pt x="48" y="224"/>
                </a:lnTo>
                <a:lnTo>
                  <a:pt x="50" y="232"/>
                </a:lnTo>
                <a:lnTo>
                  <a:pt x="51" y="234"/>
                </a:lnTo>
                <a:lnTo>
                  <a:pt x="193" y="322"/>
                </a:lnTo>
                <a:lnTo>
                  <a:pt x="201" y="318"/>
                </a:lnTo>
                <a:lnTo>
                  <a:pt x="211" y="314"/>
                </a:lnTo>
                <a:lnTo>
                  <a:pt x="220" y="310"/>
                </a:lnTo>
                <a:lnTo>
                  <a:pt x="232" y="306"/>
                </a:lnTo>
                <a:lnTo>
                  <a:pt x="243" y="302"/>
                </a:lnTo>
                <a:lnTo>
                  <a:pt x="256" y="298"/>
                </a:lnTo>
                <a:lnTo>
                  <a:pt x="268" y="295"/>
                </a:lnTo>
                <a:lnTo>
                  <a:pt x="280" y="292"/>
                </a:lnTo>
                <a:lnTo>
                  <a:pt x="293" y="288"/>
                </a:lnTo>
                <a:lnTo>
                  <a:pt x="305" y="285"/>
                </a:lnTo>
                <a:lnTo>
                  <a:pt x="317" y="283"/>
                </a:lnTo>
                <a:lnTo>
                  <a:pt x="328" y="281"/>
                </a:lnTo>
                <a:lnTo>
                  <a:pt x="339" y="279"/>
                </a:lnTo>
                <a:lnTo>
                  <a:pt x="347" y="278"/>
                </a:lnTo>
                <a:lnTo>
                  <a:pt x="355" y="278"/>
                </a:lnTo>
                <a:lnTo>
                  <a:pt x="362" y="278"/>
                </a:lnTo>
                <a:lnTo>
                  <a:pt x="366" y="279"/>
                </a:lnTo>
                <a:lnTo>
                  <a:pt x="368" y="278"/>
                </a:lnTo>
                <a:lnTo>
                  <a:pt x="370" y="277"/>
                </a:lnTo>
                <a:lnTo>
                  <a:pt x="371" y="275"/>
                </a:lnTo>
                <a:lnTo>
                  <a:pt x="372" y="272"/>
                </a:lnTo>
                <a:lnTo>
                  <a:pt x="372" y="269"/>
                </a:lnTo>
                <a:lnTo>
                  <a:pt x="371" y="265"/>
                </a:lnTo>
                <a:lnTo>
                  <a:pt x="371" y="261"/>
                </a:lnTo>
                <a:lnTo>
                  <a:pt x="370" y="257"/>
                </a:lnTo>
                <a:lnTo>
                  <a:pt x="369" y="253"/>
                </a:lnTo>
                <a:lnTo>
                  <a:pt x="368" y="249"/>
                </a:lnTo>
                <a:lnTo>
                  <a:pt x="367" y="244"/>
                </a:lnTo>
                <a:lnTo>
                  <a:pt x="366" y="241"/>
                </a:lnTo>
                <a:lnTo>
                  <a:pt x="366" y="237"/>
                </a:lnTo>
                <a:lnTo>
                  <a:pt x="366" y="233"/>
                </a:lnTo>
                <a:lnTo>
                  <a:pt x="367" y="230"/>
                </a:lnTo>
                <a:lnTo>
                  <a:pt x="367" y="225"/>
                </a:lnTo>
                <a:lnTo>
                  <a:pt x="367" y="220"/>
                </a:lnTo>
                <a:lnTo>
                  <a:pt x="367" y="215"/>
                </a:lnTo>
                <a:lnTo>
                  <a:pt x="368" y="211"/>
                </a:lnTo>
                <a:lnTo>
                  <a:pt x="368" y="207"/>
                </a:lnTo>
                <a:lnTo>
                  <a:pt x="369" y="204"/>
                </a:lnTo>
                <a:lnTo>
                  <a:pt x="369" y="201"/>
                </a:lnTo>
                <a:lnTo>
                  <a:pt x="369" y="199"/>
                </a:lnTo>
                <a:lnTo>
                  <a:pt x="369" y="197"/>
                </a:lnTo>
                <a:lnTo>
                  <a:pt x="368" y="196"/>
                </a:lnTo>
                <a:lnTo>
                  <a:pt x="367" y="195"/>
                </a:lnTo>
                <a:lnTo>
                  <a:pt x="365" y="195"/>
                </a:lnTo>
                <a:lnTo>
                  <a:pt x="362" y="195"/>
                </a:lnTo>
                <a:lnTo>
                  <a:pt x="359" y="197"/>
                </a:lnTo>
                <a:lnTo>
                  <a:pt x="355" y="199"/>
                </a:lnTo>
                <a:lnTo>
                  <a:pt x="350" y="201"/>
                </a:lnTo>
                <a:lnTo>
                  <a:pt x="347" y="203"/>
                </a:lnTo>
                <a:lnTo>
                  <a:pt x="344" y="205"/>
                </a:lnTo>
                <a:lnTo>
                  <a:pt x="341" y="207"/>
                </a:lnTo>
                <a:lnTo>
                  <a:pt x="339" y="209"/>
                </a:lnTo>
                <a:lnTo>
                  <a:pt x="335" y="211"/>
                </a:lnTo>
                <a:lnTo>
                  <a:pt x="332" y="212"/>
                </a:lnTo>
                <a:lnTo>
                  <a:pt x="329" y="213"/>
                </a:lnTo>
                <a:lnTo>
                  <a:pt x="326" y="214"/>
                </a:lnTo>
                <a:lnTo>
                  <a:pt x="323" y="215"/>
                </a:lnTo>
                <a:lnTo>
                  <a:pt x="319" y="216"/>
                </a:lnTo>
                <a:lnTo>
                  <a:pt x="316" y="216"/>
                </a:lnTo>
                <a:lnTo>
                  <a:pt x="309" y="217"/>
                </a:lnTo>
                <a:lnTo>
                  <a:pt x="305" y="218"/>
                </a:lnTo>
                <a:lnTo>
                  <a:pt x="302" y="218"/>
                </a:lnTo>
                <a:lnTo>
                  <a:pt x="298" y="218"/>
                </a:lnTo>
                <a:lnTo>
                  <a:pt x="293" y="218"/>
                </a:lnTo>
                <a:lnTo>
                  <a:pt x="284" y="220"/>
                </a:lnTo>
                <a:lnTo>
                  <a:pt x="280" y="221"/>
                </a:lnTo>
                <a:lnTo>
                  <a:pt x="276" y="221"/>
                </a:lnTo>
                <a:lnTo>
                  <a:pt x="272" y="222"/>
                </a:lnTo>
                <a:lnTo>
                  <a:pt x="268" y="223"/>
                </a:lnTo>
                <a:lnTo>
                  <a:pt x="263" y="223"/>
                </a:lnTo>
                <a:lnTo>
                  <a:pt x="259" y="224"/>
                </a:lnTo>
                <a:lnTo>
                  <a:pt x="254" y="224"/>
                </a:lnTo>
                <a:lnTo>
                  <a:pt x="250" y="225"/>
                </a:lnTo>
                <a:lnTo>
                  <a:pt x="240" y="225"/>
                </a:lnTo>
                <a:lnTo>
                  <a:pt x="235" y="226"/>
                </a:lnTo>
                <a:lnTo>
                  <a:pt x="230" y="226"/>
                </a:lnTo>
                <a:lnTo>
                  <a:pt x="225" y="226"/>
                </a:lnTo>
                <a:lnTo>
                  <a:pt x="221" y="225"/>
                </a:lnTo>
                <a:lnTo>
                  <a:pt x="217" y="224"/>
                </a:lnTo>
                <a:lnTo>
                  <a:pt x="212" y="223"/>
                </a:lnTo>
                <a:lnTo>
                  <a:pt x="207" y="222"/>
                </a:lnTo>
                <a:lnTo>
                  <a:pt x="202" y="221"/>
                </a:lnTo>
                <a:lnTo>
                  <a:pt x="196" y="220"/>
                </a:lnTo>
                <a:lnTo>
                  <a:pt x="192" y="218"/>
                </a:lnTo>
                <a:lnTo>
                  <a:pt x="187" y="216"/>
                </a:lnTo>
                <a:lnTo>
                  <a:pt x="184" y="214"/>
                </a:lnTo>
                <a:lnTo>
                  <a:pt x="181" y="211"/>
                </a:lnTo>
                <a:lnTo>
                  <a:pt x="179" y="208"/>
                </a:lnTo>
                <a:lnTo>
                  <a:pt x="178" y="205"/>
                </a:lnTo>
                <a:lnTo>
                  <a:pt x="178" y="200"/>
                </a:lnTo>
                <a:lnTo>
                  <a:pt x="180" y="196"/>
                </a:lnTo>
                <a:lnTo>
                  <a:pt x="184" y="191"/>
                </a:lnTo>
                <a:lnTo>
                  <a:pt x="189" y="186"/>
                </a:lnTo>
                <a:lnTo>
                  <a:pt x="192" y="182"/>
                </a:lnTo>
                <a:lnTo>
                  <a:pt x="196" y="179"/>
                </a:lnTo>
                <a:lnTo>
                  <a:pt x="201" y="177"/>
                </a:lnTo>
                <a:lnTo>
                  <a:pt x="206" y="174"/>
                </a:lnTo>
                <a:lnTo>
                  <a:pt x="212" y="172"/>
                </a:lnTo>
                <a:lnTo>
                  <a:pt x="217" y="171"/>
                </a:lnTo>
                <a:lnTo>
                  <a:pt x="222" y="169"/>
                </a:lnTo>
                <a:lnTo>
                  <a:pt x="228" y="168"/>
                </a:lnTo>
                <a:lnTo>
                  <a:pt x="234" y="166"/>
                </a:lnTo>
                <a:lnTo>
                  <a:pt x="239" y="165"/>
                </a:lnTo>
                <a:lnTo>
                  <a:pt x="244" y="164"/>
                </a:lnTo>
                <a:lnTo>
                  <a:pt x="249" y="162"/>
                </a:lnTo>
                <a:lnTo>
                  <a:pt x="253" y="160"/>
                </a:lnTo>
                <a:lnTo>
                  <a:pt x="257" y="158"/>
                </a:lnTo>
                <a:lnTo>
                  <a:pt x="260" y="156"/>
                </a:lnTo>
                <a:lnTo>
                  <a:pt x="262" y="153"/>
                </a:lnTo>
                <a:lnTo>
                  <a:pt x="264" y="149"/>
                </a:lnTo>
                <a:lnTo>
                  <a:pt x="265" y="145"/>
                </a:lnTo>
                <a:lnTo>
                  <a:pt x="266" y="140"/>
                </a:lnTo>
                <a:lnTo>
                  <a:pt x="267" y="134"/>
                </a:lnTo>
                <a:lnTo>
                  <a:pt x="267" y="128"/>
                </a:lnTo>
                <a:lnTo>
                  <a:pt x="266" y="121"/>
                </a:lnTo>
                <a:lnTo>
                  <a:pt x="265" y="113"/>
                </a:lnTo>
                <a:lnTo>
                  <a:pt x="264" y="106"/>
                </a:lnTo>
                <a:lnTo>
                  <a:pt x="263" y="98"/>
                </a:lnTo>
                <a:lnTo>
                  <a:pt x="261" y="90"/>
                </a:lnTo>
                <a:lnTo>
                  <a:pt x="259" y="83"/>
                </a:lnTo>
                <a:lnTo>
                  <a:pt x="256" y="76"/>
                </a:lnTo>
                <a:lnTo>
                  <a:pt x="254" y="70"/>
                </a:lnTo>
                <a:lnTo>
                  <a:pt x="251" y="63"/>
                </a:lnTo>
                <a:lnTo>
                  <a:pt x="248" y="57"/>
                </a:lnTo>
                <a:lnTo>
                  <a:pt x="245" y="52"/>
                </a:lnTo>
                <a:lnTo>
                  <a:pt x="243" y="47"/>
                </a:lnTo>
                <a:lnTo>
                  <a:pt x="242" y="41"/>
                </a:lnTo>
                <a:lnTo>
                  <a:pt x="242" y="36"/>
                </a:lnTo>
                <a:lnTo>
                  <a:pt x="242" y="30"/>
                </a:lnTo>
                <a:lnTo>
                  <a:pt x="241" y="26"/>
                </a:lnTo>
                <a:lnTo>
                  <a:pt x="241" y="21"/>
                </a:lnTo>
                <a:lnTo>
                  <a:pt x="240" y="16"/>
                </a:lnTo>
                <a:lnTo>
                  <a:pt x="238" y="12"/>
                </a:lnTo>
                <a:lnTo>
                  <a:pt x="235" y="8"/>
                </a:lnTo>
                <a:lnTo>
                  <a:pt x="231" y="5"/>
                </a:lnTo>
                <a:lnTo>
                  <a:pt x="225" y="2"/>
                </a:lnTo>
                <a:lnTo>
                  <a:pt x="218" y="1"/>
                </a:lnTo>
                <a:lnTo>
                  <a:pt x="209" y="0"/>
                </a:lnTo>
                <a:lnTo>
                  <a:pt x="197" y="0"/>
                </a:lnTo>
                <a:lnTo>
                  <a:pt x="182" y="2"/>
                </a:lnTo>
                <a:lnTo>
                  <a:pt x="164" y="4"/>
                </a:lnTo>
              </a:path>
            </a:pathLst>
          </a:custGeom>
          <a:solidFill>
            <a:srgbClr val="B266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6284913" y="3633788"/>
            <a:ext cx="165100" cy="76200"/>
          </a:xfrm>
          <a:custGeom>
            <a:rect b="b" l="l" r="r" t="t"/>
            <a:pathLst>
              <a:path extrusionOk="0" h="48" w="104">
                <a:moveTo>
                  <a:pt x="48" y="26"/>
                </a:moveTo>
                <a:lnTo>
                  <a:pt x="45" y="24"/>
                </a:lnTo>
                <a:lnTo>
                  <a:pt x="43" y="22"/>
                </a:lnTo>
                <a:lnTo>
                  <a:pt x="41" y="21"/>
                </a:lnTo>
                <a:lnTo>
                  <a:pt x="39" y="21"/>
                </a:lnTo>
                <a:lnTo>
                  <a:pt x="37" y="20"/>
                </a:lnTo>
                <a:lnTo>
                  <a:pt x="35" y="20"/>
                </a:lnTo>
                <a:lnTo>
                  <a:pt x="33" y="20"/>
                </a:lnTo>
                <a:lnTo>
                  <a:pt x="31" y="20"/>
                </a:lnTo>
                <a:lnTo>
                  <a:pt x="29" y="21"/>
                </a:lnTo>
                <a:lnTo>
                  <a:pt x="26" y="21"/>
                </a:lnTo>
                <a:lnTo>
                  <a:pt x="24" y="21"/>
                </a:lnTo>
                <a:lnTo>
                  <a:pt x="21" y="21"/>
                </a:lnTo>
                <a:lnTo>
                  <a:pt x="19" y="20"/>
                </a:lnTo>
                <a:lnTo>
                  <a:pt x="16" y="20"/>
                </a:lnTo>
                <a:lnTo>
                  <a:pt x="13" y="19"/>
                </a:lnTo>
                <a:lnTo>
                  <a:pt x="10" y="18"/>
                </a:lnTo>
                <a:lnTo>
                  <a:pt x="9" y="17"/>
                </a:lnTo>
                <a:lnTo>
                  <a:pt x="6" y="18"/>
                </a:lnTo>
                <a:lnTo>
                  <a:pt x="4" y="18"/>
                </a:lnTo>
                <a:lnTo>
                  <a:pt x="3" y="20"/>
                </a:lnTo>
                <a:lnTo>
                  <a:pt x="1" y="21"/>
                </a:lnTo>
                <a:lnTo>
                  <a:pt x="0" y="23"/>
                </a:lnTo>
                <a:lnTo>
                  <a:pt x="0" y="25"/>
                </a:lnTo>
                <a:lnTo>
                  <a:pt x="0" y="27"/>
                </a:lnTo>
                <a:lnTo>
                  <a:pt x="0" y="29"/>
                </a:lnTo>
                <a:lnTo>
                  <a:pt x="0" y="31"/>
                </a:lnTo>
                <a:lnTo>
                  <a:pt x="2" y="33"/>
                </a:lnTo>
                <a:lnTo>
                  <a:pt x="3" y="35"/>
                </a:lnTo>
                <a:lnTo>
                  <a:pt x="5" y="35"/>
                </a:lnTo>
                <a:lnTo>
                  <a:pt x="7" y="36"/>
                </a:lnTo>
                <a:lnTo>
                  <a:pt x="9" y="36"/>
                </a:lnTo>
                <a:lnTo>
                  <a:pt x="12" y="36"/>
                </a:lnTo>
                <a:lnTo>
                  <a:pt x="15" y="36"/>
                </a:lnTo>
                <a:lnTo>
                  <a:pt x="18" y="36"/>
                </a:lnTo>
                <a:lnTo>
                  <a:pt x="21" y="36"/>
                </a:lnTo>
                <a:lnTo>
                  <a:pt x="26" y="38"/>
                </a:lnTo>
                <a:lnTo>
                  <a:pt x="31" y="41"/>
                </a:lnTo>
                <a:lnTo>
                  <a:pt x="34" y="42"/>
                </a:lnTo>
                <a:lnTo>
                  <a:pt x="37" y="43"/>
                </a:lnTo>
                <a:lnTo>
                  <a:pt x="40" y="44"/>
                </a:lnTo>
                <a:lnTo>
                  <a:pt x="43" y="45"/>
                </a:lnTo>
                <a:lnTo>
                  <a:pt x="46" y="46"/>
                </a:lnTo>
                <a:lnTo>
                  <a:pt x="49" y="47"/>
                </a:lnTo>
                <a:lnTo>
                  <a:pt x="53" y="47"/>
                </a:lnTo>
                <a:lnTo>
                  <a:pt x="56" y="47"/>
                </a:lnTo>
                <a:lnTo>
                  <a:pt x="60" y="47"/>
                </a:lnTo>
                <a:lnTo>
                  <a:pt x="64" y="45"/>
                </a:lnTo>
                <a:lnTo>
                  <a:pt x="67" y="43"/>
                </a:lnTo>
                <a:lnTo>
                  <a:pt x="70" y="42"/>
                </a:lnTo>
                <a:lnTo>
                  <a:pt x="72" y="40"/>
                </a:lnTo>
                <a:lnTo>
                  <a:pt x="74" y="38"/>
                </a:lnTo>
                <a:lnTo>
                  <a:pt x="76" y="35"/>
                </a:lnTo>
                <a:lnTo>
                  <a:pt x="77" y="34"/>
                </a:lnTo>
                <a:lnTo>
                  <a:pt x="78" y="31"/>
                </a:lnTo>
                <a:lnTo>
                  <a:pt x="80" y="29"/>
                </a:lnTo>
                <a:lnTo>
                  <a:pt x="81" y="27"/>
                </a:lnTo>
                <a:lnTo>
                  <a:pt x="82" y="26"/>
                </a:lnTo>
                <a:lnTo>
                  <a:pt x="83" y="24"/>
                </a:lnTo>
                <a:lnTo>
                  <a:pt x="85" y="23"/>
                </a:lnTo>
                <a:lnTo>
                  <a:pt x="86" y="22"/>
                </a:lnTo>
                <a:lnTo>
                  <a:pt x="87" y="22"/>
                </a:lnTo>
                <a:lnTo>
                  <a:pt x="90" y="22"/>
                </a:lnTo>
                <a:lnTo>
                  <a:pt x="93" y="21"/>
                </a:lnTo>
                <a:lnTo>
                  <a:pt x="95" y="20"/>
                </a:lnTo>
                <a:lnTo>
                  <a:pt x="97" y="20"/>
                </a:lnTo>
                <a:lnTo>
                  <a:pt x="99" y="18"/>
                </a:lnTo>
                <a:lnTo>
                  <a:pt x="101" y="16"/>
                </a:lnTo>
                <a:lnTo>
                  <a:pt x="102" y="14"/>
                </a:lnTo>
                <a:lnTo>
                  <a:pt x="103" y="12"/>
                </a:lnTo>
                <a:lnTo>
                  <a:pt x="103" y="11"/>
                </a:lnTo>
                <a:lnTo>
                  <a:pt x="103" y="9"/>
                </a:lnTo>
                <a:lnTo>
                  <a:pt x="102" y="7"/>
                </a:lnTo>
                <a:lnTo>
                  <a:pt x="101" y="5"/>
                </a:lnTo>
                <a:lnTo>
                  <a:pt x="98" y="4"/>
                </a:lnTo>
                <a:lnTo>
                  <a:pt x="95" y="2"/>
                </a:lnTo>
                <a:lnTo>
                  <a:pt x="92" y="1"/>
                </a:lnTo>
                <a:lnTo>
                  <a:pt x="87" y="0"/>
                </a:lnTo>
                <a:lnTo>
                  <a:pt x="84" y="0"/>
                </a:lnTo>
                <a:lnTo>
                  <a:pt x="80" y="1"/>
                </a:lnTo>
                <a:lnTo>
                  <a:pt x="77" y="2"/>
                </a:lnTo>
                <a:lnTo>
                  <a:pt x="74" y="4"/>
                </a:lnTo>
                <a:lnTo>
                  <a:pt x="71" y="6"/>
                </a:lnTo>
                <a:lnTo>
                  <a:pt x="68" y="9"/>
                </a:lnTo>
                <a:lnTo>
                  <a:pt x="66" y="12"/>
                </a:lnTo>
                <a:lnTo>
                  <a:pt x="63" y="14"/>
                </a:lnTo>
                <a:lnTo>
                  <a:pt x="61" y="17"/>
                </a:lnTo>
                <a:lnTo>
                  <a:pt x="59" y="20"/>
                </a:lnTo>
                <a:lnTo>
                  <a:pt x="57" y="22"/>
                </a:lnTo>
                <a:lnTo>
                  <a:pt x="55" y="24"/>
                </a:lnTo>
                <a:lnTo>
                  <a:pt x="53" y="26"/>
                </a:lnTo>
                <a:lnTo>
                  <a:pt x="52" y="27"/>
                </a:lnTo>
                <a:lnTo>
                  <a:pt x="50" y="27"/>
                </a:lnTo>
                <a:lnTo>
                  <a:pt x="48" y="26"/>
                </a:lnTo>
              </a:path>
            </a:pathLst>
          </a:custGeom>
          <a:solidFill>
            <a:srgbClr val="7F19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6353175" y="3308350"/>
            <a:ext cx="258763" cy="688975"/>
          </a:xfrm>
          <a:custGeom>
            <a:rect b="b" l="l" r="r" t="t"/>
            <a:pathLst>
              <a:path extrusionOk="0" h="434" w="163">
                <a:moveTo>
                  <a:pt x="20" y="60"/>
                </a:moveTo>
                <a:lnTo>
                  <a:pt x="18" y="63"/>
                </a:lnTo>
                <a:lnTo>
                  <a:pt x="16" y="66"/>
                </a:lnTo>
                <a:lnTo>
                  <a:pt x="15" y="68"/>
                </a:lnTo>
                <a:lnTo>
                  <a:pt x="14" y="71"/>
                </a:lnTo>
                <a:lnTo>
                  <a:pt x="12" y="74"/>
                </a:lnTo>
                <a:lnTo>
                  <a:pt x="10" y="77"/>
                </a:lnTo>
                <a:lnTo>
                  <a:pt x="9" y="80"/>
                </a:lnTo>
                <a:lnTo>
                  <a:pt x="7" y="84"/>
                </a:lnTo>
                <a:lnTo>
                  <a:pt x="4" y="90"/>
                </a:lnTo>
                <a:lnTo>
                  <a:pt x="3" y="94"/>
                </a:lnTo>
                <a:lnTo>
                  <a:pt x="2" y="97"/>
                </a:lnTo>
                <a:lnTo>
                  <a:pt x="1" y="100"/>
                </a:lnTo>
                <a:lnTo>
                  <a:pt x="1" y="103"/>
                </a:lnTo>
                <a:lnTo>
                  <a:pt x="0" y="107"/>
                </a:lnTo>
                <a:lnTo>
                  <a:pt x="0" y="109"/>
                </a:lnTo>
                <a:lnTo>
                  <a:pt x="0" y="111"/>
                </a:lnTo>
                <a:lnTo>
                  <a:pt x="1" y="114"/>
                </a:lnTo>
                <a:lnTo>
                  <a:pt x="1" y="117"/>
                </a:lnTo>
                <a:lnTo>
                  <a:pt x="3" y="121"/>
                </a:lnTo>
                <a:lnTo>
                  <a:pt x="4" y="125"/>
                </a:lnTo>
                <a:lnTo>
                  <a:pt x="5" y="129"/>
                </a:lnTo>
                <a:lnTo>
                  <a:pt x="7" y="133"/>
                </a:lnTo>
                <a:lnTo>
                  <a:pt x="8" y="138"/>
                </a:lnTo>
                <a:lnTo>
                  <a:pt x="10" y="142"/>
                </a:lnTo>
                <a:lnTo>
                  <a:pt x="11" y="147"/>
                </a:lnTo>
                <a:lnTo>
                  <a:pt x="14" y="157"/>
                </a:lnTo>
                <a:lnTo>
                  <a:pt x="14" y="163"/>
                </a:lnTo>
                <a:lnTo>
                  <a:pt x="15" y="168"/>
                </a:lnTo>
                <a:lnTo>
                  <a:pt x="15" y="173"/>
                </a:lnTo>
                <a:lnTo>
                  <a:pt x="15" y="179"/>
                </a:lnTo>
                <a:lnTo>
                  <a:pt x="16" y="183"/>
                </a:lnTo>
                <a:lnTo>
                  <a:pt x="17" y="187"/>
                </a:lnTo>
                <a:lnTo>
                  <a:pt x="19" y="191"/>
                </a:lnTo>
                <a:lnTo>
                  <a:pt x="21" y="193"/>
                </a:lnTo>
                <a:lnTo>
                  <a:pt x="24" y="195"/>
                </a:lnTo>
                <a:lnTo>
                  <a:pt x="28" y="196"/>
                </a:lnTo>
                <a:lnTo>
                  <a:pt x="32" y="197"/>
                </a:lnTo>
                <a:lnTo>
                  <a:pt x="35" y="197"/>
                </a:lnTo>
                <a:lnTo>
                  <a:pt x="40" y="197"/>
                </a:lnTo>
                <a:lnTo>
                  <a:pt x="43" y="198"/>
                </a:lnTo>
                <a:lnTo>
                  <a:pt x="47" y="198"/>
                </a:lnTo>
                <a:lnTo>
                  <a:pt x="51" y="200"/>
                </a:lnTo>
                <a:lnTo>
                  <a:pt x="55" y="201"/>
                </a:lnTo>
                <a:lnTo>
                  <a:pt x="58" y="203"/>
                </a:lnTo>
                <a:lnTo>
                  <a:pt x="61" y="206"/>
                </a:lnTo>
                <a:lnTo>
                  <a:pt x="64" y="210"/>
                </a:lnTo>
                <a:lnTo>
                  <a:pt x="66" y="214"/>
                </a:lnTo>
                <a:lnTo>
                  <a:pt x="68" y="218"/>
                </a:lnTo>
                <a:lnTo>
                  <a:pt x="70" y="221"/>
                </a:lnTo>
                <a:lnTo>
                  <a:pt x="72" y="225"/>
                </a:lnTo>
                <a:lnTo>
                  <a:pt x="75" y="228"/>
                </a:lnTo>
                <a:lnTo>
                  <a:pt x="77" y="231"/>
                </a:lnTo>
                <a:lnTo>
                  <a:pt x="80" y="234"/>
                </a:lnTo>
                <a:lnTo>
                  <a:pt x="82" y="237"/>
                </a:lnTo>
                <a:lnTo>
                  <a:pt x="87" y="242"/>
                </a:lnTo>
                <a:lnTo>
                  <a:pt x="90" y="248"/>
                </a:lnTo>
                <a:lnTo>
                  <a:pt x="92" y="251"/>
                </a:lnTo>
                <a:lnTo>
                  <a:pt x="94" y="253"/>
                </a:lnTo>
                <a:lnTo>
                  <a:pt x="95" y="256"/>
                </a:lnTo>
                <a:lnTo>
                  <a:pt x="95" y="259"/>
                </a:lnTo>
                <a:lnTo>
                  <a:pt x="95" y="262"/>
                </a:lnTo>
                <a:lnTo>
                  <a:pt x="95" y="265"/>
                </a:lnTo>
                <a:lnTo>
                  <a:pt x="95" y="267"/>
                </a:lnTo>
                <a:lnTo>
                  <a:pt x="94" y="270"/>
                </a:lnTo>
                <a:lnTo>
                  <a:pt x="93" y="273"/>
                </a:lnTo>
                <a:lnTo>
                  <a:pt x="92" y="275"/>
                </a:lnTo>
                <a:lnTo>
                  <a:pt x="91" y="277"/>
                </a:lnTo>
                <a:lnTo>
                  <a:pt x="89" y="279"/>
                </a:lnTo>
                <a:lnTo>
                  <a:pt x="88" y="281"/>
                </a:lnTo>
                <a:lnTo>
                  <a:pt x="88" y="283"/>
                </a:lnTo>
                <a:lnTo>
                  <a:pt x="87" y="284"/>
                </a:lnTo>
                <a:lnTo>
                  <a:pt x="88" y="285"/>
                </a:lnTo>
                <a:lnTo>
                  <a:pt x="88" y="286"/>
                </a:lnTo>
                <a:lnTo>
                  <a:pt x="90" y="287"/>
                </a:lnTo>
                <a:lnTo>
                  <a:pt x="92" y="287"/>
                </a:lnTo>
                <a:lnTo>
                  <a:pt x="95" y="287"/>
                </a:lnTo>
                <a:lnTo>
                  <a:pt x="98" y="286"/>
                </a:lnTo>
                <a:lnTo>
                  <a:pt x="101" y="285"/>
                </a:lnTo>
                <a:lnTo>
                  <a:pt x="105" y="283"/>
                </a:lnTo>
                <a:lnTo>
                  <a:pt x="108" y="281"/>
                </a:lnTo>
                <a:lnTo>
                  <a:pt x="112" y="278"/>
                </a:lnTo>
                <a:lnTo>
                  <a:pt x="116" y="276"/>
                </a:lnTo>
                <a:lnTo>
                  <a:pt x="119" y="274"/>
                </a:lnTo>
                <a:lnTo>
                  <a:pt x="122" y="272"/>
                </a:lnTo>
                <a:lnTo>
                  <a:pt x="125" y="270"/>
                </a:lnTo>
                <a:lnTo>
                  <a:pt x="128" y="269"/>
                </a:lnTo>
                <a:lnTo>
                  <a:pt x="130" y="269"/>
                </a:lnTo>
                <a:lnTo>
                  <a:pt x="132" y="270"/>
                </a:lnTo>
                <a:lnTo>
                  <a:pt x="134" y="271"/>
                </a:lnTo>
                <a:lnTo>
                  <a:pt x="135" y="274"/>
                </a:lnTo>
                <a:lnTo>
                  <a:pt x="135" y="278"/>
                </a:lnTo>
                <a:lnTo>
                  <a:pt x="135" y="283"/>
                </a:lnTo>
                <a:lnTo>
                  <a:pt x="135" y="290"/>
                </a:lnTo>
                <a:lnTo>
                  <a:pt x="135" y="297"/>
                </a:lnTo>
                <a:lnTo>
                  <a:pt x="136" y="310"/>
                </a:lnTo>
                <a:lnTo>
                  <a:pt x="136" y="317"/>
                </a:lnTo>
                <a:lnTo>
                  <a:pt x="136" y="324"/>
                </a:lnTo>
                <a:lnTo>
                  <a:pt x="136" y="330"/>
                </a:lnTo>
                <a:lnTo>
                  <a:pt x="135" y="337"/>
                </a:lnTo>
                <a:lnTo>
                  <a:pt x="133" y="344"/>
                </a:lnTo>
                <a:lnTo>
                  <a:pt x="131" y="352"/>
                </a:lnTo>
                <a:lnTo>
                  <a:pt x="128" y="360"/>
                </a:lnTo>
                <a:lnTo>
                  <a:pt x="124" y="369"/>
                </a:lnTo>
                <a:lnTo>
                  <a:pt x="120" y="378"/>
                </a:lnTo>
                <a:lnTo>
                  <a:pt x="114" y="388"/>
                </a:lnTo>
                <a:lnTo>
                  <a:pt x="107" y="397"/>
                </a:lnTo>
                <a:lnTo>
                  <a:pt x="99" y="409"/>
                </a:lnTo>
                <a:lnTo>
                  <a:pt x="95" y="414"/>
                </a:lnTo>
                <a:lnTo>
                  <a:pt x="92" y="419"/>
                </a:lnTo>
                <a:lnTo>
                  <a:pt x="90" y="424"/>
                </a:lnTo>
                <a:lnTo>
                  <a:pt x="88" y="427"/>
                </a:lnTo>
                <a:lnTo>
                  <a:pt x="88" y="430"/>
                </a:lnTo>
                <a:lnTo>
                  <a:pt x="88" y="432"/>
                </a:lnTo>
                <a:lnTo>
                  <a:pt x="88" y="433"/>
                </a:lnTo>
                <a:lnTo>
                  <a:pt x="89" y="433"/>
                </a:lnTo>
                <a:lnTo>
                  <a:pt x="91" y="433"/>
                </a:lnTo>
                <a:lnTo>
                  <a:pt x="94" y="432"/>
                </a:lnTo>
                <a:lnTo>
                  <a:pt x="95" y="430"/>
                </a:lnTo>
                <a:lnTo>
                  <a:pt x="99" y="427"/>
                </a:lnTo>
                <a:lnTo>
                  <a:pt x="102" y="424"/>
                </a:lnTo>
                <a:lnTo>
                  <a:pt x="106" y="419"/>
                </a:lnTo>
                <a:lnTo>
                  <a:pt x="111" y="414"/>
                </a:lnTo>
                <a:lnTo>
                  <a:pt x="115" y="409"/>
                </a:lnTo>
                <a:lnTo>
                  <a:pt x="117" y="405"/>
                </a:lnTo>
                <a:lnTo>
                  <a:pt x="120" y="402"/>
                </a:lnTo>
                <a:lnTo>
                  <a:pt x="124" y="397"/>
                </a:lnTo>
                <a:lnTo>
                  <a:pt x="133" y="388"/>
                </a:lnTo>
                <a:lnTo>
                  <a:pt x="136" y="385"/>
                </a:lnTo>
                <a:lnTo>
                  <a:pt x="141" y="378"/>
                </a:lnTo>
                <a:lnTo>
                  <a:pt x="143" y="374"/>
                </a:lnTo>
                <a:lnTo>
                  <a:pt x="145" y="371"/>
                </a:lnTo>
                <a:lnTo>
                  <a:pt x="147" y="367"/>
                </a:lnTo>
                <a:lnTo>
                  <a:pt x="149" y="364"/>
                </a:lnTo>
                <a:lnTo>
                  <a:pt x="149" y="360"/>
                </a:lnTo>
                <a:lnTo>
                  <a:pt x="150" y="356"/>
                </a:lnTo>
                <a:lnTo>
                  <a:pt x="151" y="352"/>
                </a:lnTo>
                <a:lnTo>
                  <a:pt x="152" y="346"/>
                </a:lnTo>
                <a:lnTo>
                  <a:pt x="153" y="338"/>
                </a:lnTo>
                <a:lnTo>
                  <a:pt x="154" y="330"/>
                </a:lnTo>
                <a:lnTo>
                  <a:pt x="155" y="322"/>
                </a:lnTo>
                <a:lnTo>
                  <a:pt x="156" y="312"/>
                </a:lnTo>
                <a:lnTo>
                  <a:pt x="157" y="302"/>
                </a:lnTo>
                <a:lnTo>
                  <a:pt x="158" y="291"/>
                </a:lnTo>
                <a:lnTo>
                  <a:pt x="159" y="281"/>
                </a:lnTo>
                <a:lnTo>
                  <a:pt x="160" y="271"/>
                </a:lnTo>
                <a:lnTo>
                  <a:pt x="160" y="261"/>
                </a:lnTo>
                <a:lnTo>
                  <a:pt x="161" y="253"/>
                </a:lnTo>
                <a:lnTo>
                  <a:pt x="162" y="245"/>
                </a:lnTo>
                <a:lnTo>
                  <a:pt x="162" y="238"/>
                </a:lnTo>
                <a:lnTo>
                  <a:pt x="162" y="231"/>
                </a:lnTo>
                <a:lnTo>
                  <a:pt x="162" y="227"/>
                </a:lnTo>
                <a:lnTo>
                  <a:pt x="160" y="232"/>
                </a:lnTo>
                <a:lnTo>
                  <a:pt x="158" y="236"/>
                </a:lnTo>
                <a:lnTo>
                  <a:pt x="155" y="240"/>
                </a:lnTo>
                <a:lnTo>
                  <a:pt x="153" y="243"/>
                </a:lnTo>
                <a:lnTo>
                  <a:pt x="151" y="245"/>
                </a:lnTo>
                <a:lnTo>
                  <a:pt x="149" y="247"/>
                </a:lnTo>
                <a:lnTo>
                  <a:pt x="148" y="249"/>
                </a:lnTo>
                <a:lnTo>
                  <a:pt x="145" y="250"/>
                </a:lnTo>
                <a:lnTo>
                  <a:pt x="143" y="251"/>
                </a:lnTo>
                <a:lnTo>
                  <a:pt x="141" y="252"/>
                </a:lnTo>
                <a:lnTo>
                  <a:pt x="139" y="253"/>
                </a:lnTo>
                <a:lnTo>
                  <a:pt x="137" y="253"/>
                </a:lnTo>
                <a:lnTo>
                  <a:pt x="134" y="253"/>
                </a:lnTo>
                <a:lnTo>
                  <a:pt x="132" y="254"/>
                </a:lnTo>
                <a:lnTo>
                  <a:pt x="131" y="254"/>
                </a:lnTo>
                <a:lnTo>
                  <a:pt x="128" y="255"/>
                </a:lnTo>
                <a:lnTo>
                  <a:pt x="126" y="256"/>
                </a:lnTo>
                <a:lnTo>
                  <a:pt x="124" y="256"/>
                </a:lnTo>
                <a:lnTo>
                  <a:pt x="123" y="255"/>
                </a:lnTo>
                <a:lnTo>
                  <a:pt x="122" y="255"/>
                </a:lnTo>
                <a:lnTo>
                  <a:pt x="120" y="254"/>
                </a:lnTo>
                <a:lnTo>
                  <a:pt x="119" y="253"/>
                </a:lnTo>
                <a:lnTo>
                  <a:pt x="118" y="253"/>
                </a:lnTo>
                <a:lnTo>
                  <a:pt x="116" y="252"/>
                </a:lnTo>
                <a:lnTo>
                  <a:pt x="115" y="250"/>
                </a:lnTo>
                <a:lnTo>
                  <a:pt x="114" y="248"/>
                </a:lnTo>
                <a:lnTo>
                  <a:pt x="112" y="246"/>
                </a:lnTo>
                <a:lnTo>
                  <a:pt x="111" y="243"/>
                </a:lnTo>
                <a:lnTo>
                  <a:pt x="110" y="241"/>
                </a:lnTo>
                <a:lnTo>
                  <a:pt x="108" y="238"/>
                </a:lnTo>
                <a:lnTo>
                  <a:pt x="107" y="235"/>
                </a:lnTo>
                <a:lnTo>
                  <a:pt x="105" y="233"/>
                </a:lnTo>
                <a:lnTo>
                  <a:pt x="104" y="231"/>
                </a:lnTo>
                <a:lnTo>
                  <a:pt x="103" y="230"/>
                </a:lnTo>
                <a:lnTo>
                  <a:pt x="102" y="230"/>
                </a:lnTo>
                <a:lnTo>
                  <a:pt x="102" y="231"/>
                </a:lnTo>
                <a:lnTo>
                  <a:pt x="103" y="234"/>
                </a:lnTo>
                <a:lnTo>
                  <a:pt x="104" y="237"/>
                </a:lnTo>
                <a:lnTo>
                  <a:pt x="105" y="239"/>
                </a:lnTo>
                <a:lnTo>
                  <a:pt x="105" y="242"/>
                </a:lnTo>
                <a:lnTo>
                  <a:pt x="106" y="245"/>
                </a:lnTo>
                <a:lnTo>
                  <a:pt x="107" y="248"/>
                </a:lnTo>
                <a:lnTo>
                  <a:pt x="107" y="251"/>
                </a:lnTo>
                <a:lnTo>
                  <a:pt x="108" y="253"/>
                </a:lnTo>
                <a:lnTo>
                  <a:pt x="107" y="256"/>
                </a:lnTo>
                <a:lnTo>
                  <a:pt x="107" y="259"/>
                </a:lnTo>
                <a:lnTo>
                  <a:pt x="104" y="254"/>
                </a:lnTo>
                <a:lnTo>
                  <a:pt x="102" y="251"/>
                </a:lnTo>
                <a:lnTo>
                  <a:pt x="99" y="246"/>
                </a:lnTo>
                <a:lnTo>
                  <a:pt x="96" y="242"/>
                </a:lnTo>
                <a:lnTo>
                  <a:pt x="94" y="238"/>
                </a:lnTo>
                <a:lnTo>
                  <a:pt x="84" y="225"/>
                </a:lnTo>
                <a:lnTo>
                  <a:pt x="81" y="221"/>
                </a:lnTo>
                <a:lnTo>
                  <a:pt x="77" y="216"/>
                </a:lnTo>
                <a:lnTo>
                  <a:pt x="74" y="212"/>
                </a:lnTo>
                <a:lnTo>
                  <a:pt x="72" y="208"/>
                </a:lnTo>
                <a:lnTo>
                  <a:pt x="69" y="203"/>
                </a:lnTo>
                <a:lnTo>
                  <a:pt x="67" y="199"/>
                </a:lnTo>
                <a:lnTo>
                  <a:pt x="65" y="194"/>
                </a:lnTo>
                <a:lnTo>
                  <a:pt x="64" y="190"/>
                </a:lnTo>
                <a:lnTo>
                  <a:pt x="63" y="187"/>
                </a:lnTo>
                <a:lnTo>
                  <a:pt x="61" y="185"/>
                </a:lnTo>
                <a:lnTo>
                  <a:pt x="58" y="184"/>
                </a:lnTo>
                <a:lnTo>
                  <a:pt x="56" y="183"/>
                </a:lnTo>
                <a:lnTo>
                  <a:pt x="52" y="183"/>
                </a:lnTo>
                <a:lnTo>
                  <a:pt x="49" y="183"/>
                </a:lnTo>
                <a:lnTo>
                  <a:pt x="45" y="182"/>
                </a:lnTo>
                <a:lnTo>
                  <a:pt x="39" y="182"/>
                </a:lnTo>
                <a:lnTo>
                  <a:pt x="36" y="181"/>
                </a:lnTo>
                <a:lnTo>
                  <a:pt x="32" y="180"/>
                </a:lnTo>
                <a:lnTo>
                  <a:pt x="30" y="180"/>
                </a:lnTo>
                <a:lnTo>
                  <a:pt x="27" y="178"/>
                </a:lnTo>
                <a:lnTo>
                  <a:pt x="25" y="175"/>
                </a:lnTo>
                <a:lnTo>
                  <a:pt x="24" y="171"/>
                </a:lnTo>
                <a:lnTo>
                  <a:pt x="24" y="166"/>
                </a:lnTo>
                <a:lnTo>
                  <a:pt x="23" y="162"/>
                </a:lnTo>
                <a:lnTo>
                  <a:pt x="22" y="157"/>
                </a:lnTo>
                <a:lnTo>
                  <a:pt x="20" y="149"/>
                </a:lnTo>
                <a:lnTo>
                  <a:pt x="18" y="140"/>
                </a:lnTo>
                <a:lnTo>
                  <a:pt x="17" y="136"/>
                </a:lnTo>
                <a:lnTo>
                  <a:pt x="16" y="132"/>
                </a:lnTo>
                <a:lnTo>
                  <a:pt x="16" y="129"/>
                </a:lnTo>
                <a:lnTo>
                  <a:pt x="15" y="125"/>
                </a:lnTo>
                <a:lnTo>
                  <a:pt x="15" y="121"/>
                </a:lnTo>
                <a:lnTo>
                  <a:pt x="14" y="118"/>
                </a:lnTo>
                <a:lnTo>
                  <a:pt x="14" y="114"/>
                </a:lnTo>
                <a:lnTo>
                  <a:pt x="14" y="111"/>
                </a:lnTo>
                <a:lnTo>
                  <a:pt x="15" y="108"/>
                </a:lnTo>
                <a:lnTo>
                  <a:pt x="15" y="106"/>
                </a:lnTo>
                <a:lnTo>
                  <a:pt x="16" y="102"/>
                </a:lnTo>
                <a:lnTo>
                  <a:pt x="17" y="98"/>
                </a:lnTo>
                <a:lnTo>
                  <a:pt x="20" y="94"/>
                </a:lnTo>
                <a:lnTo>
                  <a:pt x="23" y="89"/>
                </a:lnTo>
                <a:lnTo>
                  <a:pt x="27" y="83"/>
                </a:lnTo>
                <a:lnTo>
                  <a:pt x="31" y="78"/>
                </a:lnTo>
                <a:lnTo>
                  <a:pt x="36" y="72"/>
                </a:lnTo>
                <a:lnTo>
                  <a:pt x="41" y="67"/>
                </a:lnTo>
                <a:lnTo>
                  <a:pt x="46" y="61"/>
                </a:lnTo>
                <a:lnTo>
                  <a:pt x="52" y="56"/>
                </a:lnTo>
                <a:lnTo>
                  <a:pt x="58" y="52"/>
                </a:lnTo>
                <a:lnTo>
                  <a:pt x="65" y="48"/>
                </a:lnTo>
                <a:lnTo>
                  <a:pt x="70" y="45"/>
                </a:lnTo>
                <a:lnTo>
                  <a:pt x="76" y="42"/>
                </a:lnTo>
                <a:lnTo>
                  <a:pt x="82" y="41"/>
                </a:lnTo>
                <a:lnTo>
                  <a:pt x="87" y="40"/>
                </a:lnTo>
                <a:lnTo>
                  <a:pt x="95" y="40"/>
                </a:lnTo>
                <a:lnTo>
                  <a:pt x="101" y="40"/>
                </a:lnTo>
                <a:lnTo>
                  <a:pt x="108" y="41"/>
                </a:lnTo>
                <a:lnTo>
                  <a:pt x="113" y="42"/>
                </a:lnTo>
                <a:lnTo>
                  <a:pt x="118" y="43"/>
                </a:lnTo>
                <a:lnTo>
                  <a:pt x="122" y="44"/>
                </a:lnTo>
                <a:lnTo>
                  <a:pt x="125" y="45"/>
                </a:lnTo>
                <a:lnTo>
                  <a:pt x="128" y="47"/>
                </a:lnTo>
                <a:lnTo>
                  <a:pt x="131" y="49"/>
                </a:lnTo>
                <a:lnTo>
                  <a:pt x="134" y="51"/>
                </a:lnTo>
                <a:lnTo>
                  <a:pt x="136" y="53"/>
                </a:lnTo>
                <a:lnTo>
                  <a:pt x="138" y="56"/>
                </a:lnTo>
                <a:lnTo>
                  <a:pt x="141" y="58"/>
                </a:lnTo>
                <a:lnTo>
                  <a:pt x="143" y="62"/>
                </a:lnTo>
                <a:lnTo>
                  <a:pt x="145" y="65"/>
                </a:lnTo>
                <a:lnTo>
                  <a:pt x="147" y="69"/>
                </a:lnTo>
                <a:lnTo>
                  <a:pt x="144" y="61"/>
                </a:lnTo>
                <a:lnTo>
                  <a:pt x="142" y="54"/>
                </a:lnTo>
                <a:lnTo>
                  <a:pt x="140" y="48"/>
                </a:lnTo>
                <a:lnTo>
                  <a:pt x="138" y="42"/>
                </a:lnTo>
                <a:lnTo>
                  <a:pt x="137" y="37"/>
                </a:lnTo>
                <a:lnTo>
                  <a:pt x="136" y="33"/>
                </a:lnTo>
                <a:lnTo>
                  <a:pt x="135" y="28"/>
                </a:lnTo>
                <a:lnTo>
                  <a:pt x="135" y="24"/>
                </a:lnTo>
                <a:lnTo>
                  <a:pt x="134" y="20"/>
                </a:lnTo>
                <a:lnTo>
                  <a:pt x="134" y="17"/>
                </a:lnTo>
                <a:lnTo>
                  <a:pt x="134" y="10"/>
                </a:lnTo>
                <a:lnTo>
                  <a:pt x="134" y="7"/>
                </a:lnTo>
                <a:lnTo>
                  <a:pt x="134" y="5"/>
                </a:lnTo>
                <a:lnTo>
                  <a:pt x="135" y="2"/>
                </a:lnTo>
                <a:lnTo>
                  <a:pt x="135" y="0"/>
                </a:lnTo>
                <a:lnTo>
                  <a:pt x="130" y="1"/>
                </a:lnTo>
                <a:lnTo>
                  <a:pt x="124" y="3"/>
                </a:lnTo>
                <a:lnTo>
                  <a:pt x="118" y="5"/>
                </a:lnTo>
                <a:lnTo>
                  <a:pt x="110" y="8"/>
                </a:lnTo>
                <a:lnTo>
                  <a:pt x="101" y="11"/>
                </a:lnTo>
                <a:lnTo>
                  <a:pt x="93" y="15"/>
                </a:lnTo>
                <a:lnTo>
                  <a:pt x="84" y="19"/>
                </a:lnTo>
                <a:lnTo>
                  <a:pt x="74" y="23"/>
                </a:lnTo>
                <a:lnTo>
                  <a:pt x="65" y="28"/>
                </a:lnTo>
                <a:lnTo>
                  <a:pt x="56" y="32"/>
                </a:lnTo>
                <a:lnTo>
                  <a:pt x="47" y="36"/>
                </a:lnTo>
                <a:lnTo>
                  <a:pt x="40" y="41"/>
                </a:lnTo>
                <a:lnTo>
                  <a:pt x="33" y="46"/>
                </a:lnTo>
                <a:lnTo>
                  <a:pt x="27" y="51"/>
                </a:lnTo>
                <a:lnTo>
                  <a:pt x="23" y="56"/>
                </a:lnTo>
                <a:lnTo>
                  <a:pt x="20" y="60"/>
                </a:lnTo>
              </a:path>
            </a:pathLst>
          </a:custGeom>
          <a:solidFill>
            <a:srgbClr val="984C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6384925" y="3389313"/>
            <a:ext cx="227013" cy="238125"/>
          </a:xfrm>
          <a:custGeom>
            <a:rect b="b" l="l" r="r" t="t"/>
            <a:pathLst>
              <a:path extrusionOk="0" h="150" w="143">
                <a:moveTo>
                  <a:pt x="134" y="133"/>
                </a:moveTo>
                <a:lnTo>
                  <a:pt x="130" y="137"/>
                </a:lnTo>
                <a:lnTo>
                  <a:pt x="124" y="142"/>
                </a:lnTo>
                <a:lnTo>
                  <a:pt x="118" y="145"/>
                </a:lnTo>
                <a:lnTo>
                  <a:pt x="113" y="147"/>
                </a:lnTo>
                <a:lnTo>
                  <a:pt x="107" y="148"/>
                </a:lnTo>
                <a:lnTo>
                  <a:pt x="102" y="149"/>
                </a:lnTo>
                <a:lnTo>
                  <a:pt x="96" y="148"/>
                </a:lnTo>
                <a:lnTo>
                  <a:pt x="91" y="147"/>
                </a:lnTo>
                <a:lnTo>
                  <a:pt x="86" y="145"/>
                </a:lnTo>
                <a:lnTo>
                  <a:pt x="82" y="143"/>
                </a:lnTo>
                <a:lnTo>
                  <a:pt x="77" y="140"/>
                </a:lnTo>
                <a:lnTo>
                  <a:pt x="72" y="137"/>
                </a:lnTo>
                <a:lnTo>
                  <a:pt x="68" y="134"/>
                </a:lnTo>
                <a:lnTo>
                  <a:pt x="65" y="129"/>
                </a:lnTo>
                <a:lnTo>
                  <a:pt x="62" y="125"/>
                </a:lnTo>
                <a:lnTo>
                  <a:pt x="59" y="120"/>
                </a:lnTo>
                <a:lnTo>
                  <a:pt x="58" y="117"/>
                </a:lnTo>
                <a:lnTo>
                  <a:pt x="55" y="113"/>
                </a:lnTo>
                <a:lnTo>
                  <a:pt x="52" y="111"/>
                </a:lnTo>
                <a:lnTo>
                  <a:pt x="49" y="109"/>
                </a:lnTo>
                <a:lnTo>
                  <a:pt x="46" y="106"/>
                </a:lnTo>
                <a:lnTo>
                  <a:pt x="43" y="104"/>
                </a:lnTo>
                <a:lnTo>
                  <a:pt x="40" y="102"/>
                </a:lnTo>
                <a:lnTo>
                  <a:pt x="36" y="99"/>
                </a:lnTo>
                <a:lnTo>
                  <a:pt x="32" y="95"/>
                </a:lnTo>
                <a:lnTo>
                  <a:pt x="29" y="93"/>
                </a:lnTo>
                <a:lnTo>
                  <a:pt x="26" y="91"/>
                </a:lnTo>
                <a:lnTo>
                  <a:pt x="24" y="89"/>
                </a:lnTo>
                <a:lnTo>
                  <a:pt x="22" y="87"/>
                </a:lnTo>
                <a:lnTo>
                  <a:pt x="21" y="84"/>
                </a:lnTo>
                <a:lnTo>
                  <a:pt x="20" y="81"/>
                </a:lnTo>
                <a:lnTo>
                  <a:pt x="18" y="79"/>
                </a:lnTo>
                <a:lnTo>
                  <a:pt x="16" y="77"/>
                </a:lnTo>
                <a:lnTo>
                  <a:pt x="14" y="76"/>
                </a:lnTo>
                <a:lnTo>
                  <a:pt x="12" y="74"/>
                </a:lnTo>
                <a:lnTo>
                  <a:pt x="7" y="71"/>
                </a:lnTo>
                <a:lnTo>
                  <a:pt x="5" y="69"/>
                </a:lnTo>
                <a:lnTo>
                  <a:pt x="3" y="67"/>
                </a:lnTo>
                <a:lnTo>
                  <a:pt x="2" y="65"/>
                </a:lnTo>
                <a:lnTo>
                  <a:pt x="1" y="63"/>
                </a:lnTo>
                <a:lnTo>
                  <a:pt x="0" y="61"/>
                </a:lnTo>
                <a:lnTo>
                  <a:pt x="1" y="58"/>
                </a:lnTo>
                <a:lnTo>
                  <a:pt x="2" y="55"/>
                </a:lnTo>
                <a:lnTo>
                  <a:pt x="5" y="51"/>
                </a:lnTo>
                <a:lnTo>
                  <a:pt x="8" y="46"/>
                </a:lnTo>
                <a:lnTo>
                  <a:pt x="12" y="41"/>
                </a:lnTo>
                <a:lnTo>
                  <a:pt x="14" y="39"/>
                </a:lnTo>
                <a:lnTo>
                  <a:pt x="18" y="36"/>
                </a:lnTo>
                <a:lnTo>
                  <a:pt x="22" y="32"/>
                </a:lnTo>
                <a:lnTo>
                  <a:pt x="28" y="28"/>
                </a:lnTo>
                <a:lnTo>
                  <a:pt x="35" y="23"/>
                </a:lnTo>
                <a:lnTo>
                  <a:pt x="41" y="19"/>
                </a:lnTo>
                <a:lnTo>
                  <a:pt x="48" y="14"/>
                </a:lnTo>
                <a:lnTo>
                  <a:pt x="57" y="11"/>
                </a:lnTo>
                <a:lnTo>
                  <a:pt x="64" y="7"/>
                </a:lnTo>
                <a:lnTo>
                  <a:pt x="72" y="4"/>
                </a:lnTo>
                <a:lnTo>
                  <a:pt x="81" y="2"/>
                </a:lnTo>
                <a:lnTo>
                  <a:pt x="88" y="0"/>
                </a:lnTo>
                <a:lnTo>
                  <a:pt x="96" y="0"/>
                </a:lnTo>
                <a:lnTo>
                  <a:pt x="103" y="0"/>
                </a:lnTo>
                <a:lnTo>
                  <a:pt x="109" y="3"/>
                </a:lnTo>
                <a:lnTo>
                  <a:pt x="115" y="6"/>
                </a:lnTo>
                <a:lnTo>
                  <a:pt x="117" y="9"/>
                </a:lnTo>
                <a:lnTo>
                  <a:pt x="119" y="11"/>
                </a:lnTo>
                <a:lnTo>
                  <a:pt x="121" y="13"/>
                </a:lnTo>
                <a:lnTo>
                  <a:pt x="122" y="16"/>
                </a:lnTo>
                <a:lnTo>
                  <a:pt x="124" y="19"/>
                </a:lnTo>
                <a:lnTo>
                  <a:pt x="125" y="22"/>
                </a:lnTo>
                <a:lnTo>
                  <a:pt x="127" y="25"/>
                </a:lnTo>
                <a:lnTo>
                  <a:pt x="128" y="28"/>
                </a:lnTo>
                <a:lnTo>
                  <a:pt x="129" y="31"/>
                </a:lnTo>
                <a:lnTo>
                  <a:pt x="130" y="34"/>
                </a:lnTo>
                <a:lnTo>
                  <a:pt x="130" y="37"/>
                </a:lnTo>
                <a:lnTo>
                  <a:pt x="131" y="39"/>
                </a:lnTo>
                <a:lnTo>
                  <a:pt x="132" y="42"/>
                </a:lnTo>
                <a:lnTo>
                  <a:pt x="133" y="45"/>
                </a:lnTo>
                <a:lnTo>
                  <a:pt x="133" y="47"/>
                </a:lnTo>
                <a:lnTo>
                  <a:pt x="134" y="50"/>
                </a:lnTo>
                <a:lnTo>
                  <a:pt x="135" y="52"/>
                </a:lnTo>
                <a:lnTo>
                  <a:pt x="136" y="56"/>
                </a:lnTo>
                <a:lnTo>
                  <a:pt x="137" y="60"/>
                </a:lnTo>
                <a:lnTo>
                  <a:pt x="138" y="64"/>
                </a:lnTo>
                <a:lnTo>
                  <a:pt x="139" y="70"/>
                </a:lnTo>
                <a:lnTo>
                  <a:pt x="140" y="76"/>
                </a:lnTo>
                <a:lnTo>
                  <a:pt x="141" y="82"/>
                </a:lnTo>
                <a:lnTo>
                  <a:pt x="142" y="88"/>
                </a:lnTo>
                <a:lnTo>
                  <a:pt x="142" y="94"/>
                </a:lnTo>
                <a:lnTo>
                  <a:pt x="142" y="101"/>
                </a:lnTo>
                <a:lnTo>
                  <a:pt x="142" y="107"/>
                </a:lnTo>
                <a:lnTo>
                  <a:pt x="142" y="112"/>
                </a:lnTo>
                <a:lnTo>
                  <a:pt x="141" y="118"/>
                </a:lnTo>
                <a:lnTo>
                  <a:pt x="139" y="124"/>
                </a:lnTo>
                <a:lnTo>
                  <a:pt x="137" y="129"/>
                </a:lnTo>
                <a:lnTo>
                  <a:pt x="134" y="133"/>
                </a:lnTo>
              </a:path>
            </a:pathLst>
          </a:custGeom>
          <a:solidFill>
            <a:srgbClr val="F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6554788" y="3489325"/>
            <a:ext cx="44450" cy="57150"/>
          </a:xfrm>
          <a:custGeom>
            <a:rect b="b" l="l" r="r" t="t"/>
            <a:pathLst>
              <a:path extrusionOk="0" h="36" w="28">
                <a:moveTo>
                  <a:pt x="17" y="1"/>
                </a:moveTo>
                <a:lnTo>
                  <a:pt x="20" y="0"/>
                </a:lnTo>
                <a:lnTo>
                  <a:pt x="21" y="0"/>
                </a:lnTo>
                <a:lnTo>
                  <a:pt x="23" y="1"/>
                </a:lnTo>
                <a:lnTo>
                  <a:pt x="24" y="2"/>
                </a:lnTo>
                <a:lnTo>
                  <a:pt x="25" y="3"/>
                </a:lnTo>
                <a:lnTo>
                  <a:pt x="25" y="4"/>
                </a:lnTo>
                <a:lnTo>
                  <a:pt x="25" y="7"/>
                </a:lnTo>
                <a:lnTo>
                  <a:pt x="26" y="9"/>
                </a:lnTo>
                <a:lnTo>
                  <a:pt x="26" y="11"/>
                </a:lnTo>
                <a:lnTo>
                  <a:pt x="26" y="20"/>
                </a:lnTo>
                <a:lnTo>
                  <a:pt x="26" y="22"/>
                </a:lnTo>
                <a:lnTo>
                  <a:pt x="26" y="26"/>
                </a:lnTo>
                <a:lnTo>
                  <a:pt x="26" y="29"/>
                </a:lnTo>
                <a:lnTo>
                  <a:pt x="27" y="32"/>
                </a:lnTo>
                <a:lnTo>
                  <a:pt x="27" y="33"/>
                </a:lnTo>
                <a:lnTo>
                  <a:pt x="26" y="34"/>
                </a:lnTo>
                <a:lnTo>
                  <a:pt x="25" y="35"/>
                </a:lnTo>
                <a:lnTo>
                  <a:pt x="24" y="35"/>
                </a:lnTo>
                <a:lnTo>
                  <a:pt x="21" y="35"/>
                </a:lnTo>
                <a:lnTo>
                  <a:pt x="20" y="35"/>
                </a:lnTo>
                <a:lnTo>
                  <a:pt x="17" y="35"/>
                </a:lnTo>
                <a:lnTo>
                  <a:pt x="15" y="34"/>
                </a:lnTo>
                <a:lnTo>
                  <a:pt x="12" y="33"/>
                </a:lnTo>
                <a:lnTo>
                  <a:pt x="10" y="32"/>
                </a:lnTo>
                <a:lnTo>
                  <a:pt x="8" y="32"/>
                </a:lnTo>
                <a:lnTo>
                  <a:pt x="6" y="31"/>
                </a:lnTo>
                <a:lnTo>
                  <a:pt x="4" y="29"/>
                </a:lnTo>
                <a:lnTo>
                  <a:pt x="2" y="28"/>
                </a:lnTo>
                <a:lnTo>
                  <a:pt x="1" y="26"/>
                </a:lnTo>
                <a:lnTo>
                  <a:pt x="0" y="26"/>
                </a:lnTo>
                <a:lnTo>
                  <a:pt x="0" y="23"/>
                </a:lnTo>
                <a:lnTo>
                  <a:pt x="1" y="21"/>
                </a:lnTo>
                <a:lnTo>
                  <a:pt x="1" y="19"/>
                </a:lnTo>
                <a:lnTo>
                  <a:pt x="1" y="17"/>
                </a:lnTo>
                <a:lnTo>
                  <a:pt x="2" y="15"/>
                </a:lnTo>
                <a:lnTo>
                  <a:pt x="2" y="13"/>
                </a:lnTo>
                <a:lnTo>
                  <a:pt x="2" y="11"/>
                </a:lnTo>
                <a:lnTo>
                  <a:pt x="3" y="9"/>
                </a:lnTo>
                <a:lnTo>
                  <a:pt x="5" y="8"/>
                </a:lnTo>
                <a:lnTo>
                  <a:pt x="6" y="6"/>
                </a:lnTo>
                <a:lnTo>
                  <a:pt x="7" y="4"/>
                </a:lnTo>
                <a:lnTo>
                  <a:pt x="9" y="3"/>
                </a:lnTo>
                <a:lnTo>
                  <a:pt x="11" y="2"/>
                </a:lnTo>
                <a:lnTo>
                  <a:pt x="12" y="2"/>
                </a:lnTo>
                <a:lnTo>
                  <a:pt x="15" y="1"/>
                </a:lnTo>
                <a:lnTo>
                  <a:pt x="17" y="1"/>
                </a:lnTo>
              </a:path>
            </a:pathLst>
          </a:custGeom>
          <a:solidFill>
            <a:srgbClr val="F299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6235700" y="3132138"/>
            <a:ext cx="214313" cy="382587"/>
          </a:xfrm>
          <a:custGeom>
            <a:rect b="b" l="l" r="r" t="t"/>
            <a:pathLst>
              <a:path extrusionOk="0" h="241" w="135">
                <a:moveTo>
                  <a:pt x="134" y="116"/>
                </a:moveTo>
                <a:lnTo>
                  <a:pt x="132" y="119"/>
                </a:lnTo>
                <a:lnTo>
                  <a:pt x="129" y="123"/>
                </a:lnTo>
                <a:lnTo>
                  <a:pt x="125" y="128"/>
                </a:lnTo>
                <a:lnTo>
                  <a:pt x="121" y="133"/>
                </a:lnTo>
                <a:lnTo>
                  <a:pt x="116" y="139"/>
                </a:lnTo>
                <a:lnTo>
                  <a:pt x="111" y="145"/>
                </a:lnTo>
                <a:lnTo>
                  <a:pt x="105" y="152"/>
                </a:lnTo>
                <a:lnTo>
                  <a:pt x="95" y="166"/>
                </a:lnTo>
                <a:lnTo>
                  <a:pt x="90" y="173"/>
                </a:lnTo>
                <a:lnTo>
                  <a:pt x="85" y="180"/>
                </a:lnTo>
                <a:lnTo>
                  <a:pt x="81" y="185"/>
                </a:lnTo>
                <a:lnTo>
                  <a:pt x="78" y="191"/>
                </a:lnTo>
                <a:lnTo>
                  <a:pt x="76" y="196"/>
                </a:lnTo>
                <a:lnTo>
                  <a:pt x="75" y="201"/>
                </a:lnTo>
                <a:lnTo>
                  <a:pt x="75" y="204"/>
                </a:lnTo>
                <a:lnTo>
                  <a:pt x="75" y="208"/>
                </a:lnTo>
                <a:lnTo>
                  <a:pt x="75" y="211"/>
                </a:lnTo>
                <a:lnTo>
                  <a:pt x="75" y="214"/>
                </a:lnTo>
                <a:lnTo>
                  <a:pt x="74" y="217"/>
                </a:lnTo>
                <a:lnTo>
                  <a:pt x="74" y="220"/>
                </a:lnTo>
                <a:lnTo>
                  <a:pt x="73" y="221"/>
                </a:lnTo>
                <a:lnTo>
                  <a:pt x="73" y="224"/>
                </a:lnTo>
                <a:lnTo>
                  <a:pt x="72" y="227"/>
                </a:lnTo>
                <a:lnTo>
                  <a:pt x="71" y="229"/>
                </a:lnTo>
                <a:lnTo>
                  <a:pt x="70" y="231"/>
                </a:lnTo>
                <a:lnTo>
                  <a:pt x="69" y="233"/>
                </a:lnTo>
                <a:lnTo>
                  <a:pt x="68" y="235"/>
                </a:lnTo>
                <a:lnTo>
                  <a:pt x="67" y="237"/>
                </a:lnTo>
                <a:lnTo>
                  <a:pt x="66" y="238"/>
                </a:lnTo>
                <a:lnTo>
                  <a:pt x="64" y="240"/>
                </a:lnTo>
                <a:lnTo>
                  <a:pt x="63" y="240"/>
                </a:lnTo>
                <a:lnTo>
                  <a:pt x="61" y="240"/>
                </a:lnTo>
                <a:lnTo>
                  <a:pt x="60" y="240"/>
                </a:lnTo>
                <a:lnTo>
                  <a:pt x="56" y="240"/>
                </a:lnTo>
                <a:lnTo>
                  <a:pt x="55" y="239"/>
                </a:lnTo>
                <a:lnTo>
                  <a:pt x="53" y="238"/>
                </a:lnTo>
                <a:lnTo>
                  <a:pt x="51" y="237"/>
                </a:lnTo>
                <a:lnTo>
                  <a:pt x="49" y="236"/>
                </a:lnTo>
                <a:lnTo>
                  <a:pt x="47" y="235"/>
                </a:lnTo>
                <a:lnTo>
                  <a:pt x="46" y="234"/>
                </a:lnTo>
                <a:lnTo>
                  <a:pt x="44" y="232"/>
                </a:lnTo>
                <a:lnTo>
                  <a:pt x="42" y="230"/>
                </a:lnTo>
                <a:lnTo>
                  <a:pt x="40" y="228"/>
                </a:lnTo>
                <a:lnTo>
                  <a:pt x="38" y="225"/>
                </a:lnTo>
                <a:lnTo>
                  <a:pt x="37" y="223"/>
                </a:lnTo>
                <a:lnTo>
                  <a:pt x="35" y="220"/>
                </a:lnTo>
                <a:lnTo>
                  <a:pt x="34" y="218"/>
                </a:lnTo>
                <a:lnTo>
                  <a:pt x="32" y="215"/>
                </a:lnTo>
                <a:lnTo>
                  <a:pt x="30" y="212"/>
                </a:lnTo>
                <a:lnTo>
                  <a:pt x="28" y="208"/>
                </a:lnTo>
                <a:lnTo>
                  <a:pt x="25" y="204"/>
                </a:lnTo>
                <a:lnTo>
                  <a:pt x="22" y="199"/>
                </a:lnTo>
                <a:lnTo>
                  <a:pt x="19" y="195"/>
                </a:lnTo>
                <a:lnTo>
                  <a:pt x="17" y="190"/>
                </a:lnTo>
                <a:lnTo>
                  <a:pt x="14" y="184"/>
                </a:lnTo>
                <a:lnTo>
                  <a:pt x="11" y="180"/>
                </a:lnTo>
                <a:lnTo>
                  <a:pt x="10" y="174"/>
                </a:lnTo>
                <a:lnTo>
                  <a:pt x="8" y="168"/>
                </a:lnTo>
                <a:lnTo>
                  <a:pt x="7" y="162"/>
                </a:lnTo>
                <a:lnTo>
                  <a:pt x="5" y="156"/>
                </a:lnTo>
                <a:lnTo>
                  <a:pt x="5" y="150"/>
                </a:lnTo>
                <a:lnTo>
                  <a:pt x="4" y="144"/>
                </a:lnTo>
                <a:lnTo>
                  <a:pt x="3" y="138"/>
                </a:lnTo>
                <a:lnTo>
                  <a:pt x="3" y="129"/>
                </a:lnTo>
                <a:lnTo>
                  <a:pt x="2" y="119"/>
                </a:lnTo>
                <a:lnTo>
                  <a:pt x="2" y="108"/>
                </a:lnTo>
                <a:lnTo>
                  <a:pt x="1" y="97"/>
                </a:lnTo>
                <a:lnTo>
                  <a:pt x="1" y="85"/>
                </a:lnTo>
                <a:lnTo>
                  <a:pt x="1" y="72"/>
                </a:lnTo>
                <a:lnTo>
                  <a:pt x="1" y="60"/>
                </a:lnTo>
                <a:lnTo>
                  <a:pt x="0" y="49"/>
                </a:lnTo>
                <a:lnTo>
                  <a:pt x="0" y="37"/>
                </a:lnTo>
                <a:lnTo>
                  <a:pt x="0" y="27"/>
                </a:lnTo>
                <a:lnTo>
                  <a:pt x="0" y="19"/>
                </a:lnTo>
                <a:lnTo>
                  <a:pt x="0" y="0"/>
                </a:lnTo>
                <a:lnTo>
                  <a:pt x="82" y="48"/>
                </a:lnTo>
                <a:lnTo>
                  <a:pt x="134" y="116"/>
                </a:lnTo>
              </a:path>
            </a:pathLst>
          </a:custGeom>
          <a:solidFill>
            <a:srgbClr val="F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329363" y="3546475"/>
            <a:ext cx="120650" cy="131763"/>
          </a:xfrm>
          <a:custGeom>
            <a:rect b="b" l="l" r="r" t="t"/>
            <a:pathLst>
              <a:path extrusionOk="0" h="83" w="76">
                <a:moveTo>
                  <a:pt x="21" y="2"/>
                </a:moveTo>
                <a:lnTo>
                  <a:pt x="21" y="1"/>
                </a:lnTo>
                <a:lnTo>
                  <a:pt x="21" y="0"/>
                </a:lnTo>
                <a:lnTo>
                  <a:pt x="20" y="1"/>
                </a:lnTo>
                <a:lnTo>
                  <a:pt x="20" y="2"/>
                </a:lnTo>
                <a:lnTo>
                  <a:pt x="19" y="3"/>
                </a:lnTo>
                <a:lnTo>
                  <a:pt x="19" y="5"/>
                </a:lnTo>
                <a:lnTo>
                  <a:pt x="18" y="7"/>
                </a:lnTo>
                <a:lnTo>
                  <a:pt x="17" y="9"/>
                </a:lnTo>
                <a:lnTo>
                  <a:pt x="16" y="12"/>
                </a:lnTo>
                <a:lnTo>
                  <a:pt x="15" y="15"/>
                </a:lnTo>
                <a:lnTo>
                  <a:pt x="13" y="18"/>
                </a:lnTo>
                <a:lnTo>
                  <a:pt x="12" y="20"/>
                </a:lnTo>
                <a:lnTo>
                  <a:pt x="10" y="22"/>
                </a:lnTo>
                <a:lnTo>
                  <a:pt x="9" y="25"/>
                </a:lnTo>
                <a:lnTo>
                  <a:pt x="7" y="27"/>
                </a:lnTo>
                <a:lnTo>
                  <a:pt x="6" y="29"/>
                </a:lnTo>
                <a:lnTo>
                  <a:pt x="5" y="30"/>
                </a:lnTo>
                <a:lnTo>
                  <a:pt x="4" y="32"/>
                </a:lnTo>
                <a:lnTo>
                  <a:pt x="3" y="34"/>
                </a:lnTo>
                <a:lnTo>
                  <a:pt x="2" y="36"/>
                </a:lnTo>
                <a:lnTo>
                  <a:pt x="1" y="38"/>
                </a:lnTo>
                <a:lnTo>
                  <a:pt x="1" y="41"/>
                </a:lnTo>
                <a:lnTo>
                  <a:pt x="0" y="44"/>
                </a:lnTo>
                <a:lnTo>
                  <a:pt x="0" y="47"/>
                </a:lnTo>
                <a:lnTo>
                  <a:pt x="0" y="48"/>
                </a:lnTo>
                <a:lnTo>
                  <a:pt x="0" y="51"/>
                </a:lnTo>
                <a:lnTo>
                  <a:pt x="0" y="54"/>
                </a:lnTo>
                <a:lnTo>
                  <a:pt x="0" y="57"/>
                </a:lnTo>
                <a:lnTo>
                  <a:pt x="1" y="60"/>
                </a:lnTo>
                <a:lnTo>
                  <a:pt x="1" y="62"/>
                </a:lnTo>
                <a:lnTo>
                  <a:pt x="2" y="64"/>
                </a:lnTo>
                <a:lnTo>
                  <a:pt x="3" y="67"/>
                </a:lnTo>
                <a:lnTo>
                  <a:pt x="4" y="69"/>
                </a:lnTo>
                <a:lnTo>
                  <a:pt x="5" y="71"/>
                </a:lnTo>
                <a:lnTo>
                  <a:pt x="6" y="74"/>
                </a:lnTo>
                <a:lnTo>
                  <a:pt x="9" y="75"/>
                </a:lnTo>
                <a:lnTo>
                  <a:pt x="12" y="77"/>
                </a:lnTo>
                <a:lnTo>
                  <a:pt x="15" y="79"/>
                </a:lnTo>
                <a:lnTo>
                  <a:pt x="18" y="80"/>
                </a:lnTo>
                <a:lnTo>
                  <a:pt x="20" y="81"/>
                </a:lnTo>
                <a:lnTo>
                  <a:pt x="24" y="82"/>
                </a:lnTo>
                <a:lnTo>
                  <a:pt x="27" y="82"/>
                </a:lnTo>
                <a:lnTo>
                  <a:pt x="31" y="81"/>
                </a:lnTo>
                <a:lnTo>
                  <a:pt x="33" y="80"/>
                </a:lnTo>
                <a:lnTo>
                  <a:pt x="37" y="77"/>
                </a:lnTo>
                <a:lnTo>
                  <a:pt x="40" y="75"/>
                </a:lnTo>
                <a:lnTo>
                  <a:pt x="42" y="72"/>
                </a:lnTo>
                <a:lnTo>
                  <a:pt x="44" y="67"/>
                </a:lnTo>
                <a:lnTo>
                  <a:pt x="46" y="63"/>
                </a:lnTo>
                <a:lnTo>
                  <a:pt x="48" y="61"/>
                </a:lnTo>
                <a:lnTo>
                  <a:pt x="50" y="59"/>
                </a:lnTo>
                <a:lnTo>
                  <a:pt x="52" y="58"/>
                </a:lnTo>
                <a:lnTo>
                  <a:pt x="54" y="57"/>
                </a:lnTo>
                <a:lnTo>
                  <a:pt x="56" y="58"/>
                </a:lnTo>
                <a:lnTo>
                  <a:pt x="57" y="58"/>
                </a:lnTo>
                <a:lnTo>
                  <a:pt x="59" y="59"/>
                </a:lnTo>
                <a:lnTo>
                  <a:pt x="61" y="61"/>
                </a:lnTo>
                <a:lnTo>
                  <a:pt x="62" y="62"/>
                </a:lnTo>
                <a:lnTo>
                  <a:pt x="64" y="62"/>
                </a:lnTo>
                <a:lnTo>
                  <a:pt x="65" y="63"/>
                </a:lnTo>
                <a:lnTo>
                  <a:pt x="67" y="64"/>
                </a:lnTo>
                <a:lnTo>
                  <a:pt x="69" y="64"/>
                </a:lnTo>
                <a:lnTo>
                  <a:pt x="71" y="62"/>
                </a:lnTo>
                <a:lnTo>
                  <a:pt x="72" y="62"/>
                </a:lnTo>
                <a:lnTo>
                  <a:pt x="73" y="60"/>
                </a:lnTo>
                <a:lnTo>
                  <a:pt x="74" y="58"/>
                </a:lnTo>
                <a:lnTo>
                  <a:pt x="75" y="56"/>
                </a:lnTo>
                <a:lnTo>
                  <a:pt x="75" y="54"/>
                </a:lnTo>
                <a:lnTo>
                  <a:pt x="75" y="52"/>
                </a:lnTo>
                <a:lnTo>
                  <a:pt x="74" y="50"/>
                </a:lnTo>
                <a:lnTo>
                  <a:pt x="73" y="48"/>
                </a:lnTo>
                <a:lnTo>
                  <a:pt x="71" y="47"/>
                </a:lnTo>
                <a:lnTo>
                  <a:pt x="69" y="45"/>
                </a:lnTo>
                <a:lnTo>
                  <a:pt x="68" y="43"/>
                </a:lnTo>
                <a:lnTo>
                  <a:pt x="64" y="41"/>
                </a:lnTo>
                <a:lnTo>
                  <a:pt x="60" y="39"/>
                </a:lnTo>
                <a:lnTo>
                  <a:pt x="56" y="38"/>
                </a:lnTo>
                <a:lnTo>
                  <a:pt x="50" y="37"/>
                </a:lnTo>
                <a:lnTo>
                  <a:pt x="44" y="36"/>
                </a:lnTo>
                <a:lnTo>
                  <a:pt x="43" y="36"/>
                </a:lnTo>
                <a:lnTo>
                  <a:pt x="40" y="35"/>
                </a:lnTo>
                <a:lnTo>
                  <a:pt x="38" y="35"/>
                </a:lnTo>
                <a:lnTo>
                  <a:pt x="36" y="34"/>
                </a:lnTo>
                <a:lnTo>
                  <a:pt x="34" y="33"/>
                </a:lnTo>
                <a:lnTo>
                  <a:pt x="32" y="32"/>
                </a:lnTo>
                <a:lnTo>
                  <a:pt x="31" y="30"/>
                </a:lnTo>
                <a:lnTo>
                  <a:pt x="29" y="27"/>
                </a:lnTo>
                <a:lnTo>
                  <a:pt x="27" y="25"/>
                </a:lnTo>
                <a:lnTo>
                  <a:pt x="26" y="22"/>
                </a:lnTo>
                <a:lnTo>
                  <a:pt x="25" y="20"/>
                </a:lnTo>
                <a:lnTo>
                  <a:pt x="23" y="17"/>
                </a:lnTo>
                <a:lnTo>
                  <a:pt x="23" y="13"/>
                </a:lnTo>
                <a:lnTo>
                  <a:pt x="22" y="10"/>
                </a:lnTo>
                <a:lnTo>
                  <a:pt x="21" y="6"/>
                </a:lnTo>
                <a:lnTo>
                  <a:pt x="21" y="2"/>
                </a:lnTo>
              </a:path>
            </a:pathLst>
          </a:custGeom>
          <a:solidFill>
            <a:srgbClr val="F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978525" y="3416300"/>
            <a:ext cx="304800" cy="295275"/>
          </a:xfrm>
          <a:custGeom>
            <a:rect b="b" l="l" r="r" t="t"/>
            <a:pathLst>
              <a:path extrusionOk="0" h="186" w="192">
                <a:moveTo>
                  <a:pt x="138" y="97"/>
                </a:moveTo>
                <a:lnTo>
                  <a:pt x="122" y="101"/>
                </a:lnTo>
                <a:lnTo>
                  <a:pt x="110" y="104"/>
                </a:lnTo>
                <a:lnTo>
                  <a:pt x="99" y="108"/>
                </a:lnTo>
                <a:lnTo>
                  <a:pt x="90" y="112"/>
                </a:lnTo>
                <a:lnTo>
                  <a:pt x="83" y="116"/>
                </a:lnTo>
                <a:lnTo>
                  <a:pt x="78" y="121"/>
                </a:lnTo>
                <a:lnTo>
                  <a:pt x="73" y="125"/>
                </a:lnTo>
                <a:lnTo>
                  <a:pt x="70" y="129"/>
                </a:lnTo>
                <a:lnTo>
                  <a:pt x="67" y="133"/>
                </a:lnTo>
                <a:lnTo>
                  <a:pt x="65" y="136"/>
                </a:lnTo>
                <a:lnTo>
                  <a:pt x="63" y="138"/>
                </a:lnTo>
                <a:lnTo>
                  <a:pt x="61" y="139"/>
                </a:lnTo>
                <a:lnTo>
                  <a:pt x="59" y="140"/>
                </a:lnTo>
                <a:lnTo>
                  <a:pt x="57" y="140"/>
                </a:lnTo>
                <a:lnTo>
                  <a:pt x="53" y="139"/>
                </a:lnTo>
                <a:lnTo>
                  <a:pt x="49" y="137"/>
                </a:lnTo>
                <a:lnTo>
                  <a:pt x="48" y="136"/>
                </a:lnTo>
                <a:lnTo>
                  <a:pt x="46" y="133"/>
                </a:lnTo>
                <a:lnTo>
                  <a:pt x="46" y="131"/>
                </a:lnTo>
                <a:lnTo>
                  <a:pt x="46" y="127"/>
                </a:lnTo>
                <a:lnTo>
                  <a:pt x="46" y="124"/>
                </a:lnTo>
                <a:lnTo>
                  <a:pt x="46" y="120"/>
                </a:lnTo>
                <a:lnTo>
                  <a:pt x="46" y="115"/>
                </a:lnTo>
                <a:lnTo>
                  <a:pt x="46" y="111"/>
                </a:lnTo>
                <a:lnTo>
                  <a:pt x="45" y="106"/>
                </a:lnTo>
                <a:lnTo>
                  <a:pt x="43" y="101"/>
                </a:lnTo>
                <a:lnTo>
                  <a:pt x="40" y="95"/>
                </a:lnTo>
                <a:lnTo>
                  <a:pt x="36" y="89"/>
                </a:lnTo>
                <a:lnTo>
                  <a:pt x="30" y="82"/>
                </a:lnTo>
                <a:lnTo>
                  <a:pt x="22" y="76"/>
                </a:lnTo>
                <a:lnTo>
                  <a:pt x="14" y="69"/>
                </a:lnTo>
                <a:lnTo>
                  <a:pt x="2" y="61"/>
                </a:lnTo>
                <a:lnTo>
                  <a:pt x="0" y="58"/>
                </a:lnTo>
                <a:lnTo>
                  <a:pt x="0" y="55"/>
                </a:lnTo>
                <a:lnTo>
                  <a:pt x="2" y="50"/>
                </a:lnTo>
                <a:lnTo>
                  <a:pt x="7" y="46"/>
                </a:lnTo>
                <a:lnTo>
                  <a:pt x="14" y="40"/>
                </a:lnTo>
                <a:lnTo>
                  <a:pt x="21" y="34"/>
                </a:lnTo>
                <a:lnTo>
                  <a:pt x="31" y="28"/>
                </a:lnTo>
                <a:lnTo>
                  <a:pt x="42" y="22"/>
                </a:lnTo>
                <a:lnTo>
                  <a:pt x="53" y="17"/>
                </a:lnTo>
                <a:lnTo>
                  <a:pt x="66" y="13"/>
                </a:lnTo>
                <a:lnTo>
                  <a:pt x="79" y="8"/>
                </a:lnTo>
                <a:lnTo>
                  <a:pt x="91" y="4"/>
                </a:lnTo>
                <a:lnTo>
                  <a:pt x="105" y="2"/>
                </a:lnTo>
                <a:lnTo>
                  <a:pt x="117" y="0"/>
                </a:lnTo>
                <a:lnTo>
                  <a:pt x="130" y="0"/>
                </a:lnTo>
                <a:lnTo>
                  <a:pt x="142" y="2"/>
                </a:lnTo>
                <a:lnTo>
                  <a:pt x="144" y="3"/>
                </a:lnTo>
                <a:lnTo>
                  <a:pt x="148" y="5"/>
                </a:lnTo>
                <a:lnTo>
                  <a:pt x="152" y="8"/>
                </a:lnTo>
                <a:lnTo>
                  <a:pt x="157" y="12"/>
                </a:lnTo>
                <a:lnTo>
                  <a:pt x="162" y="15"/>
                </a:lnTo>
                <a:lnTo>
                  <a:pt x="167" y="20"/>
                </a:lnTo>
                <a:lnTo>
                  <a:pt x="171" y="25"/>
                </a:lnTo>
                <a:lnTo>
                  <a:pt x="175" y="30"/>
                </a:lnTo>
                <a:lnTo>
                  <a:pt x="179" y="36"/>
                </a:lnTo>
                <a:lnTo>
                  <a:pt x="183" y="43"/>
                </a:lnTo>
                <a:lnTo>
                  <a:pt x="186" y="48"/>
                </a:lnTo>
                <a:lnTo>
                  <a:pt x="189" y="54"/>
                </a:lnTo>
                <a:lnTo>
                  <a:pt x="190" y="60"/>
                </a:lnTo>
                <a:lnTo>
                  <a:pt x="191" y="66"/>
                </a:lnTo>
                <a:lnTo>
                  <a:pt x="191" y="72"/>
                </a:lnTo>
                <a:lnTo>
                  <a:pt x="189" y="77"/>
                </a:lnTo>
                <a:lnTo>
                  <a:pt x="185" y="82"/>
                </a:lnTo>
                <a:lnTo>
                  <a:pt x="181" y="87"/>
                </a:lnTo>
                <a:lnTo>
                  <a:pt x="177" y="92"/>
                </a:lnTo>
                <a:lnTo>
                  <a:pt x="173" y="97"/>
                </a:lnTo>
                <a:lnTo>
                  <a:pt x="168" y="101"/>
                </a:lnTo>
                <a:lnTo>
                  <a:pt x="162" y="105"/>
                </a:lnTo>
                <a:lnTo>
                  <a:pt x="157" y="108"/>
                </a:lnTo>
                <a:lnTo>
                  <a:pt x="152" y="112"/>
                </a:lnTo>
                <a:lnTo>
                  <a:pt x="147" y="115"/>
                </a:lnTo>
                <a:lnTo>
                  <a:pt x="143" y="118"/>
                </a:lnTo>
                <a:lnTo>
                  <a:pt x="140" y="121"/>
                </a:lnTo>
                <a:lnTo>
                  <a:pt x="137" y="123"/>
                </a:lnTo>
                <a:lnTo>
                  <a:pt x="134" y="125"/>
                </a:lnTo>
                <a:lnTo>
                  <a:pt x="133" y="127"/>
                </a:lnTo>
                <a:lnTo>
                  <a:pt x="133" y="128"/>
                </a:lnTo>
                <a:lnTo>
                  <a:pt x="134" y="129"/>
                </a:lnTo>
                <a:lnTo>
                  <a:pt x="135" y="130"/>
                </a:lnTo>
                <a:lnTo>
                  <a:pt x="136" y="131"/>
                </a:lnTo>
                <a:lnTo>
                  <a:pt x="139" y="130"/>
                </a:lnTo>
                <a:lnTo>
                  <a:pt x="141" y="129"/>
                </a:lnTo>
                <a:lnTo>
                  <a:pt x="143" y="128"/>
                </a:lnTo>
                <a:lnTo>
                  <a:pt x="146" y="127"/>
                </a:lnTo>
                <a:lnTo>
                  <a:pt x="150" y="125"/>
                </a:lnTo>
                <a:lnTo>
                  <a:pt x="153" y="123"/>
                </a:lnTo>
                <a:lnTo>
                  <a:pt x="157" y="121"/>
                </a:lnTo>
                <a:lnTo>
                  <a:pt x="161" y="119"/>
                </a:lnTo>
                <a:lnTo>
                  <a:pt x="164" y="118"/>
                </a:lnTo>
                <a:lnTo>
                  <a:pt x="168" y="116"/>
                </a:lnTo>
                <a:lnTo>
                  <a:pt x="171" y="116"/>
                </a:lnTo>
                <a:lnTo>
                  <a:pt x="173" y="115"/>
                </a:lnTo>
                <a:lnTo>
                  <a:pt x="175" y="116"/>
                </a:lnTo>
                <a:lnTo>
                  <a:pt x="177" y="117"/>
                </a:lnTo>
                <a:lnTo>
                  <a:pt x="177" y="118"/>
                </a:lnTo>
                <a:lnTo>
                  <a:pt x="177" y="121"/>
                </a:lnTo>
                <a:lnTo>
                  <a:pt x="177" y="123"/>
                </a:lnTo>
                <a:lnTo>
                  <a:pt x="176" y="126"/>
                </a:lnTo>
                <a:lnTo>
                  <a:pt x="175" y="128"/>
                </a:lnTo>
                <a:lnTo>
                  <a:pt x="175" y="131"/>
                </a:lnTo>
                <a:lnTo>
                  <a:pt x="173" y="134"/>
                </a:lnTo>
                <a:lnTo>
                  <a:pt x="171" y="137"/>
                </a:lnTo>
                <a:lnTo>
                  <a:pt x="169" y="139"/>
                </a:lnTo>
                <a:lnTo>
                  <a:pt x="166" y="142"/>
                </a:lnTo>
                <a:lnTo>
                  <a:pt x="164" y="145"/>
                </a:lnTo>
                <a:lnTo>
                  <a:pt x="161" y="148"/>
                </a:lnTo>
                <a:lnTo>
                  <a:pt x="158" y="151"/>
                </a:lnTo>
                <a:lnTo>
                  <a:pt x="155" y="153"/>
                </a:lnTo>
                <a:lnTo>
                  <a:pt x="152" y="155"/>
                </a:lnTo>
                <a:lnTo>
                  <a:pt x="149" y="157"/>
                </a:lnTo>
                <a:lnTo>
                  <a:pt x="146" y="159"/>
                </a:lnTo>
                <a:lnTo>
                  <a:pt x="143" y="162"/>
                </a:lnTo>
                <a:lnTo>
                  <a:pt x="139" y="165"/>
                </a:lnTo>
                <a:lnTo>
                  <a:pt x="135" y="168"/>
                </a:lnTo>
                <a:lnTo>
                  <a:pt x="127" y="173"/>
                </a:lnTo>
                <a:lnTo>
                  <a:pt x="122" y="176"/>
                </a:lnTo>
                <a:lnTo>
                  <a:pt x="118" y="179"/>
                </a:lnTo>
                <a:lnTo>
                  <a:pt x="114" y="181"/>
                </a:lnTo>
                <a:lnTo>
                  <a:pt x="111" y="183"/>
                </a:lnTo>
                <a:lnTo>
                  <a:pt x="107" y="185"/>
                </a:lnTo>
                <a:lnTo>
                  <a:pt x="104" y="185"/>
                </a:lnTo>
                <a:lnTo>
                  <a:pt x="100" y="185"/>
                </a:lnTo>
                <a:lnTo>
                  <a:pt x="98" y="185"/>
                </a:lnTo>
                <a:lnTo>
                  <a:pt x="95" y="183"/>
                </a:lnTo>
                <a:lnTo>
                  <a:pt x="94" y="180"/>
                </a:lnTo>
                <a:lnTo>
                  <a:pt x="92" y="178"/>
                </a:lnTo>
                <a:lnTo>
                  <a:pt x="91" y="175"/>
                </a:lnTo>
                <a:lnTo>
                  <a:pt x="89" y="171"/>
                </a:lnTo>
                <a:lnTo>
                  <a:pt x="88" y="169"/>
                </a:lnTo>
                <a:lnTo>
                  <a:pt x="87" y="165"/>
                </a:lnTo>
                <a:lnTo>
                  <a:pt x="86" y="160"/>
                </a:lnTo>
                <a:lnTo>
                  <a:pt x="86" y="156"/>
                </a:lnTo>
                <a:lnTo>
                  <a:pt x="85" y="152"/>
                </a:lnTo>
                <a:lnTo>
                  <a:pt x="85" y="148"/>
                </a:lnTo>
                <a:lnTo>
                  <a:pt x="85" y="144"/>
                </a:lnTo>
                <a:lnTo>
                  <a:pt x="85" y="140"/>
                </a:lnTo>
                <a:lnTo>
                  <a:pt x="85" y="137"/>
                </a:lnTo>
                <a:lnTo>
                  <a:pt x="86" y="134"/>
                </a:lnTo>
                <a:lnTo>
                  <a:pt x="87" y="132"/>
                </a:lnTo>
                <a:lnTo>
                  <a:pt x="88" y="130"/>
                </a:lnTo>
                <a:lnTo>
                  <a:pt x="89" y="129"/>
                </a:lnTo>
                <a:lnTo>
                  <a:pt x="92" y="127"/>
                </a:lnTo>
                <a:lnTo>
                  <a:pt x="96" y="125"/>
                </a:lnTo>
                <a:lnTo>
                  <a:pt x="101" y="123"/>
                </a:lnTo>
                <a:lnTo>
                  <a:pt x="106" y="120"/>
                </a:lnTo>
                <a:lnTo>
                  <a:pt x="111" y="117"/>
                </a:lnTo>
                <a:lnTo>
                  <a:pt x="116" y="114"/>
                </a:lnTo>
                <a:lnTo>
                  <a:pt x="121" y="111"/>
                </a:lnTo>
                <a:lnTo>
                  <a:pt x="127" y="108"/>
                </a:lnTo>
                <a:lnTo>
                  <a:pt x="132" y="106"/>
                </a:lnTo>
                <a:lnTo>
                  <a:pt x="136" y="104"/>
                </a:lnTo>
                <a:lnTo>
                  <a:pt x="140" y="101"/>
                </a:lnTo>
                <a:lnTo>
                  <a:pt x="142" y="100"/>
                </a:lnTo>
                <a:lnTo>
                  <a:pt x="143" y="98"/>
                </a:lnTo>
                <a:lnTo>
                  <a:pt x="143" y="97"/>
                </a:lnTo>
                <a:lnTo>
                  <a:pt x="141" y="97"/>
                </a:lnTo>
                <a:lnTo>
                  <a:pt x="138" y="97"/>
                </a:lnTo>
              </a:path>
            </a:pathLst>
          </a:custGeom>
          <a:solidFill>
            <a:srgbClr val="F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342063" y="3627438"/>
            <a:ext cx="39687" cy="38100"/>
          </a:xfrm>
          <a:custGeom>
            <a:rect b="b" l="l" r="r" t="t"/>
            <a:pathLst>
              <a:path extrusionOk="0" h="24" w="25">
                <a:moveTo>
                  <a:pt x="6" y="0"/>
                </a:move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2" y="4"/>
                </a:lnTo>
                <a:lnTo>
                  <a:pt x="1" y="6"/>
                </a:lnTo>
                <a:lnTo>
                  <a:pt x="1" y="7"/>
                </a:lnTo>
                <a:lnTo>
                  <a:pt x="0" y="10"/>
                </a:lnTo>
                <a:lnTo>
                  <a:pt x="0" y="11"/>
                </a:lnTo>
                <a:lnTo>
                  <a:pt x="1" y="13"/>
                </a:lnTo>
                <a:lnTo>
                  <a:pt x="1" y="16"/>
                </a:lnTo>
                <a:lnTo>
                  <a:pt x="2" y="17"/>
                </a:lnTo>
                <a:lnTo>
                  <a:pt x="3" y="19"/>
                </a:lnTo>
                <a:lnTo>
                  <a:pt x="5" y="21"/>
                </a:lnTo>
                <a:lnTo>
                  <a:pt x="7" y="22"/>
                </a:lnTo>
                <a:lnTo>
                  <a:pt x="10" y="23"/>
                </a:lnTo>
                <a:lnTo>
                  <a:pt x="12" y="23"/>
                </a:lnTo>
                <a:lnTo>
                  <a:pt x="15" y="23"/>
                </a:lnTo>
                <a:lnTo>
                  <a:pt x="18" y="23"/>
                </a:lnTo>
                <a:lnTo>
                  <a:pt x="19" y="23"/>
                </a:lnTo>
                <a:lnTo>
                  <a:pt x="21" y="23"/>
                </a:lnTo>
                <a:lnTo>
                  <a:pt x="22" y="22"/>
                </a:lnTo>
                <a:lnTo>
                  <a:pt x="23" y="21"/>
                </a:lnTo>
                <a:lnTo>
                  <a:pt x="24" y="20"/>
                </a:lnTo>
                <a:lnTo>
                  <a:pt x="24" y="19"/>
                </a:lnTo>
                <a:lnTo>
                  <a:pt x="24" y="17"/>
                </a:lnTo>
                <a:lnTo>
                  <a:pt x="24" y="16"/>
                </a:lnTo>
                <a:lnTo>
                  <a:pt x="23" y="15"/>
                </a:lnTo>
                <a:lnTo>
                  <a:pt x="23" y="13"/>
                </a:lnTo>
                <a:lnTo>
                  <a:pt x="22" y="13"/>
                </a:lnTo>
                <a:lnTo>
                  <a:pt x="21" y="12"/>
                </a:lnTo>
                <a:lnTo>
                  <a:pt x="20" y="10"/>
                </a:lnTo>
                <a:lnTo>
                  <a:pt x="18" y="10"/>
                </a:lnTo>
                <a:lnTo>
                  <a:pt x="17" y="9"/>
                </a:lnTo>
                <a:lnTo>
                  <a:pt x="15" y="8"/>
                </a:lnTo>
                <a:lnTo>
                  <a:pt x="14" y="7"/>
                </a:lnTo>
                <a:lnTo>
                  <a:pt x="13" y="6"/>
                </a:lnTo>
                <a:lnTo>
                  <a:pt x="12" y="6"/>
                </a:lnTo>
                <a:lnTo>
                  <a:pt x="11" y="5"/>
                </a:lnTo>
                <a:lnTo>
                  <a:pt x="10" y="4"/>
                </a:lnTo>
                <a:lnTo>
                  <a:pt x="9" y="3"/>
                </a:lnTo>
                <a:lnTo>
                  <a:pt x="8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solidFill>
            <a:srgbClr val="FFF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278563" y="3627438"/>
            <a:ext cx="26987" cy="38100"/>
          </a:xfrm>
          <a:custGeom>
            <a:rect b="b" l="l" r="r" t="t"/>
            <a:pathLst>
              <a:path extrusionOk="0" h="24" w="17">
                <a:moveTo>
                  <a:pt x="7" y="0"/>
                </a:moveTo>
                <a:lnTo>
                  <a:pt x="7" y="0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5"/>
                </a:lnTo>
                <a:lnTo>
                  <a:pt x="1" y="7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1" y="13"/>
                </a:lnTo>
                <a:lnTo>
                  <a:pt x="1" y="15"/>
                </a:lnTo>
                <a:lnTo>
                  <a:pt x="2" y="17"/>
                </a:lnTo>
                <a:lnTo>
                  <a:pt x="3" y="19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5" y="19"/>
                </a:lnTo>
                <a:lnTo>
                  <a:pt x="15" y="18"/>
                </a:lnTo>
                <a:lnTo>
                  <a:pt x="15" y="17"/>
                </a:lnTo>
                <a:lnTo>
                  <a:pt x="16" y="16"/>
                </a:lnTo>
                <a:lnTo>
                  <a:pt x="16" y="14"/>
                </a:lnTo>
                <a:lnTo>
                  <a:pt x="16" y="13"/>
                </a:lnTo>
                <a:lnTo>
                  <a:pt x="15" y="11"/>
                </a:lnTo>
                <a:lnTo>
                  <a:pt x="15" y="10"/>
                </a:lnTo>
                <a:lnTo>
                  <a:pt x="14" y="9"/>
                </a:lnTo>
                <a:lnTo>
                  <a:pt x="13" y="7"/>
                </a:lnTo>
                <a:lnTo>
                  <a:pt x="12" y="6"/>
                </a:lnTo>
                <a:lnTo>
                  <a:pt x="12" y="4"/>
                </a:lnTo>
                <a:lnTo>
                  <a:pt x="11" y="3"/>
                </a:lnTo>
                <a:lnTo>
                  <a:pt x="9" y="2"/>
                </a:lnTo>
                <a:lnTo>
                  <a:pt x="9" y="1"/>
                </a:lnTo>
                <a:lnTo>
                  <a:pt x="7" y="0"/>
                </a:lnTo>
              </a:path>
            </a:pathLst>
          </a:custGeom>
          <a:solidFill>
            <a:srgbClr val="F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6253163" y="3684588"/>
            <a:ext cx="225425" cy="87312"/>
          </a:xfrm>
          <a:custGeom>
            <a:rect b="b" l="l" r="r" t="t"/>
            <a:pathLst>
              <a:path extrusionOk="0" h="55" w="142">
                <a:moveTo>
                  <a:pt x="13" y="1"/>
                </a:moveTo>
                <a:lnTo>
                  <a:pt x="14" y="1"/>
                </a:lnTo>
                <a:lnTo>
                  <a:pt x="16" y="2"/>
                </a:lnTo>
                <a:lnTo>
                  <a:pt x="17" y="3"/>
                </a:lnTo>
                <a:lnTo>
                  <a:pt x="18" y="4"/>
                </a:lnTo>
                <a:lnTo>
                  <a:pt x="21" y="5"/>
                </a:lnTo>
                <a:lnTo>
                  <a:pt x="22" y="6"/>
                </a:lnTo>
                <a:lnTo>
                  <a:pt x="24" y="7"/>
                </a:lnTo>
                <a:lnTo>
                  <a:pt x="26" y="8"/>
                </a:lnTo>
                <a:lnTo>
                  <a:pt x="29" y="9"/>
                </a:lnTo>
                <a:lnTo>
                  <a:pt x="31" y="10"/>
                </a:lnTo>
                <a:lnTo>
                  <a:pt x="35" y="10"/>
                </a:lnTo>
                <a:lnTo>
                  <a:pt x="38" y="11"/>
                </a:lnTo>
                <a:lnTo>
                  <a:pt x="42" y="10"/>
                </a:lnTo>
                <a:lnTo>
                  <a:pt x="47" y="9"/>
                </a:lnTo>
                <a:lnTo>
                  <a:pt x="53" y="8"/>
                </a:lnTo>
                <a:lnTo>
                  <a:pt x="54" y="10"/>
                </a:lnTo>
                <a:lnTo>
                  <a:pt x="56" y="12"/>
                </a:lnTo>
                <a:lnTo>
                  <a:pt x="58" y="14"/>
                </a:lnTo>
                <a:lnTo>
                  <a:pt x="61" y="14"/>
                </a:lnTo>
                <a:lnTo>
                  <a:pt x="64" y="15"/>
                </a:lnTo>
                <a:lnTo>
                  <a:pt x="68" y="16"/>
                </a:lnTo>
                <a:lnTo>
                  <a:pt x="72" y="16"/>
                </a:lnTo>
                <a:lnTo>
                  <a:pt x="76" y="16"/>
                </a:lnTo>
                <a:lnTo>
                  <a:pt x="80" y="16"/>
                </a:lnTo>
                <a:lnTo>
                  <a:pt x="83" y="15"/>
                </a:lnTo>
                <a:lnTo>
                  <a:pt x="86" y="14"/>
                </a:lnTo>
                <a:lnTo>
                  <a:pt x="90" y="14"/>
                </a:lnTo>
                <a:lnTo>
                  <a:pt x="92" y="12"/>
                </a:lnTo>
                <a:lnTo>
                  <a:pt x="94" y="10"/>
                </a:lnTo>
                <a:lnTo>
                  <a:pt x="96" y="7"/>
                </a:lnTo>
                <a:lnTo>
                  <a:pt x="96" y="5"/>
                </a:lnTo>
                <a:lnTo>
                  <a:pt x="97" y="4"/>
                </a:lnTo>
                <a:lnTo>
                  <a:pt x="98" y="3"/>
                </a:lnTo>
                <a:lnTo>
                  <a:pt x="99" y="2"/>
                </a:lnTo>
                <a:lnTo>
                  <a:pt x="100" y="1"/>
                </a:lnTo>
                <a:lnTo>
                  <a:pt x="102" y="1"/>
                </a:lnTo>
                <a:lnTo>
                  <a:pt x="103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1" y="0"/>
                </a:lnTo>
                <a:lnTo>
                  <a:pt x="113" y="1"/>
                </a:lnTo>
                <a:lnTo>
                  <a:pt x="115" y="1"/>
                </a:lnTo>
                <a:lnTo>
                  <a:pt x="118" y="1"/>
                </a:lnTo>
                <a:lnTo>
                  <a:pt x="120" y="1"/>
                </a:lnTo>
                <a:lnTo>
                  <a:pt x="121" y="3"/>
                </a:lnTo>
                <a:lnTo>
                  <a:pt x="123" y="4"/>
                </a:lnTo>
                <a:lnTo>
                  <a:pt x="125" y="5"/>
                </a:lnTo>
                <a:lnTo>
                  <a:pt x="127" y="7"/>
                </a:lnTo>
                <a:lnTo>
                  <a:pt x="131" y="12"/>
                </a:lnTo>
                <a:lnTo>
                  <a:pt x="133" y="14"/>
                </a:lnTo>
                <a:lnTo>
                  <a:pt x="135" y="15"/>
                </a:lnTo>
                <a:lnTo>
                  <a:pt x="137" y="18"/>
                </a:lnTo>
                <a:lnTo>
                  <a:pt x="138" y="20"/>
                </a:lnTo>
                <a:lnTo>
                  <a:pt x="140" y="22"/>
                </a:lnTo>
                <a:lnTo>
                  <a:pt x="141" y="23"/>
                </a:lnTo>
                <a:lnTo>
                  <a:pt x="141" y="26"/>
                </a:lnTo>
                <a:lnTo>
                  <a:pt x="141" y="27"/>
                </a:lnTo>
                <a:lnTo>
                  <a:pt x="140" y="29"/>
                </a:lnTo>
                <a:lnTo>
                  <a:pt x="139" y="31"/>
                </a:lnTo>
                <a:lnTo>
                  <a:pt x="136" y="33"/>
                </a:lnTo>
                <a:lnTo>
                  <a:pt x="134" y="35"/>
                </a:lnTo>
                <a:lnTo>
                  <a:pt x="132" y="37"/>
                </a:lnTo>
                <a:lnTo>
                  <a:pt x="130" y="38"/>
                </a:lnTo>
                <a:lnTo>
                  <a:pt x="129" y="40"/>
                </a:lnTo>
                <a:lnTo>
                  <a:pt x="128" y="41"/>
                </a:lnTo>
                <a:lnTo>
                  <a:pt x="126" y="42"/>
                </a:lnTo>
                <a:lnTo>
                  <a:pt x="124" y="44"/>
                </a:lnTo>
                <a:lnTo>
                  <a:pt x="122" y="45"/>
                </a:lnTo>
                <a:lnTo>
                  <a:pt x="120" y="46"/>
                </a:lnTo>
                <a:lnTo>
                  <a:pt x="118" y="47"/>
                </a:lnTo>
                <a:lnTo>
                  <a:pt x="116" y="48"/>
                </a:lnTo>
                <a:lnTo>
                  <a:pt x="115" y="49"/>
                </a:lnTo>
                <a:lnTo>
                  <a:pt x="113" y="49"/>
                </a:lnTo>
                <a:lnTo>
                  <a:pt x="111" y="49"/>
                </a:lnTo>
                <a:lnTo>
                  <a:pt x="109" y="49"/>
                </a:lnTo>
                <a:lnTo>
                  <a:pt x="101" y="49"/>
                </a:lnTo>
                <a:lnTo>
                  <a:pt x="97" y="50"/>
                </a:lnTo>
                <a:lnTo>
                  <a:pt x="93" y="50"/>
                </a:lnTo>
                <a:lnTo>
                  <a:pt x="90" y="50"/>
                </a:lnTo>
                <a:lnTo>
                  <a:pt x="86" y="50"/>
                </a:lnTo>
                <a:lnTo>
                  <a:pt x="79" y="50"/>
                </a:lnTo>
                <a:lnTo>
                  <a:pt x="75" y="50"/>
                </a:lnTo>
                <a:lnTo>
                  <a:pt x="72" y="50"/>
                </a:lnTo>
                <a:lnTo>
                  <a:pt x="68" y="51"/>
                </a:lnTo>
                <a:lnTo>
                  <a:pt x="65" y="51"/>
                </a:lnTo>
                <a:lnTo>
                  <a:pt x="63" y="52"/>
                </a:lnTo>
                <a:lnTo>
                  <a:pt x="60" y="52"/>
                </a:lnTo>
                <a:lnTo>
                  <a:pt x="59" y="53"/>
                </a:lnTo>
                <a:lnTo>
                  <a:pt x="54" y="53"/>
                </a:lnTo>
                <a:lnTo>
                  <a:pt x="51" y="53"/>
                </a:lnTo>
                <a:lnTo>
                  <a:pt x="49" y="54"/>
                </a:lnTo>
                <a:lnTo>
                  <a:pt x="46" y="54"/>
                </a:lnTo>
                <a:lnTo>
                  <a:pt x="44" y="54"/>
                </a:lnTo>
                <a:lnTo>
                  <a:pt x="42" y="54"/>
                </a:lnTo>
                <a:lnTo>
                  <a:pt x="39" y="53"/>
                </a:lnTo>
                <a:lnTo>
                  <a:pt x="37" y="52"/>
                </a:lnTo>
                <a:lnTo>
                  <a:pt x="35" y="51"/>
                </a:lnTo>
                <a:lnTo>
                  <a:pt x="34" y="50"/>
                </a:lnTo>
                <a:lnTo>
                  <a:pt x="33" y="48"/>
                </a:lnTo>
                <a:lnTo>
                  <a:pt x="31" y="45"/>
                </a:lnTo>
                <a:lnTo>
                  <a:pt x="30" y="41"/>
                </a:lnTo>
                <a:lnTo>
                  <a:pt x="29" y="38"/>
                </a:lnTo>
                <a:lnTo>
                  <a:pt x="28" y="36"/>
                </a:lnTo>
                <a:lnTo>
                  <a:pt x="26" y="34"/>
                </a:lnTo>
                <a:lnTo>
                  <a:pt x="23" y="32"/>
                </a:lnTo>
                <a:lnTo>
                  <a:pt x="20" y="30"/>
                </a:lnTo>
                <a:lnTo>
                  <a:pt x="12" y="26"/>
                </a:lnTo>
                <a:lnTo>
                  <a:pt x="10" y="24"/>
                </a:lnTo>
                <a:lnTo>
                  <a:pt x="7" y="23"/>
                </a:lnTo>
                <a:lnTo>
                  <a:pt x="4" y="20"/>
                </a:lnTo>
                <a:lnTo>
                  <a:pt x="2" y="18"/>
                </a:lnTo>
                <a:lnTo>
                  <a:pt x="0" y="15"/>
                </a:lnTo>
                <a:lnTo>
                  <a:pt x="0" y="13"/>
                </a:lnTo>
                <a:lnTo>
                  <a:pt x="1" y="10"/>
                </a:lnTo>
                <a:lnTo>
                  <a:pt x="4" y="7"/>
                </a:lnTo>
                <a:lnTo>
                  <a:pt x="8" y="5"/>
                </a:lnTo>
                <a:lnTo>
                  <a:pt x="13" y="1"/>
                </a:lnTo>
              </a:path>
            </a:pathLst>
          </a:custGeom>
          <a:solidFill>
            <a:srgbClr val="F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6248400" y="3754438"/>
            <a:ext cx="241300" cy="100012"/>
          </a:xfrm>
          <a:custGeom>
            <a:rect b="b" l="l" r="r" t="t"/>
            <a:pathLst>
              <a:path extrusionOk="0" h="63" w="152">
                <a:moveTo>
                  <a:pt x="107" y="21"/>
                </a:moveTo>
                <a:lnTo>
                  <a:pt x="109" y="21"/>
                </a:lnTo>
                <a:lnTo>
                  <a:pt x="111" y="20"/>
                </a:lnTo>
                <a:lnTo>
                  <a:pt x="113" y="19"/>
                </a:lnTo>
                <a:lnTo>
                  <a:pt x="115" y="19"/>
                </a:lnTo>
                <a:lnTo>
                  <a:pt x="118" y="18"/>
                </a:lnTo>
                <a:lnTo>
                  <a:pt x="121" y="16"/>
                </a:lnTo>
                <a:lnTo>
                  <a:pt x="124" y="16"/>
                </a:lnTo>
                <a:lnTo>
                  <a:pt x="127" y="15"/>
                </a:lnTo>
                <a:lnTo>
                  <a:pt x="130" y="13"/>
                </a:lnTo>
                <a:lnTo>
                  <a:pt x="133" y="11"/>
                </a:lnTo>
                <a:lnTo>
                  <a:pt x="136" y="10"/>
                </a:lnTo>
                <a:lnTo>
                  <a:pt x="138" y="8"/>
                </a:lnTo>
                <a:lnTo>
                  <a:pt x="140" y="6"/>
                </a:lnTo>
                <a:lnTo>
                  <a:pt x="142" y="5"/>
                </a:lnTo>
                <a:lnTo>
                  <a:pt x="144" y="4"/>
                </a:lnTo>
                <a:lnTo>
                  <a:pt x="146" y="2"/>
                </a:lnTo>
                <a:lnTo>
                  <a:pt x="147" y="1"/>
                </a:lnTo>
                <a:lnTo>
                  <a:pt x="148" y="1"/>
                </a:lnTo>
                <a:lnTo>
                  <a:pt x="148" y="0"/>
                </a:lnTo>
                <a:lnTo>
                  <a:pt x="149" y="0"/>
                </a:lnTo>
                <a:lnTo>
                  <a:pt x="150" y="0"/>
                </a:lnTo>
                <a:lnTo>
                  <a:pt x="151" y="0"/>
                </a:lnTo>
                <a:lnTo>
                  <a:pt x="151" y="1"/>
                </a:lnTo>
                <a:lnTo>
                  <a:pt x="151" y="2"/>
                </a:lnTo>
                <a:lnTo>
                  <a:pt x="151" y="4"/>
                </a:lnTo>
                <a:lnTo>
                  <a:pt x="150" y="5"/>
                </a:lnTo>
                <a:lnTo>
                  <a:pt x="150" y="6"/>
                </a:lnTo>
                <a:lnTo>
                  <a:pt x="149" y="8"/>
                </a:lnTo>
                <a:lnTo>
                  <a:pt x="148" y="11"/>
                </a:lnTo>
                <a:lnTo>
                  <a:pt x="146" y="13"/>
                </a:lnTo>
                <a:lnTo>
                  <a:pt x="146" y="16"/>
                </a:lnTo>
                <a:lnTo>
                  <a:pt x="145" y="19"/>
                </a:lnTo>
                <a:lnTo>
                  <a:pt x="144" y="21"/>
                </a:lnTo>
                <a:lnTo>
                  <a:pt x="144" y="24"/>
                </a:lnTo>
                <a:lnTo>
                  <a:pt x="143" y="26"/>
                </a:lnTo>
                <a:lnTo>
                  <a:pt x="143" y="30"/>
                </a:lnTo>
                <a:lnTo>
                  <a:pt x="142" y="33"/>
                </a:lnTo>
                <a:lnTo>
                  <a:pt x="142" y="35"/>
                </a:lnTo>
                <a:lnTo>
                  <a:pt x="141" y="36"/>
                </a:lnTo>
                <a:lnTo>
                  <a:pt x="141" y="37"/>
                </a:lnTo>
                <a:lnTo>
                  <a:pt x="140" y="39"/>
                </a:lnTo>
                <a:lnTo>
                  <a:pt x="140" y="40"/>
                </a:lnTo>
                <a:lnTo>
                  <a:pt x="139" y="41"/>
                </a:lnTo>
                <a:lnTo>
                  <a:pt x="139" y="43"/>
                </a:lnTo>
                <a:lnTo>
                  <a:pt x="138" y="43"/>
                </a:lnTo>
                <a:lnTo>
                  <a:pt x="138" y="44"/>
                </a:lnTo>
                <a:lnTo>
                  <a:pt x="136" y="46"/>
                </a:lnTo>
                <a:lnTo>
                  <a:pt x="132" y="47"/>
                </a:lnTo>
                <a:lnTo>
                  <a:pt x="127" y="48"/>
                </a:lnTo>
                <a:lnTo>
                  <a:pt x="120" y="50"/>
                </a:lnTo>
                <a:lnTo>
                  <a:pt x="113" y="52"/>
                </a:lnTo>
                <a:lnTo>
                  <a:pt x="107" y="54"/>
                </a:lnTo>
                <a:lnTo>
                  <a:pt x="99" y="56"/>
                </a:lnTo>
                <a:lnTo>
                  <a:pt x="91" y="57"/>
                </a:lnTo>
                <a:lnTo>
                  <a:pt x="84" y="58"/>
                </a:lnTo>
                <a:lnTo>
                  <a:pt x="76" y="60"/>
                </a:lnTo>
                <a:lnTo>
                  <a:pt x="68" y="61"/>
                </a:lnTo>
                <a:lnTo>
                  <a:pt x="62" y="62"/>
                </a:lnTo>
                <a:lnTo>
                  <a:pt x="56" y="62"/>
                </a:lnTo>
                <a:lnTo>
                  <a:pt x="51" y="62"/>
                </a:lnTo>
                <a:lnTo>
                  <a:pt x="48" y="62"/>
                </a:lnTo>
                <a:lnTo>
                  <a:pt x="44" y="61"/>
                </a:lnTo>
                <a:lnTo>
                  <a:pt x="40" y="60"/>
                </a:lnTo>
                <a:lnTo>
                  <a:pt x="38" y="58"/>
                </a:lnTo>
                <a:lnTo>
                  <a:pt x="35" y="57"/>
                </a:lnTo>
                <a:lnTo>
                  <a:pt x="32" y="55"/>
                </a:lnTo>
                <a:lnTo>
                  <a:pt x="30" y="53"/>
                </a:lnTo>
                <a:lnTo>
                  <a:pt x="27" y="51"/>
                </a:lnTo>
                <a:lnTo>
                  <a:pt x="25" y="49"/>
                </a:lnTo>
                <a:lnTo>
                  <a:pt x="23" y="47"/>
                </a:lnTo>
                <a:lnTo>
                  <a:pt x="20" y="46"/>
                </a:lnTo>
                <a:lnTo>
                  <a:pt x="18" y="44"/>
                </a:lnTo>
                <a:lnTo>
                  <a:pt x="16" y="43"/>
                </a:lnTo>
                <a:lnTo>
                  <a:pt x="14" y="41"/>
                </a:lnTo>
                <a:lnTo>
                  <a:pt x="13" y="40"/>
                </a:lnTo>
                <a:lnTo>
                  <a:pt x="11" y="39"/>
                </a:lnTo>
                <a:lnTo>
                  <a:pt x="9" y="39"/>
                </a:lnTo>
                <a:lnTo>
                  <a:pt x="7" y="39"/>
                </a:lnTo>
                <a:lnTo>
                  <a:pt x="6" y="38"/>
                </a:lnTo>
                <a:lnTo>
                  <a:pt x="4" y="37"/>
                </a:lnTo>
                <a:lnTo>
                  <a:pt x="3" y="36"/>
                </a:lnTo>
                <a:lnTo>
                  <a:pt x="2" y="36"/>
                </a:lnTo>
                <a:lnTo>
                  <a:pt x="1" y="35"/>
                </a:lnTo>
                <a:lnTo>
                  <a:pt x="1" y="34"/>
                </a:lnTo>
                <a:lnTo>
                  <a:pt x="0" y="33"/>
                </a:lnTo>
                <a:lnTo>
                  <a:pt x="0" y="32"/>
                </a:lnTo>
                <a:lnTo>
                  <a:pt x="0" y="31"/>
                </a:lnTo>
                <a:lnTo>
                  <a:pt x="0" y="30"/>
                </a:lnTo>
                <a:lnTo>
                  <a:pt x="0" y="29"/>
                </a:lnTo>
                <a:lnTo>
                  <a:pt x="1" y="29"/>
                </a:lnTo>
                <a:lnTo>
                  <a:pt x="2" y="28"/>
                </a:lnTo>
                <a:lnTo>
                  <a:pt x="3" y="28"/>
                </a:lnTo>
                <a:lnTo>
                  <a:pt x="4" y="28"/>
                </a:lnTo>
                <a:lnTo>
                  <a:pt x="11" y="29"/>
                </a:lnTo>
                <a:lnTo>
                  <a:pt x="17" y="29"/>
                </a:lnTo>
                <a:lnTo>
                  <a:pt x="24" y="29"/>
                </a:lnTo>
                <a:lnTo>
                  <a:pt x="31" y="29"/>
                </a:lnTo>
                <a:lnTo>
                  <a:pt x="38" y="29"/>
                </a:lnTo>
                <a:lnTo>
                  <a:pt x="45" y="28"/>
                </a:lnTo>
                <a:lnTo>
                  <a:pt x="53" y="28"/>
                </a:lnTo>
                <a:lnTo>
                  <a:pt x="60" y="27"/>
                </a:lnTo>
                <a:lnTo>
                  <a:pt x="67" y="26"/>
                </a:lnTo>
                <a:lnTo>
                  <a:pt x="74" y="26"/>
                </a:lnTo>
                <a:lnTo>
                  <a:pt x="81" y="25"/>
                </a:lnTo>
                <a:lnTo>
                  <a:pt x="88" y="24"/>
                </a:lnTo>
                <a:lnTo>
                  <a:pt x="93" y="23"/>
                </a:lnTo>
                <a:lnTo>
                  <a:pt x="98" y="22"/>
                </a:lnTo>
                <a:lnTo>
                  <a:pt x="103" y="21"/>
                </a:lnTo>
                <a:lnTo>
                  <a:pt x="107" y="2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6307138" y="3790950"/>
            <a:ext cx="142875" cy="57150"/>
          </a:xfrm>
          <a:custGeom>
            <a:rect b="b" l="l" r="r" t="t"/>
            <a:pathLst>
              <a:path extrusionOk="0" h="36" w="90">
                <a:moveTo>
                  <a:pt x="23" y="32"/>
                </a:moveTo>
                <a:lnTo>
                  <a:pt x="19" y="32"/>
                </a:lnTo>
                <a:lnTo>
                  <a:pt x="14" y="31"/>
                </a:lnTo>
                <a:lnTo>
                  <a:pt x="12" y="31"/>
                </a:lnTo>
                <a:lnTo>
                  <a:pt x="10" y="31"/>
                </a:lnTo>
                <a:lnTo>
                  <a:pt x="8" y="30"/>
                </a:lnTo>
                <a:lnTo>
                  <a:pt x="7" y="30"/>
                </a:lnTo>
                <a:lnTo>
                  <a:pt x="6" y="29"/>
                </a:lnTo>
                <a:lnTo>
                  <a:pt x="5" y="28"/>
                </a:lnTo>
                <a:lnTo>
                  <a:pt x="3" y="27"/>
                </a:lnTo>
                <a:lnTo>
                  <a:pt x="2" y="26"/>
                </a:lnTo>
                <a:lnTo>
                  <a:pt x="1" y="26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0" y="20"/>
                </a:lnTo>
                <a:lnTo>
                  <a:pt x="1" y="19"/>
                </a:lnTo>
                <a:lnTo>
                  <a:pt x="1" y="17"/>
                </a:lnTo>
                <a:lnTo>
                  <a:pt x="1" y="16"/>
                </a:lnTo>
                <a:lnTo>
                  <a:pt x="1" y="15"/>
                </a:lnTo>
                <a:lnTo>
                  <a:pt x="2" y="13"/>
                </a:lnTo>
                <a:lnTo>
                  <a:pt x="2" y="12"/>
                </a:lnTo>
                <a:lnTo>
                  <a:pt x="3" y="11"/>
                </a:lnTo>
                <a:lnTo>
                  <a:pt x="4" y="10"/>
                </a:lnTo>
                <a:lnTo>
                  <a:pt x="7" y="9"/>
                </a:lnTo>
                <a:lnTo>
                  <a:pt x="8" y="9"/>
                </a:lnTo>
                <a:lnTo>
                  <a:pt x="10" y="8"/>
                </a:lnTo>
                <a:lnTo>
                  <a:pt x="12" y="7"/>
                </a:lnTo>
                <a:lnTo>
                  <a:pt x="14" y="7"/>
                </a:lnTo>
                <a:lnTo>
                  <a:pt x="15" y="7"/>
                </a:lnTo>
                <a:lnTo>
                  <a:pt x="17" y="7"/>
                </a:lnTo>
                <a:lnTo>
                  <a:pt x="18" y="7"/>
                </a:lnTo>
                <a:lnTo>
                  <a:pt x="20" y="7"/>
                </a:lnTo>
                <a:lnTo>
                  <a:pt x="21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4" y="13"/>
                </a:lnTo>
                <a:lnTo>
                  <a:pt x="25" y="11"/>
                </a:lnTo>
                <a:lnTo>
                  <a:pt x="26" y="10"/>
                </a:lnTo>
                <a:lnTo>
                  <a:pt x="28" y="9"/>
                </a:lnTo>
                <a:lnTo>
                  <a:pt x="30" y="8"/>
                </a:lnTo>
                <a:lnTo>
                  <a:pt x="31" y="7"/>
                </a:lnTo>
                <a:lnTo>
                  <a:pt x="33" y="6"/>
                </a:lnTo>
                <a:lnTo>
                  <a:pt x="35" y="5"/>
                </a:lnTo>
                <a:lnTo>
                  <a:pt x="37" y="5"/>
                </a:lnTo>
                <a:lnTo>
                  <a:pt x="38" y="5"/>
                </a:lnTo>
                <a:lnTo>
                  <a:pt x="40" y="5"/>
                </a:lnTo>
                <a:lnTo>
                  <a:pt x="42" y="5"/>
                </a:lnTo>
                <a:lnTo>
                  <a:pt x="43" y="6"/>
                </a:lnTo>
                <a:lnTo>
                  <a:pt x="44" y="7"/>
                </a:lnTo>
                <a:lnTo>
                  <a:pt x="46" y="9"/>
                </a:lnTo>
                <a:lnTo>
                  <a:pt x="47" y="10"/>
                </a:lnTo>
                <a:lnTo>
                  <a:pt x="47" y="9"/>
                </a:lnTo>
                <a:lnTo>
                  <a:pt x="49" y="8"/>
                </a:lnTo>
                <a:lnTo>
                  <a:pt x="50" y="7"/>
                </a:lnTo>
                <a:lnTo>
                  <a:pt x="51" y="6"/>
                </a:lnTo>
                <a:lnTo>
                  <a:pt x="52" y="5"/>
                </a:lnTo>
                <a:lnTo>
                  <a:pt x="53" y="4"/>
                </a:lnTo>
                <a:lnTo>
                  <a:pt x="55" y="3"/>
                </a:lnTo>
                <a:lnTo>
                  <a:pt x="56" y="3"/>
                </a:lnTo>
                <a:lnTo>
                  <a:pt x="58" y="3"/>
                </a:lnTo>
                <a:lnTo>
                  <a:pt x="60" y="2"/>
                </a:lnTo>
                <a:lnTo>
                  <a:pt x="62" y="2"/>
                </a:lnTo>
                <a:lnTo>
                  <a:pt x="63" y="2"/>
                </a:lnTo>
                <a:lnTo>
                  <a:pt x="65" y="2"/>
                </a:lnTo>
                <a:lnTo>
                  <a:pt x="67" y="3"/>
                </a:lnTo>
                <a:lnTo>
                  <a:pt x="68" y="3"/>
                </a:lnTo>
                <a:lnTo>
                  <a:pt x="69" y="3"/>
                </a:lnTo>
                <a:lnTo>
                  <a:pt x="70" y="3"/>
                </a:lnTo>
                <a:lnTo>
                  <a:pt x="72" y="2"/>
                </a:lnTo>
                <a:lnTo>
                  <a:pt x="73" y="1"/>
                </a:lnTo>
                <a:lnTo>
                  <a:pt x="74" y="1"/>
                </a:lnTo>
                <a:lnTo>
                  <a:pt x="75" y="1"/>
                </a:lnTo>
                <a:lnTo>
                  <a:pt x="76" y="0"/>
                </a:lnTo>
                <a:lnTo>
                  <a:pt x="79" y="0"/>
                </a:lnTo>
                <a:lnTo>
                  <a:pt x="80" y="0"/>
                </a:lnTo>
                <a:lnTo>
                  <a:pt x="81" y="0"/>
                </a:lnTo>
                <a:lnTo>
                  <a:pt x="82" y="0"/>
                </a:lnTo>
                <a:lnTo>
                  <a:pt x="84" y="0"/>
                </a:lnTo>
                <a:lnTo>
                  <a:pt x="85" y="0"/>
                </a:lnTo>
                <a:lnTo>
                  <a:pt x="86" y="3"/>
                </a:lnTo>
                <a:lnTo>
                  <a:pt x="87" y="6"/>
                </a:lnTo>
                <a:lnTo>
                  <a:pt x="88" y="9"/>
                </a:lnTo>
                <a:lnTo>
                  <a:pt x="88" y="11"/>
                </a:lnTo>
                <a:lnTo>
                  <a:pt x="89" y="13"/>
                </a:lnTo>
                <a:lnTo>
                  <a:pt x="89" y="15"/>
                </a:lnTo>
                <a:lnTo>
                  <a:pt x="89" y="16"/>
                </a:lnTo>
                <a:lnTo>
                  <a:pt x="88" y="18"/>
                </a:lnTo>
                <a:lnTo>
                  <a:pt x="88" y="19"/>
                </a:lnTo>
                <a:lnTo>
                  <a:pt x="87" y="20"/>
                </a:lnTo>
                <a:lnTo>
                  <a:pt x="86" y="21"/>
                </a:lnTo>
                <a:lnTo>
                  <a:pt x="84" y="23"/>
                </a:lnTo>
                <a:lnTo>
                  <a:pt x="83" y="24"/>
                </a:lnTo>
                <a:lnTo>
                  <a:pt x="82" y="24"/>
                </a:lnTo>
                <a:lnTo>
                  <a:pt x="80" y="25"/>
                </a:lnTo>
                <a:lnTo>
                  <a:pt x="77" y="26"/>
                </a:lnTo>
                <a:lnTo>
                  <a:pt x="75" y="26"/>
                </a:lnTo>
                <a:lnTo>
                  <a:pt x="72" y="27"/>
                </a:lnTo>
                <a:lnTo>
                  <a:pt x="69" y="28"/>
                </a:lnTo>
                <a:lnTo>
                  <a:pt x="66" y="29"/>
                </a:lnTo>
                <a:lnTo>
                  <a:pt x="62" y="30"/>
                </a:lnTo>
                <a:lnTo>
                  <a:pt x="58" y="31"/>
                </a:lnTo>
                <a:lnTo>
                  <a:pt x="51" y="32"/>
                </a:lnTo>
                <a:lnTo>
                  <a:pt x="47" y="33"/>
                </a:lnTo>
                <a:lnTo>
                  <a:pt x="42" y="34"/>
                </a:lnTo>
                <a:lnTo>
                  <a:pt x="38" y="34"/>
                </a:lnTo>
                <a:lnTo>
                  <a:pt x="31" y="35"/>
                </a:lnTo>
                <a:lnTo>
                  <a:pt x="27" y="35"/>
                </a:lnTo>
                <a:lnTo>
                  <a:pt x="23" y="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6364288" y="3333750"/>
            <a:ext cx="234950" cy="98425"/>
          </a:xfrm>
          <a:custGeom>
            <a:rect b="b" l="l" r="r" t="t"/>
            <a:pathLst>
              <a:path extrusionOk="0" h="62" w="148">
                <a:moveTo>
                  <a:pt x="1" y="56"/>
                </a:moveTo>
                <a:lnTo>
                  <a:pt x="1" y="57"/>
                </a:lnTo>
                <a:lnTo>
                  <a:pt x="2" y="57"/>
                </a:lnTo>
                <a:lnTo>
                  <a:pt x="3" y="58"/>
                </a:lnTo>
                <a:lnTo>
                  <a:pt x="4" y="59"/>
                </a:lnTo>
                <a:lnTo>
                  <a:pt x="5" y="59"/>
                </a:lnTo>
                <a:lnTo>
                  <a:pt x="7" y="60"/>
                </a:lnTo>
                <a:lnTo>
                  <a:pt x="9" y="60"/>
                </a:lnTo>
                <a:lnTo>
                  <a:pt x="11" y="61"/>
                </a:lnTo>
                <a:lnTo>
                  <a:pt x="12" y="61"/>
                </a:lnTo>
                <a:lnTo>
                  <a:pt x="15" y="61"/>
                </a:lnTo>
                <a:lnTo>
                  <a:pt x="17" y="60"/>
                </a:lnTo>
                <a:lnTo>
                  <a:pt x="19" y="60"/>
                </a:lnTo>
                <a:lnTo>
                  <a:pt x="22" y="59"/>
                </a:lnTo>
                <a:lnTo>
                  <a:pt x="24" y="59"/>
                </a:lnTo>
                <a:lnTo>
                  <a:pt x="27" y="57"/>
                </a:lnTo>
                <a:lnTo>
                  <a:pt x="29" y="56"/>
                </a:lnTo>
                <a:lnTo>
                  <a:pt x="35" y="51"/>
                </a:lnTo>
                <a:lnTo>
                  <a:pt x="37" y="49"/>
                </a:lnTo>
                <a:lnTo>
                  <a:pt x="41" y="45"/>
                </a:lnTo>
                <a:lnTo>
                  <a:pt x="47" y="41"/>
                </a:lnTo>
                <a:lnTo>
                  <a:pt x="50" y="38"/>
                </a:lnTo>
                <a:lnTo>
                  <a:pt x="53" y="36"/>
                </a:lnTo>
                <a:lnTo>
                  <a:pt x="56" y="35"/>
                </a:lnTo>
                <a:lnTo>
                  <a:pt x="59" y="34"/>
                </a:lnTo>
                <a:lnTo>
                  <a:pt x="61" y="32"/>
                </a:lnTo>
                <a:lnTo>
                  <a:pt x="63" y="31"/>
                </a:lnTo>
                <a:lnTo>
                  <a:pt x="66" y="30"/>
                </a:lnTo>
                <a:lnTo>
                  <a:pt x="68" y="30"/>
                </a:lnTo>
                <a:lnTo>
                  <a:pt x="71" y="29"/>
                </a:lnTo>
                <a:lnTo>
                  <a:pt x="74" y="29"/>
                </a:lnTo>
                <a:lnTo>
                  <a:pt x="78" y="28"/>
                </a:lnTo>
                <a:lnTo>
                  <a:pt x="81" y="27"/>
                </a:lnTo>
                <a:lnTo>
                  <a:pt x="84" y="26"/>
                </a:lnTo>
                <a:lnTo>
                  <a:pt x="86" y="26"/>
                </a:lnTo>
                <a:lnTo>
                  <a:pt x="90" y="25"/>
                </a:lnTo>
                <a:lnTo>
                  <a:pt x="96" y="24"/>
                </a:lnTo>
                <a:lnTo>
                  <a:pt x="99" y="24"/>
                </a:lnTo>
                <a:lnTo>
                  <a:pt x="101" y="23"/>
                </a:lnTo>
                <a:lnTo>
                  <a:pt x="104" y="22"/>
                </a:lnTo>
                <a:lnTo>
                  <a:pt x="106" y="21"/>
                </a:lnTo>
                <a:lnTo>
                  <a:pt x="109" y="20"/>
                </a:lnTo>
                <a:lnTo>
                  <a:pt x="110" y="20"/>
                </a:lnTo>
                <a:lnTo>
                  <a:pt x="111" y="19"/>
                </a:lnTo>
                <a:lnTo>
                  <a:pt x="114" y="19"/>
                </a:lnTo>
                <a:lnTo>
                  <a:pt x="116" y="19"/>
                </a:lnTo>
                <a:lnTo>
                  <a:pt x="118" y="19"/>
                </a:lnTo>
                <a:lnTo>
                  <a:pt x="121" y="20"/>
                </a:lnTo>
                <a:lnTo>
                  <a:pt x="126" y="21"/>
                </a:lnTo>
                <a:lnTo>
                  <a:pt x="129" y="21"/>
                </a:lnTo>
                <a:lnTo>
                  <a:pt x="131" y="22"/>
                </a:lnTo>
                <a:lnTo>
                  <a:pt x="134" y="23"/>
                </a:lnTo>
                <a:lnTo>
                  <a:pt x="137" y="25"/>
                </a:lnTo>
                <a:lnTo>
                  <a:pt x="142" y="26"/>
                </a:lnTo>
                <a:lnTo>
                  <a:pt x="144" y="27"/>
                </a:lnTo>
                <a:lnTo>
                  <a:pt x="145" y="29"/>
                </a:lnTo>
                <a:lnTo>
                  <a:pt x="147" y="30"/>
                </a:lnTo>
                <a:lnTo>
                  <a:pt x="145" y="26"/>
                </a:lnTo>
                <a:lnTo>
                  <a:pt x="143" y="24"/>
                </a:lnTo>
                <a:lnTo>
                  <a:pt x="141" y="20"/>
                </a:lnTo>
                <a:lnTo>
                  <a:pt x="139" y="17"/>
                </a:lnTo>
                <a:lnTo>
                  <a:pt x="137" y="15"/>
                </a:lnTo>
                <a:lnTo>
                  <a:pt x="135" y="12"/>
                </a:lnTo>
                <a:lnTo>
                  <a:pt x="134" y="9"/>
                </a:lnTo>
                <a:lnTo>
                  <a:pt x="132" y="7"/>
                </a:lnTo>
                <a:lnTo>
                  <a:pt x="129" y="5"/>
                </a:lnTo>
                <a:lnTo>
                  <a:pt x="127" y="4"/>
                </a:lnTo>
                <a:lnTo>
                  <a:pt x="124" y="2"/>
                </a:lnTo>
                <a:lnTo>
                  <a:pt x="120" y="1"/>
                </a:lnTo>
                <a:lnTo>
                  <a:pt x="117" y="0"/>
                </a:lnTo>
                <a:lnTo>
                  <a:pt x="113" y="0"/>
                </a:lnTo>
                <a:lnTo>
                  <a:pt x="109" y="0"/>
                </a:lnTo>
                <a:lnTo>
                  <a:pt x="104" y="0"/>
                </a:lnTo>
                <a:lnTo>
                  <a:pt x="101" y="1"/>
                </a:lnTo>
                <a:lnTo>
                  <a:pt x="97" y="2"/>
                </a:lnTo>
                <a:lnTo>
                  <a:pt x="94" y="2"/>
                </a:lnTo>
                <a:lnTo>
                  <a:pt x="90" y="3"/>
                </a:lnTo>
                <a:lnTo>
                  <a:pt x="86" y="3"/>
                </a:lnTo>
                <a:lnTo>
                  <a:pt x="83" y="4"/>
                </a:lnTo>
                <a:lnTo>
                  <a:pt x="75" y="4"/>
                </a:lnTo>
                <a:lnTo>
                  <a:pt x="71" y="5"/>
                </a:lnTo>
                <a:lnTo>
                  <a:pt x="68" y="5"/>
                </a:lnTo>
                <a:lnTo>
                  <a:pt x="64" y="5"/>
                </a:lnTo>
                <a:lnTo>
                  <a:pt x="61" y="5"/>
                </a:lnTo>
                <a:lnTo>
                  <a:pt x="59" y="6"/>
                </a:lnTo>
                <a:lnTo>
                  <a:pt x="57" y="6"/>
                </a:lnTo>
                <a:lnTo>
                  <a:pt x="54" y="7"/>
                </a:lnTo>
                <a:lnTo>
                  <a:pt x="53" y="7"/>
                </a:lnTo>
                <a:lnTo>
                  <a:pt x="51" y="8"/>
                </a:lnTo>
                <a:lnTo>
                  <a:pt x="49" y="10"/>
                </a:lnTo>
                <a:lnTo>
                  <a:pt x="47" y="11"/>
                </a:lnTo>
                <a:lnTo>
                  <a:pt x="44" y="13"/>
                </a:lnTo>
                <a:lnTo>
                  <a:pt x="41" y="14"/>
                </a:lnTo>
                <a:lnTo>
                  <a:pt x="38" y="15"/>
                </a:lnTo>
                <a:lnTo>
                  <a:pt x="27" y="23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8"/>
                </a:lnTo>
                <a:lnTo>
                  <a:pt x="14" y="29"/>
                </a:lnTo>
                <a:lnTo>
                  <a:pt x="13" y="30"/>
                </a:lnTo>
                <a:lnTo>
                  <a:pt x="12" y="31"/>
                </a:lnTo>
                <a:lnTo>
                  <a:pt x="12" y="32"/>
                </a:lnTo>
                <a:lnTo>
                  <a:pt x="11" y="34"/>
                </a:lnTo>
                <a:lnTo>
                  <a:pt x="9" y="36"/>
                </a:lnTo>
                <a:lnTo>
                  <a:pt x="8" y="37"/>
                </a:lnTo>
                <a:lnTo>
                  <a:pt x="7" y="39"/>
                </a:lnTo>
                <a:lnTo>
                  <a:pt x="5" y="41"/>
                </a:lnTo>
                <a:lnTo>
                  <a:pt x="4" y="44"/>
                </a:lnTo>
                <a:lnTo>
                  <a:pt x="3" y="46"/>
                </a:lnTo>
                <a:lnTo>
                  <a:pt x="2" y="47"/>
                </a:lnTo>
                <a:lnTo>
                  <a:pt x="1" y="49"/>
                </a:lnTo>
                <a:lnTo>
                  <a:pt x="1" y="51"/>
                </a:lnTo>
                <a:lnTo>
                  <a:pt x="0" y="53"/>
                </a:lnTo>
                <a:lnTo>
                  <a:pt x="0" y="55"/>
                </a:lnTo>
                <a:lnTo>
                  <a:pt x="1" y="5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5935663" y="3397250"/>
            <a:ext cx="312737" cy="133350"/>
          </a:xfrm>
          <a:custGeom>
            <a:rect b="b" l="l" r="r" t="t"/>
            <a:pathLst>
              <a:path extrusionOk="0" h="84" w="197">
                <a:moveTo>
                  <a:pt x="0" y="74"/>
                </a:moveTo>
                <a:lnTo>
                  <a:pt x="2" y="75"/>
                </a:lnTo>
                <a:lnTo>
                  <a:pt x="4" y="76"/>
                </a:lnTo>
                <a:lnTo>
                  <a:pt x="6" y="76"/>
                </a:lnTo>
                <a:lnTo>
                  <a:pt x="8" y="78"/>
                </a:lnTo>
                <a:lnTo>
                  <a:pt x="11" y="79"/>
                </a:lnTo>
                <a:lnTo>
                  <a:pt x="13" y="80"/>
                </a:lnTo>
                <a:lnTo>
                  <a:pt x="16" y="81"/>
                </a:lnTo>
                <a:lnTo>
                  <a:pt x="18" y="82"/>
                </a:lnTo>
                <a:lnTo>
                  <a:pt x="20" y="82"/>
                </a:lnTo>
                <a:lnTo>
                  <a:pt x="23" y="83"/>
                </a:lnTo>
                <a:lnTo>
                  <a:pt x="26" y="83"/>
                </a:lnTo>
                <a:lnTo>
                  <a:pt x="28" y="83"/>
                </a:lnTo>
                <a:lnTo>
                  <a:pt x="30" y="82"/>
                </a:lnTo>
                <a:lnTo>
                  <a:pt x="33" y="81"/>
                </a:lnTo>
                <a:lnTo>
                  <a:pt x="34" y="80"/>
                </a:lnTo>
                <a:lnTo>
                  <a:pt x="36" y="78"/>
                </a:lnTo>
                <a:lnTo>
                  <a:pt x="39" y="76"/>
                </a:lnTo>
                <a:lnTo>
                  <a:pt x="41" y="74"/>
                </a:lnTo>
                <a:lnTo>
                  <a:pt x="44" y="71"/>
                </a:lnTo>
                <a:lnTo>
                  <a:pt x="47" y="68"/>
                </a:lnTo>
                <a:lnTo>
                  <a:pt x="49" y="64"/>
                </a:lnTo>
                <a:lnTo>
                  <a:pt x="52" y="62"/>
                </a:lnTo>
                <a:lnTo>
                  <a:pt x="58" y="54"/>
                </a:lnTo>
                <a:lnTo>
                  <a:pt x="62" y="50"/>
                </a:lnTo>
                <a:lnTo>
                  <a:pt x="65" y="48"/>
                </a:lnTo>
                <a:lnTo>
                  <a:pt x="68" y="44"/>
                </a:lnTo>
                <a:lnTo>
                  <a:pt x="72" y="41"/>
                </a:lnTo>
                <a:lnTo>
                  <a:pt x="75" y="39"/>
                </a:lnTo>
                <a:lnTo>
                  <a:pt x="78" y="37"/>
                </a:lnTo>
                <a:lnTo>
                  <a:pt x="81" y="36"/>
                </a:lnTo>
                <a:lnTo>
                  <a:pt x="84" y="35"/>
                </a:lnTo>
                <a:lnTo>
                  <a:pt x="86" y="35"/>
                </a:lnTo>
                <a:lnTo>
                  <a:pt x="91" y="35"/>
                </a:lnTo>
                <a:lnTo>
                  <a:pt x="96" y="34"/>
                </a:lnTo>
                <a:lnTo>
                  <a:pt x="102" y="33"/>
                </a:lnTo>
                <a:lnTo>
                  <a:pt x="109" y="32"/>
                </a:lnTo>
                <a:lnTo>
                  <a:pt x="116" y="31"/>
                </a:lnTo>
                <a:lnTo>
                  <a:pt x="124" y="30"/>
                </a:lnTo>
                <a:lnTo>
                  <a:pt x="132" y="29"/>
                </a:lnTo>
                <a:lnTo>
                  <a:pt x="140" y="28"/>
                </a:lnTo>
                <a:lnTo>
                  <a:pt x="148" y="28"/>
                </a:lnTo>
                <a:lnTo>
                  <a:pt x="156" y="27"/>
                </a:lnTo>
                <a:lnTo>
                  <a:pt x="163" y="27"/>
                </a:lnTo>
                <a:lnTo>
                  <a:pt x="170" y="27"/>
                </a:lnTo>
                <a:lnTo>
                  <a:pt x="176" y="27"/>
                </a:lnTo>
                <a:lnTo>
                  <a:pt x="180" y="27"/>
                </a:lnTo>
                <a:lnTo>
                  <a:pt x="183" y="28"/>
                </a:lnTo>
                <a:lnTo>
                  <a:pt x="186" y="29"/>
                </a:lnTo>
                <a:lnTo>
                  <a:pt x="188" y="29"/>
                </a:lnTo>
                <a:lnTo>
                  <a:pt x="190" y="29"/>
                </a:lnTo>
                <a:lnTo>
                  <a:pt x="192" y="28"/>
                </a:lnTo>
                <a:lnTo>
                  <a:pt x="193" y="27"/>
                </a:lnTo>
                <a:lnTo>
                  <a:pt x="194" y="26"/>
                </a:lnTo>
                <a:lnTo>
                  <a:pt x="195" y="25"/>
                </a:lnTo>
                <a:lnTo>
                  <a:pt x="195" y="23"/>
                </a:lnTo>
                <a:lnTo>
                  <a:pt x="196" y="21"/>
                </a:lnTo>
                <a:lnTo>
                  <a:pt x="196" y="18"/>
                </a:lnTo>
                <a:lnTo>
                  <a:pt x="196" y="16"/>
                </a:lnTo>
                <a:lnTo>
                  <a:pt x="196" y="15"/>
                </a:lnTo>
                <a:lnTo>
                  <a:pt x="195" y="14"/>
                </a:lnTo>
                <a:lnTo>
                  <a:pt x="195" y="13"/>
                </a:lnTo>
                <a:lnTo>
                  <a:pt x="192" y="9"/>
                </a:lnTo>
                <a:lnTo>
                  <a:pt x="187" y="7"/>
                </a:lnTo>
                <a:lnTo>
                  <a:pt x="181" y="5"/>
                </a:lnTo>
                <a:lnTo>
                  <a:pt x="176" y="3"/>
                </a:lnTo>
                <a:lnTo>
                  <a:pt x="168" y="2"/>
                </a:lnTo>
                <a:lnTo>
                  <a:pt x="161" y="1"/>
                </a:lnTo>
                <a:lnTo>
                  <a:pt x="152" y="1"/>
                </a:lnTo>
                <a:lnTo>
                  <a:pt x="145" y="0"/>
                </a:lnTo>
                <a:lnTo>
                  <a:pt x="137" y="1"/>
                </a:lnTo>
                <a:lnTo>
                  <a:pt x="128" y="1"/>
                </a:lnTo>
                <a:lnTo>
                  <a:pt x="120" y="1"/>
                </a:lnTo>
                <a:lnTo>
                  <a:pt x="113" y="2"/>
                </a:lnTo>
                <a:lnTo>
                  <a:pt x="106" y="3"/>
                </a:lnTo>
                <a:lnTo>
                  <a:pt x="99" y="4"/>
                </a:lnTo>
                <a:lnTo>
                  <a:pt x="93" y="5"/>
                </a:lnTo>
                <a:lnTo>
                  <a:pt x="88" y="5"/>
                </a:lnTo>
                <a:lnTo>
                  <a:pt x="83" y="7"/>
                </a:lnTo>
                <a:lnTo>
                  <a:pt x="78" y="9"/>
                </a:lnTo>
                <a:lnTo>
                  <a:pt x="71" y="13"/>
                </a:lnTo>
                <a:lnTo>
                  <a:pt x="64" y="18"/>
                </a:lnTo>
                <a:lnTo>
                  <a:pt x="57" y="23"/>
                </a:lnTo>
                <a:lnTo>
                  <a:pt x="49" y="29"/>
                </a:lnTo>
                <a:lnTo>
                  <a:pt x="43" y="35"/>
                </a:lnTo>
                <a:lnTo>
                  <a:pt x="35" y="41"/>
                </a:lnTo>
                <a:lnTo>
                  <a:pt x="28" y="48"/>
                </a:lnTo>
                <a:lnTo>
                  <a:pt x="21" y="53"/>
                </a:lnTo>
                <a:lnTo>
                  <a:pt x="6" y="68"/>
                </a:lnTo>
                <a:lnTo>
                  <a:pt x="3" y="71"/>
                </a:lnTo>
                <a:lnTo>
                  <a:pt x="1" y="74"/>
                </a:lnTo>
                <a:lnTo>
                  <a:pt x="0" y="74"/>
                </a:lnTo>
              </a:path>
            </a:pathLst>
          </a:custGeom>
          <a:solidFill>
            <a:srgbClr val="0000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6069013" y="3468688"/>
            <a:ext cx="176212" cy="93662"/>
          </a:xfrm>
          <a:custGeom>
            <a:rect b="b" l="l" r="r" t="t"/>
            <a:pathLst>
              <a:path extrusionOk="0" h="59" w="111">
                <a:moveTo>
                  <a:pt x="3" y="35"/>
                </a:moveTo>
                <a:lnTo>
                  <a:pt x="1" y="34"/>
                </a:lnTo>
                <a:lnTo>
                  <a:pt x="0" y="33"/>
                </a:lnTo>
                <a:lnTo>
                  <a:pt x="0" y="32"/>
                </a:lnTo>
                <a:lnTo>
                  <a:pt x="0" y="31"/>
                </a:lnTo>
                <a:lnTo>
                  <a:pt x="0" y="30"/>
                </a:lnTo>
                <a:lnTo>
                  <a:pt x="1" y="30"/>
                </a:lnTo>
                <a:lnTo>
                  <a:pt x="2" y="30"/>
                </a:lnTo>
                <a:lnTo>
                  <a:pt x="3" y="30"/>
                </a:lnTo>
                <a:lnTo>
                  <a:pt x="4" y="30"/>
                </a:lnTo>
                <a:lnTo>
                  <a:pt x="8" y="29"/>
                </a:lnTo>
                <a:lnTo>
                  <a:pt x="9" y="29"/>
                </a:lnTo>
                <a:lnTo>
                  <a:pt x="9" y="28"/>
                </a:lnTo>
                <a:lnTo>
                  <a:pt x="10" y="27"/>
                </a:lnTo>
                <a:lnTo>
                  <a:pt x="10" y="26"/>
                </a:lnTo>
                <a:lnTo>
                  <a:pt x="10" y="24"/>
                </a:lnTo>
                <a:lnTo>
                  <a:pt x="9" y="24"/>
                </a:lnTo>
                <a:lnTo>
                  <a:pt x="9" y="22"/>
                </a:lnTo>
                <a:lnTo>
                  <a:pt x="9" y="21"/>
                </a:lnTo>
                <a:lnTo>
                  <a:pt x="9" y="19"/>
                </a:lnTo>
                <a:lnTo>
                  <a:pt x="9" y="18"/>
                </a:lnTo>
                <a:lnTo>
                  <a:pt x="9" y="17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0"/>
                </a:lnTo>
                <a:lnTo>
                  <a:pt x="10" y="9"/>
                </a:lnTo>
                <a:lnTo>
                  <a:pt x="11" y="8"/>
                </a:lnTo>
                <a:lnTo>
                  <a:pt x="12" y="7"/>
                </a:lnTo>
                <a:lnTo>
                  <a:pt x="13" y="7"/>
                </a:lnTo>
                <a:lnTo>
                  <a:pt x="14" y="6"/>
                </a:lnTo>
                <a:lnTo>
                  <a:pt x="15" y="6"/>
                </a:lnTo>
                <a:lnTo>
                  <a:pt x="15" y="5"/>
                </a:lnTo>
                <a:lnTo>
                  <a:pt x="16" y="5"/>
                </a:lnTo>
                <a:lnTo>
                  <a:pt x="17" y="5"/>
                </a:lnTo>
                <a:lnTo>
                  <a:pt x="17" y="4"/>
                </a:lnTo>
                <a:lnTo>
                  <a:pt x="18" y="4"/>
                </a:lnTo>
                <a:lnTo>
                  <a:pt x="19" y="4"/>
                </a:lnTo>
                <a:lnTo>
                  <a:pt x="19" y="3"/>
                </a:lnTo>
                <a:lnTo>
                  <a:pt x="21" y="2"/>
                </a:lnTo>
                <a:lnTo>
                  <a:pt x="22" y="2"/>
                </a:lnTo>
                <a:lnTo>
                  <a:pt x="53" y="2"/>
                </a:lnTo>
                <a:lnTo>
                  <a:pt x="56" y="1"/>
                </a:lnTo>
                <a:lnTo>
                  <a:pt x="58" y="0"/>
                </a:lnTo>
                <a:lnTo>
                  <a:pt x="61" y="0"/>
                </a:lnTo>
                <a:lnTo>
                  <a:pt x="62" y="0"/>
                </a:lnTo>
                <a:lnTo>
                  <a:pt x="64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70" y="1"/>
                </a:lnTo>
                <a:lnTo>
                  <a:pt x="71" y="1"/>
                </a:lnTo>
                <a:lnTo>
                  <a:pt x="73" y="1"/>
                </a:lnTo>
                <a:lnTo>
                  <a:pt x="74" y="1"/>
                </a:lnTo>
                <a:lnTo>
                  <a:pt x="75" y="2"/>
                </a:lnTo>
                <a:lnTo>
                  <a:pt x="77" y="2"/>
                </a:lnTo>
                <a:lnTo>
                  <a:pt x="78" y="2"/>
                </a:lnTo>
                <a:lnTo>
                  <a:pt x="80" y="2"/>
                </a:lnTo>
                <a:lnTo>
                  <a:pt x="83" y="2"/>
                </a:lnTo>
                <a:lnTo>
                  <a:pt x="85" y="3"/>
                </a:lnTo>
                <a:lnTo>
                  <a:pt x="87" y="3"/>
                </a:lnTo>
                <a:lnTo>
                  <a:pt x="89" y="3"/>
                </a:lnTo>
                <a:lnTo>
                  <a:pt x="91" y="4"/>
                </a:lnTo>
                <a:lnTo>
                  <a:pt x="97" y="5"/>
                </a:lnTo>
                <a:lnTo>
                  <a:pt x="99" y="5"/>
                </a:lnTo>
                <a:lnTo>
                  <a:pt x="101" y="5"/>
                </a:lnTo>
                <a:lnTo>
                  <a:pt x="102" y="5"/>
                </a:lnTo>
                <a:lnTo>
                  <a:pt x="103" y="5"/>
                </a:lnTo>
                <a:lnTo>
                  <a:pt x="105" y="6"/>
                </a:lnTo>
                <a:lnTo>
                  <a:pt x="106" y="7"/>
                </a:lnTo>
                <a:lnTo>
                  <a:pt x="107" y="8"/>
                </a:lnTo>
                <a:lnTo>
                  <a:pt x="108" y="10"/>
                </a:lnTo>
                <a:lnTo>
                  <a:pt x="109" y="12"/>
                </a:lnTo>
                <a:lnTo>
                  <a:pt x="109" y="13"/>
                </a:lnTo>
                <a:lnTo>
                  <a:pt x="110" y="16"/>
                </a:lnTo>
                <a:lnTo>
                  <a:pt x="110" y="19"/>
                </a:lnTo>
                <a:lnTo>
                  <a:pt x="110" y="21"/>
                </a:lnTo>
                <a:lnTo>
                  <a:pt x="110" y="24"/>
                </a:lnTo>
                <a:lnTo>
                  <a:pt x="109" y="26"/>
                </a:lnTo>
                <a:lnTo>
                  <a:pt x="109" y="28"/>
                </a:lnTo>
                <a:lnTo>
                  <a:pt x="108" y="30"/>
                </a:lnTo>
                <a:lnTo>
                  <a:pt x="107" y="31"/>
                </a:lnTo>
                <a:lnTo>
                  <a:pt x="107" y="33"/>
                </a:lnTo>
                <a:lnTo>
                  <a:pt x="105" y="34"/>
                </a:lnTo>
                <a:lnTo>
                  <a:pt x="104" y="35"/>
                </a:lnTo>
                <a:lnTo>
                  <a:pt x="103" y="36"/>
                </a:lnTo>
                <a:lnTo>
                  <a:pt x="101" y="37"/>
                </a:lnTo>
                <a:lnTo>
                  <a:pt x="100" y="38"/>
                </a:lnTo>
                <a:lnTo>
                  <a:pt x="99" y="39"/>
                </a:lnTo>
                <a:lnTo>
                  <a:pt x="98" y="39"/>
                </a:lnTo>
                <a:lnTo>
                  <a:pt x="97" y="40"/>
                </a:lnTo>
                <a:lnTo>
                  <a:pt x="96" y="40"/>
                </a:lnTo>
                <a:lnTo>
                  <a:pt x="95" y="41"/>
                </a:lnTo>
                <a:lnTo>
                  <a:pt x="93" y="42"/>
                </a:lnTo>
                <a:lnTo>
                  <a:pt x="92" y="43"/>
                </a:lnTo>
                <a:lnTo>
                  <a:pt x="90" y="43"/>
                </a:lnTo>
                <a:lnTo>
                  <a:pt x="88" y="44"/>
                </a:lnTo>
                <a:lnTo>
                  <a:pt x="86" y="44"/>
                </a:lnTo>
                <a:lnTo>
                  <a:pt x="84" y="44"/>
                </a:lnTo>
                <a:lnTo>
                  <a:pt x="83" y="44"/>
                </a:lnTo>
                <a:lnTo>
                  <a:pt x="80" y="44"/>
                </a:lnTo>
                <a:lnTo>
                  <a:pt x="78" y="45"/>
                </a:lnTo>
                <a:lnTo>
                  <a:pt x="75" y="45"/>
                </a:lnTo>
                <a:lnTo>
                  <a:pt x="72" y="46"/>
                </a:lnTo>
                <a:lnTo>
                  <a:pt x="69" y="47"/>
                </a:lnTo>
                <a:lnTo>
                  <a:pt x="66" y="48"/>
                </a:lnTo>
                <a:lnTo>
                  <a:pt x="63" y="49"/>
                </a:lnTo>
                <a:lnTo>
                  <a:pt x="60" y="51"/>
                </a:lnTo>
                <a:lnTo>
                  <a:pt x="56" y="53"/>
                </a:lnTo>
                <a:lnTo>
                  <a:pt x="53" y="54"/>
                </a:lnTo>
                <a:lnTo>
                  <a:pt x="49" y="57"/>
                </a:lnTo>
                <a:lnTo>
                  <a:pt x="47" y="58"/>
                </a:lnTo>
                <a:lnTo>
                  <a:pt x="46" y="58"/>
                </a:lnTo>
                <a:lnTo>
                  <a:pt x="45" y="58"/>
                </a:lnTo>
                <a:lnTo>
                  <a:pt x="44" y="57"/>
                </a:lnTo>
                <a:lnTo>
                  <a:pt x="42" y="56"/>
                </a:lnTo>
                <a:lnTo>
                  <a:pt x="41" y="55"/>
                </a:lnTo>
                <a:lnTo>
                  <a:pt x="40" y="54"/>
                </a:lnTo>
                <a:lnTo>
                  <a:pt x="38" y="53"/>
                </a:lnTo>
                <a:lnTo>
                  <a:pt x="37" y="52"/>
                </a:lnTo>
                <a:lnTo>
                  <a:pt x="36" y="51"/>
                </a:lnTo>
                <a:lnTo>
                  <a:pt x="36" y="50"/>
                </a:lnTo>
                <a:lnTo>
                  <a:pt x="35" y="48"/>
                </a:lnTo>
                <a:lnTo>
                  <a:pt x="34" y="47"/>
                </a:lnTo>
                <a:lnTo>
                  <a:pt x="33" y="46"/>
                </a:lnTo>
                <a:lnTo>
                  <a:pt x="32" y="46"/>
                </a:lnTo>
                <a:lnTo>
                  <a:pt x="31" y="46"/>
                </a:lnTo>
                <a:lnTo>
                  <a:pt x="29" y="47"/>
                </a:lnTo>
                <a:lnTo>
                  <a:pt x="28" y="47"/>
                </a:lnTo>
                <a:lnTo>
                  <a:pt x="27" y="47"/>
                </a:lnTo>
                <a:lnTo>
                  <a:pt x="26" y="48"/>
                </a:lnTo>
                <a:lnTo>
                  <a:pt x="25" y="48"/>
                </a:lnTo>
                <a:lnTo>
                  <a:pt x="24" y="49"/>
                </a:lnTo>
                <a:lnTo>
                  <a:pt x="23" y="49"/>
                </a:lnTo>
                <a:lnTo>
                  <a:pt x="21" y="49"/>
                </a:lnTo>
                <a:lnTo>
                  <a:pt x="20" y="50"/>
                </a:lnTo>
                <a:lnTo>
                  <a:pt x="19" y="50"/>
                </a:lnTo>
                <a:lnTo>
                  <a:pt x="17" y="50"/>
                </a:lnTo>
                <a:lnTo>
                  <a:pt x="16" y="50"/>
                </a:lnTo>
                <a:lnTo>
                  <a:pt x="15" y="49"/>
                </a:lnTo>
                <a:lnTo>
                  <a:pt x="14" y="49"/>
                </a:lnTo>
                <a:lnTo>
                  <a:pt x="13" y="48"/>
                </a:lnTo>
                <a:lnTo>
                  <a:pt x="12" y="47"/>
                </a:lnTo>
                <a:lnTo>
                  <a:pt x="11" y="46"/>
                </a:lnTo>
                <a:lnTo>
                  <a:pt x="11" y="45"/>
                </a:lnTo>
                <a:lnTo>
                  <a:pt x="10" y="45"/>
                </a:lnTo>
                <a:lnTo>
                  <a:pt x="10" y="44"/>
                </a:lnTo>
                <a:lnTo>
                  <a:pt x="10" y="43"/>
                </a:lnTo>
                <a:lnTo>
                  <a:pt x="11" y="43"/>
                </a:lnTo>
                <a:lnTo>
                  <a:pt x="11" y="42"/>
                </a:lnTo>
                <a:lnTo>
                  <a:pt x="11" y="41"/>
                </a:lnTo>
                <a:lnTo>
                  <a:pt x="10" y="40"/>
                </a:lnTo>
                <a:lnTo>
                  <a:pt x="9" y="39"/>
                </a:lnTo>
                <a:lnTo>
                  <a:pt x="9" y="38"/>
                </a:lnTo>
                <a:lnTo>
                  <a:pt x="8" y="38"/>
                </a:lnTo>
                <a:lnTo>
                  <a:pt x="7" y="37"/>
                </a:lnTo>
                <a:lnTo>
                  <a:pt x="5" y="36"/>
                </a:lnTo>
                <a:lnTo>
                  <a:pt x="4" y="35"/>
                </a:lnTo>
                <a:lnTo>
                  <a:pt x="3" y="35"/>
                </a:lnTo>
              </a:path>
            </a:pathLst>
          </a:custGeom>
          <a:solidFill>
            <a:srgbClr val="0000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6151563" y="3497263"/>
            <a:ext cx="4762" cy="11112"/>
          </a:xfrm>
          <a:custGeom>
            <a:rect b="b" l="l" r="r" t="t"/>
            <a:pathLst>
              <a:path extrusionOk="0" h="7" w="3">
                <a:moveTo>
                  <a:pt x="2" y="6"/>
                </a:moveTo>
                <a:lnTo>
                  <a:pt x="0" y="6"/>
                </a:lnTo>
                <a:lnTo>
                  <a:pt x="0" y="0"/>
                </a:lnTo>
                <a:lnTo>
                  <a:pt x="1" y="0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2" y="5"/>
                </a:lnTo>
                <a:lnTo>
                  <a:pt x="2" y="6"/>
                </a:lnTo>
              </a:path>
            </a:pathLst>
          </a:custGeom>
          <a:solidFill>
            <a:srgbClr val="E0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6111875" y="3497263"/>
            <a:ext cx="38100" cy="39687"/>
          </a:xfrm>
          <a:custGeom>
            <a:rect b="b" l="l" r="r" t="t"/>
            <a:pathLst>
              <a:path extrusionOk="0" h="25" w="24">
                <a:moveTo>
                  <a:pt x="13" y="0"/>
                </a:moveTo>
                <a:lnTo>
                  <a:pt x="13" y="2"/>
                </a:lnTo>
                <a:lnTo>
                  <a:pt x="13" y="4"/>
                </a:lnTo>
                <a:lnTo>
                  <a:pt x="13" y="6"/>
                </a:lnTo>
                <a:lnTo>
                  <a:pt x="13" y="7"/>
                </a:lnTo>
                <a:lnTo>
                  <a:pt x="13" y="9"/>
                </a:lnTo>
                <a:lnTo>
                  <a:pt x="14" y="10"/>
                </a:lnTo>
                <a:lnTo>
                  <a:pt x="15" y="12"/>
                </a:lnTo>
                <a:lnTo>
                  <a:pt x="16" y="14"/>
                </a:lnTo>
                <a:lnTo>
                  <a:pt x="17" y="15"/>
                </a:lnTo>
                <a:lnTo>
                  <a:pt x="17" y="17"/>
                </a:lnTo>
                <a:lnTo>
                  <a:pt x="18" y="18"/>
                </a:lnTo>
                <a:lnTo>
                  <a:pt x="20" y="19"/>
                </a:lnTo>
                <a:lnTo>
                  <a:pt x="21" y="21"/>
                </a:lnTo>
                <a:lnTo>
                  <a:pt x="21" y="22"/>
                </a:lnTo>
                <a:lnTo>
                  <a:pt x="22" y="22"/>
                </a:lnTo>
                <a:lnTo>
                  <a:pt x="23" y="23"/>
                </a:lnTo>
                <a:lnTo>
                  <a:pt x="21" y="23"/>
                </a:lnTo>
                <a:lnTo>
                  <a:pt x="19" y="24"/>
                </a:lnTo>
                <a:lnTo>
                  <a:pt x="17" y="24"/>
                </a:lnTo>
                <a:lnTo>
                  <a:pt x="16" y="24"/>
                </a:lnTo>
                <a:lnTo>
                  <a:pt x="14" y="24"/>
                </a:lnTo>
                <a:lnTo>
                  <a:pt x="13" y="24"/>
                </a:lnTo>
                <a:lnTo>
                  <a:pt x="12" y="23"/>
                </a:lnTo>
                <a:lnTo>
                  <a:pt x="10" y="23"/>
                </a:lnTo>
                <a:lnTo>
                  <a:pt x="9" y="22"/>
                </a:lnTo>
                <a:lnTo>
                  <a:pt x="8" y="22"/>
                </a:lnTo>
                <a:lnTo>
                  <a:pt x="6" y="21"/>
                </a:lnTo>
                <a:lnTo>
                  <a:pt x="5" y="19"/>
                </a:lnTo>
                <a:lnTo>
                  <a:pt x="4" y="18"/>
                </a:lnTo>
                <a:lnTo>
                  <a:pt x="2" y="17"/>
                </a:lnTo>
                <a:lnTo>
                  <a:pt x="2" y="15"/>
                </a:lnTo>
                <a:lnTo>
                  <a:pt x="0" y="13"/>
                </a:lnTo>
                <a:lnTo>
                  <a:pt x="1" y="12"/>
                </a:lnTo>
                <a:lnTo>
                  <a:pt x="2" y="11"/>
                </a:lnTo>
                <a:lnTo>
                  <a:pt x="2" y="10"/>
                </a:lnTo>
                <a:lnTo>
                  <a:pt x="3" y="9"/>
                </a:lnTo>
                <a:lnTo>
                  <a:pt x="4" y="8"/>
                </a:lnTo>
                <a:lnTo>
                  <a:pt x="6" y="6"/>
                </a:lnTo>
                <a:lnTo>
                  <a:pt x="9" y="4"/>
                </a:lnTo>
                <a:lnTo>
                  <a:pt x="11" y="2"/>
                </a:lnTo>
                <a:lnTo>
                  <a:pt x="12" y="2"/>
                </a:lnTo>
                <a:lnTo>
                  <a:pt x="13" y="1"/>
                </a:lnTo>
                <a:lnTo>
                  <a:pt x="13" y="0"/>
                </a:lnTo>
              </a:path>
            </a:pathLst>
          </a:custGeom>
          <a:solidFill>
            <a:srgbClr val="F2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6415088" y="3425825"/>
            <a:ext cx="106362" cy="63500"/>
          </a:xfrm>
          <a:custGeom>
            <a:rect b="b" l="l" r="r" t="t"/>
            <a:pathLst>
              <a:path extrusionOk="0" h="40" w="67">
                <a:moveTo>
                  <a:pt x="28" y="0"/>
                </a:moveTo>
                <a:lnTo>
                  <a:pt x="27" y="1"/>
                </a:lnTo>
                <a:lnTo>
                  <a:pt x="25" y="2"/>
                </a:lnTo>
                <a:lnTo>
                  <a:pt x="23" y="3"/>
                </a:lnTo>
                <a:lnTo>
                  <a:pt x="19" y="5"/>
                </a:lnTo>
                <a:lnTo>
                  <a:pt x="17" y="6"/>
                </a:lnTo>
                <a:lnTo>
                  <a:pt x="16" y="8"/>
                </a:lnTo>
                <a:lnTo>
                  <a:pt x="14" y="9"/>
                </a:lnTo>
                <a:lnTo>
                  <a:pt x="8" y="13"/>
                </a:lnTo>
                <a:lnTo>
                  <a:pt x="6" y="15"/>
                </a:lnTo>
                <a:lnTo>
                  <a:pt x="4" y="16"/>
                </a:lnTo>
                <a:lnTo>
                  <a:pt x="3" y="17"/>
                </a:lnTo>
                <a:lnTo>
                  <a:pt x="2" y="17"/>
                </a:lnTo>
                <a:lnTo>
                  <a:pt x="2" y="18"/>
                </a:lnTo>
                <a:lnTo>
                  <a:pt x="2" y="19"/>
                </a:lnTo>
                <a:lnTo>
                  <a:pt x="1" y="19"/>
                </a:lnTo>
                <a:lnTo>
                  <a:pt x="1" y="21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6"/>
                </a:lnTo>
                <a:lnTo>
                  <a:pt x="4" y="36"/>
                </a:lnTo>
                <a:lnTo>
                  <a:pt x="5" y="36"/>
                </a:lnTo>
                <a:lnTo>
                  <a:pt x="6" y="36"/>
                </a:lnTo>
                <a:lnTo>
                  <a:pt x="7" y="36"/>
                </a:lnTo>
                <a:lnTo>
                  <a:pt x="8" y="36"/>
                </a:lnTo>
                <a:lnTo>
                  <a:pt x="9" y="36"/>
                </a:lnTo>
                <a:lnTo>
                  <a:pt x="10" y="35"/>
                </a:lnTo>
                <a:lnTo>
                  <a:pt x="12" y="35"/>
                </a:lnTo>
                <a:lnTo>
                  <a:pt x="13" y="35"/>
                </a:lnTo>
                <a:lnTo>
                  <a:pt x="15" y="35"/>
                </a:lnTo>
                <a:lnTo>
                  <a:pt x="17" y="35"/>
                </a:lnTo>
                <a:lnTo>
                  <a:pt x="18" y="35"/>
                </a:lnTo>
                <a:lnTo>
                  <a:pt x="21" y="36"/>
                </a:lnTo>
                <a:lnTo>
                  <a:pt x="23" y="36"/>
                </a:lnTo>
                <a:lnTo>
                  <a:pt x="26" y="36"/>
                </a:lnTo>
                <a:lnTo>
                  <a:pt x="30" y="37"/>
                </a:lnTo>
                <a:lnTo>
                  <a:pt x="32" y="38"/>
                </a:lnTo>
                <a:lnTo>
                  <a:pt x="34" y="38"/>
                </a:lnTo>
                <a:lnTo>
                  <a:pt x="37" y="39"/>
                </a:lnTo>
                <a:lnTo>
                  <a:pt x="38" y="39"/>
                </a:lnTo>
                <a:lnTo>
                  <a:pt x="39" y="39"/>
                </a:lnTo>
                <a:lnTo>
                  <a:pt x="41" y="39"/>
                </a:lnTo>
                <a:lnTo>
                  <a:pt x="44" y="38"/>
                </a:lnTo>
                <a:lnTo>
                  <a:pt x="46" y="38"/>
                </a:lnTo>
                <a:lnTo>
                  <a:pt x="49" y="36"/>
                </a:lnTo>
                <a:lnTo>
                  <a:pt x="50" y="36"/>
                </a:lnTo>
                <a:lnTo>
                  <a:pt x="53" y="35"/>
                </a:lnTo>
                <a:lnTo>
                  <a:pt x="55" y="33"/>
                </a:lnTo>
                <a:lnTo>
                  <a:pt x="57" y="32"/>
                </a:lnTo>
                <a:lnTo>
                  <a:pt x="59" y="30"/>
                </a:lnTo>
                <a:lnTo>
                  <a:pt x="61" y="29"/>
                </a:lnTo>
                <a:lnTo>
                  <a:pt x="62" y="28"/>
                </a:lnTo>
                <a:lnTo>
                  <a:pt x="63" y="27"/>
                </a:lnTo>
                <a:lnTo>
                  <a:pt x="64" y="26"/>
                </a:lnTo>
                <a:lnTo>
                  <a:pt x="65" y="25"/>
                </a:lnTo>
                <a:lnTo>
                  <a:pt x="66" y="25"/>
                </a:lnTo>
                <a:lnTo>
                  <a:pt x="28" y="0"/>
                </a:lnTo>
              </a:path>
            </a:pathLst>
          </a:custGeom>
          <a:solidFill>
            <a:srgbClr val="F2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6430963" y="3392488"/>
            <a:ext cx="138112" cy="96837"/>
          </a:xfrm>
          <a:custGeom>
            <a:rect b="b" l="l" r="r" t="t"/>
            <a:pathLst>
              <a:path extrusionOk="0" h="61" w="87">
                <a:moveTo>
                  <a:pt x="50" y="60"/>
                </a:moveTo>
                <a:lnTo>
                  <a:pt x="49" y="59"/>
                </a:lnTo>
                <a:lnTo>
                  <a:pt x="45" y="57"/>
                </a:lnTo>
                <a:lnTo>
                  <a:pt x="44" y="57"/>
                </a:lnTo>
                <a:lnTo>
                  <a:pt x="43" y="56"/>
                </a:lnTo>
                <a:lnTo>
                  <a:pt x="42" y="56"/>
                </a:lnTo>
                <a:lnTo>
                  <a:pt x="42" y="55"/>
                </a:lnTo>
                <a:lnTo>
                  <a:pt x="41" y="55"/>
                </a:lnTo>
                <a:lnTo>
                  <a:pt x="40" y="55"/>
                </a:lnTo>
                <a:lnTo>
                  <a:pt x="39" y="55"/>
                </a:lnTo>
                <a:lnTo>
                  <a:pt x="38" y="55"/>
                </a:lnTo>
                <a:lnTo>
                  <a:pt x="37" y="54"/>
                </a:lnTo>
                <a:lnTo>
                  <a:pt x="36" y="54"/>
                </a:lnTo>
                <a:lnTo>
                  <a:pt x="35" y="53"/>
                </a:lnTo>
                <a:lnTo>
                  <a:pt x="34" y="51"/>
                </a:lnTo>
                <a:lnTo>
                  <a:pt x="32" y="49"/>
                </a:lnTo>
                <a:lnTo>
                  <a:pt x="30" y="46"/>
                </a:lnTo>
                <a:lnTo>
                  <a:pt x="29" y="45"/>
                </a:lnTo>
                <a:lnTo>
                  <a:pt x="28" y="43"/>
                </a:lnTo>
                <a:lnTo>
                  <a:pt x="27" y="41"/>
                </a:lnTo>
                <a:lnTo>
                  <a:pt x="26" y="39"/>
                </a:lnTo>
                <a:lnTo>
                  <a:pt x="26" y="37"/>
                </a:lnTo>
                <a:lnTo>
                  <a:pt x="26" y="36"/>
                </a:lnTo>
                <a:lnTo>
                  <a:pt x="25" y="35"/>
                </a:lnTo>
                <a:lnTo>
                  <a:pt x="25" y="33"/>
                </a:lnTo>
                <a:lnTo>
                  <a:pt x="26" y="31"/>
                </a:lnTo>
                <a:lnTo>
                  <a:pt x="26" y="29"/>
                </a:lnTo>
                <a:lnTo>
                  <a:pt x="26" y="28"/>
                </a:lnTo>
                <a:lnTo>
                  <a:pt x="27" y="26"/>
                </a:lnTo>
                <a:lnTo>
                  <a:pt x="25" y="27"/>
                </a:lnTo>
                <a:lnTo>
                  <a:pt x="22" y="28"/>
                </a:lnTo>
                <a:lnTo>
                  <a:pt x="21" y="28"/>
                </a:lnTo>
                <a:lnTo>
                  <a:pt x="16" y="29"/>
                </a:lnTo>
                <a:lnTo>
                  <a:pt x="10" y="30"/>
                </a:lnTo>
                <a:lnTo>
                  <a:pt x="8" y="30"/>
                </a:lnTo>
                <a:lnTo>
                  <a:pt x="7" y="30"/>
                </a:lnTo>
                <a:lnTo>
                  <a:pt x="5" y="30"/>
                </a:lnTo>
                <a:lnTo>
                  <a:pt x="0" y="30"/>
                </a:lnTo>
                <a:lnTo>
                  <a:pt x="2" y="29"/>
                </a:lnTo>
                <a:lnTo>
                  <a:pt x="4" y="27"/>
                </a:lnTo>
                <a:lnTo>
                  <a:pt x="6" y="25"/>
                </a:lnTo>
                <a:lnTo>
                  <a:pt x="7" y="24"/>
                </a:lnTo>
                <a:lnTo>
                  <a:pt x="10" y="22"/>
                </a:lnTo>
                <a:lnTo>
                  <a:pt x="12" y="20"/>
                </a:lnTo>
                <a:lnTo>
                  <a:pt x="15" y="17"/>
                </a:lnTo>
                <a:lnTo>
                  <a:pt x="17" y="15"/>
                </a:lnTo>
                <a:lnTo>
                  <a:pt x="20" y="14"/>
                </a:lnTo>
                <a:lnTo>
                  <a:pt x="22" y="12"/>
                </a:lnTo>
                <a:lnTo>
                  <a:pt x="23" y="10"/>
                </a:lnTo>
                <a:lnTo>
                  <a:pt x="25" y="9"/>
                </a:lnTo>
                <a:lnTo>
                  <a:pt x="27" y="7"/>
                </a:lnTo>
                <a:lnTo>
                  <a:pt x="29" y="5"/>
                </a:lnTo>
                <a:lnTo>
                  <a:pt x="30" y="5"/>
                </a:lnTo>
                <a:lnTo>
                  <a:pt x="31" y="4"/>
                </a:lnTo>
                <a:lnTo>
                  <a:pt x="35" y="4"/>
                </a:lnTo>
                <a:lnTo>
                  <a:pt x="36" y="4"/>
                </a:lnTo>
                <a:lnTo>
                  <a:pt x="37" y="4"/>
                </a:lnTo>
                <a:lnTo>
                  <a:pt x="38" y="4"/>
                </a:lnTo>
                <a:lnTo>
                  <a:pt x="39" y="4"/>
                </a:lnTo>
                <a:lnTo>
                  <a:pt x="41" y="3"/>
                </a:lnTo>
                <a:lnTo>
                  <a:pt x="42" y="3"/>
                </a:lnTo>
                <a:lnTo>
                  <a:pt x="43" y="3"/>
                </a:lnTo>
                <a:lnTo>
                  <a:pt x="44" y="2"/>
                </a:lnTo>
                <a:lnTo>
                  <a:pt x="46" y="1"/>
                </a:lnTo>
                <a:lnTo>
                  <a:pt x="47" y="0"/>
                </a:lnTo>
                <a:lnTo>
                  <a:pt x="48" y="0"/>
                </a:lnTo>
                <a:lnTo>
                  <a:pt x="49" y="1"/>
                </a:lnTo>
                <a:lnTo>
                  <a:pt x="50" y="1"/>
                </a:lnTo>
                <a:lnTo>
                  <a:pt x="52" y="2"/>
                </a:lnTo>
                <a:lnTo>
                  <a:pt x="56" y="3"/>
                </a:lnTo>
                <a:lnTo>
                  <a:pt x="57" y="3"/>
                </a:lnTo>
                <a:lnTo>
                  <a:pt x="59" y="3"/>
                </a:lnTo>
                <a:lnTo>
                  <a:pt x="60" y="4"/>
                </a:lnTo>
                <a:lnTo>
                  <a:pt x="63" y="4"/>
                </a:lnTo>
                <a:lnTo>
                  <a:pt x="65" y="4"/>
                </a:lnTo>
                <a:lnTo>
                  <a:pt x="68" y="5"/>
                </a:lnTo>
                <a:lnTo>
                  <a:pt x="71" y="6"/>
                </a:lnTo>
                <a:lnTo>
                  <a:pt x="72" y="7"/>
                </a:lnTo>
                <a:lnTo>
                  <a:pt x="74" y="9"/>
                </a:lnTo>
                <a:lnTo>
                  <a:pt x="75" y="9"/>
                </a:lnTo>
                <a:lnTo>
                  <a:pt x="76" y="10"/>
                </a:lnTo>
                <a:lnTo>
                  <a:pt x="77" y="10"/>
                </a:lnTo>
                <a:lnTo>
                  <a:pt x="79" y="11"/>
                </a:lnTo>
                <a:lnTo>
                  <a:pt x="79" y="12"/>
                </a:lnTo>
                <a:lnTo>
                  <a:pt x="80" y="12"/>
                </a:lnTo>
                <a:lnTo>
                  <a:pt x="81" y="12"/>
                </a:lnTo>
                <a:lnTo>
                  <a:pt x="81" y="13"/>
                </a:lnTo>
                <a:lnTo>
                  <a:pt x="82" y="14"/>
                </a:lnTo>
                <a:lnTo>
                  <a:pt x="83" y="15"/>
                </a:lnTo>
                <a:lnTo>
                  <a:pt x="84" y="16"/>
                </a:lnTo>
                <a:lnTo>
                  <a:pt x="84" y="17"/>
                </a:lnTo>
                <a:lnTo>
                  <a:pt x="85" y="18"/>
                </a:lnTo>
                <a:lnTo>
                  <a:pt x="85" y="19"/>
                </a:lnTo>
                <a:lnTo>
                  <a:pt x="85" y="20"/>
                </a:lnTo>
                <a:lnTo>
                  <a:pt x="86" y="21"/>
                </a:lnTo>
                <a:lnTo>
                  <a:pt x="86" y="22"/>
                </a:lnTo>
                <a:lnTo>
                  <a:pt x="86" y="23"/>
                </a:lnTo>
                <a:lnTo>
                  <a:pt x="86" y="24"/>
                </a:lnTo>
                <a:lnTo>
                  <a:pt x="86" y="25"/>
                </a:lnTo>
                <a:lnTo>
                  <a:pt x="86" y="26"/>
                </a:lnTo>
                <a:lnTo>
                  <a:pt x="86" y="30"/>
                </a:lnTo>
                <a:lnTo>
                  <a:pt x="85" y="32"/>
                </a:lnTo>
                <a:lnTo>
                  <a:pt x="85" y="33"/>
                </a:lnTo>
                <a:lnTo>
                  <a:pt x="85" y="34"/>
                </a:lnTo>
                <a:lnTo>
                  <a:pt x="84" y="34"/>
                </a:lnTo>
                <a:lnTo>
                  <a:pt x="83" y="35"/>
                </a:lnTo>
                <a:lnTo>
                  <a:pt x="83" y="36"/>
                </a:lnTo>
                <a:lnTo>
                  <a:pt x="83" y="39"/>
                </a:lnTo>
                <a:lnTo>
                  <a:pt x="82" y="39"/>
                </a:lnTo>
                <a:lnTo>
                  <a:pt x="82" y="40"/>
                </a:lnTo>
                <a:lnTo>
                  <a:pt x="82" y="41"/>
                </a:lnTo>
                <a:lnTo>
                  <a:pt x="81" y="41"/>
                </a:lnTo>
                <a:lnTo>
                  <a:pt x="77" y="45"/>
                </a:lnTo>
                <a:lnTo>
                  <a:pt x="76" y="46"/>
                </a:lnTo>
                <a:lnTo>
                  <a:pt x="75" y="47"/>
                </a:lnTo>
                <a:lnTo>
                  <a:pt x="74" y="48"/>
                </a:lnTo>
                <a:lnTo>
                  <a:pt x="73" y="49"/>
                </a:lnTo>
                <a:lnTo>
                  <a:pt x="72" y="49"/>
                </a:lnTo>
                <a:lnTo>
                  <a:pt x="71" y="50"/>
                </a:lnTo>
                <a:lnTo>
                  <a:pt x="69" y="51"/>
                </a:lnTo>
                <a:lnTo>
                  <a:pt x="68" y="52"/>
                </a:lnTo>
                <a:lnTo>
                  <a:pt x="66" y="53"/>
                </a:lnTo>
                <a:lnTo>
                  <a:pt x="65" y="54"/>
                </a:lnTo>
                <a:lnTo>
                  <a:pt x="63" y="55"/>
                </a:lnTo>
                <a:lnTo>
                  <a:pt x="58" y="56"/>
                </a:lnTo>
                <a:lnTo>
                  <a:pt x="56" y="57"/>
                </a:lnTo>
                <a:lnTo>
                  <a:pt x="55" y="58"/>
                </a:lnTo>
                <a:lnTo>
                  <a:pt x="53" y="59"/>
                </a:lnTo>
                <a:lnTo>
                  <a:pt x="52" y="59"/>
                </a:lnTo>
                <a:lnTo>
                  <a:pt x="51" y="60"/>
                </a:lnTo>
                <a:lnTo>
                  <a:pt x="50" y="60"/>
                </a:lnTo>
              </a:path>
            </a:pathLst>
          </a:custGeom>
          <a:solidFill>
            <a:srgbClr val="0000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6527800" y="3429000"/>
            <a:ext cx="23813" cy="34925"/>
          </a:xfrm>
          <a:custGeom>
            <a:rect b="b" l="l" r="r" t="t"/>
            <a:pathLst>
              <a:path extrusionOk="0" h="22" w="15">
                <a:moveTo>
                  <a:pt x="1" y="2"/>
                </a:moveTo>
                <a:lnTo>
                  <a:pt x="0" y="1"/>
                </a:lnTo>
                <a:lnTo>
                  <a:pt x="1" y="0"/>
                </a:lnTo>
                <a:lnTo>
                  <a:pt x="2" y="0"/>
                </a:lnTo>
                <a:lnTo>
                  <a:pt x="4" y="1"/>
                </a:lnTo>
                <a:lnTo>
                  <a:pt x="6" y="1"/>
                </a:lnTo>
                <a:lnTo>
                  <a:pt x="6" y="2"/>
                </a:lnTo>
                <a:lnTo>
                  <a:pt x="8" y="2"/>
                </a:lnTo>
                <a:lnTo>
                  <a:pt x="10" y="3"/>
                </a:lnTo>
                <a:lnTo>
                  <a:pt x="11" y="4"/>
                </a:lnTo>
                <a:lnTo>
                  <a:pt x="12" y="5"/>
                </a:lnTo>
                <a:lnTo>
                  <a:pt x="13" y="5"/>
                </a:lnTo>
                <a:lnTo>
                  <a:pt x="13" y="6"/>
                </a:lnTo>
                <a:lnTo>
                  <a:pt x="13" y="7"/>
                </a:lnTo>
                <a:lnTo>
                  <a:pt x="14" y="8"/>
                </a:lnTo>
                <a:lnTo>
                  <a:pt x="14" y="9"/>
                </a:lnTo>
                <a:lnTo>
                  <a:pt x="14" y="10"/>
                </a:lnTo>
                <a:lnTo>
                  <a:pt x="14" y="12"/>
                </a:lnTo>
                <a:lnTo>
                  <a:pt x="14" y="13"/>
                </a:lnTo>
                <a:lnTo>
                  <a:pt x="14" y="15"/>
                </a:lnTo>
                <a:lnTo>
                  <a:pt x="13" y="16"/>
                </a:lnTo>
                <a:lnTo>
                  <a:pt x="13" y="17"/>
                </a:lnTo>
                <a:lnTo>
                  <a:pt x="12" y="17"/>
                </a:lnTo>
                <a:lnTo>
                  <a:pt x="12" y="18"/>
                </a:lnTo>
                <a:lnTo>
                  <a:pt x="11" y="19"/>
                </a:lnTo>
                <a:lnTo>
                  <a:pt x="11" y="20"/>
                </a:lnTo>
                <a:lnTo>
                  <a:pt x="11" y="21"/>
                </a:lnTo>
                <a:lnTo>
                  <a:pt x="11" y="20"/>
                </a:lnTo>
                <a:lnTo>
                  <a:pt x="10" y="19"/>
                </a:lnTo>
                <a:lnTo>
                  <a:pt x="9" y="17"/>
                </a:lnTo>
                <a:lnTo>
                  <a:pt x="8" y="16"/>
                </a:lnTo>
                <a:lnTo>
                  <a:pt x="8" y="14"/>
                </a:lnTo>
                <a:lnTo>
                  <a:pt x="8" y="12"/>
                </a:lnTo>
                <a:lnTo>
                  <a:pt x="7" y="10"/>
                </a:lnTo>
                <a:lnTo>
                  <a:pt x="7" y="9"/>
                </a:lnTo>
                <a:lnTo>
                  <a:pt x="6" y="8"/>
                </a:lnTo>
                <a:lnTo>
                  <a:pt x="6" y="6"/>
                </a:lnTo>
                <a:lnTo>
                  <a:pt x="5" y="5"/>
                </a:lnTo>
                <a:lnTo>
                  <a:pt x="4" y="4"/>
                </a:lnTo>
                <a:lnTo>
                  <a:pt x="4" y="3"/>
                </a:lnTo>
                <a:lnTo>
                  <a:pt x="3" y="2"/>
                </a:lnTo>
                <a:lnTo>
                  <a:pt x="1" y="2"/>
                </a:lnTo>
              </a:path>
            </a:pathLst>
          </a:custGeom>
          <a:solidFill>
            <a:srgbClr val="E0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6130925" y="3624263"/>
            <a:ext cx="109538" cy="74612"/>
          </a:xfrm>
          <a:custGeom>
            <a:rect b="b" l="l" r="r" t="t"/>
            <a:pathLst>
              <a:path extrusionOk="0" h="47" w="69">
                <a:moveTo>
                  <a:pt x="19" y="2"/>
                </a:moveTo>
                <a:lnTo>
                  <a:pt x="18" y="1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3" y="1"/>
                </a:lnTo>
                <a:lnTo>
                  <a:pt x="11" y="2"/>
                </a:lnTo>
                <a:lnTo>
                  <a:pt x="9" y="3"/>
                </a:lnTo>
                <a:lnTo>
                  <a:pt x="7" y="4"/>
                </a:lnTo>
                <a:lnTo>
                  <a:pt x="6" y="5"/>
                </a:lnTo>
                <a:lnTo>
                  <a:pt x="5" y="7"/>
                </a:lnTo>
                <a:lnTo>
                  <a:pt x="4" y="8"/>
                </a:lnTo>
                <a:lnTo>
                  <a:pt x="3" y="10"/>
                </a:lnTo>
                <a:lnTo>
                  <a:pt x="3" y="12"/>
                </a:lnTo>
                <a:lnTo>
                  <a:pt x="3" y="13"/>
                </a:lnTo>
                <a:lnTo>
                  <a:pt x="3" y="15"/>
                </a:lnTo>
                <a:lnTo>
                  <a:pt x="5" y="16"/>
                </a:lnTo>
                <a:lnTo>
                  <a:pt x="6" y="19"/>
                </a:lnTo>
                <a:lnTo>
                  <a:pt x="6" y="20"/>
                </a:lnTo>
                <a:lnTo>
                  <a:pt x="6" y="23"/>
                </a:lnTo>
                <a:lnTo>
                  <a:pt x="6" y="25"/>
                </a:lnTo>
                <a:lnTo>
                  <a:pt x="5" y="27"/>
                </a:lnTo>
                <a:lnTo>
                  <a:pt x="4" y="29"/>
                </a:lnTo>
                <a:lnTo>
                  <a:pt x="3" y="32"/>
                </a:lnTo>
                <a:lnTo>
                  <a:pt x="2" y="34"/>
                </a:lnTo>
                <a:lnTo>
                  <a:pt x="1" y="35"/>
                </a:lnTo>
                <a:lnTo>
                  <a:pt x="0" y="37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3" y="43"/>
                </a:lnTo>
                <a:lnTo>
                  <a:pt x="5" y="44"/>
                </a:lnTo>
                <a:lnTo>
                  <a:pt x="8" y="45"/>
                </a:lnTo>
                <a:lnTo>
                  <a:pt x="11" y="46"/>
                </a:lnTo>
                <a:lnTo>
                  <a:pt x="15" y="46"/>
                </a:lnTo>
                <a:lnTo>
                  <a:pt x="18" y="45"/>
                </a:lnTo>
                <a:lnTo>
                  <a:pt x="23" y="44"/>
                </a:lnTo>
                <a:lnTo>
                  <a:pt x="27" y="42"/>
                </a:lnTo>
                <a:lnTo>
                  <a:pt x="31" y="39"/>
                </a:lnTo>
                <a:lnTo>
                  <a:pt x="36" y="36"/>
                </a:lnTo>
                <a:lnTo>
                  <a:pt x="40" y="33"/>
                </a:lnTo>
                <a:lnTo>
                  <a:pt x="45" y="29"/>
                </a:lnTo>
                <a:lnTo>
                  <a:pt x="49" y="26"/>
                </a:lnTo>
                <a:lnTo>
                  <a:pt x="52" y="22"/>
                </a:lnTo>
                <a:lnTo>
                  <a:pt x="56" y="19"/>
                </a:lnTo>
                <a:lnTo>
                  <a:pt x="59" y="16"/>
                </a:lnTo>
                <a:lnTo>
                  <a:pt x="62" y="13"/>
                </a:lnTo>
                <a:lnTo>
                  <a:pt x="63" y="11"/>
                </a:lnTo>
                <a:lnTo>
                  <a:pt x="64" y="9"/>
                </a:lnTo>
                <a:lnTo>
                  <a:pt x="66" y="9"/>
                </a:lnTo>
                <a:lnTo>
                  <a:pt x="67" y="8"/>
                </a:lnTo>
                <a:lnTo>
                  <a:pt x="67" y="7"/>
                </a:lnTo>
                <a:lnTo>
                  <a:pt x="68" y="6"/>
                </a:lnTo>
                <a:lnTo>
                  <a:pt x="68" y="5"/>
                </a:lnTo>
                <a:lnTo>
                  <a:pt x="68" y="4"/>
                </a:lnTo>
                <a:lnTo>
                  <a:pt x="67" y="4"/>
                </a:lnTo>
                <a:lnTo>
                  <a:pt x="66" y="4"/>
                </a:lnTo>
                <a:lnTo>
                  <a:pt x="65" y="4"/>
                </a:lnTo>
                <a:lnTo>
                  <a:pt x="63" y="4"/>
                </a:lnTo>
                <a:lnTo>
                  <a:pt x="62" y="4"/>
                </a:lnTo>
                <a:lnTo>
                  <a:pt x="59" y="4"/>
                </a:lnTo>
                <a:lnTo>
                  <a:pt x="56" y="4"/>
                </a:lnTo>
                <a:lnTo>
                  <a:pt x="53" y="6"/>
                </a:lnTo>
                <a:lnTo>
                  <a:pt x="50" y="7"/>
                </a:lnTo>
                <a:lnTo>
                  <a:pt x="46" y="9"/>
                </a:lnTo>
                <a:lnTo>
                  <a:pt x="42" y="11"/>
                </a:lnTo>
                <a:lnTo>
                  <a:pt x="40" y="12"/>
                </a:lnTo>
                <a:lnTo>
                  <a:pt x="36" y="14"/>
                </a:lnTo>
                <a:lnTo>
                  <a:pt x="34" y="15"/>
                </a:lnTo>
                <a:lnTo>
                  <a:pt x="31" y="15"/>
                </a:lnTo>
                <a:lnTo>
                  <a:pt x="29" y="16"/>
                </a:lnTo>
                <a:lnTo>
                  <a:pt x="27" y="15"/>
                </a:lnTo>
                <a:lnTo>
                  <a:pt x="26" y="15"/>
                </a:lnTo>
                <a:lnTo>
                  <a:pt x="24" y="14"/>
                </a:lnTo>
                <a:lnTo>
                  <a:pt x="23" y="13"/>
                </a:lnTo>
                <a:lnTo>
                  <a:pt x="21" y="12"/>
                </a:lnTo>
                <a:lnTo>
                  <a:pt x="21" y="11"/>
                </a:lnTo>
                <a:lnTo>
                  <a:pt x="20" y="9"/>
                </a:lnTo>
                <a:lnTo>
                  <a:pt x="19" y="7"/>
                </a:lnTo>
                <a:lnTo>
                  <a:pt x="19" y="4"/>
                </a:lnTo>
                <a:lnTo>
                  <a:pt x="19" y="2"/>
                </a:lnTo>
              </a:path>
            </a:pathLst>
          </a:custGeom>
          <a:solidFill>
            <a:srgbClr val="FFF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6526213" y="3721100"/>
            <a:ext cx="53975" cy="117475"/>
          </a:xfrm>
          <a:custGeom>
            <a:rect b="b" l="l" r="r" t="t"/>
            <a:pathLst>
              <a:path extrusionOk="0" h="74" w="34">
                <a:moveTo>
                  <a:pt x="33" y="3"/>
                </a:moveTo>
                <a:lnTo>
                  <a:pt x="33" y="1"/>
                </a:lnTo>
                <a:lnTo>
                  <a:pt x="32" y="0"/>
                </a:lnTo>
                <a:lnTo>
                  <a:pt x="30" y="0"/>
                </a:lnTo>
                <a:lnTo>
                  <a:pt x="28" y="1"/>
                </a:lnTo>
                <a:lnTo>
                  <a:pt x="25" y="2"/>
                </a:lnTo>
                <a:lnTo>
                  <a:pt x="22" y="4"/>
                </a:lnTo>
                <a:lnTo>
                  <a:pt x="19" y="6"/>
                </a:lnTo>
                <a:lnTo>
                  <a:pt x="14" y="9"/>
                </a:lnTo>
                <a:lnTo>
                  <a:pt x="11" y="13"/>
                </a:lnTo>
                <a:lnTo>
                  <a:pt x="8" y="18"/>
                </a:lnTo>
                <a:lnTo>
                  <a:pt x="5" y="22"/>
                </a:lnTo>
                <a:lnTo>
                  <a:pt x="3" y="27"/>
                </a:lnTo>
                <a:lnTo>
                  <a:pt x="1" y="31"/>
                </a:lnTo>
                <a:lnTo>
                  <a:pt x="0" y="37"/>
                </a:lnTo>
                <a:lnTo>
                  <a:pt x="0" y="43"/>
                </a:lnTo>
                <a:lnTo>
                  <a:pt x="2" y="48"/>
                </a:lnTo>
                <a:lnTo>
                  <a:pt x="3" y="51"/>
                </a:lnTo>
                <a:lnTo>
                  <a:pt x="4" y="53"/>
                </a:lnTo>
                <a:lnTo>
                  <a:pt x="5" y="56"/>
                </a:lnTo>
                <a:lnTo>
                  <a:pt x="7" y="62"/>
                </a:lnTo>
                <a:lnTo>
                  <a:pt x="8" y="65"/>
                </a:lnTo>
                <a:lnTo>
                  <a:pt x="8" y="67"/>
                </a:lnTo>
                <a:lnTo>
                  <a:pt x="10" y="69"/>
                </a:lnTo>
                <a:lnTo>
                  <a:pt x="11" y="71"/>
                </a:lnTo>
                <a:lnTo>
                  <a:pt x="13" y="72"/>
                </a:lnTo>
                <a:lnTo>
                  <a:pt x="14" y="73"/>
                </a:lnTo>
                <a:lnTo>
                  <a:pt x="16" y="72"/>
                </a:lnTo>
                <a:lnTo>
                  <a:pt x="18" y="70"/>
                </a:lnTo>
                <a:lnTo>
                  <a:pt x="20" y="68"/>
                </a:lnTo>
                <a:lnTo>
                  <a:pt x="23" y="65"/>
                </a:lnTo>
                <a:lnTo>
                  <a:pt x="26" y="59"/>
                </a:lnTo>
                <a:lnTo>
                  <a:pt x="28" y="54"/>
                </a:lnTo>
                <a:lnTo>
                  <a:pt x="30" y="49"/>
                </a:lnTo>
                <a:lnTo>
                  <a:pt x="30" y="44"/>
                </a:lnTo>
                <a:lnTo>
                  <a:pt x="30" y="41"/>
                </a:lnTo>
                <a:lnTo>
                  <a:pt x="30" y="38"/>
                </a:lnTo>
                <a:lnTo>
                  <a:pt x="30" y="35"/>
                </a:lnTo>
                <a:lnTo>
                  <a:pt x="30" y="33"/>
                </a:lnTo>
                <a:lnTo>
                  <a:pt x="30" y="30"/>
                </a:lnTo>
                <a:lnTo>
                  <a:pt x="29" y="29"/>
                </a:lnTo>
                <a:lnTo>
                  <a:pt x="28" y="27"/>
                </a:lnTo>
                <a:lnTo>
                  <a:pt x="28" y="24"/>
                </a:lnTo>
                <a:lnTo>
                  <a:pt x="28" y="21"/>
                </a:lnTo>
                <a:lnTo>
                  <a:pt x="28" y="18"/>
                </a:lnTo>
                <a:lnTo>
                  <a:pt x="29" y="13"/>
                </a:lnTo>
                <a:lnTo>
                  <a:pt x="30" y="8"/>
                </a:lnTo>
                <a:lnTo>
                  <a:pt x="33" y="3"/>
                </a:lnTo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6186488" y="3806825"/>
            <a:ext cx="100012" cy="73025"/>
          </a:xfrm>
          <a:custGeom>
            <a:rect b="b" l="l" r="r" t="t"/>
            <a:pathLst>
              <a:path extrusionOk="0" h="46" w="63">
                <a:moveTo>
                  <a:pt x="14" y="5"/>
                </a:moveTo>
                <a:lnTo>
                  <a:pt x="16" y="7"/>
                </a:lnTo>
                <a:lnTo>
                  <a:pt x="18" y="9"/>
                </a:lnTo>
                <a:lnTo>
                  <a:pt x="20" y="11"/>
                </a:lnTo>
                <a:lnTo>
                  <a:pt x="23" y="11"/>
                </a:lnTo>
                <a:lnTo>
                  <a:pt x="26" y="13"/>
                </a:lnTo>
                <a:lnTo>
                  <a:pt x="28" y="14"/>
                </a:lnTo>
                <a:lnTo>
                  <a:pt x="31" y="15"/>
                </a:lnTo>
                <a:lnTo>
                  <a:pt x="34" y="17"/>
                </a:lnTo>
                <a:lnTo>
                  <a:pt x="36" y="18"/>
                </a:lnTo>
                <a:lnTo>
                  <a:pt x="39" y="19"/>
                </a:lnTo>
                <a:lnTo>
                  <a:pt x="42" y="19"/>
                </a:lnTo>
                <a:lnTo>
                  <a:pt x="45" y="20"/>
                </a:lnTo>
                <a:lnTo>
                  <a:pt x="47" y="22"/>
                </a:lnTo>
                <a:lnTo>
                  <a:pt x="50" y="24"/>
                </a:lnTo>
                <a:lnTo>
                  <a:pt x="52" y="26"/>
                </a:lnTo>
                <a:lnTo>
                  <a:pt x="55" y="27"/>
                </a:lnTo>
                <a:lnTo>
                  <a:pt x="57" y="30"/>
                </a:lnTo>
                <a:lnTo>
                  <a:pt x="59" y="33"/>
                </a:lnTo>
                <a:lnTo>
                  <a:pt x="60" y="35"/>
                </a:lnTo>
                <a:lnTo>
                  <a:pt x="61" y="37"/>
                </a:lnTo>
                <a:lnTo>
                  <a:pt x="62" y="39"/>
                </a:lnTo>
                <a:lnTo>
                  <a:pt x="61" y="41"/>
                </a:lnTo>
                <a:lnTo>
                  <a:pt x="60" y="42"/>
                </a:lnTo>
                <a:lnTo>
                  <a:pt x="58" y="43"/>
                </a:lnTo>
                <a:lnTo>
                  <a:pt x="56" y="44"/>
                </a:lnTo>
                <a:lnTo>
                  <a:pt x="53" y="45"/>
                </a:lnTo>
                <a:lnTo>
                  <a:pt x="48" y="45"/>
                </a:lnTo>
                <a:lnTo>
                  <a:pt x="44" y="44"/>
                </a:lnTo>
                <a:lnTo>
                  <a:pt x="38" y="43"/>
                </a:lnTo>
                <a:lnTo>
                  <a:pt x="32" y="42"/>
                </a:lnTo>
                <a:lnTo>
                  <a:pt x="26" y="41"/>
                </a:lnTo>
                <a:lnTo>
                  <a:pt x="17" y="38"/>
                </a:lnTo>
                <a:lnTo>
                  <a:pt x="16" y="37"/>
                </a:lnTo>
                <a:lnTo>
                  <a:pt x="14" y="36"/>
                </a:lnTo>
                <a:lnTo>
                  <a:pt x="12" y="35"/>
                </a:lnTo>
                <a:lnTo>
                  <a:pt x="11" y="34"/>
                </a:lnTo>
                <a:lnTo>
                  <a:pt x="9" y="33"/>
                </a:lnTo>
                <a:lnTo>
                  <a:pt x="8" y="32"/>
                </a:lnTo>
                <a:lnTo>
                  <a:pt x="7" y="30"/>
                </a:lnTo>
                <a:lnTo>
                  <a:pt x="7" y="28"/>
                </a:lnTo>
                <a:lnTo>
                  <a:pt x="5" y="26"/>
                </a:lnTo>
                <a:lnTo>
                  <a:pt x="4" y="19"/>
                </a:lnTo>
                <a:lnTo>
                  <a:pt x="3" y="18"/>
                </a:lnTo>
                <a:lnTo>
                  <a:pt x="2" y="16"/>
                </a:lnTo>
                <a:lnTo>
                  <a:pt x="2" y="15"/>
                </a:lnTo>
                <a:lnTo>
                  <a:pt x="1" y="13"/>
                </a:lnTo>
                <a:lnTo>
                  <a:pt x="1" y="11"/>
                </a:lnTo>
                <a:lnTo>
                  <a:pt x="0" y="10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1" y="3"/>
                </a:lnTo>
                <a:lnTo>
                  <a:pt x="1" y="2"/>
                </a:lnTo>
                <a:lnTo>
                  <a:pt x="2" y="1"/>
                </a:lnTo>
                <a:lnTo>
                  <a:pt x="4" y="0"/>
                </a:lnTo>
                <a:lnTo>
                  <a:pt x="5" y="0"/>
                </a:lnTo>
                <a:lnTo>
                  <a:pt x="6" y="1"/>
                </a:lnTo>
                <a:lnTo>
                  <a:pt x="8" y="2"/>
                </a:lnTo>
                <a:lnTo>
                  <a:pt x="11" y="3"/>
                </a:lnTo>
                <a:lnTo>
                  <a:pt x="14" y="5"/>
                </a:lnTo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6172200" y="3703638"/>
            <a:ext cx="71438" cy="103187"/>
          </a:xfrm>
          <a:custGeom>
            <a:rect b="b" l="l" r="r" t="t"/>
            <a:pathLst>
              <a:path extrusionOk="0" h="65" w="45">
                <a:moveTo>
                  <a:pt x="32" y="5"/>
                </a:moveTo>
                <a:lnTo>
                  <a:pt x="29" y="7"/>
                </a:lnTo>
                <a:lnTo>
                  <a:pt x="26" y="8"/>
                </a:lnTo>
                <a:lnTo>
                  <a:pt x="23" y="10"/>
                </a:lnTo>
                <a:lnTo>
                  <a:pt x="19" y="12"/>
                </a:lnTo>
                <a:lnTo>
                  <a:pt x="17" y="13"/>
                </a:lnTo>
                <a:lnTo>
                  <a:pt x="13" y="15"/>
                </a:lnTo>
                <a:lnTo>
                  <a:pt x="11" y="16"/>
                </a:lnTo>
                <a:lnTo>
                  <a:pt x="8" y="17"/>
                </a:lnTo>
                <a:lnTo>
                  <a:pt x="5" y="19"/>
                </a:lnTo>
                <a:lnTo>
                  <a:pt x="4" y="21"/>
                </a:lnTo>
                <a:lnTo>
                  <a:pt x="2" y="24"/>
                </a:lnTo>
                <a:lnTo>
                  <a:pt x="1" y="27"/>
                </a:lnTo>
                <a:lnTo>
                  <a:pt x="0" y="31"/>
                </a:lnTo>
                <a:lnTo>
                  <a:pt x="0" y="36"/>
                </a:lnTo>
                <a:lnTo>
                  <a:pt x="1" y="40"/>
                </a:lnTo>
                <a:lnTo>
                  <a:pt x="3" y="47"/>
                </a:lnTo>
                <a:lnTo>
                  <a:pt x="4" y="52"/>
                </a:lnTo>
                <a:lnTo>
                  <a:pt x="5" y="57"/>
                </a:lnTo>
                <a:lnTo>
                  <a:pt x="6" y="59"/>
                </a:lnTo>
                <a:lnTo>
                  <a:pt x="6" y="62"/>
                </a:lnTo>
                <a:lnTo>
                  <a:pt x="7" y="64"/>
                </a:lnTo>
                <a:lnTo>
                  <a:pt x="7" y="62"/>
                </a:lnTo>
                <a:lnTo>
                  <a:pt x="7" y="60"/>
                </a:lnTo>
                <a:lnTo>
                  <a:pt x="7" y="59"/>
                </a:lnTo>
                <a:lnTo>
                  <a:pt x="7" y="56"/>
                </a:lnTo>
                <a:lnTo>
                  <a:pt x="7" y="53"/>
                </a:lnTo>
                <a:lnTo>
                  <a:pt x="6" y="51"/>
                </a:lnTo>
                <a:lnTo>
                  <a:pt x="6" y="48"/>
                </a:lnTo>
                <a:lnTo>
                  <a:pt x="6" y="42"/>
                </a:lnTo>
                <a:lnTo>
                  <a:pt x="7" y="38"/>
                </a:lnTo>
                <a:lnTo>
                  <a:pt x="7" y="35"/>
                </a:lnTo>
                <a:lnTo>
                  <a:pt x="8" y="32"/>
                </a:lnTo>
                <a:lnTo>
                  <a:pt x="9" y="30"/>
                </a:lnTo>
                <a:lnTo>
                  <a:pt x="10" y="28"/>
                </a:lnTo>
                <a:lnTo>
                  <a:pt x="11" y="27"/>
                </a:lnTo>
                <a:lnTo>
                  <a:pt x="12" y="26"/>
                </a:lnTo>
                <a:lnTo>
                  <a:pt x="14" y="24"/>
                </a:lnTo>
                <a:lnTo>
                  <a:pt x="16" y="23"/>
                </a:lnTo>
                <a:lnTo>
                  <a:pt x="18" y="22"/>
                </a:lnTo>
                <a:lnTo>
                  <a:pt x="20" y="20"/>
                </a:lnTo>
                <a:lnTo>
                  <a:pt x="23" y="19"/>
                </a:lnTo>
                <a:lnTo>
                  <a:pt x="26" y="17"/>
                </a:lnTo>
                <a:lnTo>
                  <a:pt x="28" y="15"/>
                </a:lnTo>
                <a:lnTo>
                  <a:pt x="32" y="13"/>
                </a:lnTo>
                <a:lnTo>
                  <a:pt x="35" y="10"/>
                </a:lnTo>
                <a:lnTo>
                  <a:pt x="38" y="7"/>
                </a:lnTo>
                <a:lnTo>
                  <a:pt x="40" y="5"/>
                </a:lnTo>
                <a:lnTo>
                  <a:pt x="41" y="4"/>
                </a:lnTo>
                <a:lnTo>
                  <a:pt x="42" y="3"/>
                </a:lnTo>
                <a:lnTo>
                  <a:pt x="43" y="2"/>
                </a:lnTo>
                <a:lnTo>
                  <a:pt x="44" y="1"/>
                </a:lnTo>
                <a:lnTo>
                  <a:pt x="44" y="0"/>
                </a:lnTo>
                <a:lnTo>
                  <a:pt x="43" y="0"/>
                </a:lnTo>
                <a:lnTo>
                  <a:pt x="41" y="0"/>
                </a:lnTo>
                <a:lnTo>
                  <a:pt x="40" y="1"/>
                </a:lnTo>
                <a:lnTo>
                  <a:pt x="39" y="2"/>
                </a:lnTo>
                <a:lnTo>
                  <a:pt x="37" y="3"/>
                </a:lnTo>
                <a:lnTo>
                  <a:pt x="34" y="4"/>
                </a:lnTo>
                <a:lnTo>
                  <a:pt x="32" y="5"/>
                </a:lnTo>
              </a:path>
            </a:pathLst>
          </a:custGeom>
          <a:solidFill>
            <a:srgbClr val="7F19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6157913" y="3905250"/>
            <a:ext cx="744537" cy="1666875"/>
          </a:xfrm>
          <a:custGeom>
            <a:rect b="b" l="l" r="r" t="t"/>
            <a:pathLst>
              <a:path extrusionOk="0" h="1050" w="469">
                <a:moveTo>
                  <a:pt x="267" y="18"/>
                </a:moveTo>
                <a:lnTo>
                  <a:pt x="266" y="20"/>
                </a:lnTo>
                <a:lnTo>
                  <a:pt x="264" y="21"/>
                </a:lnTo>
                <a:lnTo>
                  <a:pt x="263" y="23"/>
                </a:lnTo>
                <a:lnTo>
                  <a:pt x="261" y="25"/>
                </a:lnTo>
                <a:lnTo>
                  <a:pt x="259" y="27"/>
                </a:lnTo>
                <a:lnTo>
                  <a:pt x="257" y="29"/>
                </a:lnTo>
                <a:lnTo>
                  <a:pt x="255" y="31"/>
                </a:lnTo>
                <a:lnTo>
                  <a:pt x="253" y="33"/>
                </a:lnTo>
                <a:lnTo>
                  <a:pt x="251" y="36"/>
                </a:lnTo>
                <a:lnTo>
                  <a:pt x="249" y="38"/>
                </a:lnTo>
                <a:lnTo>
                  <a:pt x="247" y="41"/>
                </a:lnTo>
                <a:lnTo>
                  <a:pt x="245" y="44"/>
                </a:lnTo>
                <a:lnTo>
                  <a:pt x="244" y="46"/>
                </a:lnTo>
                <a:lnTo>
                  <a:pt x="243" y="49"/>
                </a:lnTo>
                <a:lnTo>
                  <a:pt x="242" y="52"/>
                </a:lnTo>
                <a:lnTo>
                  <a:pt x="242" y="55"/>
                </a:lnTo>
                <a:lnTo>
                  <a:pt x="243" y="58"/>
                </a:lnTo>
                <a:lnTo>
                  <a:pt x="243" y="61"/>
                </a:lnTo>
                <a:lnTo>
                  <a:pt x="243" y="64"/>
                </a:lnTo>
                <a:lnTo>
                  <a:pt x="243" y="67"/>
                </a:lnTo>
                <a:lnTo>
                  <a:pt x="242" y="74"/>
                </a:lnTo>
                <a:lnTo>
                  <a:pt x="240" y="83"/>
                </a:lnTo>
                <a:lnTo>
                  <a:pt x="240" y="86"/>
                </a:lnTo>
                <a:lnTo>
                  <a:pt x="239" y="89"/>
                </a:lnTo>
                <a:lnTo>
                  <a:pt x="239" y="92"/>
                </a:lnTo>
                <a:lnTo>
                  <a:pt x="239" y="95"/>
                </a:lnTo>
                <a:lnTo>
                  <a:pt x="240" y="98"/>
                </a:lnTo>
                <a:lnTo>
                  <a:pt x="241" y="101"/>
                </a:lnTo>
                <a:lnTo>
                  <a:pt x="242" y="104"/>
                </a:lnTo>
                <a:lnTo>
                  <a:pt x="244" y="107"/>
                </a:lnTo>
                <a:lnTo>
                  <a:pt x="245" y="109"/>
                </a:lnTo>
                <a:lnTo>
                  <a:pt x="247" y="112"/>
                </a:lnTo>
                <a:lnTo>
                  <a:pt x="248" y="114"/>
                </a:lnTo>
                <a:lnTo>
                  <a:pt x="249" y="117"/>
                </a:lnTo>
                <a:lnTo>
                  <a:pt x="251" y="119"/>
                </a:lnTo>
                <a:lnTo>
                  <a:pt x="252" y="124"/>
                </a:lnTo>
                <a:lnTo>
                  <a:pt x="253" y="126"/>
                </a:lnTo>
                <a:lnTo>
                  <a:pt x="253" y="128"/>
                </a:lnTo>
                <a:lnTo>
                  <a:pt x="254" y="130"/>
                </a:lnTo>
                <a:lnTo>
                  <a:pt x="254" y="132"/>
                </a:lnTo>
                <a:lnTo>
                  <a:pt x="253" y="134"/>
                </a:lnTo>
                <a:lnTo>
                  <a:pt x="253" y="135"/>
                </a:lnTo>
                <a:lnTo>
                  <a:pt x="252" y="136"/>
                </a:lnTo>
                <a:lnTo>
                  <a:pt x="250" y="137"/>
                </a:lnTo>
                <a:lnTo>
                  <a:pt x="247" y="138"/>
                </a:lnTo>
                <a:lnTo>
                  <a:pt x="243" y="141"/>
                </a:lnTo>
                <a:lnTo>
                  <a:pt x="239" y="143"/>
                </a:lnTo>
                <a:lnTo>
                  <a:pt x="234" y="147"/>
                </a:lnTo>
                <a:lnTo>
                  <a:pt x="229" y="151"/>
                </a:lnTo>
                <a:lnTo>
                  <a:pt x="224" y="155"/>
                </a:lnTo>
                <a:lnTo>
                  <a:pt x="219" y="160"/>
                </a:lnTo>
                <a:lnTo>
                  <a:pt x="214" y="165"/>
                </a:lnTo>
                <a:lnTo>
                  <a:pt x="209" y="170"/>
                </a:lnTo>
                <a:lnTo>
                  <a:pt x="205" y="175"/>
                </a:lnTo>
                <a:lnTo>
                  <a:pt x="200" y="180"/>
                </a:lnTo>
                <a:lnTo>
                  <a:pt x="196" y="184"/>
                </a:lnTo>
                <a:lnTo>
                  <a:pt x="192" y="189"/>
                </a:lnTo>
                <a:lnTo>
                  <a:pt x="189" y="193"/>
                </a:lnTo>
                <a:lnTo>
                  <a:pt x="187" y="196"/>
                </a:lnTo>
                <a:lnTo>
                  <a:pt x="185" y="199"/>
                </a:lnTo>
                <a:lnTo>
                  <a:pt x="183" y="202"/>
                </a:lnTo>
                <a:lnTo>
                  <a:pt x="181" y="204"/>
                </a:lnTo>
                <a:lnTo>
                  <a:pt x="179" y="206"/>
                </a:lnTo>
                <a:lnTo>
                  <a:pt x="176" y="207"/>
                </a:lnTo>
                <a:lnTo>
                  <a:pt x="174" y="208"/>
                </a:lnTo>
                <a:lnTo>
                  <a:pt x="172" y="209"/>
                </a:lnTo>
                <a:lnTo>
                  <a:pt x="169" y="210"/>
                </a:lnTo>
                <a:lnTo>
                  <a:pt x="166" y="211"/>
                </a:lnTo>
                <a:lnTo>
                  <a:pt x="163" y="211"/>
                </a:lnTo>
                <a:lnTo>
                  <a:pt x="161" y="212"/>
                </a:lnTo>
                <a:lnTo>
                  <a:pt x="158" y="212"/>
                </a:lnTo>
                <a:lnTo>
                  <a:pt x="156" y="213"/>
                </a:lnTo>
                <a:lnTo>
                  <a:pt x="153" y="214"/>
                </a:lnTo>
                <a:lnTo>
                  <a:pt x="151" y="216"/>
                </a:lnTo>
                <a:lnTo>
                  <a:pt x="149" y="217"/>
                </a:lnTo>
                <a:lnTo>
                  <a:pt x="148" y="219"/>
                </a:lnTo>
                <a:lnTo>
                  <a:pt x="145" y="221"/>
                </a:lnTo>
                <a:lnTo>
                  <a:pt x="141" y="223"/>
                </a:lnTo>
                <a:lnTo>
                  <a:pt x="135" y="224"/>
                </a:lnTo>
                <a:lnTo>
                  <a:pt x="128" y="226"/>
                </a:lnTo>
                <a:lnTo>
                  <a:pt x="120" y="228"/>
                </a:lnTo>
                <a:lnTo>
                  <a:pt x="112" y="229"/>
                </a:lnTo>
                <a:lnTo>
                  <a:pt x="102" y="231"/>
                </a:lnTo>
                <a:lnTo>
                  <a:pt x="93" y="233"/>
                </a:lnTo>
                <a:lnTo>
                  <a:pt x="84" y="234"/>
                </a:lnTo>
                <a:lnTo>
                  <a:pt x="75" y="235"/>
                </a:lnTo>
                <a:lnTo>
                  <a:pt x="67" y="237"/>
                </a:lnTo>
                <a:lnTo>
                  <a:pt x="60" y="238"/>
                </a:lnTo>
                <a:lnTo>
                  <a:pt x="54" y="239"/>
                </a:lnTo>
                <a:lnTo>
                  <a:pt x="49" y="239"/>
                </a:lnTo>
                <a:lnTo>
                  <a:pt x="46" y="240"/>
                </a:lnTo>
                <a:lnTo>
                  <a:pt x="45" y="240"/>
                </a:lnTo>
                <a:lnTo>
                  <a:pt x="0" y="1049"/>
                </a:lnTo>
                <a:lnTo>
                  <a:pt x="468" y="1049"/>
                </a:lnTo>
                <a:lnTo>
                  <a:pt x="332" y="10"/>
                </a:lnTo>
                <a:lnTo>
                  <a:pt x="330" y="6"/>
                </a:lnTo>
                <a:lnTo>
                  <a:pt x="327" y="4"/>
                </a:lnTo>
                <a:lnTo>
                  <a:pt x="323" y="2"/>
                </a:lnTo>
                <a:lnTo>
                  <a:pt x="319" y="1"/>
                </a:lnTo>
                <a:lnTo>
                  <a:pt x="314" y="0"/>
                </a:lnTo>
                <a:lnTo>
                  <a:pt x="310" y="0"/>
                </a:lnTo>
                <a:lnTo>
                  <a:pt x="305" y="1"/>
                </a:lnTo>
                <a:lnTo>
                  <a:pt x="300" y="2"/>
                </a:lnTo>
                <a:lnTo>
                  <a:pt x="295" y="3"/>
                </a:lnTo>
                <a:lnTo>
                  <a:pt x="290" y="5"/>
                </a:lnTo>
                <a:lnTo>
                  <a:pt x="285" y="7"/>
                </a:lnTo>
                <a:lnTo>
                  <a:pt x="280" y="9"/>
                </a:lnTo>
                <a:lnTo>
                  <a:pt x="276" y="11"/>
                </a:lnTo>
                <a:lnTo>
                  <a:pt x="273" y="13"/>
                </a:lnTo>
                <a:lnTo>
                  <a:pt x="269" y="16"/>
                </a:lnTo>
                <a:lnTo>
                  <a:pt x="267" y="18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6378575" y="3946525"/>
            <a:ext cx="333375" cy="752475"/>
          </a:xfrm>
          <a:custGeom>
            <a:rect b="b" l="l" r="r" t="t"/>
            <a:pathLst>
              <a:path extrusionOk="0" h="474" w="210">
                <a:moveTo>
                  <a:pt x="153" y="0"/>
                </a:moveTo>
                <a:lnTo>
                  <a:pt x="150" y="5"/>
                </a:lnTo>
                <a:lnTo>
                  <a:pt x="148" y="9"/>
                </a:lnTo>
                <a:lnTo>
                  <a:pt x="145" y="15"/>
                </a:lnTo>
                <a:lnTo>
                  <a:pt x="143" y="21"/>
                </a:lnTo>
                <a:lnTo>
                  <a:pt x="141" y="28"/>
                </a:lnTo>
                <a:lnTo>
                  <a:pt x="139" y="35"/>
                </a:lnTo>
                <a:lnTo>
                  <a:pt x="138" y="42"/>
                </a:lnTo>
                <a:lnTo>
                  <a:pt x="137" y="50"/>
                </a:lnTo>
                <a:lnTo>
                  <a:pt x="136" y="59"/>
                </a:lnTo>
                <a:lnTo>
                  <a:pt x="137" y="67"/>
                </a:lnTo>
                <a:lnTo>
                  <a:pt x="137" y="76"/>
                </a:lnTo>
                <a:lnTo>
                  <a:pt x="139" y="85"/>
                </a:lnTo>
                <a:lnTo>
                  <a:pt x="141" y="95"/>
                </a:lnTo>
                <a:lnTo>
                  <a:pt x="144" y="104"/>
                </a:lnTo>
                <a:lnTo>
                  <a:pt x="148" y="113"/>
                </a:lnTo>
                <a:lnTo>
                  <a:pt x="153" y="121"/>
                </a:lnTo>
                <a:lnTo>
                  <a:pt x="154" y="126"/>
                </a:lnTo>
                <a:lnTo>
                  <a:pt x="155" y="131"/>
                </a:lnTo>
                <a:lnTo>
                  <a:pt x="155" y="137"/>
                </a:lnTo>
                <a:lnTo>
                  <a:pt x="155" y="143"/>
                </a:lnTo>
                <a:lnTo>
                  <a:pt x="154" y="150"/>
                </a:lnTo>
                <a:lnTo>
                  <a:pt x="152" y="156"/>
                </a:lnTo>
                <a:lnTo>
                  <a:pt x="149" y="163"/>
                </a:lnTo>
                <a:lnTo>
                  <a:pt x="146" y="170"/>
                </a:lnTo>
                <a:lnTo>
                  <a:pt x="143" y="176"/>
                </a:lnTo>
                <a:lnTo>
                  <a:pt x="139" y="182"/>
                </a:lnTo>
                <a:lnTo>
                  <a:pt x="136" y="187"/>
                </a:lnTo>
                <a:lnTo>
                  <a:pt x="132" y="192"/>
                </a:lnTo>
                <a:lnTo>
                  <a:pt x="128" y="196"/>
                </a:lnTo>
                <a:lnTo>
                  <a:pt x="123" y="197"/>
                </a:lnTo>
                <a:lnTo>
                  <a:pt x="120" y="199"/>
                </a:lnTo>
                <a:lnTo>
                  <a:pt x="117" y="198"/>
                </a:lnTo>
                <a:lnTo>
                  <a:pt x="111" y="198"/>
                </a:lnTo>
                <a:lnTo>
                  <a:pt x="106" y="197"/>
                </a:lnTo>
                <a:lnTo>
                  <a:pt x="100" y="197"/>
                </a:lnTo>
                <a:lnTo>
                  <a:pt x="93" y="197"/>
                </a:lnTo>
                <a:lnTo>
                  <a:pt x="87" y="197"/>
                </a:lnTo>
                <a:lnTo>
                  <a:pt x="79" y="197"/>
                </a:lnTo>
                <a:lnTo>
                  <a:pt x="71" y="197"/>
                </a:lnTo>
                <a:lnTo>
                  <a:pt x="63" y="197"/>
                </a:lnTo>
                <a:lnTo>
                  <a:pt x="55" y="199"/>
                </a:lnTo>
                <a:lnTo>
                  <a:pt x="48" y="201"/>
                </a:lnTo>
                <a:lnTo>
                  <a:pt x="40" y="203"/>
                </a:lnTo>
                <a:lnTo>
                  <a:pt x="32" y="207"/>
                </a:lnTo>
                <a:lnTo>
                  <a:pt x="24" y="210"/>
                </a:lnTo>
                <a:lnTo>
                  <a:pt x="17" y="215"/>
                </a:lnTo>
                <a:lnTo>
                  <a:pt x="11" y="221"/>
                </a:lnTo>
                <a:lnTo>
                  <a:pt x="5" y="227"/>
                </a:lnTo>
                <a:lnTo>
                  <a:pt x="3" y="230"/>
                </a:lnTo>
                <a:lnTo>
                  <a:pt x="1" y="233"/>
                </a:lnTo>
                <a:lnTo>
                  <a:pt x="0" y="235"/>
                </a:lnTo>
                <a:lnTo>
                  <a:pt x="0" y="237"/>
                </a:lnTo>
                <a:lnTo>
                  <a:pt x="0" y="238"/>
                </a:lnTo>
                <a:lnTo>
                  <a:pt x="1" y="239"/>
                </a:lnTo>
                <a:lnTo>
                  <a:pt x="2" y="240"/>
                </a:lnTo>
                <a:lnTo>
                  <a:pt x="4" y="241"/>
                </a:lnTo>
                <a:lnTo>
                  <a:pt x="5" y="242"/>
                </a:lnTo>
                <a:lnTo>
                  <a:pt x="7" y="242"/>
                </a:lnTo>
                <a:lnTo>
                  <a:pt x="9" y="242"/>
                </a:lnTo>
                <a:lnTo>
                  <a:pt x="11" y="242"/>
                </a:lnTo>
                <a:lnTo>
                  <a:pt x="14" y="241"/>
                </a:lnTo>
                <a:lnTo>
                  <a:pt x="16" y="241"/>
                </a:lnTo>
                <a:lnTo>
                  <a:pt x="18" y="240"/>
                </a:lnTo>
                <a:lnTo>
                  <a:pt x="20" y="239"/>
                </a:lnTo>
                <a:lnTo>
                  <a:pt x="23" y="238"/>
                </a:lnTo>
                <a:lnTo>
                  <a:pt x="26" y="238"/>
                </a:lnTo>
                <a:lnTo>
                  <a:pt x="29" y="238"/>
                </a:lnTo>
                <a:lnTo>
                  <a:pt x="32" y="239"/>
                </a:lnTo>
                <a:lnTo>
                  <a:pt x="35" y="240"/>
                </a:lnTo>
                <a:lnTo>
                  <a:pt x="38" y="241"/>
                </a:lnTo>
                <a:lnTo>
                  <a:pt x="41" y="243"/>
                </a:lnTo>
                <a:lnTo>
                  <a:pt x="44" y="245"/>
                </a:lnTo>
                <a:lnTo>
                  <a:pt x="47" y="247"/>
                </a:lnTo>
                <a:lnTo>
                  <a:pt x="50" y="249"/>
                </a:lnTo>
                <a:lnTo>
                  <a:pt x="52" y="250"/>
                </a:lnTo>
                <a:lnTo>
                  <a:pt x="56" y="252"/>
                </a:lnTo>
                <a:lnTo>
                  <a:pt x="60" y="254"/>
                </a:lnTo>
                <a:lnTo>
                  <a:pt x="64" y="255"/>
                </a:lnTo>
                <a:lnTo>
                  <a:pt x="68" y="256"/>
                </a:lnTo>
                <a:lnTo>
                  <a:pt x="72" y="256"/>
                </a:lnTo>
                <a:lnTo>
                  <a:pt x="75" y="256"/>
                </a:lnTo>
                <a:lnTo>
                  <a:pt x="77" y="256"/>
                </a:lnTo>
                <a:lnTo>
                  <a:pt x="80" y="256"/>
                </a:lnTo>
                <a:lnTo>
                  <a:pt x="82" y="255"/>
                </a:lnTo>
                <a:lnTo>
                  <a:pt x="87" y="254"/>
                </a:lnTo>
                <a:lnTo>
                  <a:pt x="89" y="254"/>
                </a:lnTo>
                <a:lnTo>
                  <a:pt x="91" y="253"/>
                </a:lnTo>
                <a:lnTo>
                  <a:pt x="94" y="252"/>
                </a:lnTo>
                <a:lnTo>
                  <a:pt x="99" y="250"/>
                </a:lnTo>
                <a:lnTo>
                  <a:pt x="101" y="249"/>
                </a:lnTo>
                <a:lnTo>
                  <a:pt x="103" y="248"/>
                </a:lnTo>
                <a:lnTo>
                  <a:pt x="105" y="247"/>
                </a:lnTo>
                <a:lnTo>
                  <a:pt x="107" y="245"/>
                </a:lnTo>
                <a:lnTo>
                  <a:pt x="108" y="244"/>
                </a:lnTo>
                <a:lnTo>
                  <a:pt x="109" y="253"/>
                </a:lnTo>
                <a:lnTo>
                  <a:pt x="110" y="264"/>
                </a:lnTo>
                <a:lnTo>
                  <a:pt x="111" y="277"/>
                </a:lnTo>
                <a:lnTo>
                  <a:pt x="114" y="292"/>
                </a:lnTo>
                <a:lnTo>
                  <a:pt x="117" y="309"/>
                </a:lnTo>
                <a:lnTo>
                  <a:pt x="120" y="327"/>
                </a:lnTo>
                <a:lnTo>
                  <a:pt x="124" y="345"/>
                </a:lnTo>
                <a:lnTo>
                  <a:pt x="129" y="363"/>
                </a:lnTo>
                <a:lnTo>
                  <a:pt x="135" y="381"/>
                </a:lnTo>
                <a:lnTo>
                  <a:pt x="141" y="399"/>
                </a:lnTo>
                <a:lnTo>
                  <a:pt x="148" y="416"/>
                </a:lnTo>
                <a:lnTo>
                  <a:pt x="156" y="431"/>
                </a:lnTo>
                <a:lnTo>
                  <a:pt x="163" y="444"/>
                </a:lnTo>
                <a:lnTo>
                  <a:pt x="172" y="455"/>
                </a:lnTo>
                <a:lnTo>
                  <a:pt x="182" y="464"/>
                </a:lnTo>
                <a:lnTo>
                  <a:pt x="192" y="471"/>
                </a:lnTo>
                <a:lnTo>
                  <a:pt x="200" y="473"/>
                </a:lnTo>
                <a:lnTo>
                  <a:pt x="205" y="472"/>
                </a:lnTo>
                <a:lnTo>
                  <a:pt x="208" y="468"/>
                </a:lnTo>
                <a:lnTo>
                  <a:pt x="209" y="461"/>
                </a:lnTo>
                <a:lnTo>
                  <a:pt x="208" y="453"/>
                </a:lnTo>
                <a:lnTo>
                  <a:pt x="205" y="443"/>
                </a:lnTo>
                <a:lnTo>
                  <a:pt x="200" y="433"/>
                </a:lnTo>
                <a:lnTo>
                  <a:pt x="195" y="422"/>
                </a:lnTo>
                <a:lnTo>
                  <a:pt x="190" y="410"/>
                </a:lnTo>
                <a:lnTo>
                  <a:pt x="184" y="398"/>
                </a:lnTo>
                <a:lnTo>
                  <a:pt x="178" y="387"/>
                </a:lnTo>
                <a:lnTo>
                  <a:pt x="167" y="369"/>
                </a:lnTo>
                <a:lnTo>
                  <a:pt x="163" y="362"/>
                </a:lnTo>
                <a:lnTo>
                  <a:pt x="161" y="358"/>
                </a:lnTo>
                <a:lnTo>
                  <a:pt x="160" y="357"/>
                </a:lnTo>
                <a:lnTo>
                  <a:pt x="159" y="356"/>
                </a:lnTo>
                <a:lnTo>
                  <a:pt x="159" y="355"/>
                </a:lnTo>
                <a:lnTo>
                  <a:pt x="157" y="354"/>
                </a:lnTo>
                <a:lnTo>
                  <a:pt x="157" y="351"/>
                </a:lnTo>
                <a:lnTo>
                  <a:pt x="155" y="348"/>
                </a:lnTo>
                <a:lnTo>
                  <a:pt x="153" y="344"/>
                </a:lnTo>
                <a:lnTo>
                  <a:pt x="150" y="340"/>
                </a:lnTo>
                <a:lnTo>
                  <a:pt x="148" y="335"/>
                </a:lnTo>
                <a:lnTo>
                  <a:pt x="145" y="330"/>
                </a:lnTo>
                <a:lnTo>
                  <a:pt x="143" y="325"/>
                </a:lnTo>
                <a:lnTo>
                  <a:pt x="140" y="321"/>
                </a:lnTo>
                <a:lnTo>
                  <a:pt x="138" y="316"/>
                </a:lnTo>
                <a:lnTo>
                  <a:pt x="136" y="312"/>
                </a:lnTo>
                <a:lnTo>
                  <a:pt x="134" y="307"/>
                </a:lnTo>
                <a:lnTo>
                  <a:pt x="133" y="303"/>
                </a:lnTo>
                <a:lnTo>
                  <a:pt x="132" y="300"/>
                </a:lnTo>
                <a:lnTo>
                  <a:pt x="132" y="297"/>
                </a:lnTo>
                <a:lnTo>
                  <a:pt x="132" y="293"/>
                </a:lnTo>
                <a:lnTo>
                  <a:pt x="132" y="289"/>
                </a:lnTo>
                <a:lnTo>
                  <a:pt x="132" y="284"/>
                </a:lnTo>
                <a:lnTo>
                  <a:pt x="133" y="280"/>
                </a:lnTo>
                <a:lnTo>
                  <a:pt x="133" y="276"/>
                </a:lnTo>
                <a:lnTo>
                  <a:pt x="133" y="271"/>
                </a:lnTo>
                <a:lnTo>
                  <a:pt x="134" y="265"/>
                </a:lnTo>
                <a:lnTo>
                  <a:pt x="134" y="254"/>
                </a:lnTo>
                <a:lnTo>
                  <a:pt x="134" y="249"/>
                </a:lnTo>
                <a:lnTo>
                  <a:pt x="134" y="243"/>
                </a:lnTo>
                <a:lnTo>
                  <a:pt x="133" y="238"/>
                </a:lnTo>
                <a:lnTo>
                  <a:pt x="133" y="233"/>
                </a:lnTo>
                <a:lnTo>
                  <a:pt x="133" y="228"/>
                </a:lnTo>
                <a:lnTo>
                  <a:pt x="132" y="223"/>
                </a:lnTo>
                <a:lnTo>
                  <a:pt x="135" y="220"/>
                </a:lnTo>
                <a:lnTo>
                  <a:pt x="138" y="217"/>
                </a:lnTo>
                <a:lnTo>
                  <a:pt x="142" y="212"/>
                </a:lnTo>
                <a:lnTo>
                  <a:pt x="145" y="207"/>
                </a:lnTo>
                <a:lnTo>
                  <a:pt x="148" y="201"/>
                </a:lnTo>
                <a:lnTo>
                  <a:pt x="152" y="196"/>
                </a:lnTo>
                <a:lnTo>
                  <a:pt x="155" y="190"/>
                </a:lnTo>
                <a:lnTo>
                  <a:pt x="157" y="183"/>
                </a:lnTo>
                <a:lnTo>
                  <a:pt x="159" y="176"/>
                </a:lnTo>
                <a:lnTo>
                  <a:pt x="161" y="169"/>
                </a:lnTo>
                <a:lnTo>
                  <a:pt x="163" y="162"/>
                </a:lnTo>
                <a:lnTo>
                  <a:pt x="164" y="155"/>
                </a:lnTo>
                <a:lnTo>
                  <a:pt x="165" y="148"/>
                </a:lnTo>
                <a:lnTo>
                  <a:pt x="165" y="141"/>
                </a:lnTo>
                <a:lnTo>
                  <a:pt x="165" y="135"/>
                </a:lnTo>
                <a:lnTo>
                  <a:pt x="164" y="130"/>
                </a:lnTo>
                <a:lnTo>
                  <a:pt x="163" y="124"/>
                </a:lnTo>
                <a:lnTo>
                  <a:pt x="163" y="118"/>
                </a:lnTo>
                <a:lnTo>
                  <a:pt x="163" y="112"/>
                </a:lnTo>
                <a:lnTo>
                  <a:pt x="164" y="107"/>
                </a:lnTo>
                <a:lnTo>
                  <a:pt x="165" y="101"/>
                </a:lnTo>
                <a:lnTo>
                  <a:pt x="166" y="95"/>
                </a:lnTo>
                <a:lnTo>
                  <a:pt x="167" y="90"/>
                </a:lnTo>
                <a:lnTo>
                  <a:pt x="168" y="85"/>
                </a:lnTo>
                <a:lnTo>
                  <a:pt x="170" y="81"/>
                </a:lnTo>
                <a:lnTo>
                  <a:pt x="171" y="77"/>
                </a:lnTo>
                <a:lnTo>
                  <a:pt x="172" y="74"/>
                </a:lnTo>
                <a:lnTo>
                  <a:pt x="174" y="71"/>
                </a:lnTo>
                <a:lnTo>
                  <a:pt x="175" y="68"/>
                </a:lnTo>
                <a:lnTo>
                  <a:pt x="175" y="66"/>
                </a:lnTo>
                <a:lnTo>
                  <a:pt x="176" y="65"/>
                </a:lnTo>
                <a:lnTo>
                  <a:pt x="153" y="0"/>
                </a:lnTo>
              </a:path>
            </a:pathLst>
          </a:custGeom>
          <a:solidFill>
            <a:srgbClr val="B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6229350" y="4673600"/>
            <a:ext cx="344488" cy="882650"/>
          </a:xfrm>
          <a:custGeom>
            <a:rect b="b" l="l" r="r" t="t"/>
            <a:pathLst>
              <a:path extrusionOk="0" h="556" w="217">
                <a:moveTo>
                  <a:pt x="216" y="555"/>
                </a:moveTo>
                <a:lnTo>
                  <a:pt x="207" y="541"/>
                </a:lnTo>
                <a:lnTo>
                  <a:pt x="199" y="523"/>
                </a:lnTo>
                <a:lnTo>
                  <a:pt x="192" y="502"/>
                </a:lnTo>
                <a:lnTo>
                  <a:pt x="185" y="477"/>
                </a:lnTo>
                <a:lnTo>
                  <a:pt x="179" y="450"/>
                </a:lnTo>
                <a:lnTo>
                  <a:pt x="173" y="421"/>
                </a:lnTo>
                <a:lnTo>
                  <a:pt x="168" y="392"/>
                </a:lnTo>
                <a:lnTo>
                  <a:pt x="163" y="360"/>
                </a:lnTo>
                <a:lnTo>
                  <a:pt x="160" y="329"/>
                </a:lnTo>
                <a:lnTo>
                  <a:pt x="156" y="300"/>
                </a:lnTo>
                <a:lnTo>
                  <a:pt x="152" y="270"/>
                </a:lnTo>
                <a:lnTo>
                  <a:pt x="148" y="242"/>
                </a:lnTo>
                <a:lnTo>
                  <a:pt x="145" y="218"/>
                </a:lnTo>
                <a:lnTo>
                  <a:pt x="142" y="195"/>
                </a:lnTo>
                <a:lnTo>
                  <a:pt x="139" y="176"/>
                </a:lnTo>
                <a:lnTo>
                  <a:pt x="136" y="160"/>
                </a:lnTo>
                <a:lnTo>
                  <a:pt x="132" y="147"/>
                </a:lnTo>
                <a:lnTo>
                  <a:pt x="129" y="135"/>
                </a:lnTo>
                <a:lnTo>
                  <a:pt x="126" y="123"/>
                </a:lnTo>
                <a:lnTo>
                  <a:pt x="122" y="111"/>
                </a:lnTo>
                <a:lnTo>
                  <a:pt x="118" y="100"/>
                </a:lnTo>
                <a:lnTo>
                  <a:pt x="114" y="89"/>
                </a:lnTo>
                <a:lnTo>
                  <a:pt x="110" y="79"/>
                </a:lnTo>
                <a:lnTo>
                  <a:pt x="105" y="69"/>
                </a:lnTo>
                <a:lnTo>
                  <a:pt x="101" y="60"/>
                </a:lnTo>
                <a:lnTo>
                  <a:pt x="96" y="51"/>
                </a:lnTo>
                <a:lnTo>
                  <a:pt x="92" y="44"/>
                </a:lnTo>
                <a:lnTo>
                  <a:pt x="88" y="36"/>
                </a:lnTo>
                <a:lnTo>
                  <a:pt x="84" y="28"/>
                </a:lnTo>
                <a:lnTo>
                  <a:pt x="80" y="20"/>
                </a:lnTo>
                <a:lnTo>
                  <a:pt x="76" y="13"/>
                </a:lnTo>
                <a:lnTo>
                  <a:pt x="72" y="6"/>
                </a:lnTo>
                <a:lnTo>
                  <a:pt x="68" y="1"/>
                </a:lnTo>
                <a:lnTo>
                  <a:pt x="63" y="0"/>
                </a:lnTo>
                <a:lnTo>
                  <a:pt x="57" y="2"/>
                </a:lnTo>
                <a:lnTo>
                  <a:pt x="53" y="7"/>
                </a:lnTo>
                <a:lnTo>
                  <a:pt x="47" y="14"/>
                </a:lnTo>
                <a:lnTo>
                  <a:pt x="41" y="22"/>
                </a:lnTo>
                <a:lnTo>
                  <a:pt x="34" y="33"/>
                </a:lnTo>
                <a:lnTo>
                  <a:pt x="28" y="44"/>
                </a:lnTo>
                <a:lnTo>
                  <a:pt x="22" y="54"/>
                </a:lnTo>
                <a:lnTo>
                  <a:pt x="18" y="66"/>
                </a:lnTo>
                <a:lnTo>
                  <a:pt x="13" y="77"/>
                </a:lnTo>
                <a:lnTo>
                  <a:pt x="9" y="87"/>
                </a:lnTo>
                <a:lnTo>
                  <a:pt x="5" y="95"/>
                </a:lnTo>
                <a:lnTo>
                  <a:pt x="2" y="102"/>
                </a:lnTo>
                <a:lnTo>
                  <a:pt x="1" y="106"/>
                </a:lnTo>
                <a:lnTo>
                  <a:pt x="0" y="108"/>
                </a:lnTo>
                <a:lnTo>
                  <a:pt x="40" y="555"/>
                </a:lnTo>
                <a:lnTo>
                  <a:pt x="216" y="555"/>
                </a:lnTo>
              </a:path>
            </a:pathLst>
          </a:custGeom>
          <a:solidFill>
            <a:srgbClr val="B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5181600" y="3894138"/>
            <a:ext cx="1201738" cy="1677987"/>
          </a:xfrm>
          <a:custGeom>
            <a:rect b="b" l="l" r="r" t="t"/>
            <a:pathLst>
              <a:path extrusionOk="0" h="1057" w="757">
                <a:moveTo>
                  <a:pt x="648" y="1056"/>
                </a:moveTo>
                <a:lnTo>
                  <a:pt x="738" y="1056"/>
                </a:lnTo>
                <a:lnTo>
                  <a:pt x="741" y="1022"/>
                </a:lnTo>
                <a:lnTo>
                  <a:pt x="745" y="988"/>
                </a:lnTo>
                <a:lnTo>
                  <a:pt x="748" y="955"/>
                </a:lnTo>
                <a:lnTo>
                  <a:pt x="752" y="922"/>
                </a:lnTo>
                <a:lnTo>
                  <a:pt x="754" y="890"/>
                </a:lnTo>
                <a:lnTo>
                  <a:pt x="756" y="858"/>
                </a:lnTo>
                <a:lnTo>
                  <a:pt x="756" y="826"/>
                </a:lnTo>
                <a:lnTo>
                  <a:pt x="754" y="795"/>
                </a:lnTo>
                <a:lnTo>
                  <a:pt x="751" y="765"/>
                </a:lnTo>
                <a:lnTo>
                  <a:pt x="745" y="736"/>
                </a:lnTo>
                <a:lnTo>
                  <a:pt x="737" y="707"/>
                </a:lnTo>
                <a:lnTo>
                  <a:pt x="726" y="679"/>
                </a:lnTo>
                <a:lnTo>
                  <a:pt x="712" y="651"/>
                </a:lnTo>
                <a:lnTo>
                  <a:pt x="695" y="625"/>
                </a:lnTo>
                <a:lnTo>
                  <a:pt x="673" y="600"/>
                </a:lnTo>
                <a:lnTo>
                  <a:pt x="648" y="575"/>
                </a:lnTo>
                <a:lnTo>
                  <a:pt x="624" y="550"/>
                </a:lnTo>
                <a:lnTo>
                  <a:pt x="606" y="524"/>
                </a:lnTo>
                <a:lnTo>
                  <a:pt x="594" y="496"/>
                </a:lnTo>
                <a:lnTo>
                  <a:pt x="587" y="468"/>
                </a:lnTo>
                <a:lnTo>
                  <a:pt x="584" y="439"/>
                </a:lnTo>
                <a:lnTo>
                  <a:pt x="585" y="410"/>
                </a:lnTo>
                <a:lnTo>
                  <a:pt x="588" y="382"/>
                </a:lnTo>
                <a:lnTo>
                  <a:pt x="594" y="355"/>
                </a:lnTo>
                <a:lnTo>
                  <a:pt x="601" y="329"/>
                </a:lnTo>
                <a:lnTo>
                  <a:pt x="610" y="306"/>
                </a:lnTo>
                <a:lnTo>
                  <a:pt x="619" y="285"/>
                </a:lnTo>
                <a:lnTo>
                  <a:pt x="627" y="266"/>
                </a:lnTo>
                <a:lnTo>
                  <a:pt x="635" y="251"/>
                </a:lnTo>
                <a:lnTo>
                  <a:pt x="642" y="240"/>
                </a:lnTo>
                <a:lnTo>
                  <a:pt x="646" y="233"/>
                </a:lnTo>
                <a:lnTo>
                  <a:pt x="648" y="230"/>
                </a:lnTo>
                <a:lnTo>
                  <a:pt x="336" y="0"/>
                </a:lnTo>
                <a:lnTo>
                  <a:pt x="330" y="6"/>
                </a:lnTo>
                <a:lnTo>
                  <a:pt x="326" y="13"/>
                </a:lnTo>
                <a:lnTo>
                  <a:pt x="321" y="20"/>
                </a:lnTo>
                <a:lnTo>
                  <a:pt x="317" y="27"/>
                </a:lnTo>
                <a:lnTo>
                  <a:pt x="312" y="35"/>
                </a:lnTo>
                <a:lnTo>
                  <a:pt x="308" y="42"/>
                </a:lnTo>
                <a:lnTo>
                  <a:pt x="304" y="51"/>
                </a:lnTo>
                <a:lnTo>
                  <a:pt x="300" y="58"/>
                </a:lnTo>
                <a:lnTo>
                  <a:pt x="295" y="66"/>
                </a:lnTo>
                <a:lnTo>
                  <a:pt x="291" y="74"/>
                </a:lnTo>
                <a:lnTo>
                  <a:pt x="286" y="81"/>
                </a:lnTo>
                <a:lnTo>
                  <a:pt x="281" y="88"/>
                </a:lnTo>
                <a:lnTo>
                  <a:pt x="276" y="94"/>
                </a:lnTo>
                <a:lnTo>
                  <a:pt x="270" y="99"/>
                </a:lnTo>
                <a:lnTo>
                  <a:pt x="264" y="104"/>
                </a:lnTo>
                <a:lnTo>
                  <a:pt x="258" y="107"/>
                </a:lnTo>
                <a:lnTo>
                  <a:pt x="252" y="110"/>
                </a:lnTo>
                <a:lnTo>
                  <a:pt x="245" y="114"/>
                </a:lnTo>
                <a:lnTo>
                  <a:pt x="237" y="119"/>
                </a:lnTo>
                <a:lnTo>
                  <a:pt x="228" y="125"/>
                </a:lnTo>
                <a:lnTo>
                  <a:pt x="219" y="132"/>
                </a:lnTo>
                <a:lnTo>
                  <a:pt x="209" y="139"/>
                </a:lnTo>
                <a:lnTo>
                  <a:pt x="199" y="147"/>
                </a:lnTo>
                <a:lnTo>
                  <a:pt x="189" y="154"/>
                </a:lnTo>
                <a:lnTo>
                  <a:pt x="179" y="162"/>
                </a:lnTo>
                <a:lnTo>
                  <a:pt x="169" y="170"/>
                </a:lnTo>
                <a:lnTo>
                  <a:pt x="160" y="177"/>
                </a:lnTo>
                <a:lnTo>
                  <a:pt x="151" y="183"/>
                </a:lnTo>
                <a:lnTo>
                  <a:pt x="144" y="189"/>
                </a:lnTo>
                <a:lnTo>
                  <a:pt x="137" y="195"/>
                </a:lnTo>
                <a:lnTo>
                  <a:pt x="131" y="199"/>
                </a:lnTo>
                <a:lnTo>
                  <a:pt x="126" y="202"/>
                </a:lnTo>
                <a:lnTo>
                  <a:pt x="123" y="204"/>
                </a:lnTo>
                <a:lnTo>
                  <a:pt x="119" y="205"/>
                </a:lnTo>
                <a:lnTo>
                  <a:pt x="116" y="206"/>
                </a:lnTo>
                <a:lnTo>
                  <a:pt x="113" y="207"/>
                </a:lnTo>
                <a:lnTo>
                  <a:pt x="110" y="208"/>
                </a:lnTo>
                <a:lnTo>
                  <a:pt x="107" y="209"/>
                </a:lnTo>
                <a:lnTo>
                  <a:pt x="104" y="209"/>
                </a:lnTo>
                <a:lnTo>
                  <a:pt x="101" y="210"/>
                </a:lnTo>
                <a:lnTo>
                  <a:pt x="98" y="211"/>
                </a:lnTo>
                <a:lnTo>
                  <a:pt x="95" y="213"/>
                </a:lnTo>
                <a:lnTo>
                  <a:pt x="92" y="215"/>
                </a:lnTo>
                <a:lnTo>
                  <a:pt x="89" y="217"/>
                </a:lnTo>
                <a:lnTo>
                  <a:pt x="85" y="220"/>
                </a:lnTo>
                <a:lnTo>
                  <a:pt x="81" y="224"/>
                </a:lnTo>
                <a:lnTo>
                  <a:pt x="77" y="229"/>
                </a:lnTo>
                <a:lnTo>
                  <a:pt x="73" y="234"/>
                </a:lnTo>
                <a:lnTo>
                  <a:pt x="68" y="233"/>
                </a:lnTo>
                <a:lnTo>
                  <a:pt x="63" y="231"/>
                </a:lnTo>
                <a:lnTo>
                  <a:pt x="59" y="230"/>
                </a:lnTo>
                <a:lnTo>
                  <a:pt x="54" y="230"/>
                </a:lnTo>
                <a:lnTo>
                  <a:pt x="49" y="230"/>
                </a:lnTo>
                <a:lnTo>
                  <a:pt x="44" y="231"/>
                </a:lnTo>
                <a:lnTo>
                  <a:pt x="40" y="233"/>
                </a:lnTo>
                <a:lnTo>
                  <a:pt x="35" y="236"/>
                </a:lnTo>
                <a:lnTo>
                  <a:pt x="30" y="241"/>
                </a:lnTo>
                <a:lnTo>
                  <a:pt x="26" y="247"/>
                </a:lnTo>
                <a:lnTo>
                  <a:pt x="22" y="256"/>
                </a:lnTo>
                <a:lnTo>
                  <a:pt x="17" y="266"/>
                </a:lnTo>
                <a:lnTo>
                  <a:pt x="14" y="279"/>
                </a:lnTo>
                <a:lnTo>
                  <a:pt x="10" y="294"/>
                </a:lnTo>
                <a:lnTo>
                  <a:pt x="6" y="312"/>
                </a:lnTo>
                <a:lnTo>
                  <a:pt x="3" y="333"/>
                </a:lnTo>
                <a:lnTo>
                  <a:pt x="1" y="355"/>
                </a:lnTo>
                <a:lnTo>
                  <a:pt x="0" y="377"/>
                </a:lnTo>
                <a:lnTo>
                  <a:pt x="1" y="399"/>
                </a:lnTo>
                <a:lnTo>
                  <a:pt x="2" y="421"/>
                </a:lnTo>
                <a:lnTo>
                  <a:pt x="5" y="442"/>
                </a:lnTo>
                <a:lnTo>
                  <a:pt x="9" y="462"/>
                </a:lnTo>
                <a:lnTo>
                  <a:pt x="13" y="483"/>
                </a:lnTo>
                <a:lnTo>
                  <a:pt x="19" y="502"/>
                </a:lnTo>
                <a:lnTo>
                  <a:pt x="24" y="521"/>
                </a:lnTo>
                <a:lnTo>
                  <a:pt x="30" y="538"/>
                </a:lnTo>
                <a:lnTo>
                  <a:pt x="36" y="555"/>
                </a:lnTo>
                <a:lnTo>
                  <a:pt x="42" y="572"/>
                </a:lnTo>
                <a:lnTo>
                  <a:pt x="48" y="587"/>
                </a:lnTo>
                <a:lnTo>
                  <a:pt x="54" y="600"/>
                </a:lnTo>
                <a:lnTo>
                  <a:pt x="60" y="613"/>
                </a:lnTo>
                <a:lnTo>
                  <a:pt x="65" y="625"/>
                </a:lnTo>
                <a:lnTo>
                  <a:pt x="72" y="643"/>
                </a:lnTo>
                <a:lnTo>
                  <a:pt x="77" y="660"/>
                </a:lnTo>
                <a:lnTo>
                  <a:pt x="82" y="677"/>
                </a:lnTo>
                <a:lnTo>
                  <a:pt x="85" y="694"/>
                </a:lnTo>
                <a:lnTo>
                  <a:pt x="88" y="710"/>
                </a:lnTo>
                <a:lnTo>
                  <a:pt x="90" y="724"/>
                </a:lnTo>
                <a:lnTo>
                  <a:pt x="91" y="738"/>
                </a:lnTo>
                <a:lnTo>
                  <a:pt x="91" y="751"/>
                </a:lnTo>
                <a:lnTo>
                  <a:pt x="92" y="763"/>
                </a:lnTo>
                <a:lnTo>
                  <a:pt x="92" y="774"/>
                </a:lnTo>
                <a:lnTo>
                  <a:pt x="91" y="784"/>
                </a:lnTo>
                <a:lnTo>
                  <a:pt x="91" y="793"/>
                </a:lnTo>
                <a:lnTo>
                  <a:pt x="91" y="800"/>
                </a:lnTo>
                <a:lnTo>
                  <a:pt x="92" y="806"/>
                </a:lnTo>
                <a:lnTo>
                  <a:pt x="92" y="810"/>
                </a:lnTo>
                <a:lnTo>
                  <a:pt x="94" y="813"/>
                </a:lnTo>
                <a:lnTo>
                  <a:pt x="95" y="815"/>
                </a:lnTo>
                <a:lnTo>
                  <a:pt x="97" y="817"/>
                </a:lnTo>
                <a:lnTo>
                  <a:pt x="97" y="820"/>
                </a:lnTo>
                <a:lnTo>
                  <a:pt x="98" y="822"/>
                </a:lnTo>
                <a:lnTo>
                  <a:pt x="98" y="825"/>
                </a:lnTo>
                <a:lnTo>
                  <a:pt x="97" y="828"/>
                </a:lnTo>
                <a:lnTo>
                  <a:pt x="97" y="832"/>
                </a:lnTo>
                <a:lnTo>
                  <a:pt x="95" y="838"/>
                </a:lnTo>
                <a:lnTo>
                  <a:pt x="95" y="842"/>
                </a:lnTo>
                <a:lnTo>
                  <a:pt x="95" y="846"/>
                </a:lnTo>
                <a:lnTo>
                  <a:pt x="95" y="849"/>
                </a:lnTo>
                <a:lnTo>
                  <a:pt x="96" y="853"/>
                </a:lnTo>
                <a:lnTo>
                  <a:pt x="97" y="856"/>
                </a:lnTo>
                <a:lnTo>
                  <a:pt x="99" y="860"/>
                </a:lnTo>
                <a:lnTo>
                  <a:pt x="102" y="863"/>
                </a:lnTo>
                <a:lnTo>
                  <a:pt x="104" y="866"/>
                </a:lnTo>
                <a:lnTo>
                  <a:pt x="106" y="869"/>
                </a:lnTo>
                <a:lnTo>
                  <a:pt x="110" y="874"/>
                </a:lnTo>
                <a:lnTo>
                  <a:pt x="114" y="879"/>
                </a:lnTo>
                <a:lnTo>
                  <a:pt x="118" y="884"/>
                </a:lnTo>
                <a:lnTo>
                  <a:pt x="123" y="890"/>
                </a:lnTo>
                <a:lnTo>
                  <a:pt x="127" y="897"/>
                </a:lnTo>
                <a:lnTo>
                  <a:pt x="132" y="904"/>
                </a:lnTo>
                <a:lnTo>
                  <a:pt x="138" y="911"/>
                </a:lnTo>
                <a:lnTo>
                  <a:pt x="142" y="918"/>
                </a:lnTo>
                <a:lnTo>
                  <a:pt x="147" y="925"/>
                </a:lnTo>
                <a:lnTo>
                  <a:pt x="151" y="932"/>
                </a:lnTo>
                <a:lnTo>
                  <a:pt x="155" y="939"/>
                </a:lnTo>
                <a:lnTo>
                  <a:pt x="159" y="945"/>
                </a:lnTo>
                <a:lnTo>
                  <a:pt x="161" y="951"/>
                </a:lnTo>
                <a:lnTo>
                  <a:pt x="163" y="957"/>
                </a:lnTo>
                <a:lnTo>
                  <a:pt x="648" y="1056"/>
                </a:lnTo>
              </a:path>
            </a:pathLst>
          </a:custGeom>
          <a:solidFill>
            <a:srgbClr val="009688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5532438" y="2759075"/>
            <a:ext cx="1370012" cy="1457325"/>
          </a:xfrm>
          <a:custGeom>
            <a:rect b="b" l="l" r="r" t="t"/>
            <a:pathLst>
              <a:path extrusionOk="0" h="918" w="863">
                <a:moveTo>
                  <a:pt x="197" y="892"/>
                </a:moveTo>
                <a:lnTo>
                  <a:pt x="201" y="891"/>
                </a:lnTo>
                <a:lnTo>
                  <a:pt x="204" y="890"/>
                </a:lnTo>
                <a:lnTo>
                  <a:pt x="207" y="889"/>
                </a:lnTo>
                <a:lnTo>
                  <a:pt x="210" y="888"/>
                </a:lnTo>
                <a:lnTo>
                  <a:pt x="213" y="887"/>
                </a:lnTo>
                <a:lnTo>
                  <a:pt x="215" y="886"/>
                </a:lnTo>
                <a:lnTo>
                  <a:pt x="217" y="886"/>
                </a:lnTo>
                <a:lnTo>
                  <a:pt x="219" y="885"/>
                </a:lnTo>
                <a:lnTo>
                  <a:pt x="221" y="885"/>
                </a:lnTo>
                <a:lnTo>
                  <a:pt x="223" y="886"/>
                </a:lnTo>
                <a:lnTo>
                  <a:pt x="224" y="887"/>
                </a:lnTo>
                <a:lnTo>
                  <a:pt x="226" y="888"/>
                </a:lnTo>
                <a:lnTo>
                  <a:pt x="227" y="890"/>
                </a:lnTo>
                <a:lnTo>
                  <a:pt x="228" y="893"/>
                </a:lnTo>
                <a:lnTo>
                  <a:pt x="229" y="896"/>
                </a:lnTo>
                <a:lnTo>
                  <a:pt x="230" y="900"/>
                </a:lnTo>
                <a:lnTo>
                  <a:pt x="231" y="904"/>
                </a:lnTo>
                <a:lnTo>
                  <a:pt x="234" y="908"/>
                </a:lnTo>
                <a:lnTo>
                  <a:pt x="238" y="911"/>
                </a:lnTo>
                <a:lnTo>
                  <a:pt x="244" y="913"/>
                </a:lnTo>
                <a:lnTo>
                  <a:pt x="250" y="915"/>
                </a:lnTo>
                <a:lnTo>
                  <a:pt x="258" y="916"/>
                </a:lnTo>
                <a:lnTo>
                  <a:pt x="266" y="917"/>
                </a:lnTo>
                <a:lnTo>
                  <a:pt x="275" y="917"/>
                </a:lnTo>
                <a:lnTo>
                  <a:pt x="285" y="917"/>
                </a:lnTo>
                <a:lnTo>
                  <a:pt x="295" y="916"/>
                </a:lnTo>
                <a:lnTo>
                  <a:pt x="306" y="914"/>
                </a:lnTo>
                <a:lnTo>
                  <a:pt x="317" y="912"/>
                </a:lnTo>
                <a:lnTo>
                  <a:pt x="328" y="910"/>
                </a:lnTo>
                <a:lnTo>
                  <a:pt x="339" y="907"/>
                </a:lnTo>
                <a:lnTo>
                  <a:pt x="350" y="904"/>
                </a:lnTo>
                <a:lnTo>
                  <a:pt x="361" y="900"/>
                </a:lnTo>
                <a:lnTo>
                  <a:pt x="304" y="654"/>
                </a:lnTo>
                <a:lnTo>
                  <a:pt x="303" y="652"/>
                </a:lnTo>
                <a:lnTo>
                  <a:pt x="302" y="648"/>
                </a:lnTo>
                <a:lnTo>
                  <a:pt x="300" y="641"/>
                </a:lnTo>
                <a:lnTo>
                  <a:pt x="298" y="632"/>
                </a:lnTo>
                <a:lnTo>
                  <a:pt x="295" y="621"/>
                </a:lnTo>
                <a:lnTo>
                  <a:pt x="292" y="608"/>
                </a:lnTo>
                <a:lnTo>
                  <a:pt x="288" y="595"/>
                </a:lnTo>
                <a:lnTo>
                  <a:pt x="285" y="580"/>
                </a:lnTo>
                <a:lnTo>
                  <a:pt x="281" y="566"/>
                </a:lnTo>
                <a:lnTo>
                  <a:pt x="277" y="552"/>
                </a:lnTo>
                <a:lnTo>
                  <a:pt x="274" y="537"/>
                </a:lnTo>
                <a:lnTo>
                  <a:pt x="271" y="524"/>
                </a:lnTo>
                <a:lnTo>
                  <a:pt x="268" y="512"/>
                </a:lnTo>
                <a:lnTo>
                  <a:pt x="265" y="501"/>
                </a:lnTo>
                <a:lnTo>
                  <a:pt x="264" y="492"/>
                </a:lnTo>
                <a:lnTo>
                  <a:pt x="262" y="486"/>
                </a:lnTo>
                <a:lnTo>
                  <a:pt x="270" y="488"/>
                </a:lnTo>
                <a:lnTo>
                  <a:pt x="277" y="488"/>
                </a:lnTo>
                <a:lnTo>
                  <a:pt x="285" y="486"/>
                </a:lnTo>
                <a:lnTo>
                  <a:pt x="292" y="483"/>
                </a:lnTo>
                <a:lnTo>
                  <a:pt x="300" y="479"/>
                </a:lnTo>
                <a:lnTo>
                  <a:pt x="308" y="473"/>
                </a:lnTo>
                <a:lnTo>
                  <a:pt x="316" y="466"/>
                </a:lnTo>
                <a:lnTo>
                  <a:pt x="323" y="459"/>
                </a:lnTo>
                <a:lnTo>
                  <a:pt x="330" y="452"/>
                </a:lnTo>
                <a:lnTo>
                  <a:pt x="337" y="444"/>
                </a:lnTo>
                <a:lnTo>
                  <a:pt x="343" y="435"/>
                </a:lnTo>
                <a:lnTo>
                  <a:pt x="349" y="427"/>
                </a:lnTo>
                <a:lnTo>
                  <a:pt x="354" y="419"/>
                </a:lnTo>
                <a:lnTo>
                  <a:pt x="359" y="412"/>
                </a:lnTo>
                <a:lnTo>
                  <a:pt x="362" y="405"/>
                </a:lnTo>
                <a:lnTo>
                  <a:pt x="365" y="399"/>
                </a:lnTo>
                <a:lnTo>
                  <a:pt x="358" y="394"/>
                </a:lnTo>
                <a:lnTo>
                  <a:pt x="353" y="388"/>
                </a:lnTo>
                <a:lnTo>
                  <a:pt x="350" y="382"/>
                </a:lnTo>
                <a:lnTo>
                  <a:pt x="348" y="376"/>
                </a:lnTo>
                <a:lnTo>
                  <a:pt x="347" y="370"/>
                </a:lnTo>
                <a:lnTo>
                  <a:pt x="347" y="363"/>
                </a:lnTo>
                <a:lnTo>
                  <a:pt x="348" y="356"/>
                </a:lnTo>
                <a:lnTo>
                  <a:pt x="350" y="348"/>
                </a:lnTo>
                <a:lnTo>
                  <a:pt x="353" y="341"/>
                </a:lnTo>
                <a:lnTo>
                  <a:pt x="355" y="333"/>
                </a:lnTo>
                <a:lnTo>
                  <a:pt x="358" y="324"/>
                </a:lnTo>
                <a:lnTo>
                  <a:pt x="361" y="316"/>
                </a:lnTo>
                <a:lnTo>
                  <a:pt x="364" y="306"/>
                </a:lnTo>
                <a:lnTo>
                  <a:pt x="366" y="297"/>
                </a:lnTo>
                <a:lnTo>
                  <a:pt x="368" y="287"/>
                </a:lnTo>
                <a:lnTo>
                  <a:pt x="369" y="276"/>
                </a:lnTo>
                <a:lnTo>
                  <a:pt x="370" y="283"/>
                </a:lnTo>
                <a:lnTo>
                  <a:pt x="371" y="291"/>
                </a:lnTo>
                <a:lnTo>
                  <a:pt x="371" y="300"/>
                </a:lnTo>
                <a:lnTo>
                  <a:pt x="371" y="310"/>
                </a:lnTo>
                <a:lnTo>
                  <a:pt x="371" y="321"/>
                </a:lnTo>
                <a:lnTo>
                  <a:pt x="371" y="331"/>
                </a:lnTo>
                <a:lnTo>
                  <a:pt x="370" y="343"/>
                </a:lnTo>
                <a:lnTo>
                  <a:pt x="369" y="354"/>
                </a:lnTo>
                <a:lnTo>
                  <a:pt x="368" y="364"/>
                </a:lnTo>
                <a:lnTo>
                  <a:pt x="366" y="375"/>
                </a:lnTo>
                <a:lnTo>
                  <a:pt x="364" y="385"/>
                </a:lnTo>
                <a:lnTo>
                  <a:pt x="361" y="393"/>
                </a:lnTo>
                <a:lnTo>
                  <a:pt x="358" y="401"/>
                </a:lnTo>
                <a:lnTo>
                  <a:pt x="354" y="407"/>
                </a:lnTo>
                <a:lnTo>
                  <a:pt x="350" y="412"/>
                </a:lnTo>
                <a:lnTo>
                  <a:pt x="345" y="416"/>
                </a:lnTo>
                <a:lnTo>
                  <a:pt x="348" y="415"/>
                </a:lnTo>
                <a:lnTo>
                  <a:pt x="356" y="415"/>
                </a:lnTo>
                <a:lnTo>
                  <a:pt x="362" y="414"/>
                </a:lnTo>
                <a:lnTo>
                  <a:pt x="368" y="414"/>
                </a:lnTo>
                <a:lnTo>
                  <a:pt x="375" y="413"/>
                </a:lnTo>
                <a:lnTo>
                  <a:pt x="383" y="413"/>
                </a:lnTo>
                <a:lnTo>
                  <a:pt x="390" y="413"/>
                </a:lnTo>
                <a:lnTo>
                  <a:pt x="398" y="413"/>
                </a:lnTo>
                <a:lnTo>
                  <a:pt x="406" y="413"/>
                </a:lnTo>
                <a:lnTo>
                  <a:pt x="414" y="414"/>
                </a:lnTo>
                <a:lnTo>
                  <a:pt x="421" y="415"/>
                </a:lnTo>
                <a:lnTo>
                  <a:pt x="428" y="416"/>
                </a:lnTo>
                <a:lnTo>
                  <a:pt x="434" y="418"/>
                </a:lnTo>
                <a:lnTo>
                  <a:pt x="439" y="420"/>
                </a:lnTo>
                <a:lnTo>
                  <a:pt x="443" y="421"/>
                </a:lnTo>
                <a:lnTo>
                  <a:pt x="446" y="421"/>
                </a:lnTo>
                <a:lnTo>
                  <a:pt x="449" y="420"/>
                </a:lnTo>
                <a:lnTo>
                  <a:pt x="452" y="418"/>
                </a:lnTo>
                <a:lnTo>
                  <a:pt x="455" y="416"/>
                </a:lnTo>
                <a:lnTo>
                  <a:pt x="458" y="413"/>
                </a:lnTo>
                <a:lnTo>
                  <a:pt x="460" y="409"/>
                </a:lnTo>
                <a:lnTo>
                  <a:pt x="462" y="405"/>
                </a:lnTo>
                <a:lnTo>
                  <a:pt x="464" y="402"/>
                </a:lnTo>
                <a:lnTo>
                  <a:pt x="466" y="398"/>
                </a:lnTo>
                <a:lnTo>
                  <a:pt x="468" y="394"/>
                </a:lnTo>
                <a:lnTo>
                  <a:pt x="470" y="390"/>
                </a:lnTo>
                <a:lnTo>
                  <a:pt x="471" y="386"/>
                </a:lnTo>
                <a:lnTo>
                  <a:pt x="473" y="383"/>
                </a:lnTo>
                <a:lnTo>
                  <a:pt x="474" y="381"/>
                </a:lnTo>
                <a:lnTo>
                  <a:pt x="476" y="379"/>
                </a:lnTo>
                <a:lnTo>
                  <a:pt x="477" y="377"/>
                </a:lnTo>
                <a:lnTo>
                  <a:pt x="479" y="376"/>
                </a:lnTo>
                <a:lnTo>
                  <a:pt x="481" y="372"/>
                </a:lnTo>
                <a:lnTo>
                  <a:pt x="482" y="370"/>
                </a:lnTo>
                <a:lnTo>
                  <a:pt x="483" y="368"/>
                </a:lnTo>
                <a:lnTo>
                  <a:pt x="484" y="366"/>
                </a:lnTo>
                <a:lnTo>
                  <a:pt x="485" y="364"/>
                </a:lnTo>
                <a:lnTo>
                  <a:pt x="485" y="362"/>
                </a:lnTo>
                <a:lnTo>
                  <a:pt x="485" y="361"/>
                </a:lnTo>
                <a:lnTo>
                  <a:pt x="486" y="359"/>
                </a:lnTo>
                <a:lnTo>
                  <a:pt x="486" y="357"/>
                </a:lnTo>
                <a:lnTo>
                  <a:pt x="486" y="355"/>
                </a:lnTo>
                <a:lnTo>
                  <a:pt x="485" y="353"/>
                </a:lnTo>
                <a:lnTo>
                  <a:pt x="485" y="352"/>
                </a:lnTo>
                <a:lnTo>
                  <a:pt x="484" y="350"/>
                </a:lnTo>
                <a:lnTo>
                  <a:pt x="482" y="344"/>
                </a:lnTo>
                <a:lnTo>
                  <a:pt x="479" y="338"/>
                </a:lnTo>
                <a:lnTo>
                  <a:pt x="476" y="332"/>
                </a:lnTo>
                <a:lnTo>
                  <a:pt x="474" y="326"/>
                </a:lnTo>
                <a:lnTo>
                  <a:pt x="471" y="319"/>
                </a:lnTo>
                <a:lnTo>
                  <a:pt x="468" y="312"/>
                </a:lnTo>
                <a:lnTo>
                  <a:pt x="466" y="305"/>
                </a:lnTo>
                <a:lnTo>
                  <a:pt x="464" y="299"/>
                </a:lnTo>
                <a:lnTo>
                  <a:pt x="462" y="292"/>
                </a:lnTo>
                <a:lnTo>
                  <a:pt x="461" y="286"/>
                </a:lnTo>
                <a:lnTo>
                  <a:pt x="460" y="280"/>
                </a:lnTo>
                <a:lnTo>
                  <a:pt x="460" y="275"/>
                </a:lnTo>
                <a:lnTo>
                  <a:pt x="461" y="270"/>
                </a:lnTo>
                <a:lnTo>
                  <a:pt x="462" y="266"/>
                </a:lnTo>
                <a:lnTo>
                  <a:pt x="464" y="263"/>
                </a:lnTo>
                <a:lnTo>
                  <a:pt x="468" y="260"/>
                </a:lnTo>
                <a:lnTo>
                  <a:pt x="470" y="267"/>
                </a:lnTo>
                <a:lnTo>
                  <a:pt x="473" y="273"/>
                </a:lnTo>
                <a:lnTo>
                  <a:pt x="477" y="278"/>
                </a:lnTo>
                <a:lnTo>
                  <a:pt x="480" y="282"/>
                </a:lnTo>
                <a:lnTo>
                  <a:pt x="484" y="285"/>
                </a:lnTo>
                <a:lnTo>
                  <a:pt x="488" y="288"/>
                </a:lnTo>
                <a:lnTo>
                  <a:pt x="492" y="291"/>
                </a:lnTo>
                <a:lnTo>
                  <a:pt x="495" y="293"/>
                </a:lnTo>
                <a:lnTo>
                  <a:pt x="499" y="294"/>
                </a:lnTo>
                <a:lnTo>
                  <a:pt x="503" y="296"/>
                </a:lnTo>
                <a:lnTo>
                  <a:pt x="506" y="298"/>
                </a:lnTo>
                <a:lnTo>
                  <a:pt x="509" y="300"/>
                </a:lnTo>
                <a:lnTo>
                  <a:pt x="512" y="302"/>
                </a:lnTo>
                <a:lnTo>
                  <a:pt x="514" y="305"/>
                </a:lnTo>
                <a:lnTo>
                  <a:pt x="516" y="309"/>
                </a:lnTo>
                <a:lnTo>
                  <a:pt x="517" y="313"/>
                </a:lnTo>
                <a:lnTo>
                  <a:pt x="517" y="317"/>
                </a:lnTo>
                <a:lnTo>
                  <a:pt x="518" y="321"/>
                </a:lnTo>
                <a:lnTo>
                  <a:pt x="519" y="325"/>
                </a:lnTo>
                <a:lnTo>
                  <a:pt x="520" y="327"/>
                </a:lnTo>
                <a:lnTo>
                  <a:pt x="522" y="330"/>
                </a:lnTo>
                <a:lnTo>
                  <a:pt x="524" y="332"/>
                </a:lnTo>
                <a:lnTo>
                  <a:pt x="526" y="334"/>
                </a:lnTo>
                <a:lnTo>
                  <a:pt x="529" y="335"/>
                </a:lnTo>
                <a:lnTo>
                  <a:pt x="531" y="336"/>
                </a:lnTo>
                <a:lnTo>
                  <a:pt x="534" y="337"/>
                </a:lnTo>
                <a:lnTo>
                  <a:pt x="540" y="339"/>
                </a:lnTo>
                <a:lnTo>
                  <a:pt x="542" y="340"/>
                </a:lnTo>
                <a:lnTo>
                  <a:pt x="545" y="340"/>
                </a:lnTo>
                <a:lnTo>
                  <a:pt x="547" y="341"/>
                </a:lnTo>
                <a:lnTo>
                  <a:pt x="550" y="342"/>
                </a:lnTo>
                <a:lnTo>
                  <a:pt x="551" y="342"/>
                </a:lnTo>
                <a:lnTo>
                  <a:pt x="553" y="343"/>
                </a:lnTo>
                <a:lnTo>
                  <a:pt x="555" y="344"/>
                </a:lnTo>
                <a:lnTo>
                  <a:pt x="556" y="345"/>
                </a:lnTo>
                <a:lnTo>
                  <a:pt x="558" y="347"/>
                </a:lnTo>
                <a:lnTo>
                  <a:pt x="559" y="349"/>
                </a:lnTo>
                <a:lnTo>
                  <a:pt x="561" y="351"/>
                </a:lnTo>
                <a:lnTo>
                  <a:pt x="563" y="353"/>
                </a:lnTo>
                <a:lnTo>
                  <a:pt x="566" y="358"/>
                </a:lnTo>
                <a:lnTo>
                  <a:pt x="568" y="360"/>
                </a:lnTo>
                <a:lnTo>
                  <a:pt x="570" y="363"/>
                </a:lnTo>
                <a:lnTo>
                  <a:pt x="572" y="365"/>
                </a:lnTo>
                <a:lnTo>
                  <a:pt x="574" y="367"/>
                </a:lnTo>
                <a:lnTo>
                  <a:pt x="576" y="369"/>
                </a:lnTo>
                <a:lnTo>
                  <a:pt x="579" y="370"/>
                </a:lnTo>
                <a:lnTo>
                  <a:pt x="580" y="372"/>
                </a:lnTo>
                <a:lnTo>
                  <a:pt x="582" y="373"/>
                </a:lnTo>
                <a:lnTo>
                  <a:pt x="584" y="373"/>
                </a:lnTo>
                <a:lnTo>
                  <a:pt x="587" y="373"/>
                </a:lnTo>
                <a:lnTo>
                  <a:pt x="589" y="373"/>
                </a:lnTo>
                <a:lnTo>
                  <a:pt x="592" y="373"/>
                </a:lnTo>
                <a:lnTo>
                  <a:pt x="594" y="372"/>
                </a:lnTo>
                <a:lnTo>
                  <a:pt x="597" y="372"/>
                </a:lnTo>
                <a:lnTo>
                  <a:pt x="600" y="371"/>
                </a:lnTo>
                <a:lnTo>
                  <a:pt x="602" y="370"/>
                </a:lnTo>
                <a:lnTo>
                  <a:pt x="605" y="369"/>
                </a:lnTo>
                <a:lnTo>
                  <a:pt x="608" y="368"/>
                </a:lnTo>
                <a:lnTo>
                  <a:pt x="610" y="368"/>
                </a:lnTo>
                <a:lnTo>
                  <a:pt x="612" y="367"/>
                </a:lnTo>
                <a:lnTo>
                  <a:pt x="614" y="367"/>
                </a:lnTo>
                <a:lnTo>
                  <a:pt x="616" y="366"/>
                </a:lnTo>
                <a:lnTo>
                  <a:pt x="618" y="367"/>
                </a:lnTo>
                <a:lnTo>
                  <a:pt x="620" y="367"/>
                </a:lnTo>
                <a:lnTo>
                  <a:pt x="621" y="367"/>
                </a:lnTo>
                <a:lnTo>
                  <a:pt x="623" y="366"/>
                </a:lnTo>
                <a:lnTo>
                  <a:pt x="624" y="365"/>
                </a:lnTo>
                <a:lnTo>
                  <a:pt x="625" y="364"/>
                </a:lnTo>
                <a:lnTo>
                  <a:pt x="626" y="362"/>
                </a:lnTo>
                <a:lnTo>
                  <a:pt x="626" y="361"/>
                </a:lnTo>
                <a:lnTo>
                  <a:pt x="627" y="359"/>
                </a:lnTo>
                <a:lnTo>
                  <a:pt x="627" y="357"/>
                </a:lnTo>
                <a:lnTo>
                  <a:pt x="627" y="355"/>
                </a:lnTo>
                <a:lnTo>
                  <a:pt x="628" y="353"/>
                </a:lnTo>
                <a:lnTo>
                  <a:pt x="628" y="351"/>
                </a:lnTo>
                <a:lnTo>
                  <a:pt x="628" y="348"/>
                </a:lnTo>
                <a:lnTo>
                  <a:pt x="628" y="346"/>
                </a:lnTo>
                <a:lnTo>
                  <a:pt x="630" y="348"/>
                </a:lnTo>
                <a:lnTo>
                  <a:pt x="632" y="349"/>
                </a:lnTo>
                <a:lnTo>
                  <a:pt x="634" y="351"/>
                </a:lnTo>
                <a:lnTo>
                  <a:pt x="636" y="352"/>
                </a:lnTo>
                <a:lnTo>
                  <a:pt x="638" y="354"/>
                </a:lnTo>
                <a:lnTo>
                  <a:pt x="641" y="355"/>
                </a:lnTo>
                <a:lnTo>
                  <a:pt x="644" y="357"/>
                </a:lnTo>
                <a:lnTo>
                  <a:pt x="646" y="358"/>
                </a:lnTo>
                <a:lnTo>
                  <a:pt x="649" y="359"/>
                </a:lnTo>
                <a:lnTo>
                  <a:pt x="652" y="359"/>
                </a:lnTo>
                <a:lnTo>
                  <a:pt x="654" y="359"/>
                </a:lnTo>
                <a:lnTo>
                  <a:pt x="657" y="359"/>
                </a:lnTo>
                <a:lnTo>
                  <a:pt x="659" y="359"/>
                </a:lnTo>
                <a:lnTo>
                  <a:pt x="661" y="358"/>
                </a:lnTo>
                <a:lnTo>
                  <a:pt x="663" y="356"/>
                </a:lnTo>
                <a:lnTo>
                  <a:pt x="665" y="354"/>
                </a:lnTo>
                <a:lnTo>
                  <a:pt x="666" y="361"/>
                </a:lnTo>
                <a:lnTo>
                  <a:pt x="667" y="369"/>
                </a:lnTo>
                <a:lnTo>
                  <a:pt x="668" y="377"/>
                </a:lnTo>
                <a:lnTo>
                  <a:pt x="670" y="385"/>
                </a:lnTo>
                <a:lnTo>
                  <a:pt x="671" y="393"/>
                </a:lnTo>
                <a:lnTo>
                  <a:pt x="675" y="410"/>
                </a:lnTo>
                <a:lnTo>
                  <a:pt x="677" y="418"/>
                </a:lnTo>
                <a:lnTo>
                  <a:pt x="679" y="426"/>
                </a:lnTo>
                <a:lnTo>
                  <a:pt x="681" y="433"/>
                </a:lnTo>
                <a:lnTo>
                  <a:pt x="683" y="441"/>
                </a:lnTo>
                <a:lnTo>
                  <a:pt x="684" y="448"/>
                </a:lnTo>
                <a:lnTo>
                  <a:pt x="686" y="454"/>
                </a:lnTo>
                <a:lnTo>
                  <a:pt x="687" y="460"/>
                </a:lnTo>
                <a:lnTo>
                  <a:pt x="689" y="465"/>
                </a:lnTo>
                <a:lnTo>
                  <a:pt x="690" y="469"/>
                </a:lnTo>
                <a:lnTo>
                  <a:pt x="691" y="474"/>
                </a:lnTo>
                <a:lnTo>
                  <a:pt x="692" y="479"/>
                </a:lnTo>
                <a:lnTo>
                  <a:pt x="693" y="485"/>
                </a:lnTo>
                <a:lnTo>
                  <a:pt x="693" y="491"/>
                </a:lnTo>
                <a:lnTo>
                  <a:pt x="694" y="498"/>
                </a:lnTo>
                <a:lnTo>
                  <a:pt x="694" y="504"/>
                </a:lnTo>
                <a:lnTo>
                  <a:pt x="694" y="511"/>
                </a:lnTo>
                <a:lnTo>
                  <a:pt x="694" y="518"/>
                </a:lnTo>
                <a:lnTo>
                  <a:pt x="694" y="525"/>
                </a:lnTo>
                <a:lnTo>
                  <a:pt x="693" y="531"/>
                </a:lnTo>
                <a:lnTo>
                  <a:pt x="693" y="538"/>
                </a:lnTo>
                <a:lnTo>
                  <a:pt x="692" y="544"/>
                </a:lnTo>
                <a:lnTo>
                  <a:pt x="692" y="549"/>
                </a:lnTo>
                <a:lnTo>
                  <a:pt x="691" y="555"/>
                </a:lnTo>
                <a:lnTo>
                  <a:pt x="690" y="559"/>
                </a:lnTo>
                <a:lnTo>
                  <a:pt x="690" y="563"/>
                </a:lnTo>
                <a:lnTo>
                  <a:pt x="689" y="569"/>
                </a:lnTo>
                <a:lnTo>
                  <a:pt x="689" y="576"/>
                </a:lnTo>
                <a:lnTo>
                  <a:pt x="688" y="585"/>
                </a:lnTo>
                <a:lnTo>
                  <a:pt x="688" y="594"/>
                </a:lnTo>
                <a:lnTo>
                  <a:pt x="687" y="604"/>
                </a:lnTo>
                <a:lnTo>
                  <a:pt x="686" y="615"/>
                </a:lnTo>
                <a:lnTo>
                  <a:pt x="684" y="627"/>
                </a:lnTo>
                <a:lnTo>
                  <a:pt x="683" y="639"/>
                </a:lnTo>
                <a:lnTo>
                  <a:pt x="682" y="650"/>
                </a:lnTo>
                <a:lnTo>
                  <a:pt x="681" y="661"/>
                </a:lnTo>
                <a:lnTo>
                  <a:pt x="680" y="672"/>
                </a:lnTo>
                <a:lnTo>
                  <a:pt x="679" y="681"/>
                </a:lnTo>
                <a:lnTo>
                  <a:pt x="678" y="690"/>
                </a:lnTo>
                <a:lnTo>
                  <a:pt x="678" y="697"/>
                </a:lnTo>
                <a:lnTo>
                  <a:pt x="677" y="703"/>
                </a:lnTo>
                <a:lnTo>
                  <a:pt x="677" y="707"/>
                </a:lnTo>
                <a:lnTo>
                  <a:pt x="677" y="711"/>
                </a:lnTo>
                <a:lnTo>
                  <a:pt x="677" y="712"/>
                </a:lnTo>
                <a:lnTo>
                  <a:pt x="676" y="714"/>
                </a:lnTo>
                <a:lnTo>
                  <a:pt x="676" y="716"/>
                </a:lnTo>
                <a:lnTo>
                  <a:pt x="675" y="718"/>
                </a:lnTo>
                <a:lnTo>
                  <a:pt x="675" y="720"/>
                </a:lnTo>
                <a:lnTo>
                  <a:pt x="674" y="722"/>
                </a:lnTo>
                <a:lnTo>
                  <a:pt x="673" y="724"/>
                </a:lnTo>
                <a:lnTo>
                  <a:pt x="671" y="727"/>
                </a:lnTo>
                <a:lnTo>
                  <a:pt x="670" y="729"/>
                </a:lnTo>
                <a:lnTo>
                  <a:pt x="669" y="731"/>
                </a:lnTo>
                <a:lnTo>
                  <a:pt x="668" y="733"/>
                </a:lnTo>
                <a:lnTo>
                  <a:pt x="666" y="734"/>
                </a:lnTo>
                <a:lnTo>
                  <a:pt x="665" y="736"/>
                </a:lnTo>
                <a:lnTo>
                  <a:pt x="666" y="736"/>
                </a:lnTo>
                <a:lnTo>
                  <a:pt x="668" y="736"/>
                </a:lnTo>
                <a:lnTo>
                  <a:pt x="669" y="737"/>
                </a:lnTo>
                <a:lnTo>
                  <a:pt x="671" y="738"/>
                </a:lnTo>
                <a:lnTo>
                  <a:pt x="672" y="739"/>
                </a:lnTo>
                <a:lnTo>
                  <a:pt x="674" y="741"/>
                </a:lnTo>
                <a:lnTo>
                  <a:pt x="675" y="743"/>
                </a:lnTo>
                <a:lnTo>
                  <a:pt x="677" y="745"/>
                </a:lnTo>
                <a:lnTo>
                  <a:pt x="678" y="748"/>
                </a:lnTo>
                <a:lnTo>
                  <a:pt x="679" y="752"/>
                </a:lnTo>
                <a:lnTo>
                  <a:pt x="680" y="756"/>
                </a:lnTo>
                <a:lnTo>
                  <a:pt x="682" y="760"/>
                </a:lnTo>
                <a:lnTo>
                  <a:pt x="683" y="765"/>
                </a:lnTo>
                <a:lnTo>
                  <a:pt x="684" y="771"/>
                </a:lnTo>
                <a:lnTo>
                  <a:pt x="685" y="778"/>
                </a:lnTo>
                <a:lnTo>
                  <a:pt x="685" y="785"/>
                </a:lnTo>
                <a:lnTo>
                  <a:pt x="688" y="788"/>
                </a:lnTo>
                <a:lnTo>
                  <a:pt x="689" y="794"/>
                </a:lnTo>
                <a:lnTo>
                  <a:pt x="691" y="800"/>
                </a:lnTo>
                <a:lnTo>
                  <a:pt x="693" y="808"/>
                </a:lnTo>
                <a:lnTo>
                  <a:pt x="694" y="816"/>
                </a:lnTo>
                <a:lnTo>
                  <a:pt x="695" y="826"/>
                </a:lnTo>
                <a:lnTo>
                  <a:pt x="695" y="835"/>
                </a:lnTo>
                <a:lnTo>
                  <a:pt x="696" y="845"/>
                </a:lnTo>
                <a:lnTo>
                  <a:pt x="697" y="855"/>
                </a:lnTo>
                <a:lnTo>
                  <a:pt x="697" y="864"/>
                </a:lnTo>
                <a:lnTo>
                  <a:pt x="697" y="873"/>
                </a:lnTo>
                <a:lnTo>
                  <a:pt x="697" y="881"/>
                </a:lnTo>
                <a:lnTo>
                  <a:pt x="698" y="887"/>
                </a:lnTo>
                <a:lnTo>
                  <a:pt x="698" y="895"/>
                </a:lnTo>
                <a:lnTo>
                  <a:pt x="698" y="896"/>
                </a:lnTo>
                <a:lnTo>
                  <a:pt x="702" y="899"/>
                </a:lnTo>
                <a:lnTo>
                  <a:pt x="708" y="901"/>
                </a:lnTo>
                <a:lnTo>
                  <a:pt x="713" y="902"/>
                </a:lnTo>
                <a:lnTo>
                  <a:pt x="719" y="903"/>
                </a:lnTo>
                <a:lnTo>
                  <a:pt x="725" y="903"/>
                </a:lnTo>
                <a:lnTo>
                  <a:pt x="731" y="902"/>
                </a:lnTo>
                <a:lnTo>
                  <a:pt x="737" y="902"/>
                </a:lnTo>
                <a:lnTo>
                  <a:pt x="743" y="901"/>
                </a:lnTo>
                <a:lnTo>
                  <a:pt x="749" y="900"/>
                </a:lnTo>
                <a:lnTo>
                  <a:pt x="755" y="900"/>
                </a:lnTo>
                <a:lnTo>
                  <a:pt x="760" y="899"/>
                </a:lnTo>
                <a:lnTo>
                  <a:pt x="765" y="898"/>
                </a:lnTo>
                <a:lnTo>
                  <a:pt x="770" y="898"/>
                </a:lnTo>
                <a:lnTo>
                  <a:pt x="774" y="898"/>
                </a:lnTo>
                <a:lnTo>
                  <a:pt x="777" y="899"/>
                </a:lnTo>
                <a:lnTo>
                  <a:pt x="780" y="900"/>
                </a:lnTo>
                <a:lnTo>
                  <a:pt x="785" y="905"/>
                </a:lnTo>
                <a:lnTo>
                  <a:pt x="790" y="908"/>
                </a:lnTo>
                <a:lnTo>
                  <a:pt x="795" y="909"/>
                </a:lnTo>
                <a:lnTo>
                  <a:pt x="800" y="909"/>
                </a:lnTo>
                <a:lnTo>
                  <a:pt x="806" y="908"/>
                </a:lnTo>
                <a:lnTo>
                  <a:pt x="811" y="906"/>
                </a:lnTo>
                <a:lnTo>
                  <a:pt x="816" y="903"/>
                </a:lnTo>
                <a:lnTo>
                  <a:pt x="820" y="900"/>
                </a:lnTo>
                <a:lnTo>
                  <a:pt x="824" y="895"/>
                </a:lnTo>
                <a:lnTo>
                  <a:pt x="828" y="891"/>
                </a:lnTo>
                <a:lnTo>
                  <a:pt x="831" y="885"/>
                </a:lnTo>
                <a:lnTo>
                  <a:pt x="833" y="880"/>
                </a:lnTo>
                <a:lnTo>
                  <a:pt x="835" y="875"/>
                </a:lnTo>
                <a:lnTo>
                  <a:pt x="835" y="869"/>
                </a:lnTo>
                <a:lnTo>
                  <a:pt x="835" y="864"/>
                </a:lnTo>
                <a:lnTo>
                  <a:pt x="833" y="859"/>
                </a:lnTo>
                <a:lnTo>
                  <a:pt x="833" y="858"/>
                </a:lnTo>
                <a:lnTo>
                  <a:pt x="833" y="856"/>
                </a:lnTo>
                <a:lnTo>
                  <a:pt x="834" y="854"/>
                </a:lnTo>
                <a:lnTo>
                  <a:pt x="835" y="851"/>
                </a:lnTo>
                <a:lnTo>
                  <a:pt x="837" y="848"/>
                </a:lnTo>
                <a:lnTo>
                  <a:pt x="839" y="845"/>
                </a:lnTo>
                <a:lnTo>
                  <a:pt x="842" y="842"/>
                </a:lnTo>
                <a:lnTo>
                  <a:pt x="844" y="838"/>
                </a:lnTo>
                <a:lnTo>
                  <a:pt x="847" y="833"/>
                </a:lnTo>
                <a:lnTo>
                  <a:pt x="850" y="828"/>
                </a:lnTo>
                <a:lnTo>
                  <a:pt x="853" y="823"/>
                </a:lnTo>
                <a:lnTo>
                  <a:pt x="855" y="816"/>
                </a:lnTo>
                <a:lnTo>
                  <a:pt x="857" y="810"/>
                </a:lnTo>
                <a:lnTo>
                  <a:pt x="859" y="802"/>
                </a:lnTo>
                <a:lnTo>
                  <a:pt x="861" y="794"/>
                </a:lnTo>
                <a:lnTo>
                  <a:pt x="862" y="785"/>
                </a:lnTo>
                <a:lnTo>
                  <a:pt x="862" y="778"/>
                </a:lnTo>
                <a:lnTo>
                  <a:pt x="861" y="772"/>
                </a:lnTo>
                <a:lnTo>
                  <a:pt x="860" y="766"/>
                </a:lnTo>
                <a:lnTo>
                  <a:pt x="858" y="760"/>
                </a:lnTo>
                <a:lnTo>
                  <a:pt x="856" y="754"/>
                </a:lnTo>
                <a:lnTo>
                  <a:pt x="854" y="749"/>
                </a:lnTo>
                <a:lnTo>
                  <a:pt x="852" y="743"/>
                </a:lnTo>
                <a:lnTo>
                  <a:pt x="850" y="739"/>
                </a:lnTo>
                <a:lnTo>
                  <a:pt x="848" y="734"/>
                </a:lnTo>
                <a:lnTo>
                  <a:pt x="846" y="729"/>
                </a:lnTo>
                <a:lnTo>
                  <a:pt x="844" y="725"/>
                </a:lnTo>
                <a:lnTo>
                  <a:pt x="843" y="721"/>
                </a:lnTo>
                <a:lnTo>
                  <a:pt x="842" y="717"/>
                </a:lnTo>
                <a:lnTo>
                  <a:pt x="841" y="714"/>
                </a:lnTo>
                <a:lnTo>
                  <a:pt x="841" y="710"/>
                </a:lnTo>
                <a:lnTo>
                  <a:pt x="841" y="707"/>
                </a:lnTo>
                <a:lnTo>
                  <a:pt x="841" y="698"/>
                </a:lnTo>
                <a:lnTo>
                  <a:pt x="840" y="689"/>
                </a:lnTo>
                <a:lnTo>
                  <a:pt x="838" y="681"/>
                </a:lnTo>
                <a:lnTo>
                  <a:pt x="835" y="674"/>
                </a:lnTo>
                <a:lnTo>
                  <a:pt x="831" y="667"/>
                </a:lnTo>
                <a:lnTo>
                  <a:pt x="826" y="661"/>
                </a:lnTo>
                <a:lnTo>
                  <a:pt x="822" y="656"/>
                </a:lnTo>
                <a:lnTo>
                  <a:pt x="817" y="651"/>
                </a:lnTo>
                <a:lnTo>
                  <a:pt x="812" y="647"/>
                </a:lnTo>
                <a:lnTo>
                  <a:pt x="807" y="643"/>
                </a:lnTo>
                <a:lnTo>
                  <a:pt x="803" y="640"/>
                </a:lnTo>
                <a:lnTo>
                  <a:pt x="799" y="637"/>
                </a:lnTo>
                <a:lnTo>
                  <a:pt x="796" y="635"/>
                </a:lnTo>
                <a:lnTo>
                  <a:pt x="793" y="633"/>
                </a:lnTo>
                <a:lnTo>
                  <a:pt x="792" y="631"/>
                </a:lnTo>
                <a:lnTo>
                  <a:pt x="792" y="629"/>
                </a:lnTo>
                <a:lnTo>
                  <a:pt x="793" y="624"/>
                </a:lnTo>
                <a:lnTo>
                  <a:pt x="794" y="619"/>
                </a:lnTo>
                <a:lnTo>
                  <a:pt x="794" y="614"/>
                </a:lnTo>
                <a:lnTo>
                  <a:pt x="793" y="608"/>
                </a:lnTo>
                <a:lnTo>
                  <a:pt x="792" y="603"/>
                </a:lnTo>
                <a:lnTo>
                  <a:pt x="790" y="597"/>
                </a:lnTo>
                <a:lnTo>
                  <a:pt x="788" y="592"/>
                </a:lnTo>
                <a:lnTo>
                  <a:pt x="785" y="586"/>
                </a:lnTo>
                <a:lnTo>
                  <a:pt x="783" y="581"/>
                </a:lnTo>
                <a:lnTo>
                  <a:pt x="780" y="576"/>
                </a:lnTo>
                <a:lnTo>
                  <a:pt x="777" y="571"/>
                </a:lnTo>
                <a:lnTo>
                  <a:pt x="774" y="567"/>
                </a:lnTo>
                <a:lnTo>
                  <a:pt x="771" y="563"/>
                </a:lnTo>
                <a:lnTo>
                  <a:pt x="769" y="560"/>
                </a:lnTo>
                <a:lnTo>
                  <a:pt x="766" y="557"/>
                </a:lnTo>
                <a:lnTo>
                  <a:pt x="763" y="555"/>
                </a:lnTo>
                <a:lnTo>
                  <a:pt x="765" y="552"/>
                </a:lnTo>
                <a:lnTo>
                  <a:pt x="765" y="548"/>
                </a:lnTo>
                <a:lnTo>
                  <a:pt x="766" y="544"/>
                </a:lnTo>
                <a:lnTo>
                  <a:pt x="765" y="540"/>
                </a:lnTo>
                <a:lnTo>
                  <a:pt x="765" y="535"/>
                </a:lnTo>
                <a:lnTo>
                  <a:pt x="764" y="531"/>
                </a:lnTo>
                <a:lnTo>
                  <a:pt x="762" y="526"/>
                </a:lnTo>
                <a:lnTo>
                  <a:pt x="761" y="521"/>
                </a:lnTo>
                <a:lnTo>
                  <a:pt x="759" y="517"/>
                </a:lnTo>
                <a:lnTo>
                  <a:pt x="757" y="512"/>
                </a:lnTo>
                <a:lnTo>
                  <a:pt x="755" y="508"/>
                </a:lnTo>
                <a:lnTo>
                  <a:pt x="752" y="504"/>
                </a:lnTo>
                <a:lnTo>
                  <a:pt x="750" y="501"/>
                </a:lnTo>
                <a:lnTo>
                  <a:pt x="748" y="498"/>
                </a:lnTo>
                <a:lnTo>
                  <a:pt x="745" y="496"/>
                </a:lnTo>
                <a:lnTo>
                  <a:pt x="743" y="494"/>
                </a:lnTo>
                <a:lnTo>
                  <a:pt x="743" y="493"/>
                </a:lnTo>
                <a:lnTo>
                  <a:pt x="744" y="492"/>
                </a:lnTo>
                <a:lnTo>
                  <a:pt x="744" y="490"/>
                </a:lnTo>
                <a:lnTo>
                  <a:pt x="746" y="488"/>
                </a:lnTo>
                <a:lnTo>
                  <a:pt x="747" y="484"/>
                </a:lnTo>
                <a:lnTo>
                  <a:pt x="749" y="481"/>
                </a:lnTo>
                <a:lnTo>
                  <a:pt x="751" y="477"/>
                </a:lnTo>
                <a:lnTo>
                  <a:pt x="753" y="472"/>
                </a:lnTo>
                <a:lnTo>
                  <a:pt x="755" y="467"/>
                </a:lnTo>
                <a:lnTo>
                  <a:pt x="757" y="462"/>
                </a:lnTo>
                <a:lnTo>
                  <a:pt x="759" y="457"/>
                </a:lnTo>
                <a:lnTo>
                  <a:pt x="762" y="452"/>
                </a:lnTo>
                <a:lnTo>
                  <a:pt x="764" y="447"/>
                </a:lnTo>
                <a:lnTo>
                  <a:pt x="767" y="442"/>
                </a:lnTo>
                <a:lnTo>
                  <a:pt x="769" y="437"/>
                </a:lnTo>
                <a:lnTo>
                  <a:pt x="772" y="432"/>
                </a:lnTo>
                <a:lnTo>
                  <a:pt x="772" y="431"/>
                </a:lnTo>
                <a:lnTo>
                  <a:pt x="773" y="429"/>
                </a:lnTo>
                <a:lnTo>
                  <a:pt x="774" y="427"/>
                </a:lnTo>
                <a:lnTo>
                  <a:pt x="774" y="424"/>
                </a:lnTo>
                <a:lnTo>
                  <a:pt x="775" y="423"/>
                </a:lnTo>
                <a:lnTo>
                  <a:pt x="775" y="421"/>
                </a:lnTo>
                <a:lnTo>
                  <a:pt x="776" y="419"/>
                </a:lnTo>
                <a:lnTo>
                  <a:pt x="776" y="418"/>
                </a:lnTo>
                <a:lnTo>
                  <a:pt x="776" y="416"/>
                </a:lnTo>
                <a:lnTo>
                  <a:pt x="777" y="414"/>
                </a:lnTo>
                <a:lnTo>
                  <a:pt x="777" y="412"/>
                </a:lnTo>
                <a:lnTo>
                  <a:pt x="778" y="410"/>
                </a:lnTo>
                <a:lnTo>
                  <a:pt x="778" y="408"/>
                </a:lnTo>
                <a:lnTo>
                  <a:pt x="779" y="406"/>
                </a:lnTo>
                <a:lnTo>
                  <a:pt x="780" y="403"/>
                </a:lnTo>
                <a:lnTo>
                  <a:pt x="780" y="396"/>
                </a:lnTo>
                <a:lnTo>
                  <a:pt x="780" y="389"/>
                </a:lnTo>
                <a:lnTo>
                  <a:pt x="780" y="381"/>
                </a:lnTo>
                <a:lnTo>
                  <a:pt x="780" y="373"/>
                </a:lnTo>
                <a:lnTo>
                  <a:pt x="779" y="365"/>
                </a:lnTo>
                <a:lnTo>
                  <a:pt x="778" y="356"/>
                </a:lnTo>
                <a:lnTo>
                  <a:pt x="776" y="348"/>
                </a:lnTo>
                <a:lnTo>
                  <a:pt x="775" y="340"/>
                </a:lnTo>
                <a:lnTo>
                  <a:pt x="773" y="333"/>
                </a:lnTo>
                <a:lnTo>
                  <a:pt x="770" y="325"/>
                </a:lnTo>
                <a:lnTo>
                  <a:pt x="768" y="318"/>
                </a:lnTo>
                <a:lnTo>
                  <a:pt x="765" y="312"/>
                </a:lnTo>
                <a:lnTo>
                  <a:pt x="762" y="306"/>
                </a:lnTo>
                <a:lnTo>
                  <a:pt x="758" y="301"/>
                </a:lnTo>
                <a:lnTo>
                  <a:pt x="755" y="296"/>
                </a:lnTo>
                <a:lnTo>
                  <a:pt x="751" y="293"/>
                </a:lnTo>
                <a:lnTo>
                  <a:pt x="750" y="291"/>
                </a:lnTo>
                <a:lnTo>
                  <a:pt x="750" y="289"/>
                </a:lnTo>
                <a:lnTo>
                  <a:pt x="751" y="286"/>
                </a:lnTo>
                <a:lnTo>
                  <a:pt x="751" y="283"/>
                </a:lnTo>
                <a:lnTo>
                  <a:pt x="752" y="279"/>
                </a:lnTo>
                <a:lnTo>
                  <a:pt x="753" y="275"/>
                </a:lnTo>
                <a:lnTo>
                  <a:pt x="755" y="271"/>
                </a:lnTo>
                <a:lnTo>
                  <a:pt x="756" y="266"/>
                </a:lnTo>
                <a:lnTo>
                  <a:pt x="758" y="261"/>
                </a:lnTo>
                <a:lnTo>
                  <a:pt x="759" y="256"/>
                </a:lnTo>
                <a:lnTo>
                  <a:pt x="761" y="251"/>
                </a:lnTo>
                <a:lnTo>
                  <a:pt x="763" y="245"/>
                </a:lnTo>
                <a:lnTo>
                  <a:pt x="764" y="239"/>
                </a:lnTo>
                <a:lnTo>
                  <a:pt x="765" y="232"/>
                </a:lnTo>
                <a:lnTo>
                  <a:pt x="767" y="225"/>
                </a:lnTo>
                <a:lnTo>
                  <a:pt x="767" y="219"/>
                </a:lnTo>
                <a:lnTo>
                  <a:pt x="768" y="211"/>
                </a:lnTo>
                <a:lnTo>
                  <a:pt x="767" y="204"/>
                </a:lnTo>
                <a:lnTo>
                  <a:pt x="765" y="198"/>
                </a:lnTo>
                <a:lnTo>
                  <a:pt x="763" y="192"/>
                </a:lnTo>
                <a:lnTo>
                  <a:pt x="761" y="186"/>
                </a:lnTo>
                <a:lnTo>
                  <a:pt x="757" y="181"/>
                </a:lnTo>
                <a:lnTo>
                  <a:pt x="754" y="175"/>
                </a:lnTo>
                <a:lnTo>
                  <a:pt x="750" y="170"/>
                </a:lnTo>
                <a:lnTo>
                  <a:pt x="746" y="165"/>
                </a:lnTo>
                <a:lnTo>
                  <a:pt x="742" y="160"/>
                </a:lnTo>
                <a:lnTo>
                  <a:pt x="739" y="155"/>
                </a:lnTo>
                <a:lnTo>
                  <a:pt x="735" y="151"/>
                </a:lnTo>
                <a:lnTo>
                  <a:pt x="732" y="145"/>
                </a:lnTo>
                <a:lnTo>
                  <a:pt x="730" y="140"/>
                </a:lnTo>
                <a:lnTo>
                  <a:pt x="728" y="134"/>
                </a:lnTo>
                <a:lnTo>
                  <a:pt x="726" y="128"/>
                </a:lnTo>
                <a:lnTo>
                  <a:pt x="725" y="123"/>
                </a:lnTo>
                <a:lnTo>
                  <a:pt x="723" y="118"/>
                </a:lnTo>
                <a:lnTo>
                  <a:pt x="720" y="113"/>
                </a:lnTo>
                <a:lnTo>
                  <a:pt x="716" y="108"/>
                </a:lnTo>
                <a:lnTo>
                  <a:pt x="712" y="103"/>
                </a:lnTo>
                <a:lnTo>
                  <a:pt x="707" y="98"/>
                </a:lnTo>
                <a:lnTo>
                  <a:pt x="702" y="93"/>
                </a:lnTo>
                <a:lnTo>
                  <a:pt x="696" y="88"/>
                </a:lnTo>
                <a:lnTo>
                  <a:pt x="691" y="84"/>
                </a:lnTo>
                <a:lnTo>
                  <a:pt x="685" y="79"/>
                </a:lnTo>
                <a:lnTo>
                  <a:pt x="679" y="75"/>
                </a:lnTo>
                <a:lnTo>
                  <a:pt x="674" y="71"/>
                </a:lnTo>
                <a:lnTo>
                  <a:pt x="669" y="66"/>
                </a:lnTo>
                <a:lnTo>
                  <a:pt x="664" y="62"/>
                </a:lnTo>
                <a:lnTo>
                  <a:pt x="660" y="58"/>
                </a:lnTo>
                <a:lnTo>
                  <a:pt x="657" y="54"/>
                </a:lnTo>
                <a:lnTo>
                  <a:pt x="653" y="51"/>
                </a:lnTo>
                <a:lnTo>
                  <a:pt x="648" y="47"/>
                </a:lnTo>
                <a:lnTo>
                  <a:pt x="643" y="43"/>
                </a:lnTo>
                <a:lnTo>
                  <a:pt x="637" y="39"/>
                </a:lnTo>
                <a:lnTo>
                  <a:pt x="631" y="36"/>
                </a:lnTo>
                <a:lnTo>
                  <a:pt x="625" y="32"/>
                </a:lnTo>
                <a:lnTo>
                  <a:pt x="619" y="28"/>
                </a:lnTo>
                <a:lnTo>
                  <a:pt x="612" y="25"/>
                </a:lnTo>
                <a:lnTo>
                  <a:pt x="605" y="22"/>
                </a:lnTo>
                <a:lnTo>
                  <a:pt x="598" y="19"/>
                </a:lnTo>
                <a:lnTo>
                  <a:pt x="591" y="16"/>
                </a:lnTo>
                <a:lnTo>
                  <a:pt x="584" y="13"/>
                </a:lnTo>
                <a:lnTo>
                  <a:pt x="578" y="11"/>
                </a:lnTo>
                <a:lnTo>
                  <a:pt x="571" y="9"/>
                </a:lnTo>
                <a:lnTo>
                  <a:pt x="564" y="7"/>
                </a:lnTo>
                <a:lnTo>
                  <a:pt x="558" y="5"/>
                </a:lnTo>
                <a:lnTo>
                  <a:pt x="552" y="4"/>
                </a:lnTo>
                <a:lnTo>
                  <a:pt x="545" y="3"/>
                </a:lnTo>
                <a:lnTo>
                  <a:pt x="539" y="2"/>
                </a:lnTo>
                <a:lnTo>
                  <a:pt x="532" y="1"/>
                </a:lnTo>
                <a:lnTo>
                  <a:pt x="526" y="1"/>
                </a:lnTo>
                <a:lnTo>
                  <a:pt x="519" y="0"/>
                </a:lnTo>
                <a:lnTo>
                  <a:pt x="506" y="0"/>
                </a:lnTo>
                <a:lnTo>
                  <a:pt x="499" y="0"/>
                </a:lnTo>
                <a:lnTo>
                  <a:pt x="493" y="0"/>
                </a:lnTo>
                <a:lnTo>
                  <a:pt x="487" y="0"/>
                </a:lnTo>
                <a:lnTo>
                  <a:pt x="481" y="0"/>
                </a:lnTo>
                <a:lnTo>
                  <a:pt x="475" y="1"/>
                </a:lnTo>
                <a:lnTo>
                  <a:pt x="470" y="1"/>
                </a:lnTo>
                <a:lnTo>
                  <a:pt x="464" y="1"/>
                </a:lnTo>
                <a:lnTo>
                  <a:pt x="460" y="1"/>
                </a:lnTo>
                <a:lnTo>
                  <a:pt x="458" y="1"/>
                </a:lnTo>
                <a:lnTo>
                  <a:pt x="456" y="2"/>
                </a:lnTo>
                <a:lnTo>
                  <a:pt x="453" y="2"/>
                </a:lnTo>
                <a:lnTo>
                  <a:pt x="450" y="3"/>
                </a:lnTo>
                <a:lnTo>
                  <a:pt x="447" y="5"/>
                </a:lnTo>
                <a:lnTo>
                  <a:pt x="444" y="6"/>
                </a:lnTo>
                <a:lnTo>
                  <a:pt x="440" y="7"/>
                </a:lnTo>
                <a:lnTo>
                  <a:pt x="436" y="8"/>
                </a:lnTo>
                <a:lnTo>
                  <a:pt x="432" y="9"/>
                </a:lnTo>
                <a:lnTo>
                  <a:pt x="428" y="10"/>
                </a:lnTo>
                <a:lnTo>
                  <a:pt x="423" y="11"/>
                </a:lnTo>
                <a:lnTo>
                  <a:pt x="419" y="11"/>
                </a:lnTo>
                <a:lnTo>
                  <a:pt x="414" y="12"/>
                </a:lnTo>
                <a:lnTo>
                  <a:pt x="409" y="11"/>
                </a:lnTo>
                <a:lnTo>
                  <a:pt x="403" y="11"/>
                </a:lnTo>
                <a:lnTo>
                  <a:pt x="398" y="9"/>
                </a:lnTo>
                <a:lnTo>
                  <a:pt x="389" y="8"/>
                </a:lnTo>
                <a:lnTo>
                  <a:pt x="381" y="8"/>
                </a:lnTo>
                <a:lnTo>
                  <a:pt x="373" y="9"/>
                </a:lnTo>
                <a:lnTo>
                  <a:pt x="365" y="10"/>
                </a:lnTo>
                <a:lnTo>
                  <a:pt x="356" y="12"/>
                </a:lnTo>
                <a:lnTo>
                  <a:pt x="349" y="15"/>
                </a:lnTo>
                <a:lnTo>
                  <a:pt x="341" y="18"/>
                </a:lnTo>
                <a:lnTo>
                  <a:pt x="334" y="21"/>
                </a:lnTo>
                <a:lnTo>
                  <a:pt x="327" y="24"/>
                </a:lnTo>
                <a:lnTo>
                  <a:pt x="320" y="27"/>
                </a:lnTo>
                <a:lnTo>
                  <a:pt x="314" y="30"/>
                </a:lnTo>
                <a:lnTo>
                  <a:pt x="308" y="32"/>
                </a:lnTo>
                <a:lnTo>
                  <a:pt x="303" y="35"/>
                </a:lnTo>
                <a:lnTo>
                  <a:pt x="299" y="36"/>
                </a:lnTo>
                <a:lnTo>
                  <a:pt x="295" y="38"/>
                </a:lnTo>
                <a:lnTo>
                  <a:pt x="291" y="38"/>
                </a:lnTo>
                <a:lnTo>
                  <a:pt x="278" y="37"/>
                </a:lnTo>
                <a:lnTo>
                  <a:pt x="265" y="38"/>
                </a:lnTo>
                <a:lnTo>
                  <a:pt x="253" y="41"/>
                </a:lnTo>
                <a:lnTo>
                  <a:pt x="242" y="44"/>
                </a:lnTo>
                <a:lnTo>
                  <a:pt x="232" y="49"/>
                </a:lnTo>
                <a:lnTo>
                  <a:pt x="223" y="55"/>
                </a:lnTo>
                <a:lnTo>
                  <a:pt x="215" y="61"/>
                </a:lnTo>
                <a:lnTo>
                  <a:pt x="207" y="68"/>
                </a:lnTo>
                <a:lnTo>
                  <a:pt x="200" y="75"/>
                </a:lnTo>
                <a:lnTo>
                  <a:pt x="194" y="82"/>
                </a:lnTo>
                <a:lnTo>
                  <a:pt x="189" y="89"/>
                </a:lnTo>
                <a:lnTo>
                  <a:pt x="184" y="96"/>
                </a:lnTo>
                <a:lnTo>
                  <a:pt x="180" y="102"/>
                </a:lnTo>
                <a:lnTo>
                  <a:pt x="177" y="108"/>
                </a:lnTo>
                <a:lnTo>
                  <a:pt x="174" y="112"/>
                </a:lnTo>
                <a:lnTo>
                  <a:pt x="172" y="116"/>
                </a:lnTo>
                <a:lnTo>
                  <a:pt x="169" y="126"/>
                </a:lnTo>
                <a:lnTo>
                  <a:pt x="165" y="134"/>
                </a:lnTo>
                <a:lnTo>
                  <a:pt x="161" y="141"/>
                </a:lnTo>
                <a:lnTo>
                  <a:pt x="157" y="146"/>
                </a:lnTo>
                <a:lnTo>
                  <a:pt x="153" y="151"/>
                </a:lnTo>
                <a:lnTo>
                  <a:pt x="143" y="161"/>
                </a:lnTo>
                <a:lnTo>
                  <a:pt x="137" y="167"/>
                </a:lnTo>
                <a:lnTo>
                  <a:pt x="132" y="173"/>
                </a:lnTo>
                <a:lnTo>
                  <a:pt x="126" y="181"/>
                </a:lnTo>
                <a:lnTo>
                  <a:pt x="120" y="191"/>
                </a:lnTo>
                <a:lnTo>
                  <a:pt x="114" y="202"/>
                </a:lnTo>
                <a:lnTo>
                  <a:pt x="108" y="216"/>
                </a:lnTo>
                <a:lnTo>
                  <a:pt x="102" y="233"/>
                </a:lnTo>
                <a:lnTo>
                  <a:pt x="96" y="253"/>
                </a:lnTo>
                <a:lnTo>
                  <a:pt x="90" y="276"/>
                </a:lnTo>
                <a:lnTo>
                  <a:pt x="89" y="283"/>
                </a:lnTo>
                <a:lnTo>
                  <a:pt x="88" y="290"/>
                </a:lnTo>
                <a:lnTo>
                  <a:pt x="89" y="298"/>
                </a:lnTo>
                <a:lnTo>
                  <a:pt x="89" y="305"/>
                </a:lnTo>
                <a:lnTo>
                  <a:pt x="90" y="313"/>
                </a:lnTo>
                <a:lnTo>
                  <a:pt x="92" y="320"/>
                </a:lnTo>
                <a:lnTo>
                  <a:pt x="93" y="328"/>
                </a:lnTo>
                <a:lnTo>
                  <a:pt x="95" y="335"/>
                </a:lnTo>
                <a:lnTo>
                  <a:pt x="97" y="343"/>
                </a:lnTo>
                <a:lnTo>
                  <a:pt x="99" y="350"/>
                </a:lnTo>
                <a:lnTo>
                  <a:pt x="101" y="357"/>
                </a:lnTo>
                <a:lnTo>
                  <a:pt x="103" y="364"/>
                </a:lnTo>
                <a:lnTo>
                  <a:pt x="104" y="371"/>
                </a:lnTo>
                <a:lnTo>
                  <a:pt x="105" y="378"/>
                </a:lnTo>
                <a:lnTo>
                  <a:pt x="106" y="385"/>
                </a:lnTo>
                <a:lnTo>
                  <a:pt x="107" y="391"/>
                </a:lnTo>
                <a:lnTo>
                  <a:pt x="106" y="397"/>
                </a:lnTo>
                <a:lnTo>
                  <a:pt x="105" y="403"/>
                </a:lnTo>
                <a:lnTo>
                  <a:pt x="104" y="408"/>
                </a:lnTo>
                <a:lnTo>
                  <a:pt x="102" y="413"/>
                </a:lnTo>
                <a:lnTo>
                  <a:pt x="100" y="419"/>
                </a:lnTo>
                <a:lnTo>
                  <a:pt x="98" y="424"/>
                </a:lnTo>
                <a:lnTo>
                  <a:pt x="96" y="429"/>
                </a:lnTo>
                <a:lnTo>
                  <a:pt x="94" y="434"/>
                </a:lnTo>
                <a:lnTo>
                  <a:pt x="92" y="440"/>
                </a:lnTo>
                <a:lnTo>
                  <a:pt x="90" y="445"/>
                </a:lnTo>
                <a:lnTo>
                  <a:pt x="88" y="452"/>
                </a:lnTo>
                <a:lnTo>
                  <a:pt x="87" y="458"/>
                </a:lnTo>
                <a:lnTo>
                  <a:pt x="87" y="465"/>
                </a:lnTo>
                <a:lnTo>
                  <a:pt x="87" y="473"/>
                </a:lnTo>
                <a:lnTo>
                  <a:pt x="88" y="481"/>
                </a:lnTo>
                <a:lnTo>
                  <a:pt x="90" y="490"/>
                </a:lnTo>
                <a:lnTo>
                  <a:pt x="91" y="496"/>
                </a:lnTo>
                <a:lnTo>
                  <a:pt x="91" y="503"/>
                </a:lnTo>
                <a:lnTo>
                  <a:pt x="90" y="509"/>
                </a:lnTo>
                <a:lnTo>
                  <a:pt x="88" y="515"/>
                </a:lnTo>
                <a:lnTo>
                  <a:pt x="85" y="520"/>
                </a:lnTo>
                <a:lnTo>
                  <a:pt x="82" y="526"/>
                </a:lnTo>
                <a:lnTo>
                  <a:pt x="78" y="531"/>
                </a:lnTo>
                <a:lnTo>
                  <a:pt x="74" y="537"/>
                </a:lnTo>
                <a:lnTo>
                  <a:pt x="70" y="542"/>
                </a:lnTo>
                <a:lnTo>
                  <a:pt x="65" y="548"/>
                </a:lnTo>
                <a:lnTo>
                  <a:pt x="60" y="553"/>
                </a:lnTo>
                <a:lnTo>
                  <a:pt x="55" y="559"/>
                </a:lnTo>
                <a:lnTo>
                  <a:pt x="50" y="565"/>
                </a:lnTo>
                <a:lnTo>
                  <a:pt x="45" y="571"/>
                </a:lnTo>
                <a:lnTo>
                  <a:pt x="41" y="577"/>
                </a:lnTo>
                <a:lnTo>
                  <a:pt x="37" y="584"/>
                </a:lnTo>
                <a:lnTo>
                  <a:pt x="34" y="592"/>
                </a:lnTo>
                <a:lnTo>
                  <a:pt x="30" y="600"/>
                </a:lnTo>
                <a:lnTo>
                  <a:pt x="27" y="609"/>
                </a:lnTo>
                <a:lnTo>
                  <a:pt x="24" y="617"/>
                </a:lnTo>
                <a:lnTo>
                  <a:pt x="21" y="626"/>
                </a:lnTo>
                <a:lnTo>
                  <a:pt x="18" y="635"/>
                </a:lnTo>
                <a:lnTo>
                  <a:pt x="15" y="645"/>
                </a:lnTo>
                <a:lnTo>
                  <a:pt x="13" y="654"/>
                </a:lnTo>
                <a:lnTo>
                  <a:pt x="11" y="663"/>
                </a:lnTo>
                <a:lnTo>
                  <a:pt x="10" y="672"/>
                </a:lnTo>
                <a:lnTo>
                  <a:pt x="10" y="681"/>
                </a:lnTo>
                <a:lnTo>
                  <a:pt x="10" y="690"/>
                </a:lnTo>
                <a:lnTo>
                  <a:pt x="11" y="699"/>
                </a:lnTo>
                <a:lnTo>
                  <a:pt x="13" y="707"/>
                </a:lnTo>
                <a:lnTo>
                  <a:pt x="16" y="716"/>
                </a:lnTo>
                <a:lnTo>
                  <a:pt x="20" y="724"/>
                </a:lnTo>
                <a:lnTo>
                  <a:pt x="17" y="728"/>
                </a:lnTo>
                <a:lnTo>
                  <a:pt x="14" y="734"/>
                </a:lnTo>
                <a:lnTo>
                  <a:pt x="11" y="740"/>
                </a:lnTo>
                <a:lnTo>
                  <a:pt x="9" y="747"/>
                </a:lnTo>
                <a:lnTo>
                  <a:pt x="6" y="755"/>
                </a:lnTo>
                <a:lnTo>
                  <a:pt x="4" y="764"/>
                </a:lnTo>
                <a:lnTo>
                  <a:pt x="2" y="772"/>
                </a:lnTo>
                <a:lnTo>
                  <a:pt x="1" y="781"/>
                </a:lnTo>
                <a:lnTo>
                  <a:pt x="0" y="790"/>
                </a:lnTo>
                <a:lnTo>
                  <a:pt x="0" y="799"/>
                </a:lnTo>
                <a:lnTo>
                  <a:pt x="0" y="807"/>
                </a:lnTo>
                <a:lnTo>
                  <a:pt x="1" y="815"/>
                </a:lnTo>
                <a:lnTo>
                  <a:pt x="2" y="822"/>
                </a:lnTo>
                <a:lnTo>
                  <a:pt x="5" y="829"/>
                </a:lnTo>
                <a:lnTo>
                  <a:pt x="8" y="834"/>
                </a:lnTo>
                <a:lnTo>
                  <a:pt x="12" y="839"/>
                </a:lnTo>
                <a:lnTo>
                  <a:pt x="14" y="836"/>
                </a:lnTo>
                <a:lnTo>
                  <a:pt x="17" y="834"/>
                </a:lnTo>
                <a:lnTo>
                  <a:pt x="19" y="833"/>
                </a:lnTo>
                <a:lnTo>
                  <a:pt x="21" y="831"/>
                </a:lnTo>
                <a:lnTo>
                  <a:pt x="23" y="829"/>
                </a:lnTo>
                <a:lnTo>
                  <a:pt x="25" y="828"/>
                </a:lnTo>
                <a:lnTo>
                  <a:pt x="27" y="827"/>
                </a:lnTo>
                <a:lnTo>
                  <a:pt x="29" y="826"/>
                </a:lnTo>
                <a:lnTo>
                  <a:pt x="31" y="825"/>
                </a:lnTo>
                <a:lnTo>
                  <a:pt x="32" y="824"/>
                </a:lnTo>
                <a:lnTo>
                  <a:pt x="33" y="824"/>
                </a:lnTo>
                <a:lnTo>
                  <a:pt x="35" y="823"/>
                </a:lnTo>
                <a:lnTo>
                  <a:pt x="37" y="822"/>
                </a:lnTo>
                <a:lnTo>
                  <a:pt x="40" y="822"/>
                </a:lnTo>
                <a:lnTo>
                  <a:pt x="42" y="821"/>
                </a:lnTo>
                <a:lnTo>
                  <a:pt x="45" y="822"/>
                </a:lnTo>
                <a:lnTo>
                  <a:pt x="47" y="822"/>
                </a:lnTo>
                <a:lnTo>
                  <a:pt x="49" y="823"/>
                </a:lnTo>
                <a:lnTo>
                  <a:pt x="51" y="824"/>
                </a:lnTo>
                <a:lnTo>
                  <a:pt x="54" y="826"/>
                </a:lnTo>
                <a:lnTo>
                  <a:pt x="56" y="827"/>
                </a:lnTo>
                <a:lnTo>
                  <a:pt x="58" y="829"/>
                </a:lnTo>
                <a:lnTo>
                  <a:pt x="60" y="832"/>
                </a:lnTo>
                <a:lnTo>
                  <a:pt x="62" y="834"/>
                </a:lnTo>
                <a:lnTo>
                  <a:pt x="65" y="837"/>
                </a:lnTo>
                <a:lnTo>
                  <a:pt x="68" y="840"/>
                </a:lnTo>
                <a:lnTo>
                  <a:pt x="71" y="844"/>
                </a:lnTo>
                <a:lnTo>
                  <a:pt x="74" y="847"/>
                </a:lnTo>
                <a:lnTo>
                  <a:pt x="78" y="851"/>
                </a:lnTo>
                <a:lnTo>
                  <a:pt x="81" y="854"/>
                </a:lnTo>
                <a:lnTo>
                  <a:pt x="85" y="858"/>
                </a:lnTo>
                <a:lnTo>
                  <a:pt x="89" y="862"/>
                </a:lnTo>
                <a:lnTo>
                  <a:pt x="94" y="867"/>
                </a:lnTo>
                <a:lnTo>
                  <a:pt x="99" y="871"/>
                </a:lnTo>
                <a:lnTo>
                  <a:pt x="105" y="876"/>
                </a:lnTo>
                <a:lnTo>
                  <a:pt x="112" y="880"/>
                </a:lnTo>
                <a:lnTo>
                  <a:pt x="119" y="884"/>
                </a:lnTo>
                <a:lnTo>
                  <a:pt x="126" y="887"/>
                </a:lnTo>
                <a:lnTo>
                  <a:pt x="135" y="891"/>
                </a:lnTo>
                <a:lnTo>
                  <a:pt x="143" y="893"/>
                </a:lnTo>
                <a:lnTo>
                  <a:pt x="153" y="895"/>
                </a:lnTo>
                <a:lnTo>
                  <a:pt x="163" y="896"/>
                </a:lnTo>
                <a:lnTo>
                  <a:pt x="173" y="896"/>
                </a:lnTo>
                <a:lnTo>
                  <a:pt x="185" y="894"/>
                </a:lnTo>
                <a:lnTo>
                  <a:pt x="197" y="892"/>
                </a:lnTo>
              </a:path>
            </a:pathLst>
          </a:custGeom>
          <a:solidFill>
            <a:srgbClr val="000019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6124575" y="3265488"/>
            <a:ext cx="152400" cy="136525"/>
          </a:xfrm>
          <a:custGeom>
            <a:rect b="b" l="l" r="r" t="t"/>
            <a:pathLst>
              <a:path extrusionOk="0" h="86" w="96">
                <a:moveTo>
                  <a:pt x="82" y="6"/>
                </a:moveTo>
                <a:lnTo>
                  <a:pt x="82" y="7"/>
                </a:lnTo>
                <a:lnTo>
                  <a:pt x="83" y="8"/>
                </a:lnTo>
                <a:lnTo>
                  <a:pt x="85" y="9"/>
                </a:lnTo>
                <a:lnTo>
                  <a:pt x="86" y="11"/>
                </a:lnTo>
                <a:lnTo>
                  <a:pt x="87" y="14"/>
                </a:lnTo>
                <a:lnTo>
                  <a:pt x="88" y="16"/>
                </a:lnTo>
                <a:lnTo>
                  <a:pt x="90" y="19"/>
                </a:lnTo>
                <a:lnTo>
                  <a:pt x="91" y="21"/>
                </a:lnTo>
                <a:lnTo>
                  <a:pt x="93" y="23"/>
                </a:lnTo>
                <a:lnTo>
                  <a:pt x="94" y="26"/>
                </a:lnTo>
                <a:lnTo>
                  <a:pt x="94" y="29"/>
                </a:lnTo>
                <a:lnTo>
                  <a:pt x="95" y="31"/>
                </a:lnTo>
                <a:lnTo>
                  <a:pt x="95" y="34"/>
                </a:lnTo>
                <a:lnTo>
                  <a:pt x="94" y="35"/>
                </a:lnTo>
                <a:lnTo>
                  <a:pt x="93" y="36"/>
                </a:lnTo>
                <a:lnTo>
                  <a:pt x="91" y="39"/>
                </a:lnTo>
                <a:lnTo>
                  <a:pt x="89" y="41"/>
                </a:lnTo>
                <a:lnTo>
                  <a:pt x="87" y="44"/>
                </a:lnTo>
                <a:lnTo>
                  <a:pt x="84" y="47"/>
                </a:lnTo>
                <a:lnTo>
                  <a:pt x="81" y="50"/>
                </a:lnTo>
                <a:lnTo>
                  <a:pt x="77" y="52"/>
                </a:lnTo>
                <a:lnTo>
                  <a:pt x="74" y="55"/>
                </a:lnTo>
                <a:lnTo>
                  <a:pt x="71" y="58"/>
                </a:lnTo>
                <a:lnTo>
                  <a:pt x="68" y="61"/>
                </a:lnTo>
                <a:lnTo>
                  <a:pt x="65" y="64"/>
                </a:lnTo>
                <a:lnTo>
                  <a:pt x="62" y="66"/>
                </a:lnTo>
                <a:lnTo>
                  <a:pt x="59" y="69"/>
                </a:lnTo>
                <a:lnTo>
                  <a:pt x="57" y="72"/>
                </a:lnTo>
                <a:lnTo>
                  <a:pt x="55" y="74"/>
                </a:lnTo>
                <a:lnTo>
                  <a:pt x="55" y="77"/>
                </a:lnTo>
                <a:lnTo>
                  <a:pt x="55" y="78"/>
                </a:lnTo>
                <a:lnTo>
                  <a:pt x="54" y="80"/>
                </a:lnTo>
                <a:lnTo>
                  <a:pt x="53" y="82"/>
                </a:lnTo>
                <a:lnTo>
                  <a:pt x="52" y="83"/>
                </a:lnTo>
                <a:lnTo>
                  <a:pt x="50" y="84"/>
                </a:lnTo>
                <a:lnTo>
                  <a:pt x="49" y="85"/>
                </a:lnTo>
                <a:lnTo>
                  <a:pt x="47" y="85"/>
                </a:lnTo>
                <a:lnTo>
                  <a:pt x="46" y="85"/>
                </a:lnTo>
                <a:lnTo>
                  <a:pt x="44" y="85"/>
                </a:lnTo>
                <a:lnTo>
                  <a:pt x="42" y="85"/>
                </a:lnTo>
                <a:lnTo>
                  <a:pt x="40" y="84"/>
                </a:lnTo>
                <a:lnTo>
                  <a:pt x="38" y="84"/>
                </a:lnTo>
                <a:lnTo>
                  <a:pt x="36" y="83"/>
                </a:lnTo>
                <a:lnTo>
                  <a:pt x="34" y="83"/>
                </a:lnTo>
                <a:lnTo>
                  <a:pt x="33" y="83"/>
                </a:lnTo>
                <a:lnTo>
                  <a:pt x="31" y="82"/>
                </a:lnTo>
                <a:lnTo>
                  <a:pt x="34" y="80"/>
                </a:lnTo>
                <a:lnTo>
                  <a:pt x="36" y="78"/>
                </a:lnTo>
                <a:lnTo>
                  <a:pt x="38" y="74"/>
                </a:lnTo>
                <a:lnTo>
                  <a:pt x="40" y="70"/>
                </a:lnTo>
                <a:lnTo>
                  <a:pt x="42" y="65"/>
                </a:lnTo>
                <a:lnTo>
                  <a:pt x="44" y="62"/>
                </a:lnTo>
                <a:lnTo>
                  <a:pt x="47" y="57"/>
                </a:lnTo>
                <a:lnTo>
                  <a:pt x="49" y="52"/>
                </a:lnTo>
                <a:lnTo>
                  <a:pt x="50" y="48"/>
                </a:lnTo>
                <a:lnTo>
                  <a:pt x="52" y="44"/>
                </a:lnTo>
                <a:lnTo>
                  <a:pt x="53" y="39"/>
                </a:lnTo>
                <a:lnTo>
                  <a:pt x="54" y="35"/>
                </a:lnTo>
                <a:lnTo>
                  <a:pt x="55" y="33"/>
                </a:lnTo>
                <a:lnTo>
                  <a:pt x="55" y="29"/>
                </a:lnTo>
                <a:lnTo>
                  <a:pt x="55" y="27"/>
                </a:lnTo>
                <a:lnTo>
                  <a:pt x="55" y="25"/>
                </a:lnTo>
                <a:lnTo>
                  <a:pt x="54" y="24"/>
                </a:lnTo>
                <a:lnTo>
                  <a:pt x="53" y="23"/>
                </a:lnTo>
                <a:lnTo>
                  <a:pt x="52" y="23"/>
                </a:lnTo>
                <a:lnTo>
                  <a:pt x="51" y="23"/>
                </a:lnTo>
                <a:lnTo>
                  <a:pt x="50" y="24"/>
                </a:lnTo>
                <a:lnTo>
                  <a:pt x="49" y="25"/>
                </a:lnTo>
                <a:lnTo>
                  <a:pt x="46" y="27"/>
                </a:lnTo>
                <a:lnTo>
                  <a:pt x="45" y="28"/>
                </a:lnTo>
                <a:lnTo>
                  <a:pt x="44" y="30"/>
                </a:lnTo>
                <a:lnTo>
                  <a:pt x="42" y="31"/>
                </a:lnTo>
                <a:lnTo>
                  <a:pt x="40" y="32"/>
                </a:lnTo>
                <a:lnTo>
                  <a:pt x="37" y="33"/>
                </a:lnTo>
                <a:lnTo>
                  <a:pt x="35" y="33"/>
                </a:lnTo>
                <a:lnTo>
                  <a:pt x="33" y="34"/>
                </a:lnTo>
                <a:lnTo>
                  <a:pt x="30" y="34"/>
                </a:lnTo>
                <a:lnTo>
                  <a:pt x="27" y="35"/>
                </a:lnTo>
                <a:lnTo>
                  <a:pt x="24" y="35"/>
                </a:lnTo>
                <a:lnTo>
                  <a:pt x="22" y="35"/>
                </a:lnTo>
                <a:lnTo>
                  <a:pt x="19" y="35"/>
                </a:lnTo>
                <a:lnTo>
                  <a:pt x="16" y="35"/>
                </a:lnTo>
                <a:lnTo>
                  <a:pt x="13" y="35"/>
                </a:lnTo>
                <a:lnTo>
                  <a:pt x="10" y="34"/>
                </a:lnTo>
                <a:lnTo>
                  <a:pt x="8" y="34"/>
                </a:lnTo>
                <a:lnTo>
                  <a:pt x="6" y="34"/>
                </a:lnTo>
                <a:lnTo>
                  <a:pt x="4" y="34"/>
                </a:lnTo>
                <a:lnTo>
                  <a:pt x="3" y="34"/>
                </a:lnTo>
                <a:lnTo>
                  <a:pt x="1" y="33"/>
                </a:lnTo>
                <a:lnTo>
                  <a:pt x="0" y="33"/>
                </a:lnTo>
                <a:lnTo>
                  <a:pt x="0" y="25"/>
                </a:lnTo>
                <a:lnTo>
                  <a:pt x="3" y="24"/>
                </a:lnTo>
                <a:lnTo>
                  <a:pt x="7" y="24"/>
                </a:lnTo>
                <a:lnTo>
                  <a:pt x="12" y="23"/>
                </a:lnTo>
                <a:lnTo>
                  <a:pt x="15" y="23"/>
                </a:lnTo>
                <a:lnTo>
                  <a:pt x="18" y="23"/>
                </a:lnTo>
                <a:lnTo>
                  <a:pt x="21" y="23"/>
                </a:lnTo>
                <a:lnTo>
                  <a:pt x="24" y="23"/>
                </a:lnTo>
                <a:lnTo>
                  <a:pt x="25" y="24"/>
                </a:lnTo>
                <a:lnTo>
                  <a:pt x="28" y="24"/>
                </a:lnTo>
                <a:lnTo>
                  <a:pt x="30" y="24"/>
                </a:lnTo>
                <a:lnTo>
                  <a:pt x="32" y="24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3"/>
                </a:lnTo>
                <a:lnTo>
                  <a:pt x="39" y="22"/>
                </a:lnTo>
                <a:lnTo>
                  <a:pt x="41" y="21"/>
                </a:lnTo>
                <a:lnTo>
                  <a:pt x="44" y="21"/>
                </a:lnTo>
                <a:lnTo>
                  <a:pt x="46" y="20"/>
                </a:lnTo>
                <a:lnTo>
                  <a:pt x="50" y="19"/>
                </a:lnTo>
                <a:lnTo>
                  <a:pt x="53" y="19"/>
                </a:lnTo>
                <a:lnTo>
                  <a:pt x="58" y="18"/>
                </a:lnTo>
                <a:lnTo>
                  <a:pt x="61" y="17"/>
                </a:lnTo>
                <a:lnTo>
                  <a:pt x="63" y="17"/>
                </a:lnTo>
                <a:lnTo>
                  <a:pt x="66" y="16"/>
                </a:lnTo>
                <a:lnTo>
                  <a:pt x="68" y="16"/>
                </a:lnTo>
                <a:lnTo>
                  <a:pt x="69" y="15"/>
                </a:lnTo>
                <a:lnTo>
                  <a:pt x="70" y="14"/>
                </a:lnTo>
                <a:lnTo>
                  <a:pt x="71" y="11"/>
                </a:lnTo>
                <a:lnTo>
                  <a:pt x="71" y="9"/>
                </a:lnTo>
                <a:lnTo>
                  <a:pt x="72" y="7"/>
                </a:lnTo>
                <a:lnTo>
                  <a:pt x="72" y="6"/>
                </a:lnTo>
                <a:lnTo>
                  <a:pt x="73" y="5"/>
                </a:lnTo>
                <a:lnTo>
                  <a:pt x="74" y="3"/>
                </a:lnTo>
                <a:lnTo>
                  <a:pt x="75" y="2"/>
                </a:lnTo>
                <a:lnTo>
                  <a:pt x="75" y="1"/>
                </a:lnTo>
                <a:lnTo>
                  <a:pt x="76" y="1"/>
                </a:lnTo>
                <a:lnTo>
                  <a:pt x="77" y="0"/>
                </a:lnTo>
                <a:lnTo>
                  <a:pt x="78" y="0"/>
                </a:lnTo>
                <a:lnTo>
                  <a:pt x="78" y="1"/>
                </a:lnTo>
                <a:lnTo>
                  <a:pt x="79" y="1"/>
                </a:lnTo>
                <a:lnTo>
                  <a:pt x="80" y="3"/>
                </a:lnTo>
                <a:lnTo>
                  <a:pt x="81" y="4"/>
                </a:lnTo>
                <a:lnTo>
                  <a:pt x="82" y="6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6286500" y="2819400"/>
            <a:ext cx="179388" cy="273050"/>
          </a:xfrm>
          <a:custGeom>
            <a:rect b="b" l="l" r="r" t="t"/>
            <a:pathLst>
              <a:path extrusionOk="0" h="172" w="113">
                <a:moveTo>
                  <a:pt x="12" y="4"/>
                </a:moveTo>
                <a:lnTo>
                  <a:pt x="11" y="5"/>
                </a:lnTo>
                <a:lnTo>
                  <a:pt x="9" y="6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4" y="13"/>
                </a:lnTo>
                <a:lnTo>
                  <a:pt x="3" y="14"/>
                </a:lnTo>
                <a:lnTo>
                  <a:pt x="1" y="15"/>
                </a:lnTo>
                <a:lnTo>
                  <a:pt x="1" y="17"/>
                </a:lnTo>
                <a:lnTo>
                  <a:pt x="0" y="19"/>
                </a:lnTo>
                <a:lnTo>
                  <a:pt x="0" y="21"/>
                </a:lnTo>
                <a:lnTo>
                  <a:pt x="0" y="23"/>
                </a:lnTo>
                <a:lnTo>
                  <a:pt x="1" y="24"/>
                </a:lnTo>
                <a:lnTo>
                  <a:pt x="2" y="26"/>
                </a:lnTo>
                <a:lnTo>
                  <a:pt x="3" y="27"/>
                </a:lnTo>
                <a:lnTo>
                  <a:pt x="5" y="28"/>
                </a:lnTo>
                <a:lnTo>
                  <a:pt x="7" y="29"/>
                </a:lnTo>
                <a:lnTo>
                  <a:pt x="8" y="30"/>
                </a:lnTo>
                <a:lnTo>
                  <a:pt x="9" y="31"/>
                </a:lnTo>
                <a:lnTo>
                  <a:pt x="11" y="32"/>
                </a:lnTo>
                <a:lnTo>
                  <a:pt x="12" y="33"/>
                </a:lnTo>
                <a:lnTo>
                  <a:pt x="14" y="33"/>
                </a:lnTo>
                <a:lnTo>
                  <a:pt x="16" y="34"/>
                </a:lnTo>
                <a:lnTo>
                  <a:pt x="17" y="34"/>
                </a:lnTo>
                <a:lnTo>
                  <a:pt x="19" y="35"/>
                </a:lnTo>
                <a:lnTo>
                  <a:pt x="20" y="36"/>
                </a:lnTo>
                <a:lnTo>
                  <a:pt x="21" y="37"/>
                </a:lnTo>
                <a:lnTo>
                  <a:pt x="22" y="38"/>
                </a:lnTo>
                <a:lnTo>
                  <a:pt x="23" y="39"/>
                </a:lnTo>
                <a:lnTo>
                  <a:pt x="24" y="40"/>
                </a:lnTo>
                <a:lnTo>
                  <a:pt x="24" y="42"/>
                </a:lnTo>
                <a:lnTo>
                  <a:pt x="25" y="43"/>
                </a:lnTo>
                <a:lnTo>
                  <a:pt x="25" y="45"/>
                </a:lnTo>
                <a:lnTo>
                  <a:pt x="25" y="46"/>
                </a:lnTo>
                <a:lnTo>
                  <a:pt x="26" y="48"/>
                </a:lnTo>
                <a:lnTo>
                  <a:pt x="26" y="49"/>
                </a:lnTo>
                <a:lnTo>
                  <a:pt x="27" y="51"/>
                </a:lnTo>
                <a:lnTo>
                  <a:pt x="28" y="53"/>
                </a:lnTo>
                <a:lnTo>
                  <a:pt x="28" y="55"/>
                </a:lnTo>
                <a:lnTo>
                  <a:pt x="29" y="56"/>
                </a:lnTo>
                <a:lnTo>
                  <a:pt x="29" y="59"/>
                </a:lnTo>
                <a:lnTo>
                  <a:pt x="30" y="61"/>
                </a:lnTo>
                <a:lnTo>
                  <a:pt x="30" y="63"/>
                </a:lnTo>
                <a:lnTo>
                  <a:pt x="30" y="65"/>
                </a:lnTo>
                <a:lnTo>
                  <a:pt x="30" y="68"/>
                </a:lnTo>
                <a:lnTo>
                  <a:pt x="30" y="70"/>
                </a:lnTo>
                <a:lnTo>
                  <a:pt x="29" y="72"/>
                </a:lnTo>
                <a:lnTo>
                  <a:pt x="28" y="75"/>
                </a:lnTo>
                <a:lnTo>
                  <a:pt x="27" y="77"/>
                </a:lnTo>
                <a:lnTo>
                  <a:pt x="25" y="79"/>
                </a:lnTo>
                <a:lnTo>
                  <a:pt x="24" y="81"/>
                </a:lnTo>
                <a:lnTo>
                  <a:pt x="23" y="83"/>
                </a:lnTo>
                <a:lnTo>
                  <a:pt x="22" y="84"/>
                </a:lnTo>
                <a:lnTo>
                  <a:pt x="22" y="86"/>
                </a:lnTo>
                <a:lnTo>
                  <a:pt x="23" y="87"/>
                </a:lnTo>
                <a:lnTo>
                  <a:pt x="23" y="88"/>
                </a:lnTo>
                <a:lnTo>
                  <a:pt x="24" y="89"/>
                </a:lnTo>
                <a:lnTo>
                  <a:pt x="25" y="89"/>
                </a:lnTo>
                <a:lnTo>
                  <a:pt x="26" y="90"/>
                </a:lnTo>
                <a:lnTo>
                  <a:pt x="27" y="91"/>
                </a:lnTo>
                <a:lnTo>
                  <a:pt x="28" y="91"/>
                </a:lnTo>
                <a:lnTo>
                  <a:pt x="29" y="91"/>
                </a:lnTo>
                <a:lnTo>
                  <a:pt x="30" y="91"/>
                </a:lnTo>
                <a:lnTo>
                  <a:pt x="32" y="91"/>
                </a:lnTo>
                <a:lnTo>
                  <a:pt x="34" y="92"/>
                </a:lnTo>
                <a:lnTo>
                  <a:pt x="35" y="94"/>
                </a:lnTo>
                <a:lnTo>
                  <a:pt x="36" y="96"/>
                </a:lnTo>
                <a:lnTo>
                  <a:pt x="37" y="98"/>
                </a:lnTo>
                <a:lnTo>
                  <a:pt x="37" y="100"/>
                </a:lnTo>
                <a:lnTo>
                  <a:pt x="37" y="101"/>
                </a:lnTo>
                <a:lnTo>
                  <a:pt x="36" y="106"/>
                </a:lnTo>
                <a:lnTo>
                  <a:pt x="36" y="108"/>
                </a:lnTo>
                <a:lnTo>
                  <a:pt x="35" y="110"/>
                </a:lnTo>
                <a:lnTo>
                  <a:pt x="35" y="112"/>
                </a:lnTo>
                <a:lnTo>
                  <a:pt x="35" y="113"/>
                </a:lnTo>
                <a:lnTo>
                  <a:pt x="36" y="115"/>
                </a:lnTo>
                <a:lnTo>
                  <a:pt x="37" y="115"/>
                </a:lnTo>
                <a:lnTo>
                  <a:pt x="38" y="116"/>
                </a:lnTo>
                <a:lnTo>
                  <a:pt x="40" y="115"/>
                </a:lnTo>
                <a:lnTo>
                  <a:pt x="42" y="114"/>
                </a:lnTo>
                <a:lnTo>
                  <a:pt x="43" y="113"/>
                </a:lnTo>
                <a:lnTo>
                  <a:pt x="46" y="112"/>
                </a:lnTo>
                <a:lnTo>
                  <a:pt x="47" y="111"/>
                </a:lnTo>
                <a:lnTo>
                  <a:pt x="48" y="110"/>
                </a:lnTo>
                <a:lnTo>
                  <a:pt x="50" y="110"/>
                </a:lnTo>
                <a:lnTo>
                  <a:pt x="51" y="110"/>
                </a:lnTo>
                <a:lnTo>
                  <a:pt x="53" y="110"/>
                </a:lnTo>
                <a:lnTo>
                  <a:pt x="54" y="111"/>
                </a:lnTo>
                <a:lnTo>
                  <a:pt x="56" y="111"/>
                </a:lnTo>
                <a:lnTo>
                  <a:pt x="57" y="113"/>
                </a:lnTo>
                <a:lnTo>
                  <a:pt x="59" y="115"/>
                </a:lnTo>
                <a:lnTo>
                  <a:pt x="61" y="117"/>
                </a:lnTo>
                <a:lnTo>
                  <a:pt x="62" y="120"/>
                </a:lnTo>
                <a:lnTo>
                  <a:pt x="64" y="123"/>
                </a:lnTo>
                <a:lnTo>
                  <a:pt x="65" y="128"/>
                </a:lnTo>
                <a:lnTo>
                  <a:pt x="66" y="131"/>
                </a:lnTo>
                <a:lnTo>
                  <a:pt x="66" y="134"/>
                </a:lnTo>
                <a:lnTo>
                  <a:pt x="66" y="137"/>
                </a:lnTo>
                <a:lnTo>
                  <a:pt x="65" y="140"/>
                </a:lnTo>
                <a:lnTo>
                  <a:pt x="65" y="142"/>
                </a:lnTo>
                <a:lnTo>
                  <a:pt x="64" y="145"/>
                </a:lnTo>
                <a:lnTo>
                  <a:pt x="62" y="146"/>
                </a:lnTo>
                <a:lnTo>
                  <a:pt x="61" y="148"/>
                </a:lnTo>
                <a:lnTo>
                  <a:pt x="60" y="149"/>
                </a:lnTo>
                <a:lnTo>
                  <a:pt x="59" y="151"/>
                </a:lnTo>
                <a:lnTo>
                  <a:pt x="58" y="152"/>
                </a:lnTo>
                <a:lnTo>
                  <a:pt x="59" y="153"/>
                </a:lnTo>
                <a:lnTo>
                  <a:pt x="60" y="154"/>
                </a:lnTo>
                <a:lnTo>
                  <a:pt x="61" y="154"/>
                </a:lnTo>
                <a:lnTo>
                  <a:pt x="64" y="155"/>
                </a:lnTo>
                <a:lnTo>
                  <a:pt x="66" y="157"/>
                </a:lnTo>
                <a:lnTo>
                  <a:pt x="68" y="157"/>
                </a:lnTo>
                <a:lnTo>
                  <a:pt x="71" y="159"/>
                </a:lnTo>
                <a:lnTo>
                  <a:pt x="73" y="161"/>
                </a:lnTo>
                <a:lnTo>
                  <a:pt x="75" y="163"/>
                </a:lnTo>
                <a:lnTo>
                  <a:pt x="77" y="165"/>
                </a:lnTo>
                <a:lnTo>
                  <a:pt x="78" y="166"/>
                </a:lnTo>
                <a:lnTo>
                  <a:pt x="80" y="168"/>
                </a:lnTo>
                <a:lnTo>
                  <a:pt x="82" y="169"/>
                </a:lnTo>
                <a:lnTo>
                  <a:pt x="83" y="170"/>
                </a:lnTo>
                <a:lnTo>
                  <a:pt x="84" y="171"/>
                </a:lnTo>
                <a:lnTo>
                  <a:pt x="85" y="171"/>
                </a:lnTo>
                <a:lnTo>
                  <a:pt x="86" y="171"/>
                </a:lnTo>
                <a:lnTo>
                  <a:pt x="88" y="170"/>
                </a:lnTo>
                <a:lnTo>
                  <a:pt x="89" y="168"/>
                </a:lnTo>
                <a:lnTo>
                  <a:pt x="90" y="166"/>
                </a:lnTo>
                <a:lnTo>
                  <a:pt x="91" y="164"/>
                </a:lnTo>
                <a:lnTo>
                  <a:pt x="93" y="162"/>
                </a:lnTo>
                <a:lnTo>
                  <a:pt x="95" y="161"/>
                </a:lnTo>
                <a:lnTo>
                  <a:pt x="97" y="160"/>
                </a:lnTo>
                <a:lnTo>
                  <a:pt x="99" y="159"/>
                </a:lnTo>
                <a:lnTo>
                  <a:pt x="101" y="158"/>
                </a:lnTo>
                <a:lnTo>
                  <a:pt x="103" y="157"/>
                </a:lnTo>
                <a:lnTo>
                  <a:pt x="104" y="157"/>
                </a:lnTo>
                <a:lnTo>
                  <a:pt x="106" y="156"/>
                </a:lnTo>
                <a:lnTo>
                  <a:pt x="108" y="156"/>
                </a:lnTo>
                <a:lnTo>
                  <a:pt x="110" y="155"/>
                </a:lnTo>
                <a:lnTo>
                  <a:pt x="111" y="154"/>
                </a:lnTo>
                <a:lnTo>
                  <a:pt x="111" y="152"/>
                </a:lnTo>
                <a:lnTo>
                  <a:pt x="112" y="151"/>
                </a:lnTo>
                <a:lnTo>
                  <a:pt x="111" y="149"/>
                </a:lnTo>
                <a:lnTo>
                  <a:pt x="110" y="147"/>
                </a:lnTo>
                <a:lnTo>
                  <a:pt x="108" y="145"/>
                </a:lnTo>
                <a:lnTo>
                  <a:pt x="107" y="143"/>
                </a:lnTo>
                <a:lnTo>
                  <a:pt x="106" y="140"/>
                </a:lnTo>
                <a:lnTo>
                  <a:pt x="105" y="137"/>
                </a:lnTo>
                <a:lnTo>
                  <a:pt x="104" y="133"/>
                </a:lnTo>
                <a:lnTo>
                  <a:pt x="103" y="130"/>
                </a:lnTo>
                <a:lnTo>
                  <a:pt x="103" y="127"/>
                </a:lnTo>
                <a:lnTo>
                  <a:pt x="103" y="123"/>
                </a:lnTo>
                <a:lnTo>
                  <a:pt x="102" y="120"/>
                </a:lnTo>
                <a:lnTo>
                  <a:pt x="101" y="117"/>
                </a:lnTo>
                <a:lnTo>
                  <a:pt x="100" y="114"/>
                </a:lnTo>
                <a:lnTo>
                  <a:pt x="99" y="112"/>
                </a:lnTo>
                <a:lnTo>
                  <a:pt x="98" y="111"/>
                </a:lnTo>
                <a:lnTo>
                  <a:pt x="97" y="110"/>
                </a:lnTo>
                <a:lnTo>
                  <a:pt x="96" y="110"/>
                </a:lnTo>
                <a:lnTo>
                  <a:pt x="95" y="111"/>
                </a:lnTo>
                <a:lnTo>
                  <a:pt x="92" y="111"/>
                </a:lnTo>
                <a:lnTo>
                  <a:pt x="90" y="111"/>
                </a:lnTo>
                <a:lnTo>
                  <a:pt x="88" y="111"/>
                </a:lnTo>
                <a:lnTo>
                  <a:pt x="86" y="110"/>
                </a:lnTo>
                <a:lnTo>
                  <a:pt x="85" y="109"/>
                </a:lnTo>
                <a:lnTo>
                  <a:pt x="84" y="108"/>
                </a:lnTo>
                <a:lnTo>
                  <a:pt x="81" y="104"/>
                </a:lnTo>
                <a:lnTo>
                  <a:pt x="80" y="102"/>
                </a:lnTo>
                <a:lnTo>
                  <a:pt x="78" y="101"/>
                </a:lnTo>
                <a:lnTo>
                  <a:pt x="76" y="100"/>
                </a:lnTo>
                <a:lnTo>
                  <a:pt x="75" y="99"/>
                </a:lnTo>
                <a:lnTo>
                  <a:pt x="73" y="97"/>
                </a:lnTo>
                <a:lnTo>
                  <a:pt x="71" y="96"/>
                </a:lnTo>
                <a:lnTo>
                  <a:pt x="69" y="96"/>
                </a:lnTo>
                <a:lnTo>
                  <a:pt x="67" y="95"/>
                </a:lnTo>
                <a:lnTo>
                  <a:pt x="65" y="95"/>
                </a:lnTo>
                <a:lnTo>
                  <a:pt x="64" y="95"/>
                </a:lnTo>
                <a:lnTo>
                  <a:pt x="62" y="94"/>
                </a:lnTo>
                <a:lnTo>
                  <a:pt x="60" y="93"/>
                </a:lnTo>
                <a:lnTo>
                  <a:pt x="59" y="92"/>
                </a:lnTo>
                <a:lnTo>
                  <a:pt x="57" y="90"/>
                </a:lnTo>
                <a:lnTo>
                  <a:pt x="56" y="89"/>
                </a:lnTo>
                <a:lnTo>
                  <a:pt x="55" y="87"/>
                </a:lnTo>
                <a:lnTo>
                  <a:pt x="55" y="85"/>
                </a:lnTo>
                <a:lnTo>
                  <a:pt x="54" y="82"/>
                </a:lnTo>
                <a:lnTo>
                  <a:pt x="54" y="79"/>
                </a:lnTo>
                <a:lnTo>
                  <a:pt x="54" y="76"/>
                </a:lnTo>
                <a:lnTo>
                  <a:pt x="54" y="73"/>
                </a:lnTo>
                <a:lnTo>
                  <a:pt x="54" y="71"/>
                </a:lnTo>
                <a:lnTo>
                  <a:pt x="55" y="67"/>
                </a:lnTo>
                <a:lnTo>
                  <a:pt x="55" y="64"/>
                </a:lnTo>
                <a:lnTo>
                  <a:pt x="56" y="60"/>
                </a:lnTo>
                <a:lnTo>
                  <a:pt x="56" y="56"/>
                </a:lnTo>
                <a:lnTo>
                  <a:pt x="55" y="53"/>
                </a:lnTo>
                <a:lnTo>
                  <a:pt x="54" y="49"/>
                </a:lnTo>
                <a:lnTo>
                  <a:pt x="51" y="46"/>
                </a:lnTo>
                <a:lnTo>
                  <a:pt x="49" y="43"/>
                </a:lnTo>
                <a:lnTo>
                  <a:pt x="46" y="40"/>
                </a:lnTo>
                <a:lnTo>
                  <a:pt x="43" y="37"/>
                </a:lnTo>
                <a:lnTo>
                  <a:pt x="40" y="34"/>
                </a:lnTo>
                <a:lnTo>
                  <a:pt x="36" y="31"/>
                </a:lnTo>
                <a:lnTo>
                  <a:pt x="33" y="28"/>
                </a:lnTo>
                <a:lnTo>
                  <a:pt x="30" y="25"/>
                </a:lnTo>
                <a:lnTo>
                  <a:pt x="28" y="23"/>
                </a:lnTo>
                <a:lnTo>
                  <a:pt x="26" y="20"/>
                </a:lnTo>
                <a:lnTo>
                  <a:pt x="25" y="18"/>
                </a:lnTo>
                <a:lnTo>
                  <a:pt x="25" y="15"/>
                </a:lnTo>
                <a:lnTo>
                  <a:pt x="24" y="14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4" y="4"/>
                </a:lnTo>
                <a:lnTo>
                  <a:pt x="23" y="3"/>
                </a:lnTo>
                <a:lnTo>
                  <a:pt x="22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8" y="0"/>
                </a:lnTo>
                <a:lnTo>
                  <a:pt x="16" y="1"/>
                </a:lnTo>
                <a:lnTo>
                  <a:pt x="14" y="2"/>
                </a:lnTo>
                <a:lnTo>
                  <a:pt x="12" y="4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6064250" y="2819400"/>
            <a:ext cx="66675" cy="50800"/>
          </a:xfrm>
          <a:custGeom>
            <a:rect b="b" l="l" r="r" t="t"/>
            <a:pathLst>
              <a:path extrusionOk="0" h="32" w="42">
                <a:moveTo>
                  <a:pt x="41" y="0"/>
                </a:moveTo>
                <a:lnTo>
                  <a:pt x="39" y="1"/>
                </a:lnTo>
                <a:lnTo>
                  <a:pt x="37" y="2"/>
                </a:lnTo>
                <a:lnTo>
                  <a:pt x="34" y="2"/>
                </a:lnTo>
                <a:lnTo>
                  <a:pt x="31" y="3"/>
                </a:lnTo>
                <a:lnTo>
                  <a:pt x="27" y="3"/>
                </a:lnTo>
                <a:lnTo>
                  <a:pt x="23" y="4"/>
                </a:lnTo>
                <a:lnTo>
                  <a:pt x="19" y="5"/>
                </a:lnTo>
                <a:lnTo>
                  <a:pt x="16" y="6"/>
                </a:lnTo>
                <a:lnTo>
                  <a:pt x="12" y="7"/>
                </a:lnTo>
                <a:lnTo>
                  <a:pt x="9" y="8"/>
                </a:lnTo>
                <a:lnTo>
                  <a:pt x="6" y="9"/>
                </a:lnTo>
                <a:lnTo>
                  <a:pt x="3" y="11"/>
                </a:lnTo>
                <a:lnTo>
                  <a:pt x="2" y="12"/>
                </a:lnTo>
                <a:lnTo>
                  <a:pt x="1" y="13"/>
                </a:lnTo>
                <a:lnTo>
                  <a:pt x="0" y="15"/>
                </a:lnTo>
                <a:lnTo>
                  <a:pt x="1" y="17"/>
                </a:lnTo>
                <a:lnTo>
                  <a:pt x="3" y="19"/>
                </a:lnTo>
                <a:lnTo>
                  <a:pt x="3" y="21"/>
                </a:lnTo>
                <a:lnTo>
                  <a:pt x="5" y="23"/>
                </a:lnTo>
                <a:lnTo>
                  <a:pt x="6" y="23"/>
                </a:lnTo>
                <a:lnTo>
                  <a:pt x="8" y="25"/>
                </a:lnTo>
                <a:lnTo>
                  <a:pt x="9" y="26"/>
                </a:lnTo>
                <a:lnTo>
                  <a:pt x="10" y="27"/>
                </a:lnTo>
                <a:lnTo>
                  <a:pt x="12" y="28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5" y="31"/>
                </a:lnTo>
                <a:lnTo>
                  <a:pt x="16" y="31"/>
                </a:lnTo>
                <a:lnTo>
                  <a:pt x="17" y="28"/>
                </a:lnTo>
                <a:lnTo>
                  <a:pt x="17" y="25"/>
                </a:lnTo>
                <a:lnTo>
                  <a:pt x="18" y="22"/>
                </a:lnTo>
                <a:lnTo>
                  <a:pt x="20" y="19"/>
                </a:lnTo>
                <a:lnTo>
                  <a:pt x="22" y="17"/>
                </a:lnTo>
                <a:lnTo>
                  <a:pt x="24" y="14"/>
                </a:lnTo>
                <a:lnTo>
                  <a:pt x="25" y="13"/>
                </a:lnTo>
                <a:lnTo>
                  <a:pt x="27" y="10"/>
                </a:lnTo>
                <a:lnTo>
                  <a:pt x="29" y="8"/>
                </a:lnTo>
                <a:lnTo>
                  <a:pt x="31" y="7"/>
                </a:lnTo>
                <a:lnTo>
                  <a:pt x="32" y="5"/>
                </a:lnTo>
                <a:lnTo>
                  <a:pt x="34" y="4"/>
                </a:lnTo>
                <a:lnTo>
                  <a:pt x="36" y="3"/>
                </a:lnTo>
                <a:lnTo>
                  <a:pt x="38" y="2"/>
                </a:lnTo>
                <a:lnTo>
                  <a:pt x="39" y="1"/>
                </a:lnTo>
                <a:lnTo>
                  <a:pt x="41" y="0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6067425" y="2871788"/>
            <a:ext cx="123825" cy="100012"/>
          </a:xfrm>
          <a:custGeom>
            <a:rect b="b" l="l" r="r" t="t"/>
            <a:pathLst>
              <a:path extrusionOk="0" h="63" w="78">
                <a:moveTo>
                  <a:pt x="76" y="0"/>
                </a:moveTo>
                <a:lnTo>
                  <a:pt x="72" y="0"/>
                </a:lnTo>
                <a:lnTo>
                  <a:pt x="70" y="1"/>
                </a:lnTo>
                <a:lnTo>
                  <a:pt x="67" y="1"/>
                </a:lnTo>
                <a:lnTo>
                  <a:pt x="64" y="2"/>
                </a:lnTo>
                <a:lnTo>
                  <a:pt x="62" y="4"/>
                </a:lnTo>
                <a:lnTo>
                  <a:pt x="59" y="5"/>
                </a:lnTo>
                <a:lnTo>
                  <a:pt x="57" y="6"/>
                </a:lnTo>
                <a:lnTo>
                  <a:pt x="55" y="7"/>
                </a:lnTo>
                <a:lnTo>
                  <a:pt x="53" y="9"/>
                </a:lnTo>
                <a:lnTo>
                  <a:pt x="51" y="10"/>
                </a:lnTo>
                <a:lnTo>
                  <a:pt x="49" y="11"/>
                </a:lnTo>
                <a:lnTo>
                  <a:pt x="47" y="13"/>
                </a:lnTo>
                <a:lnTo>
                  <a:pt x="46" y="14"/>
                </a:lnTo>
                <a:lnTo>
                  <a:pt x="45" y="15"/>
                </a:lnTo>
                <a:lnTo>
                  <a:pt x="44" y="14"/>
                </a:lnTo>
                <a:lnTo>
                  <a:pt x="43" y="13"/>
                </a:lnTo>
                <a:lnTo>
                  <a:pt x="41" y="13"/>
                </a:lnTo>
                <a:lnTo>
                  <a:pt x="39" y="12"/>
                </a:lnTo>
                <a:lnTo>
                  <a:pt x="37" y="11"/>
                </a:lnTo>
                <a:lnTo>
                  <a:pt x="34" y="10"/>
                </a:lnTo>
                <a:lnTo>
                  <a:pt x="32" y="9"/>
                </a:lnTo>
                <a:lnTo>
                  <a:pt x="29" y="9"/>
                </a:lnTo>
                <a:lnTo>
                  <a:pt x="26" y="8"/>
                </a:lnTo>
                <a:lnTo>
                  <a:pt x="22" y="8"/>
                </a:lnTo>
                <a:lnTo>
                  <a:pt x="19" y="9"/>
                </a:lnTo>
                <a:lnTo>
                  <a:pt x="15" y="9"/>
                </a:lnTo>
                <a:lnTo>
                  <a:pt x="11" y="10"/>
                </a:lnTo>
                <a:lnTo>
                  <a:pt x="7" y="11"/>
                </a:lnTo>
                <a:lnTo>
                  <a:pt x="4" y="13"/>
                </a:lnTo>
                <a:lnTo>
                  <a:pt x="2" y="14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1" y="18"/>
                </a:lnTo>
                <a:lnTo>
                  <a:pt x="2" y="19"/>
                </a:lnTo>
                <a:lnTo>
                  <a:pt x="4" y="20"/>
                </a:lnTo>
                <a:lnTo>
                  <a:pt x="6" y="22"/>
                </a:lnTo>
                <a:lnTo>
                  <a:pt x="7" y="23"/>
                </a:lnTo>
                <a:lnTo>
                  <a:pt x="10" y="24"/>
                </a:lnTo>
                <a:lnTo>
                  <a:pt x="12" y="25"/>
                </a:lnTo>
                <a:lnTo>
                  <a:pt x="18" y="27"/>
                </a:lnTo>
                <a:lnTo>
                  <a:pt x="20" y="28"/>
                </a:lnTo>
                <a:lnTo>
                  <a:pt x="22" y="30"/>
                </a:lnTo>
                <a:lnTo>
                  <a:pt x="24" y="32"/>
                </a:lnTo>
                <a:lnTo>
                  <a:pt x="26" y="34"/>
                </a:lnTo>
                <a:lnTo>
                  <a:pt x="27" y="36"/>
                </a:lnTo>
                <a:lnTo>
                  <a:pt x="28" y="38"/>
                </a:lnTo>
                <a:lnTo>
                  <a:pt x="28" y="41"/>
                </a:lnTo>
                <a:lnTo>
                  <a:pt x="29" y="43"/>
                </a:lnTo>
                <a:lnTo>
                  <a:pt x="29" y="46"/>
                </a:lnTo>
                <a:lnTo>
                  <a:pt x="29" y="47"/>
                </a:lnTo>
                <a:lnTo>
                  <a:pt x="28" y="49"/>
                </a:lnTo>
                <a:lnTo>
                  <a:pt x="28" y="52"/>
                </a:lnTo>
                <a:lnTo>
                  <a:pt x="28" y="54"/>
                </a:lnTo>
                <a:lnTo>
                  <a:pt x="27" y="55"/>
                </a:lnTo>
                <a:lnTo>
                  <a:pt x="27" y="57"/>
                </a:lnTo>
                <a:lnTo>
                  <a:pt x="26" y="57"/>
                </a:lnTo>
                <a:lnTo>
                  <a:pt x="26" y="59"/>
                </a:lnTo>
                <a:lnTo>
                  <a:pt x="26" y="61"/>
                </a:lnTo>
                <a:lnTo>
                  <a:pt x="25" y="62"/>
                </a:lnTo>
                <a:lnTo>
                  <a:pt x="26" y="62"/>
                </a:lnTo>
                <a:lnTo>
                  <a:pt x="27" y="62"/>
                </a:lnTo>
                <a:lnTo>
                  <a:pt x="28" y="61"/>
                </a:lnTo>
                <a:lnTo>
                  <a:pt x="30" y="61"/>
                </a:lnTo>
                <a:lnTo>
                  <a:pt x="31" y="60"/>
                </a:lnTo>
                <a:lnTo>
                  <a:pt x="32" y="58"/>
                </a:lnTo>
                <a:lnTo>
                  <a:pt x="34" y="57"/>
                </a:lnTo>
                <a:lnTo>
                  <a:pt x="35" y="56"/>
                </a:lnTo>
                <a:lnTo>
                  <a:pt x="37" y="55"/>
                </a:lnTo>
                <a:lnTo>
                  <a:pt x="38" y="53"/>
                </a:lnTo>
                <a:lnTo>
                  <a:pt x="39" y="51"/>
                </a:lnTo>
                <a:lnTo>
                  <a:pt x="41" y="50"/>
                </a:lnTo>
                <a:lnTo>
                  <a:pt x="42" y="48"/>
                </a:lnTo>
                <a:lnTo>
                  <a:pt x="42" y="47"/>
                </a:lnTo>
                <a:lnTo>
                  <a:pt x="43" y="45"/>
                </a:lnTo>
                <a:lnTo>
                  <a:pt x="43" y="44"/>
                </a:lnTo>
                <a:lnTo>
                  <a:pt x="45" y="42"/>
                </a:lnTo>
                <a:lnTo>
                  <a:pt x="46" y="37"/>
                </a:lnTo>
                <a:lnTo>
                  <a:pt x="47" y="36"/>
                </a:lnTo>
                <a:lnTo>
                  <a:pt x="50" y="31"/>
                </a:lnTo>
                <a:lnTo>
                  <a:pt x="51" y="29"/>
                </a:lnTo>
                <a:lnTo>
                  <a:pt x="53" y="27"/>
                </a:lnTo>
                <a:lnTo>
                  <a:pt x="54" y="26"/>
                </a:lnTo>
                <a:lnTo>
                  <a:pt x="55" y="25"/>
                </a:lnTo>
                <a:lnTo>
                  <a:pt x="56" y="23"/>
                </a:lnTo>
                <a:lnTo>
                  <a:pt x="57" y="22"/>
                </a:lnTo>
                <a:lnTo>
                  <a:pt x="58" y="21"/>
                </a:lnTo>
                <a:lnTo>
                  <a:pt x="60" y="19"/>
                </a:lnTo>
                <a:lnTo>
                  <a:pt x="62" y="17"/>
                </a:lnTo>
                <a:lnTo>
                  <a:pt x="68" y="13"/>
                </a:lnTo>
                <a:lnTo>
                  <a:pt x="70" y="11"/>
                </a:lnTo>
                <a:lnTo>
                  <a:pt x="71" y="10"/>
                </a:lnTo>
                <a:lnTo>
                  <a:pt x="73" y="8"/>
                </a:lnTo>
                <a:lnTo>
                  <a:pt x="75" y="6"/>
                </a:lnTo>
                <a:lnTo>
                  <a:pt x="76" y="5"/>
                </a:lnTo>
                <a:lnTo>
                  <a:pt x="77" y="4"/>
                </a:lnTo>
                <a:lnTo>
                  <a:pt x="77" y="3"/>
                </a:lnTo>
                <a:lnTo>
                  <a:pt x="77" y="2"/>
                </a:lnTo>
                <a:lnTo>
                  <a:pt x="77" y="1"/>
                </a:lnTo>
                <a:lnTo>
                  <a:pt x="76" y="0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6040438" y="2989263"/>
            <a:ext cx="90487" cy="239712"/>
          </a:xfrm>
          <a:custGeom>
            <a:rect b="b" l="l" r="r" t="t"/>
            <a:pathLst>
              <a:path extrusionOk="0" h="151" w="57">
                <a:moveTo>
                  <a:pt x="56" y="0"/>
                </a:moveTo>
                <a:lnTo>
                  <a:pt x="53" y="1"/>
                </a:lnTo>
                <a:lnTo>
                  <a:pt x="50" y="1"/>
                </a:lnTo>
                <a:lnTo>
                  <a:pt x="46" y="2"/>
                </a:lnTo>
                <a:lnTo>
                  <a:pt x="42" y="3"/>
                </a:lnTo>
                <a:lnTo>
                  <a:pt x="38" y="4"/>
                </a:lnTo>
                <a:lnTo>
                  <a:pt x="34" y="6"/>
                </a:lnTo>
                <a:lnTo>
                  <a:pt x="30" y="8"/>
                </a:lnTo>
                <a:lnTo>
                  <a:pt x="26" y="11"/>
                </a:lnTo>
                <a:lnTo>
                  <a:pt x="23" y="13"/>
                </a:lnTo>
                <a:lnTo>
                  <a:pt x="19" y="18"/>
                </a:lnTo>
                <a:lnTo>
                  <a:pt x="16" y="23"/>
                </a:lnTo>
                <a:lnTo>
                  <a:pt x="14" y="29"/>
                </a:lnTo>
                <a:lnTo>
                  <a:pt x="14" y="36"/>
                </a:lnTo>
                <a:lnTo>
                  <a:pt x="14" y="43"/>
                </a:lnTo>
                <a:lnTo>
                  <a:pt x="15" y="53"/>
                </a:lnTo>
                <a:lnTo>
                  <a:pt x="19" y="63"/>
                </a:lnTo>
                <a:lnTo>
                  <a:pt x="19" y="64"/>
                </a:lnTo>
                <a:lnTo>
                  <a:pt x="19" y="66"/>
                </a:lnTo>
                <a:lnTo>
                  <a:pt x="19" y="67"/>
                </a:lnTo>
                <a:lnTo>
                  <a:pt x="19" y="69"/>
                </a:lnTo>
                <a:lnTo>
                  <a:pt x="18" y="73"/>
                </a:lnTo>
                <a:lnTo>
                  <a:pt x="17" y="76"/>
                </a:lnTo>
                <a:lnTo>
                  <a:pt x="16" y="78"/>
                </a:lnTo>
                <a:lnTo>
                  <a:pt x="16" y="80"/>
                </a:lnTo>
                <a:lnTo>
                  <a:pt x="16" y="81"/>
                </a:lnTo>
                <a:lnTo>
                  <a:pt x="16" y="83"/>
                </a:lnTo>
                <a:lnTo>
                  <a:pt x="16" y="84"/>
                </a:lnTo>
                <a:lnTo>
                  <a:pt x="16" y="85"/>
                </a:lnTo>
                <a:lnTo>
                  <a:pt x="17" y="86"/>
                </a:lnTo>
                <a:lnTo>
                  <a:pt x="19" y="87"/>
                </a:lnTo>
                <a:lnTo>
                  <a:pt x="19" y="88"/>
                </a:lnTo>
                <a:lnTo>
                  <a:pt x="18" y="90"/>
                </a:lnTo>
                <a:lnTo>
                  <a:pt x="17" y="93"/>
                </a:lnTo>
                <a:lnTo>
                  <a:pt x="15" y="97"/>
                </a:lnTo>
                <a:lnTo>
                  <a:pt x="14" y="101"/>
                </a:lnTo>
                <a:lnTo>
                  <a:pt x="12" y="105"/>
                </a:lnTo>
                <a:lnTo>
                  <a:pt x="9" y="110"/>
                </a:lnTo>
                <a:lnTo>
                  <a:pt x="7" y="113"/>
                </a:lnTo>
                <a:lnTo>
                  <a:pt x="5" y="118"/>
                </a:lnTo>
                <a:lnTo>
                  <a:pt x="3" y="123"/>
                </a:lnTo>
                <a:lnTo>
                  <a:pt x="1" y="128"/>
                </a:lnTo>
                <a:lnTo>
                  <a:pt x="0" y="133"/>
                </a:lnTo>
                <a:lnTo>
                  <a:pt x="0" y="138"/>
                </a:lnTo>
                <a:lnTo>
                  <a:pt x="0" y="141"/>
                </a:lnTo>
                <a:lnTo>
                  <a:pt x="2" y="146"/>
                </a:lnTo>
                <a:lnTo>
                  <a:pt x="4" y="150"/>
                </a:lnTo>
                <a:lnTo>
                  <a:pt x="5" y="147"/>
                </a:lnTo>
                <a:lnTo>
                  <a:pt x="7" y="144"/>
                </a:lnTo>
                <a:lnTo>
                  <a:pt x="10" y="141"/>
                </a:lnTo>
                <a:lnTo>
                  <a:pt x="13" y="139"/>
                </a:lnTo>
                <a:lnTo>
                  <a:pt x="15" y="137"/>
                </a:lnTo>
                <a:lnTo>
                  <a:pt x="19" y="135"/>
                </a:lnTo>
                <a:lnTo>
                  <a:pt x="22" y="133"/>
                </a:lnTo>
                <a:lnTo>
                  <a:pt x="28" y="128"/>
                </a:lnTo>
                <a:lnTo>
                  <a:pt x="31" y="126"/>
                </a:lnTo>
                <a:lnTo>
                  <a:pt x="33" y="123"/>
                </a:lnTo>
                <a:lnTo>
                  <a:pt x="36" y="121"/>
                </a:lnTo>
                <a:lnTo>
                  <a:pt x="38" y="118"/>
                </a:lnTo>
                <a:lnTo>
                  <a:pt x="40" y="116"/>
                </a:lnTo>
                <a:lnTo>
                  <a:pt x="41" y="113"/>
                </a:lnTo>
                <a:lnTo>
                  <a:pt x="41" y="111"/>
                </a:lnTo>
                <a:lnTo>
                  <a:pt x="40" y="107"/>
                </a:lnTo>
                <a:lnTo>
                  <a:pt x="40" y="103"/>
                </a:lnTo>
                <a:lnTo>
                  <a:pt x="40" y="100"/>
                </a:lnTo>
                <a:lnTo>
                  <a:pt x="40" y="97"/>
                </a:lnTo>
                <a:lnTo>
                  <a:pt x="40" y="94"/>
                </a:lnTo>
                <a:lnTo>
                  <a:pt x="40" y="91"/>
                </a:lnTo>
                <a:lnTo>
                  <a:pt x="41" y="88"/>
                </a:lnTo>
                <a:lnTo>
                  <a:pt x="41" y="84"/>
                </a:lnTo>
                <a:lnTo>
                  <a:pt x="42" y="82"/>
                </a:lnTo>
                <a:lnTo>
                  <a:pt x="42" y="80"/>
                </a:lnTo>
                <a:lnTo>
                  <a:pt x="42" y="78"/>
                </a:lnTo>
                <a:lnTo>
                  <a:pt x="42" y="76"/>
                </a:lnTo>
                <a:lnTo>
                  <a:pt x="42" y="74"/>
                </a:lnTo>
                <a:lnTo>
                  <a:pt x="42" y="72"/>
                </a:lnTo>
                <a:lnTo>
                  <a:pt x="41" y="71"/>
                </a:lnTo>
                <a:lnTo>
                  <a:pt x="41" y="69"/>
                </a:lnTo>
                <a:lnTo>
                  <a:pt x="41" y="67"/>
                </a:lnTo>
                <a:lnTo>
                  <a:pt x="41" y="64"/>
                </a:lnTo>
                <a:lnTo>
                  <a:pt x="41" y="63"/>
                </a:lnTo>
                <a:lnTo>
                  <a:pt x="40" y="60"/>
                </a:lnTo>
                <a:lnTo>
                  <a:pt x="40" y="57"/>
                </a:lnTo>
                <a:lnTo>
                  <a:pt x="40" y="54"/>
                </a:lnTo>
                <a:lnTo>
                  <a:pt x="40" y="51"/>
                </a:lnTo>
                <a:lnTo>
                  <a:pt x="40" y="48"/>
                </a:lnTo>
                <a:lnTo>
                  <a:pt x="40" y="45"/>
                </a:lnTo>
                <a:lnTo>
                  <a:pt x="41" y="42"/>
                </a:lnTo>
                <a:lnTo>
                  <a:pt x="41" y="39"/>
                </a:lnTo>
                <a:lnTo>
                  <a:pt x="42" y="38"/>
                </a:lnTo>
                <a:lnTo>
                  <a:pt x="42" y="35"/>
                </a:lnTo>
                <a:lnTo>
                  <a:pt x="43" y="33"/>
                </a:lnTo>
                <a:lnTo>
                  <a:pt x="44" y="31"/>
                </a:lnTo>
                <a:lnTo>
                  <a:pt x="45" y="31"/>
                </a:lnTo>
                <a:lnTo>
                  <a:pt x="46" y="30"/>
                </a:lnTo>
                <a:lnTo>
                  <a:pt x="46" y="29"/>
                </a:lnTo>
                <a:lnTo>
                  <a:pt x="46" y="28"/>
                </a:lnTo>
                <a:lnTo>
                  <a:pt x="46" y="26"/>
                </a:lnTo>
                <a:lnTo>
                  <a:pt x="45" y="25"/>
                </a:lnTo>
                <a:lnTo>
                  <a:pt x="45" y="23"/>
                </a:lnTo>
                <a:lnTo>
                  <a:pt x="44" y="21"/>
                </a:lnTo>
                <a:lnTo>
                  <a:pt x="44" y="19"/>
                </a:lnTo>
                <a:lnTo>
                  <a:pt x="44" y="17"/>
                </a:lnTo>
                <a:lnTo>
                  <a:pt x="44" y="15"/>
                </a:lnTo>
                <a:lnTo>
                  <a:pt x="45" y="13"/>
                </a:lnTo>
                <a:lnTo>
                  <a:pt x="47" y="10"/>
                </a:lnTo>
                <a:lnTo>
                  <a:pt x="49" y="7"/>
                </a:lnTo>
                <a:lnTo>
                  <a:pt x="51" y="4"/>
                </a:lnTo>
                <a:lnTo>
                  <a:pt x="56" y="0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6359525" y="3157538"/>
            <a:ext cx="53975" cy="46037"/>
          </a:xfrm>
          <a:custGeom>
            <a:rect b="b" l="l" r="r" t="t"/>
            <a:pathLst>
              <a:path extrusionOk="0" h="29" w="34">
                <a:moveTo>
                  <a:pt x="0" y="0"/>
                </a:moveTo>
                <a:lnTo>
                  <a:pt x="3" y="1"/>
                </a:lnTo>
                <a:lnTo>
                  <a:pt x="7" y="2"/>
                </a:lnTo>
                <a:lnTo>
                  <a:pt x="11" y="3"/>
                </a:lnTo>
                <a:lnTo>
                  <a:pt x="14" y="5"/>
                </a:lnTo>
                <a:lnTo>
                  <a:pt x="18" y="6"/>
                </a:lnTo>
                <a:lnTo>
                  <a:pt x="21" y="7"/>
                </a:lnTo>
                <a:lnTo>
                  <a:pt x="25" y="9"/>
                </a:lnTo>
                <a:lnTo>
                  <a:pt x="27" y="11"/>
                </a:lnTo>
                <a:lnTo>
                  <a:pt x="30" y="12"/>
                </a:lnTo>
                <a:lnTo>
                  <a:pt x="31" y="15"/>
                </a:lnTo>
                <a:lnTo>
                  <a:pt x="33" y="16"/>
                </a:lnTo>
                <a:lnTo>
                  <a:pt x="33" y="18"/>
                </a:lnTo>
                <a:lnTo>
                  <a:pt x="33" y="20"/>
                </a:lnTo>
                <a:lnTo>
                  <a:pt x="32" y="21"/>
                </a:lnTo>
                <a:lnTo>
                  <a:pt x="30" y="23"/>
                </a:lnTo>
                <a:lnTo>
                  <a:pt x="28" y="24"/>
                </a:lnTo>
                <a:lnTo>
                  <a:pt x="25" y="26"/>
                </a:lnTo>
                <a:lnTo>
                  <a:pt x="22" y="27"/>
                </a:lnTo>
                <a:lnTo>
                  <a:pt x="19" y="27"/>
                </a:lnTo>
                <a:lnTo>
                  <a:pt x="18" y="28"/>
                </a:lnTo>
                <a:lnTo>
                  <a:pt x="16" y="28"/>
                </a:lnTo>
                <a:lnTo>
                  <a:pt x="14" y="27"/>
                </a:lnTo>
                <a:lnTo>
                  <a:pt x="13" y="26"/>
                </a:lnTo>
                <a:lnTo>
                  <a:pt x="12" y="26"/>
                </a:lnTo>
                <a:lnTo>
                  <a:pt x="12" y="25"/>
                </a:lnTo>
                <a:lnTo>
                  <a:pt x="11" y="24"/>
                </a:lnTo>
                <a:lnTo>
                  <a:pt x="11" y="23"/>
                </a:lnTo>
                <a:lnTo>
                  <a:pt x="11" y="22"/>
                </a:lnTo>
                <a:lnTo>
                  <a:pt x="10" y="21"/>
                </a:lnTo>
                <a:lnTo>
                  <a:pt x="0" y="0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6737350" y="3673475"/>
            <a:ext cx="77788" cy="147638"/>
          </a:xfrm>
          <a:custGeom>
            <a:rect b="b" l="l" r="r" t="t"/>
            <a:pathLst>
              <a:path extrusionOk="0" h="93" w="49">
                <a:moveTo>
                  <a:pt x="0" y="0"/>
                </a:moveTo>
                <a:lnTo>
                  <a:pt x="2" y="1"/>
                </a:lnTo>
                <a:lnTo>
                  <a:pt x="4" y="3"/>
                </a:lnTo>
                <a:lnTo>
                  <a:pt x="5" y="5"/>
                </a:lnTo>
                <a:lnTo>
                  <a:pt x="7" y="8"/>
                </a:lnTo>
                <a:lnTo>
                  <a:pt x="9" y="9"/>
                </a:lnTo>
                <a:lnTo>
                  <a:pt x="11" y="12"/>
                </a:lnTo>
                <a:lnTo>
                  <a:pt x="12" y="15"/>
                </a:lnTo>
                <a:lnTo>
                  <a:pt x="14" y="18"/>
                </a:lnTo>
                <a:lnTo>
                  <a:pt x="15" y="21"/>
                </a:lnTo>
                <a:lnTo>
                  <a:pt x="17" y="24"/>
                </a:lnTo>
                <a:lnTo>
                  <a:pt x="19" y="28"/>
                </a:lnTo>
                <a:lnTo>
                  <a:pt x="20" y="32"/>
                </a:lnTo>
                <a:lnTo>
                  <a:pt x="20" y="36"/>
                </a:lnTo>
                <a:lnTo>
                  <a:pt x="21" y="40"/>
                </a:lnTo>
                <a:lnTo>
                  <a:pt x="22" y="45"/>
                </a:lnTo>
                <a:lnTo>
                  <a:pt x="22" y="50"/>
                </a:lnTo>
                <a:lnTo>
                  <a:pt x="21" y="54"/>
                </a:lnTo>
                <a:lnTo>
                  <a:pt x="22" y="57"/>
                </a:lnTo>
                <a:lnTo>
                  <a:pt x="23" y="60"/>
                </a:lnTo>
                <a:lnTo>
                  <a:pt x="24" y="64"/>
                </a:lnTo>
                <a:lnTo>
                  <a:pt x="26" y="67"/>
                </a:lnTo>
                <a:lnTo>
                  <a:pt x="28" y="69"/>
                </a:lnTo>
                <a:lnTo>
                  <a:pt x="29" y="72"/>
                </a:lnTo>
                <a:lnTo>
                  <a:pt x="32" y="75"/>
                </a:lnTo>
                <a:lnTo>
                  <a:pt x="35" y="78"/>
                </a:lnTo>
                <a:lnTo>
                  <a:pt x="39" y="83"/>
                </a:lnTo>
                <a:lnTo>
                  <a:pt x="42" y="85"/>
                </a:lnTo>
                <a:lnTo>
                  <a:pt x="44" y="87"/>
                </a:lnTo>
                <a:lnTo>
                  <a:pt x="45" y="89"/>
                </a:lnTo>
                <a:lnTo>
                  <a:pt x="47" y="91"/>
                </a:lnTo>
                <a:lnTo>
                  <a:pt x="48" y="92"/>
                </a:lnTo>
                <a:lnTo>
                  <a:pt x="44" y="89"/>
                </a:lnTo>
                <a:lnTo>
                  <a:pt x="42" y="86"/>
                </a:lnTo>
                <a:lnTo>
                  <a:pt x="39" y="84"/>
                </a:lnTo>
                <a:lnTo>
                  <a:pt x="36" y="82"/>
                </a:lnTo>
                <a:lnTo>
                  <a:pt x="33" y="80"/>
                </a:lnTo>
                <a:lnTo>
                  <a:pt x="29" y="78"/>
                </a:lnTo>
                <a:lnTo>
                  <a:pt x="27" y="76"/>
                </a:lnTo>
                <a:lnTo>
                  <a:pt x="24" y="74"/>
                </a:lnTo>
                <a:lnTo>
                  <a:pt x="21" y="73"/>
                </a:lnTo>
                <a:lnTo>
                  <a:pt x="19" y="71"/>
                </a:lnTo>
                <a:lnTo>
                  <a:pt x="17" y="69"/>
                </a:lnTo>
                <a:lnTo>
                  <a:pt x="15" y="67"/>
                </a:lnTo>
                <a:lnTo>
                  <a:pt x="13" y="65"/>
                </a:lnTo>
                <a:lnTo>
                  <a:pt x="12" y="61"/>
                </a:lnTo>
                <a:lnTo>
                  <a:pt x="12" y="58"/>
                </a:lnTo>
                <a:lnTo>
                  <a:pt x="12" y="54"/>
                </a:lnTo>
                <a:lnTo>
                  <a:pt x="11" y="50"/>
                </a:lnTo>
                <a:lnTo>
                  <a:pt x="10" y="46"/>
                </a:lnTo>
                <a:lnTo>
                  <a:pt x="9" y="42"/>
                </a:lnTo>
                <a:lnTo>
                  <a:pt x="8" y="38"/>
                </a:lnTo>
                <a:lnTo>
                  <a:pt x="8" y="35"/>
                </a:lnTo>
                <a:lnTo>
                  <a:pt x="7" y="30"/>
                </a:lnTo>
                <a:lnTo>
                  <a:pt x="5" y="23"/>
                </a:lnTo>
                <a:lnTo>
                  <a:pt x="5" y="19"/>
                </a:lnTo>
                <a:lnTo>
                  <a:pt x="4" y="15"/>
                </a:lnTo>
                <a:lnTo>
                  <a:pt x="4" y="12"/>
                </a:lnTo>
                <a:lnTo>
                  <a:pt x="3" y="8"/>
                </a:lnTo>
                <a:lnTo>
                  <a:pt x="3" y="6"/>
                </a:lnTo>
                <a:lnTo>
                  <a:pt x="2" y="4"/>
                </a:lnTo>
                <a:lnTo>
                  <a:pt x="1" y="2"/>
                </a:lnTo>
                <a:lnTo>
                  <a:pt x="0" y="0"/>
                </a:lnTo>
              </a:path>
            </a:pathLst>
          </a:custGeom>
          <a:solidFill>
            <a:srgbClr val="7F7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5648325" y="3443288"/>
            <a:ext cx="828675" cy="714375"/>
          </a:xfrm>
          <a:custGeom>
            <a:rect b="b" l="l" r="r" t="t"/>
            <a:pathLst>
              <a:path extrusionOk="0" h="450" w="522">
                <a:moveTo>
                  <a:pt x="313" y="408"/>
                </a:moveTo>
                <a:lnTo>
                  <a:pt x="318" y="412"/>
                </a:lnTo>
                <a:lnTo>
                  <a:pt x="325" y="416"/>
                </a:lnTo>
                <a:lnTo>
                  <a:pt x="334" y="421"/>
                </a:lnTo>
                <a:lnTo>
                  <a:pt x="343" y="426"/>
                </a:lnTo>
                <a:lnTo>
                  <a:pt x="354" y="431"/>
                </a:lnTo>
                <a:lnTo>
                  <a:pt x="366" y="436"/>
                </a:lnTo>
                <a:lnTo>
                  <a:pt x="379" y="440"/>
                </a:lnTo>
                <a:lnTo>
                  <a:pt x="392" y="444"/>
                </a:lnTo>
                <a:lnTo>
                  <a:pt x="406" y="447"/>
                </a:lnTo>
                <a:lnTo>
                  <a:pt x="420" y="449"/>
                </a:lnTo>
                <a:lnTo>
                  <a:pt x="435" y="449"/>
                </a:lnTo>
                <a:lnTo>
                  <a:pt x="449" y="449"/>
                </a:lnTo>
                <a:lnTo>
                  <a:pt x="464" y="446"/>
                </a:lnTo>
                <a:lnTo>
                  <a:pt x="478" y="442"/>
                </a:lnTo>
                <a:lnTo>
                  <a:pt x="492" y="436"/>
                </a:lnTo>
                <a:lnTo>
                  <a:pt x="506" y="428"/>
                </a:lnTo>
                <a:lnTo>
                  <a:pt x="512" y="422"/>
                </a:lnTo>
                <a:lnTo>
                  <a:pt x="516" y="415"/>
                </a:lnTo>
                <a:lnTo>
                  <a:pt x="519" y="406"/>
                </a:lnTo>
                <a:lnTo>
                  <a:pt x="521" y="397"/>
                </a:lnTo>
                <a:lnTo>
                  <a:pt x="521" y="388"/>
                </a:lnTo>
                <a:lnTo>
                  <a:pt x="520" y="378"/>
                </a:lnTo>
                <a:lnTo>
                  <a:pt x="517" y="368"/>
                </a:lnTo>
                <a:lnTo>
                  <a:pt x="514" y="358"/>
                </a:lnTo>
                <a:lnTo>
                  <a:pt x="510" y="348"/>
                </a:lnTo>
                <a:lnTo>
                  <a:pt x="505" y="339"/>
                </a:lnTo>
                <a:lnTo>
                  <a:pt x="500" y="331"/>
                </a:lnTo>
                <a:lnTo>
                  <a:pt x="493" y="324"/>
                </a:lnTo>
                <a:lnTo>
                  <a:pt x="487" y="318"/>
                </a:lnTo>
                <a:lnTo>
                  <a:pt x="480" y="313"/>
                </a:lnTo>
                <a:lnTo>
                  <a:pt x="472" y="310"/>
                </a:lnTo>
                <a:lnTo>
                  <a:pt x="465" y="309"/>
                </a:lnTo>
                <a:lnTo>
                  <a:pt x="459" y="308"/>
                </a:lnTo>
                <a:lnTo>
                  <a:pt x="454" y="308"/>
                </a:lnTo>
                <a:lnTo>
                  <a:pt x="448" y="307"/>
                </a:lnTo>
                <a:lnTo>
                  <a:pt x="443" y="307"/>
                </a:lnTo>
                <a:lnTo>
                  <a:pt x="437" y="307"/>
                </a:lnTo>
                <a:lnTo>
                  <a:pt x="432" y="308"/>
                </a:lnTo>
                <a:lnTo>
                  <a:pt x="426" y="308"/>
                </a:lnTo>
                <a:lnTo>
                  <a:pt x="421" y="309"/>
                </a:lnTo>
                <a:lnTo>
                  <a:pt x="416" y="311"/>
                </a:lnTo>
                <a:lnTo>
                  <a:pt x="411" y="312"/>
                </a:lnTo>
                <a:lnTo>
                  <a:pt x="406" y="315"/>
                </a:lnTo>
                <a:lnTo>
                  <a:pt x="402" y="317"/>
                </a:lnTo>
                <a:lnTo>
                  <a:pt x="397" y="320"/>
                </a:lnTo>
                <a:lnTo>
                  <a:pt x="393" y="324"/>
                </a:lnTo>
                <a:lnTo>
                  <a:pt x="390" y="329"/>
                </a:lnTo>
                <a:lnTo>
                  <a:pt x="387" y="334"/>
                </a:lnTo>
                <a:lnTo>
                  <a:pt x="373" y="325"/>
                </a:lnTo>
                <a:lnTo>
                  <a:pt x="360" y="316"/>
                </a:lnTo>
                <a:lnTo>
                  <a:pt x="348" y="306"/>
                </a:lnTo>
                <a:lnTo>
                  <a:pt x="336" y="296"/>
                </a:lnTo>
                <a:lnTo>
                  <a:pt x="325" y="285"/>
                </a:lnTo>
                <a:lnTo>
                  <a:pt x="314" y="275"/>
                </a:lnTo>
                <a:lnTo>
                  <a:pt x="303" y="264"/>
                </a:lnTo>
                <a:lnTo>
                  <a:pt x="293" y="253"/>
                </a:lnTo>
                <a:lnTo>
                  <a:pt x="283" y="241"/>
                </a:lnTo>
                <a:lnTo>
                  <a:pt x="274" y="230"/>
                </a:lnTo>
                <a:lnTo>
                  <a:pt x="264" y="219"/>
                </a:lnTo>
                <a:lnTo>
                  <a:pt x="255" y="208"/>
                </a:lnTo>
                <a:lnTo>
                  <a:pt x="246" y="197"/>
                </a:lnTo>
                <a:lnTo>
                  <a:pt x="237" y="186"/>
                </a:lnTo>
                <a:lnTo>
                  <a:pt x="227" y="176"/>
                </a:lnTo>
                <a:lnTo>
                  <a:pt x="218" y="165"/>
                </a:lnTo>
                <a:lnTo>
                  <a:pt x="206" y="150"/>
                </a:lnTo>
                <a:lnTo>
                  <a:pt x="197" y="136"/>
                </a:lnTo>
                <a:lnTo>
                  <a:pt x="190" y="125"/>
                </a:lnTo>
                <a:lnTo>
                  <a:pt x="185" y="115"/>
                </a:lnTo>
                <a:lnTo>
                  <a:pt x="182" y="107"/>
                </a:lnTo>
                <a:lnTo>
                  <a:pt x="180" y="100"/>
                </a:lnTo>
                <a:lnTo>
                  <a:pt x="178" y="94"/>
                </a:lnTo>
                <a:lnTo>
                  <a:pt x="178" y="89"/>
                </a:lnTo>
                <a:lnTo>
                  <a:pt x="178" y="86"/>
                </a:lnTo>
                <a:lnTo>
                  <a:pt x="179" y="82"/>
                </a:lnTo>
                <a:lnTo>
                  <a:pt x="179" y="79"/>
                </a:lnTo>
                <a:lnTo>
                  <a:pt x="179" y="76"/>
                </a:lnTo>
                <a:lnTo>
                  <a:pt x="178" y="74"/>
                </a:lnTo>
                <a:lnTo>
                  <a:pt x="176" y="70"/>
                </a:lnTo>
                <a:lnTo>
                  <a:pt x="174" y="67"/>
                </a:lnTo>
                <a:lnTo>
                  <a:pt x="169" y="63"/>
                </a:lnTo>
                <a:lnTo>
                  <a:pt x="163" y="57"/>
                </a:lnTo>
                <a:lnTo>
                  <a:pt x="157" y="53"/>
                </a:lnTo>
                <a:lnTo>
                  <a:pt x="152" y="48"/>
                </a:lnTo>
                <a:lnTo>
                  <a:pt x="147" y="43"/>
                </a:lnTo>
                <a:lnTo>
                  <a:pt x="142" y="39"/>
                </a:lnTo>
                <a:lnTo>
                  <a:pt x="138" y="35"/>
                </a:lnTo>
                <a:lnTo>
                  <a:pt x="134" y="31"/>
                </a:lnTo>
                <a:lnTo>
                  <a:pt x="130" y="28"/>
                </a:lnTo>
                <a:lnTo>
                  <a:pt x="126" y="24"/>
                </a:lnTo>
                <a:lnTo>
                  <a:pt x="123" y="21"/>
                </a:lnTo>
                <a:lnTo>
                  <a:pt x="119" y="18"/>
                </a:lnTo>
                <a:lnTo>
                  <a:pt x="116" y="15"/>
                </a:lnTo>
                <a:lnTo>
                  <a:pt x="113" y="13"/>
                </a:lnTo>
                <a:lnTo>
                  <a:pt x="109" y="10"/>
                </a:lnTo>
                <a:lnTo>
                  <a:pt x="106" y="8"/>
                </a:lnTo>
                <a:lnTo>
                  <a:pt x="103" y="5"/>
                </a:lnTo>
                <a:lnTo>
                  <a:pt x="100" y="4"/>
                </a:lnTo>
                <a:lnTo>
                  <a:pt x="97" y="3"/>
                </a:lnTo>
                <a:lnTo>
                  <a:pt x="93" y="2"/>
                </a:lnTo>
                <a:lnTo>
                  <a:pt x="90" y="1"/>
                </a:lnTo>
                <a:lnTo>
                  <a:pt x="86" y="0"/>
                </a:lnTo>
                <a:lnTo>
                  <a:pt x="82" y="0"/>
                </a:lnTo>
                <a:lnTo>
                  <a:pt x="78" y="0"/>
                </a:lnTo>
                <a:lnTo>
                  <a:pt x="75" y="0"/>
                </a:lnTo>
                <a:lnTo>
                  <a:pt x="71" y="0"/>
                </a:lnTo>
                <a:lnTo>
                  <a:pt x="67" y="0"/>
                </a:lnTo>
                <a:lnTo>
                  <a:pt x="63" y="1"/>
                </a:lnTo>
                <a:lnTo>
                  <a:pt x="59" y="2"/>
                </a:lnTo>
                <a:lnTo>
                  <a:pt x="56" y="4"/>
                </a:lnTo>
                <a:lnTo>
                  <a:pt x="52" y="5"/>
                </a:lnTo>
                <a:lnTo>
                  <a:pt x="49" y="7"/>
                </a:lnTo>
                <a:lnTo>
                  <a:pt x="46" y="9"/>
                </a:lnTo>
                <a:lnTo>
                  <a:pt x="43" y="11"/>
                </a:lnTo>
                <a:lnTo>
                  <a:pt x="40" y="13"/>
                </a:lnTo>
                <a:lnTo>
                  <a:pt x="36" y="15"/>
                </a:lnTo>
                <a:lnTo>
                  <a:pt x="32" y="17"/>
                </a:lnTo>
                <a:lnTo>
                  <a:pt x="28" y="20"/>
                </a:lnTo>
                <a:lnTo>
                  <a:pt x="24" y="23"/>
                </a:lnTo>
                <a:lnTo>
                  <a:pt x="20" y="27"/>
                </a:lnTo>
                <a:lnTo>
                  <a:pt x="16" y="31"/>
                </a:lnTo>
                <a:lnTo>
                  <a:pt x="12" y="37"/>
                </a:lnTo>
                <a:lnTo>
                  <a:pt x="8" y="43"/>
                </a:lnTo>
                <a:lnTo>
                  <a:pt x="5" y="49"/>
                </a:lnTo>
                <a:lnTo>
                  <a:pt x="2" y="57"/>
                </a:lnTo>
                <a:lnTo>
                  <a:pt x="1" y="66"/>
                </a:lnTo>
                <a:lnTo>
                  <a:pt x="0" y="76"/>
                </a:lnTo>
                <a:lnTo>
                  <a:pt x="0" y="87"/>
                </a:lnTo>
                <a:lnTo>
                  <a:pt x="1" y="100"/>
                </a:lnTo>
                <a:lnTo>
                  <a:pt x="1" y="104"/>
                </a:lnTo>
                <a:lnTo>
                  <a:pt x="2" y="109"/>
                </a:lnTo>
                <a:lnTo>
                  <a:pt x="3" y="114"/>
                </a:lnTo>
                <a:lnTo>
                  <a:pt x="5" y="119"/>
                </a:lnTo>
                <a:lnTo>
                  <a:pt x="7" y="124"/>
                </a:lnTo>
                <a:lnTo>
                  <a:pt x="10" y="129"/>
                </a:lnTo>
                <a:lnTo>
                  <a:pt x="13" y="134"/>
                </a:lnTo>
                <a:lnTo>
                  <a:pt x="17" y="139"/>
                </a:lnTo>
                <a:lnTo>
                  <a:pt x="22" y="143"/>
                </a:lnTo>
                <a:lnTo>
                  <a:pt x="27" y="147"/>
                </a:lnTo>
                <a:lnTo>
                  <a:pt x="32" y="151"/>
                </a:lnTo>
                <a:lnTo>
                  <a:pt x="39" y="155"/>
                </a:lnTo>
                <a:lnTo>
                  <a:pt x="46" y="158"/>
                </a:lnTo>
                <a:lnTo>
                  <a:pt x="53" y="161"/>
                </a:lnTo>
                <a:lnTo>
                  <a:pt x="61" y="164"/>
                </a:lnTo>
                <a:lnTo>
                  <a:pt x="70" y="165"/>
                </a:lnTo>
                <a:lnTo>
                  <a:pt x="76" y="167"/>
                </a:lnTo>
                <a:lnTo>
                  <a:pt x="82" y="169"/>
                </a:lnTo>
                <a:lnTo>
                  <a:pt x="86" y="171"/>
                </a:lnTo>
                <a:lnTo>
                  <a:pt x="91" y="173"/>
                </a:lnTo>
                <a:lnTo>
                  <a:pt x="95" y="175"/>
                </a:lnTo>
                <a:lnTo>
                  <a:pt x="98" y="177"/>
                </a:lnTo>
                <a:lnTo>
                  <a:pt x="102" y="180"/>
                </a:lnTo>
                <a:lnTo>
                  <a:pt x="105" y="182"/>
                </a:lnTo>
                <a:lnTo>
                  <a:pt x="108" y="185"/>
                </a:lnTo>
                <a:lnTo>
                  <a:pt x="113" y="190"/>
                </a:lnTo>
                <a:lnTo>
                  <a:pt x="117" y="195"/>
                </a:lnTo>
                <a:lnTo>
                  <a:pt x="119" y="198"/>
                </a:lnTo>
                <a:lnTo>
                  <a:pt x="121" y="200"/>
                </a:lnTo>
                <a:lnTo>
                  <a:pt x="124" y="202"/>
                </a:lnTo>
                <a:lnTo>
                  <a:pt x="128" y="208"/>
                </a:lnTo>
                <a:lnTo>
                  <a:pt x="134" y="216"/>
                </a:lnTo>
                <a:lnTo>
                  <a:pt x="142" y="227"/>
                </a:lnTo>
                <a:lnTo>
                  <a:pt x="151" y="239"/>
                </a:lnTo>
                <a:lnTo>
                  <a:pt x="162" y="252"/>
                </a:lnTo>
                <a:lnTo>
                  <a:pt x="174" y="266"/>
                </a:lnTo>
                <a:lnTo>
                  <a:pt x="186" y="282"/>
                </a:lnTo>
                <a:lnTo>
                  <a:pt x="200" y="297"/>
                </a:lnTo>
                <a:lnTo>
                  <a:pt x="214" y="313"/>
                </a:lnTo>
                <a:lnTo>
                  <a:pt x="228" y="329"/>
                </a:lnTo>
                <a:lnTo>
                  <a:pt x="243" y="345"/>
                </a:lnTo>
                <a:lnTo>
                  <a:pt x="258" y="360"/>
                </a:lnTo>
                <a:lnTo>
                  <a:pt x="272" y="374"/>
                </a:lnTo>
                <a:lnTo>
                  <a:pt x="286" y="387"/>
                </a:lnTo>
                <a:lnTo>
                  <a:pt x="300" y="398"/>
                </a:lnTo>
                <a:lnTo>
                  <a:pt x="313" y="408"/>
                </a:lnTo>
              </a:path>
            </a:pathLst>
          </a:custGeom>
          <a:solidFill>
            <a:srgbClr val="7F007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5716588" y="3452813"/>
            <a:ext cx="138112" cy="122237"/>
          </a:xfrm>
          <a:custGeom>
            <a:rect b="b" l="l" r="r" t="t"/>
            <a:pathLst>
              <a:path extrusionOk="0" h="77" w="87">
                <a:moveTo>
                  <a:pt x="83" y="57"/>
                </a:moveTo>
                <a:lnTo>
                  <a:pt x="80" y="56"/>
                </a:lnTo>
                <a:lnTo>
                  <a:pt x="79" y="55"/>
                </a:lnTo>
                <a:lnTo>
                  <a:pt x="76" y="54"/>
                </a:lnTo>
                <a:lnTo>
                  <a:pt x="72" y="52"/>
                </a:lnTo>
                <a:lnTo>
                  <a:pt x="69" y="51"/>
                </a:lnTo>
                <a:lnTo>
                  <a:pt x="66" y="49"/>
                </a:lnTo>
                <a:lnTo>
                  <a:pt x="63" y="47"/>
                </a:lnTo>
                <a:lnTo>
                  <a:pt x="60" y="46"/>
                </a:lnTo>
                <a:lnTo>
                  <a:pt x="57" y="44"/>
                </a:lnTo>
                <a:lnTo>
                  <a:pt x="55" y="43"/>
                </a:lnTo>
                <a:lnTo>
                  <a:pt x="52" y="40"/>
                </a:lnTo>
                <a:lnTo>
                  <a:pt x="50" y="38"/>
                </a:lnTo>
                <a:lnTo>
                  <a:pt x="50" y="36"/>
                </a:lnTo>
                <a:lnTo>
                  <a:pt x="49" y="34"/>
                </a:lnTo>
                <a:lnTo>
                  <a:pt x="49" y="32"/>
                </a:lnTo>
                <a:lnTo>
                  <a:pt x="49" y="30"/>
                </a:lnTo>
                <a:lnTo>
                  <a:pt x="49" y="28"/>
                </a:lnTo>
                <a:lnTo>
                  <a:pt x="49" y="25"/>
                </a:lnTo>
                <a:lnTo>
                  <a:pt x="48" y="22"/>
                </a:lnTo>
                <a:lnTo>
                  <a:pt x="47" y="19"/>
                </a:lnTo>
                <a:lnTo>
                  <a:pt x="47" y="16"/>
                </a:lnTo>
                <a:lnTo>
                  <a:pt x="46" y="13"/>
                </a:lnTo>
                <a:lnTo>
                  <a:pt x="44" y="10"/>
                </a:lnTo>
                <a:lnTo>
                  <a:pt x="43" y="7"/>
                </a:lnTo>
                <a:lnTo>
                  <a:pt x="41" y="6"/>
                </a:lnTo>
                <a:lnTo>
                  <a:pt x="39" y="4"/>
                </a:lnTo>
                <a:lnTo>
                  <a:pt x="37" y="2"/>
                </a:lnTo>
                <a:lnTo>
                  <a:pt x="36" y="1"/>
                </a:lnTo>
                <a:lnTo>
                  <a:pt x="34" y="0"/>
                </a:lnTo>
                <a:lnTo>
                  <a:pt x="31" y="1"/>
                </a:lnTo>
                <a:lnTo>
                  <a:pt x="28" y="2"/>
                </a:lnTo>
                <a:lnTo>
                  <a:pt x="25" y="3"/>
                </a:lnTo>
                <a:lnTo>
                  <a:pt x="22" y="6"/>
                </a:lnTo>
                <a:lnTo>
                  <a:pt x="20" y="8"/>
                </a:lnTo>
                <a:lnTo>
                  <a:pt x="16" y="11"/>
                </a:lnTo>
                <a:lnTo>
                  <a:pt x="13" y="14"/>
                </a:lnTo>
                <a:lnTo>
                  <a:pt x="10" y="17"/>
                </a:lnTo>
                <a:lnTo>
                  <a:pt x="7" y="19"/>
                </a:lnTo>
                <a:lnTo>
                  <a:pt x="5" y="23"/>
                </a:lnTo>
                <a:lnTo>
                  <a:pt x="3" y="27"/>
                </a:lnTo>
                <a:lnTo>
                  <a:pt x="1" y="30"/>
                </a:lnTo>
                <a:lnTo>
                  <a:pt x="0" y="33"/>
                </a:lnTo>
                <a:lnTo>
                  <a:pt x="0" y="37"/>
                </a:lnTo>
                <a:lnTo>
                  <a:pt x="1" y="40"/>
                </a:lnTo>
                <a:lnTo>
                  <a:pt x="3" y="44"/>
                </a:lnTo>
                <a:lnTo>
                  <a:pt x="6" y="46"/>
                </a:lnTo>
                <a:lnTo>
                  <a:pt x="9" y="50"/>
                </a:lnTo>
                <a:lnTo>
                  <a:pt x="14" y="53"/>
                </a:lnTo>
                <a:lnTo>
                  <a:pt x="21" y="56"/>
                </a:lnTo>
                <a:lnTo>
                  <a:pt x="26" y="59"/>
                </a:lnTo>
                <a:lnTo>
                  <a:pt x="31" y="62"/>
                </a:lnTo>
                <a:lnTo>
                  <a:pt x="36" y="65"/>
                </a:lnTo>
                <a:lnTo>
                  <a:pt x="40" y="67"/>
                </a:lnTo>
                <a:lnTo>
                  <a:pt x="44" y="70"/>
                </a:lnTo>
                <a:lnTo>
                  <a:pt x="48" y="71"/>
                </a:lnTo>
                <a:lnTo>
                  <a:pt x="51" y="72"/>
                </a:lnTo>
                <a:lnTo>
                  <a:pt x="54" y="74"/>
                </a:lnTo>
                <a:lnTo>
                  <a:pt x="57" y="75"/>
                </a:lnTo>
                <a:lnTo>
                  <a:pt x="59" y="76"/>
                </a:lnTo>
                <a:lnTo>
                  <a:pt x="61" y="76"/>
                </a:lnTo>
                <a:lnTo>
                  <a:pt x="63" y="76"/>
                </a:lnTo>
                <a:lnTo>
                  <a:pt x="65" y="76"/>
                </a:lnTo>
                <a:lnTo>
                  <a:pt x="66" y="76"/>
                </a:lnTo>
                <a:lnTo>
                  <a:pt x="68" y="75"/>
                </a:lnTo>
                <a:lnTo>
                  <a:pt x="70" y="75"/>
                </a:lnTo>
                <a:lnTo>
                  <a:pt x="72" y="75"/>
                </a:lnTo>
                <a:lnTo>
                  <a:pt x="74" y="74"/>
                </a:lnTo>
                <a:lnTo>
                  <a:pt x="76" y="73"/>
                </a:lnTo>
                <a:lnTo>
                  <a:pt x="78" y="71"/>
                </a:lnTo>
                <a:lnTo>
                  <a:pt x="79" y="70"/>
                </a:lnTo>
                <a:lnTo>
                  <a:pt x="81" y="69"/>
                </a:lnTo>
                <a:lnTo>
                  <a:pt x="83" y="68"/>
                </a:lnTo>
                <a:lnTo>
                  <a:pt x="84" y="66"/>
                </a:lnTo>
                <a:lnTo>
                  <a:pt x="85" y="64"/>
                </a:lnTo>
                <a:lnTo>
                  <a:pt x="85" y="62"/>
                </a:lnTo>
                <a:lnTo>
                  <a:pt x="86" y="61"/>
                </a:lnTo>
                <a:lnTo>
                  <a:pt x="86" y="59"/>
                </a:lnTo>
                <a:lnTo>
                  <a:pt x="85" y="58"/>
                </a:lnTo>
                <a:lnTo>
                  <a:pt x="84" y="57"/>
                </a:lnTo>
                <a:lnTo>
                  <a:pt x="83" y="57"/>
                </a:lnTo>
              </a:path>
            </a:pathLst>
          </a:custGeom>
          <a:solidFill>
            <a:srgbClr val="CB98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5832475" y="3770313"/>
            <a:ext cx="355600" cy="439737"/>
          </a:xfrm>
          <a:custGeom>
            <a:rect b="b" l="l" r="r" t="t"/>
            <a:pathLst>
              <a:path extrusionOk="0" h="277" w="224">
                <a:moveTo>
                  <a:pt x="0" y="9"/>
                </a:moveTo>
                <a:lnTo>
                  <a:pt x="0" y="7"/>
                </a:lnTo>
                <a:lnTo>
                  <a:pt x="0" y="5"/>
                </a:lnTo>
                <a:lnTo>
                  <a:pt x="1" y="3"/>
                </a:lnTo>
                <a:lnTo>
                  <a:pt x="2" y="2"/>
                </a:lnTo>
                <a:lnTo>
                  <a:pt x="3" y="1"/>
                </a:lnTo>
                <a:lnTo>
                  <a:pt x="5" y="1"/>
                </a:lnTo>
                <a:lnTo>
                  <a:pt x="7" y="1"/>
                </a:lnTo>
                <a:lnTo>
                  <a:pt x="8" y="0"/>
                </a:lnTo>
                <a:lnTo>
                  <a:pt x="10" y="1"/>
                </a:lnTo>
                <a:lnTo>
                  <a:pt x="12" y="1"/>
                </a:lnTo>
                <a:lnTo>
                  <a:pt x="14" y="1"/>
                </a:lnTo>
                <a:lnTo>
                  <a:pt x="15" y="2"/>
                </a:lnTo>
                <a:lnTo>
                  <a:pt x="17" y="2"/>
                </a:lnTo>
                <a:lnTo>
                  <a:pt x="18" y="3"/>
                </a:lnTo>
                <a:lnTo>
                  <a:pt x="19" y="4"/>
                </a:lnTo>
                <a:lnTo>
                  <a:pt x="20" y="4"/>
                </a:lnTo>
                <a:lnTo>
                  <a:pt x="20" y="6"/>
                </a:lnTo>
                <a:lnTo>
                  <a:pt x="21" y="7"/>
                </a:lnTo>
                <a:lnTo>
                  <a:pt x="22" y="9"/>
                </a:lnTo>
                <a:lnTo>
                  <a:pt x="23" y="10"/>
                </a:lnTo>
                <a:lnTo>
                  <a:pt x="25" y="13"/>
                </a:lnTo>
                <a:lnTo>
                  <a:pt x="27" y="15"/>
                </a:lnTo>
                <a:lnTo>
                  <a:pt x="28" y="18"/>
                </a:lnTo>
                <a:lnTo>
                  <a:pt x="30" y="20"/>
                </a:lnTo>
                <a:lnTo>
                  <a:pt x="32" y="23"/>
                </a:lnTo>
                <a:lnTo>
                  <a:pt x="36" y="30"/>
                </a:lnTo>
                <a:lnTo>
                  <a:pt x="37" y="33"/>
                </a:lnTo>
                <a:lnTo>
                  <a:pt x="39" y="36"/>
                </a:lnTo>
                <a:lnTo>
                  <a:pt x="40" y="39"/>
                </a:lnTo>
                <a:lnTo>
                  <a:pt x="40" y="42"/>
                </a:lnTo>
                <a:lnTo>
                  <a:pt x="41" y="46"/>
                </a:lnTo>
                <a:lnTo>
                  <a:pt x="41" y="47"/>
                </a:lnTo>
                <a:lnTo>
                  <a:pt x="42" y="48"/>
                </a:lnTo>
                <a:lnTo>
                  <a:pt x="43" y="51"/>
                </a:lnTo>
                <a:lnTo>
                  <a:pt x="45" y="53"/>
                </a:lnTo>
                <a:lnTo>
                  <a:pt x="48" y="57"/>
                </a:lnTo>
                <a:lnTo>
                  <a:pt x="50" y="60"/>
                </a:lnTo>
                <a:lnTo>
                  <a:pt x="53" y="64"/>
                </a:lnTo>
                <a:lnTo>
                  <a:pt x="56" y="68"/>
                </a:lnTo>
                <a:lnTo>
                  <a:pt x="59" y="72"/>
                </a:lnTo>
                <a:lnTo>
                  <a:pt x="62" y="77"/>
                </a:lnTo>
                <a:lnTo>
                  <a:pt x="65" y="81"/>
                </a:lnTo>
                <a:lnTo>
                  <a:pt x="68" y="86"/>
                </a:lnTo>
                <a:lnTo>
                  <a:pt x="71" y="90"/>
                </a:lnTo>
                <a:lnTo>
                  <a:pt x="74" y="95"/>
                </a:lnTo>
                <a:lnTo>
                  <a:pt x="76" y="99"/>
                </a:lnTo>
                <a:lnTo>
                  <a:pt x="78" y="103"/>
                </a:lnTo>
                <a:lnTo>
                  <a:pt x="78" y="105"/>
                </a:lnTo>
                <a:lnTo>
                  <a:pt x="80" y="107"/>
                </a:lnTo>
                <a:lnTo>
                  <a:pt x="82" y="110"/>
                </a:lnTo>
                <a:lnTo>
                  <a:pt x="84" y="111"/>
                </a:lnTo>
                <a:lnTo>
                  <a:pt x="85" y="113"/>
                </a:lnTo>
                <a:lnTo>
                  <a:pt x="87" y="115"/>
                </a:lnTo>
                <a:lnTo>
                  <a:pt x="88" y="117"/>
                </a:lnTo>
                <a:lnTo>
                  <a:pt x="89" y="118"/>
                </a:lnTo>
                <a:lnTo>
                  <a:pt x="90" y="120"/>
                </a:lnTo>
                <a:lnTo>
                  <a:pt x="91" y="122"/>
                </a:lnTo>
                <a:lnTo>
                  <a:pt x="92" y="123"/>
                </a:lnTo>
                <a:lnTo>
                  <a:pt x="93" y="126"/>
                </a:lnTo>
                <a:lnTo>
                  <a:pt x="94" y="128"/>
                </a:lnTo>
                <a:lnTo>
                  <a:pt x="94" y="123"/>
                </a:lnTo>
                <a:lnTo>
                  <a:pt x="94" y="118"/>
                </a:lnTo>
                <a:lnTo>
                  <a:pt x="94" y="113"/>
                </a:lnTo>
                <a:lnTo>
                  <a:pt x="95" y="108"/>
                </a:lnTo>
                <a:lnTo>
                  <a:pt x="95" y="103"/>
                </a:lnTo>
                <a:lnTo>
                  <a:pt x="96" y="97"/>
                </a:lnTo>
                <a:lnTo>
                  <a:pt x="96" y="92"/>
                </a:lnTo>
                <a:lnTo>
                  <a:pt x="97" y="88"/>
                </a:lnTo>
                <a:lnTo>
                  <a:pt x="98" y="83"/>
                </a:lnTo>
                <a:lnTo>
                  <a:pt x="99" y="79"/>
                </a:lnTo>
                <a:lnTo>
                  <a:pt x="100" y="75"/>
                </a:lnTo>
                <a:lnTo>
                  <a:pt x="101" y="72"/>
                </a:lnTo>
                <a:lnTo>
                  <a:pt x="102" y="70"/>
                </a:lnTo>
                <a:lnTo>
                  <a:pt x="103" y="68"/>
                </a:lnTo>
                <a:lnTo>
                  <a:pt x="105" y="67"/>
                </a:lnTo>
                <a:lnTo>
                  <a:pt x="106" y="66"/>
                </a:lnTo>
                <a:lnTo>
                  <a:pt x="109" y="66"/>
                </a:lnTo>
                <a:lnTo>
                  <a:pt x="111" y="66"/>
                </a:lnTo>
                <a:lnTo>
                  <a:pt x="113" y="65"/>
                </a:lnTo>
                <a:lnTo>
                  <a:pt x="116" y="64"/>
                </a:lnTo>
                <a:lnTo>
                  <a:pt x="118" y="63"/>
                </a:lnTo>
                <a:lnTo>
                  <a:pt x="121" y="62"/>
                </a:lnTo>
                <a:lnTo>
                  <a:pt x="123" y="61"/>
                </a:lnTo>
                <a:lnTo>
                  <a:pt x="126" y="60"/>
                </a:lnTo>
                <a:lnTo>
                  <a:pt x="129" y="59"/>
                </a:lnTo>
                <a:lnTo>
                  <a:pt x="132" y="58"/>
                </a:lnTo>
                <a:lnTo>
                  <a:pt x="136" y="57"/>
                </a:lnTo>
                <a:lnTo>
                  <a:pt x="139" y="56"/>
                </a:lnTo>
                <a:lnTo>
                  <a:pt x="143" y="55"/>
                </a:lnTo>
                <a:lnTo>
                  <a:pt x="147" y="54"/>
                </a:lnTo>
                <a:lnTo>
                  <a:pt x="151" y="54"/>
                </a:lnTo>
                <a:lnTo>
                  <a:pt x="156" y="54"/>
                </a:lnTo>
                <a:lnTo>
                  <a:pt x="157" y="54"/>
                </a:lnTo>
                <a:lnTo>
                  <a:pt x="158" y="53"/>
                </a:lnTo>
                <a:lnTo>
                  <a:pt x="159" y="52"/>
                </a:lnTo>
                <a:lnTo>
                  <a:pt x="161" y="51"/>
                </a:lnTo>
                <a:lnTo>
                  <a:pt x="163" y="50"/>
                </a:lnTo>
                <a:lnTo>
                  <a:pt x="166" y="49"/>
                </a:lnTo>
                <a:lnTo>
                  <a:pt x="168" y="48"/>
                </a:lnTo>
                <a:lnTo>
                  <a:pt x="170" y="46"/>
                </a:lnTo>
                <a:lnTo>
                  <a:pt x="173" y="45"/>
                </a:lnTo>
                <a:lnTo>
                  <a:pt x="176" y="44"/>
                </a:lnTo>
                <a:lnTo>
                  <a:pt x="178" y="43"/>
                </a:lnTo>
                <a:lnTo>
                  <a:pt x="180" y="42"/>
                </a:lnTo>
                <a:lnTo>
                  <a:pt x="183" y="41"/>
                </a:lnTo>
                <a:lnTo>
                  <a:pt x="185" y="41"/>
                </a:lnTo>
                <a:lnTo>
                  <a:pt x="187" y="41"/>
                </a:lnTo>
                <a:lnTo>
                  <a:pt x="189" y="41"/>
                </a:lnTo>
                <a:lnTo>
                  <a:pt x="191" y="43"/>
                </a:lnTo>
                <a:lnTo>
                  <a:pt x="196" y="47"/>
                </a:lnTo>
                <a:lnTo>
                  <a:pt x="201" y="51"/>
                </a:lnTo>
                <a:lnTo>
                  <a:pt x="203" y="53"/>
                </a:lnTo>
                <a:lnTo>
                  <a:pt x="206" y="56"/>
                </a:lnTo>
                <a:lnTo>
                  <a:pt x="210" y="60"/>
                </a:lnTo>
                <a:lnTo>
                  <a:pt x="212" y="63"/>
                </a:lnTo>
                <a:lnTo>
                  <a:pt x="214" y="65"/>
                </a:lnTo>
                <a:lnTo>
                  <a:pt x="216" y="67"/>
                </a:lnTo>
                <a:lnTo>
                  <a:pt x="218" y="69"/>
                </a:lnTo>
                <a:lnTo>
                  <a:pt x="219" y="71"/>
                </a:lnTo>
                <a:lnTo>
                  <a:pt x="220" y="73"/>
                </a:lnTo>
                <a:lnTo>
                  <a:pt x="221" y="74"/>
                </a:lnTo>
                <a:lnTo>
                  <a:pt x="222" y="76"/>
                </a:lnTo>
                <a:lnTo>
                  <a:pt x="222" y="77"/>
                </a:lnTo>
                <a:lnTo>
                  <a:pt x="223" y="79"/>
                </a:lnTo>
                <a:lnTo>
                  <a:pt x="223" y="80"/>
                </a:lnTo>
                <a:lnTo>
                  <a:pt x="223" y="81"/>
                </a:lnTo>
                <a:lnTo>
                  <a:pt x="223" y="82"/>
                </a:lnTo>
                <a:lnTo>
                  <a:pt x="223" y="83"/>
                </a:lnTo>
                <a:lnTo>
                  <a:pt x="223" y="85"/>
                </a:lnTo>
                <a:lnTo>
                  <a:pt x="222" y="88"/>
                </a:lnTo>
                <a:lnTo>
                  <a:pt x="222" y="89"/>
                </a:lnTo>
                <a:lnTo>
                  <a:pt x="222" y="91"/>
                </a:lnTo>
                <a:lnTo>
                  <a:pt x="221" y="93"/>
                </a:lnTo>
                <a:lnTo>
                  <a:pt x="221" y="95"/>
                </a:lnTo>
                <a:lnTo>
                  <a:pt x="220" y="98"/>
                </a:lnTo>
                <a:lnTo>
                  <a:pt x="217" y="104"/>
                </a:lnTo>
                <a:lnTo>
                  <a:pt x="212" y="113"/>
                </a:lnTo>
                <a:lnTo>
                  <a:pt x="206" y="125"/>
                </a:lnTo>
                <a:lnTo>
                  <a:pt x="198" y="139"/>
                </a:lnTo>
                <a:lnTo>
                  <a:pt x="190" y="154"/>
                </a:lnTo>
                <a:lnTo>
                  <a:pt x="181" y="170"/>
                </a:lnTo>
                <a:lnTo>
                  <a:pt x="172" y="187"/>
                </a:lnTo>
                <a:lnTo>
                  <a:pt x="163" y="203"/>
                </a:lnTo>
                <a:lnTo>
                  <a:pt x="154" y="219"/>
                </a:lnTo>
                <a:lnTo>
                  <a:pt x="146" y="234"/>
                </a:lnTo>
                <a:lnTo>
                  <a:pt x="138" y="248"/>
                </a:lnTo>
                <a:lnTo>
                  <a:pt x="132" y="259"/>
                </a:lnTo>
                <a:lnTo>
                  <a:pt x="127" y="268"/>
                </a:lnTo>
                <a:lnTo>
                  <a:pt x="124" y="274"/>
                </a:lnTo>
                <a:lnTo>
                  <a:pt x="123" y="276"/>
                </a:lnTo>
                <a:lnTo>
                  <a:pt x="116" y="268"/>
                </a:lnTo>
                <a:lnTo>
                  <a:pt x="110" y="261"/>
                </a:lnTo>
                <a:lnTo>
                  <a:pt x="104" y="255"/>
                </a:lnTo>
                <a:lnTo>
                  <a:pt x="99" y="249"/>
                </a:lnTo>
                <a:lnTo>
                  <a:pt x="95" y="244"/>
                </a:lnTo>
                <a:lnTo>
                  <a:pt x="91" y="239"/>
                </a:lnTo>
                <a:lnTo>
                  <a:pt x="87" y="234"/>
                </a:lnTo>
                <a:lnTo>
                  <a:pt x="84" y="229"/>
                </a:lnTo>
                <a:lnTo>
                  <a:pt x="82" y="224"/>
                </a:lnTo>
                <a:lnTo>
                  <a:pt x="79" y="219"/>
                </a:lnTo>
                <a:lnTo>
                  <a:pt x="77" y="214"/>
                </a:lnTo>
                <a:lnTo>
                  <a:pt x="76" y="209"/>
                </a:lnTo>
                <a:lnTo>
                  <a:pt x="75" y="204"/>
                </a:lnTo>
                <a:lnTo>
                  <a:pt x="74" y="198"/>
                </a:lnTo>
                <a:lnTo>
                  <a:pt x="74" y="192"/>
                </a:lnTo>
                <a:lnTo>
                  <a:pt x="73" y="185"/>
                </a:lnTo>
                <a:lnTo>
                  <a:pt x="73" y="183"/>
                </a:lnTo>
                <a:lnTo>
                  <a:pt x="73" y="181"/>
                </a:lnTo>
                <a:lnTo>
                  <a:pt x="72" y="177"/>
                </a:lnTo>
                <a:lnTo>
                  <a:pt x="71" y="174"/>
                </a:lnTo>
                <a:lnTo>
                  <a:pt x="69" y="170"/>
                </a:lnTo>
                <a:lnTo>
                  <a:pt x="68" y="165"/>
                </a:lnTo>
                <a:lnTo>
                  <a:pt x="66" y="161"/>
                </a:lnTo>
                <a:lnTo>
                  <a:pt x="64" y="156"/>
                </a:lnTo>
                <a:lnTo>
                  <a:pt x="62" y="151"/>
                </a:lnTo>
                <a:lnTo>
                  <a:pt x="59" y="146"/>
                </a:lnTo>
                <a:lnTo>
                  <a:pt x="57" y="142"/>
                </a:lnTo>
                <a:lnTo>
                  <a:pt x="54" y="137"/>
                </a:lnTo>
                <a:lnTo>
                  <a:pt x="52" y="133"/>
                </a:lnTo>
                <a:lnTo>
                  <a:pt x="49" y="129"/>
                </a:lnTo>
                <a:lnTo>
                  <a:pt x="47" y="126"/>
                </a:lnTo>
                <a:lnTo>
                  <a:pt x="45" y="124"/>
                </a:lnTo>
                <a:lnTo>
                  <a:pt x="42" y="121"/>
                </a:lnTo>
                <a:lnTo>
                  <a:pt x="40" y="118"/>
                </a:lnTo>
                <a:lnTo>
                  <a:pt x="38" y="114"/>
                </a:lnTo>
                <a:lnTo>
                  <a:pt x="36" y="110"/>
                </a:lnTo>
                <a:lnTo>
                  <a:pt x="34" y="106"/>
                </a:lnTo>
                <a:lnTo>
                  <a:pt x="32" y="102"/>
                </a:lnTo>
                <a:lnTo>
                  <a:pt x="30" y="97"/>
                </a:lnTo>
                <a:lnTo>
                  <a:pt x="28" y="92"/>
                </a:lnTo>
                <a:lnTo>
                  <a:pt x="26" y="88"/>
                </a:lnTo>
                <a:lnTo>
                  <a:pt x="24" y="83"/>
                </a:lnTo>
                <a:lnTo>
                  <a:pt x="23" y="78"/>
                </a:lnTo>
                <a:lnTo>
                  <a:pt x="21" y="73"/>
                </a:lnTo>
                <a:lnTo>
                  <a:pt x="18" y="69"/>
                </a:lnTo>
                <a:lnTo>
                  <a:pt x="16" y="65"/>
                </a:lnTo>
                <a:lnTo>
                  <a:pt x="14" y="61"/>
                </a:lnTo>
                <a:lnTo>
                  <a:pt x="12" y="58"/>
                </a:lnTo>
                <a:lnTo>
                  <a:pt x="10" y="56"/>
                </a:lnTo>
                <a:lnTo>
                  <a:pt x="9" y="54"/>
                </a:lnTo>
                <a:lnTo>
                  <a:pt x="8" y="52"/>
                </a:lnTo>
                <a:lnTo>
                  <a:pt x="7" y="49"/>
                </a:lnTo>
                <a:lnTo>
                  <a:pt x="6" y="46"/>
                </a:lnTo>
                <a:lnTo>
                  <a:pt x="5" y="43"/>
                </a:lnTo>
                <a:lnTo>
                  <a:pt x="5" y="40"/>
                </a:lnTo>
                <a:lnTo>
                  <a:pt x="4" y="36"/>
                </a:lnTo>
                <a:lnTo>
                  <a:pt x="4" y="33"/>
                </a:lnTo>
                <a:lnTo>
                  <a:pt x="3" y="29"/>
                </a:lnTo>
                <a:lnTo>
                  <a:pt x="3" y="26"/>
                </a:lnTo>
                <a:lnTo>
                  <a:pt x="2" y="22"/>
                </a:lnTo>
                <a:lnTo>
                  <a:pt x="1" y="19"/>
                </a:lnTo>
                <a:lnTo>
                  <a:pt x="1" y="15"/>
                </a:lnTo>
                <a:lnTo>
                  <a:pt x="0" y="12"/>
                </a:lnTo>
                <a:lnTo>
                  <a:pt x="0" y="9"/>
                </a:lnTo>
              </a:path>
            </a:pathLst>
          </a:custGeom>
          <a:solidFill>
            <a:srgbClr val="FFCBCB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6042025" y="3894138"/>
            <a:ext cx="176213" cy="257175"/>
          </a:xfrm>
          <a:custGeom>
            <a:rect b="b" l="l" r="r" t="t"/>
            <a:pathLst>
              <a:path extrusionOk="0" h="162" w="111">
                <a:moveTo>
                  <a:pt x="110" y="29"/>
                </a:moveTo>
                <a:lnTo>
                  <a:pt x="109" y="27"/>
                </a:lnTo>
                <a:lnTo>
                  <a:pt x="107" y="24"/>
                </a:lnTo>
                <a:lnTo>
                  <a:pt x="106" y="22"/>
                </a:lnTo>
                <a:lnTo>
                  <a:pt x="104" y="20"/>
                </a:lnTo>
                <a:lnTo>
                  <a:pt x="102" y="17"/>
                </a:lnTo>
                <a:lnTo>
                  <a:pt x="99" y="15"/>
                </a:lnTo>
                <a:lnTo>
                  <a:pt x="97" y="12"/>
                </a:lnTo>
                <a:lnTo>
                  <a:pt x="94" y="10"/>
                </a:lnTo>
                <a:lnTo>
                  <a:pt x="91" y="8"/>
                </a:lnTo>
                <a:lnTo>
                  <a:pt x="88" y="6"/>
                </a:lnTo>
                <a:lnTo>
                  <a:pt x="85" y="5"/>
                </a:lnTo>
                <a:lnTo>
                  <a:pt x="81" y="3"/>
                </a:lnTo>
                <a:lnTo>
                  <a:pt x="78" y="2"/>
                </a:lnTo>
                <a:lnTo>
                  <a:pt x="75" y="1"/>
                </a:lnTo>
                <a:lnTo>
                  <a:pt x="72" y="1"/>
                </a:lnTo>
                <a:lnTo>
                  <a:pt x="69" y="0"/>
                </a:lnTo>
                <a:lnTo>
                  <a:pt x="66" y="1"/>
                </a:lnTo>
                <a:lnTo>
                  <a:pt x="62" y="2"/>
                </a:lnTo>
                <a:lnTo>
                  <a:pt x="56" y="2"/>
                </a:lnTo>
                <a:lnTo>
                  <a:pt x="53" y="2"/>
                </a:lnTo>
                <a:lnTo>
                  <a:pt x="49" y="2"/>
                </a:lnTo>
                <a:lnTo>
                  <a:pt x="43" y="2"/>
                </a:lnTo>
                <a:lnTo>
                  <a:pt x="39" y="2"/>
                </a:lnTo>
                <a:lnTo>
                  <a:pt x="36" y="2"/>
                </a:lnTo>
                <a:lnTo>
                  <a:pt x="33" y="1"/>
                </a:lnTo>
                <a:lnTo>
                  <a:pt x="30" y="1"/>
                </a:lnTo>
                <a:lnTo>
                  <a:pt x="27" y="1"/>
                </a:lnTo>
                <a:lnTo>
                  <a:pt x="24" y="1"/>
                </a:lnTo>
                <a:lnTo>
                  <a:pt x="22" y="1"/>
                </a:lnTo>
                <a:lnTo>
                  <a:pt x="20" y="0"/>
                </a:lnTo>
                <a:lnTo>
                  <a:pt x="15" y="3"/>
                </a:lnTo>
                <a:lnTo>
                  <a:pt x="11" y="9"/>
                </a:lnTo>
                <a:lnTo>
                  <a:pt x="7" y="17"/>
                </a:lnTo>
                <a:lnTo>
                  <a:pt x="5" y="27"/>
                </a:lnTo>
                <a:lnTo>
                  <a:pt x="3" y="39"/>
                </a:lnTo>
                <a:lnTo>
                  <a:pt x="2" y="53"/>
                </a:lnTo>
                <a:lnTo>
                  <a:pt x="1" y="67"/>
                </a:lnTo>
                <a:lnTo>
                  <a:pt x="0" y="82"/>
                </a:lnTo>
                <a:lnTo>
                  <a:pt x="0" y="97"/>
                </a:lnTo>
                <a:lnTo>
                  <a:pt x="1" y="111"/>
                </a:lnTo>
                <a:lnTo>
                  <a:pt x="1" y="124"/>
                </a:lnTo>
                <a:lnTo>
                  <a:pt x="2" y="136"/>
                </a:lnTo>
                <a:lnTo>
                  <a:pt x="2" y="146"/>
                </a:lnTo>
                <a:lnTo>
                  <a:pt x="3" y="154"/>
                </a:lnTo>
                <a:lnTo>
                  <a:pt x="3" y="159"/>
                </a:lnTo>
                <a:lnTo>
                  <a:pt x="3" y="161"/>
                </a:lnTo>
                <a:lnTo>
                  <a:pt x="52" y="156"/>
                </a:lnTo>
                <a:lnTo>
                  <a:pt x="110" y="29"/>
                </a:lnTo>
              </a:path>
            </a:pathLst>
          </a:custGeom>
          <a:solidFill>
            <a:srgbClr val="FFCBCB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6229350" y="3946525"/>
            <a:ext cx="69850" cy="90488"/>
          </a:xfrm>
          <a:custGeom>
            <a:rect b="b" l="l" r="r" t="t"/>
            <a:pathLst>
              <a:path extrusionOk="0" h="57" w="44">
                <a:moveTo>
                  <a:pt x="39" y="0"/>
                </a:moveTo>
                <a:lnTo>
                  <a:pt x="39" y="3"/>
                </a:lnTo>
                <a:lnTo>
                  <a:pt x="37" y="6"/>
                </a:lnTo>
                <a:lnTo>
                  <a:pt x="36" y="9"/>
                </a:lnTo>
                <a:lnTo>
                  <a:pt x="35" y="13"/>
                </a:lnTo>
                <a:lnTo>
                  <a:pt x="33" y="16"/>
                </a:lnTo>
                <a:lnTo>
                  <a:pt x="32" y="20"/>
                </a:lnTo>
                <a:lnTo>
                  <a:pt x="32" y="23"/>
                </a:lnTo>
                <a:lnTo>
                  <a:pt x="32" y="27"/>
                </a:lnTo>
                <a:lnTo>
                  <a:pt x="32" y="31"/>
                </a:lnTo>
                <a:lnTo>
                  <a:pt x="32" y="34"/>
                </a:lnTo>
                <a:lnTo>
                  <a:pt x="33" y="38"/>
                </a:lnTo>
                <a:lnTo>
                  <a:pt x="34" y="42"/>
                </a:lnTo>
                <a:lnTo>
                  <a:pt x="36" y="45"/>
                </a:lnTo>
                <a:lnTo>
                  <a:pt x="38" y="49"/>
                </a:lnTo>
                <a:lnTo>
                  <a:pt x="40" y="52"/>
                </a:lnTo>
                <a:lnTo>
                  <a:pt x="43" y="56"/>
                </a:lnTo>
                <a:lnTo>
                  <a:pt x="39" y="54"/>
                </a:lnTo>
                <a:lnTo>
                  <a:pt x="35" y="52"/>
                </a:lnTo>
                <a:lnTo>
                  <a:pt x="32" y="51"/>
                </a:lnTo>
                <a:lnTo>
                  <a:pt x="27" y="50"/>
                </a:lnTo>
                <a:lnTo>
                  <a:pt x="24" y="47"/>
                </a:lnTo>
                <a:lnTo>
                  <a:pt x="20" y="45"/>
                </a:lnTo>
                <a:lnTo>
                  <a:pt x="17" y="43"/>
                </a:lnTo>
                <a:lnTo>
                  <a:pt x="13" y="42"/>
                </a:lnTo>
                <a:lnTo>
                  <a:pt x="11" y="40"/>
                </a:lnTo>
                <a:lnTo>
                  <a:pt x="8" y="38"/>
                </a:lnTo>
                <a:lnTo>
                  <a:pt x="5" y="36"/>
                </a:lnTo>
                <a:lnTo>
                  <a:pt x="4" y="34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2" y="29"/>
                </a:lnTo>
                <a:lnTo>
                  <a:pt x="3" y="29"/>
                </a:lnTo>
                <a:lnTo>
                  <a:pt x="4" y="28"/>
                </a:lnTo>
                <a:lnTo>
                  <a:pt x="5" y="27"/>
                </a:lnTo>
                <a:lnTo>
                  <a:pt x="7" y="26"/>
                </a:lnTo>
                <a:lnTo>
                  <a:pt x="9" y="25"/>
                </a:lnTo>
                <a:lnTo>
                  <a:pt x="11" y="24"/>
                </a:lnTo>
                <a:lnTo>
                  <a:pt x="12" y="23"/>
                </a:ln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8" y="23"/>
                </a:lnTo>
                <a:lnTo>
                  <a:pt x="18" y="21"/>
                </a:lnTo>
                <a:lnTo>
                  <a:pt x="18" y="20"/>
                </a:lnTo>
                <a:lnTo>
                  <a:pt x="18" y="18"/>
                </a:lnTo>
                <a:lnTo>
                  <a:pt x="19" y="16"/>
                </a:lnTo>
                <a:lnTo>
                  <a:pt x="20" y="14"/>
                </a:lnTo>
                <a:lnTo>
                  <a:pt x="21" y="14"/>
                </a:lnTo>
                <a:lnTo>
                  <a:pt x="22" y="12"/>
                </a:lnTo>
                <a:lnTo>
                  <a:pt x="24" y="10"/>
                </a:lnTo>
                <a:lnTo>
                  <a:pt x="25" y="8"/>
                </a:lnTo>
                <a:lnTo>
                  <a:pt x="26" y="7"/>
                </a:lnTo>
                <a:lnTo>
                  <a:pt x="28" y="5"/>
                </a:lnTo>
                <a:lnTo>
                  <a:pt x="30" y="5"/>
                </a:lnTo>
                <a:lnTo>
                  <a:pt x="32" y="3"/>
                </a:lnTo>
                <a:lnTo>
                  <a:pt x="34" y="2"/>
                </a:lnTo>
                <a:lnTo>
                  <a:pt x="37" y="1"/>
                </a:lnTo>
                <a:lnTo>
                  <a:pt x="39" y="0"/>
                </a:lnTo>
              </a:path>
            </a:pathLst>
          </a:custGeom>
          <a:solidFill>
            <a:srgbClr val="CB98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6080125" y="3921125"/>
            <a:ext cx="252413" cy="595313"/>
          </a:xfrm>
          <a:custGeom>
            <a:rect b="b" l="l" r="r" t="t"/>
            <a:pathLst>
              <a:path extrusionOk="0" h="375" w="159">
                <a:moveTo>
                  <a:pt x="0" y="152"/>
                </a:moveTo>
                <a:lnTo>
                  <a:pt x="2" y="148"/>
                </a:lnTo>
                <a:lnTo>
                  <a:pt x="5" y="143"/>
                </a:lnTo>
                <a:lnTo>
                  <a:pt x="8" y="138"/>
                </a:lnTo>
                <a:lnTo>
                  <a:pt x="11" y="133"/>
                </a:lnTo>
                <a:lnTo>
                  <a:pt x="14" y="127"/>
                </a:lnTo>
                <a:lnTo>
                  <a:pt x="17" y="121"/>
                </a:lnTo>
                <a:lnTo>
                  <a:pt x="20" y="115"/>
                </a:lnTo>
                <a:lnTo>
                  <a:pt x="23" y="109"/>
                </a:lnTo>
                <a:lnTo>
                  <a:pt x="25" y="102"/>
                </a:lnTo>
                <a:lnTo>
                  <a:pt x="28" y="95"/>
                </a:lnTo>
                <a:lnTo>
                  <a:pt x="30" y="88"/>
                </a:lnTo>
                <a:lnTo>
                  <a:pt x="32" y="81"/>
                </a:lnTo>
                <a:lnTo>
                  <a:pt x="34" y="74"/>
                </a:lnTo>
                <a:lnTo>
                  <a:pt x="35" y="67"/>
                </a:lnTo>
                <a:lnTo>
                  <a:pt x="36" y="60"/>
                </a:lnTo>
                <a:lnTo>
                  <a:pt x="37" y="53"/>
                </a:lnTo>
                <a:lnTo>
                  <a:pt x="37" y="43"/>
                </a:lnTo>
                <a:lnTo>
                  <a:pt x="37" y="40"/>
                </a:lnTo>
                <a:lnTo>
                  <a:pt x="37" y="36"/>
                </a:lnTo>
                <a:lnTo>
                  <a:pt x="37" y="33"/>
                </a:lnTo>
                <a:lnTo>
                  <a:pt x="37" y="30"/>
                </a:lnTo>
                <a:lnTo>
                  <a:pt x="37" y="27"/>
                </a:lnTo>
                <a:lnTo>
                  <a:pt x="38" y="24"/>
                </a:lnTo>
                <a:lnTo>
                  <a:pt x="39" y="21"/>
                </a:lnTo>
                <a:lnTo>
                  <a:pt x="39" y="18"/>
                </a:lnTo>
                <a:lnTo>
                  <a:pt x="40" y="16"/>
                </a:lnTo>
                <a:lnTo>
                  <a:pt x="41" y="15"/>
                </a:lnTo>
                <a:lnTo>
                  <a:pt x="42" y="13"/>
                </a:lnTo>
                <a:lnTo>
                  <a:pt x="43" y="12"/>
                </a:lnTo>
                <a:lnTo>
                  <a:pt x="45" y="12"/>
                </a:lnTo>
                <a:lnTo>
                  <a:pt x="53" y="12"/>
                </a:lnTo>
                <a:lnTo>
                  <a:pt x="54" y="12"/>
                </a:lnTo>
                <a:lnTo>
                  <a:pt x="56" y="12"/>
                </a:lnTo>
                <a:lnTo>
                  <a:pt x="58" y="12"/>
                </a:lnTo>
                <a:lnTo>
                  <a:pt x="62" y="11"/>
                </a:lnTo>
                <a:lnTo>
                  <a:pt x="66" y="10"/>
                </a:lnTo>
                <a:lnTo>
                  <a:pt x="67" y="10"/>
                </a:lnTo>
                <a:lnTo>
                  <a:pt x="69" y="9"/>
                </a:lnTo>
                <a:lnTo>
                  <a:pt x="71" y="9"/>
                </a:lnTo>
                <a:lnTo>
                  <a:pt x="74" y="8"/>
                </a:lnTo>
                <a:lnTo>
                  <a:pt x="75" y="7"/>
                </a:lnTo>
                <a:lnTo>
                  <a:pt x="77" y="7"/>
                </a:lnTo>
                <a:lnTo>
                  <a:pt x="79" y="6"/>
                </a:lnTo>
                <a:lnTo>
                  <a:pt x="81" y="5"/>
                </a:lnTo>
                <a:lnTo>
                  <a:pt x="84" y="4"/>
                </a:lnTo>
                <a:lnTo>
                  <a:pt x="86" y="4"/>
                </a:lnTo>
                <a:lnTo>
                  <a:pt x="89" y="3"/>
                </a:lnTo>
                <a:lnTo>
                  <a:pt x="91" y="2"/>
                </a:lnTo>
                <a:lnTo>
                  <a:pt x="94" y="2"/>
                </a:lnTo>
                <a:lnTo>
                  <a:pt x="96" y="1"/>
                </a:lnTo>
                <a:lnTo>
                  <a:pt x="99" y="1"/>
                </a:lnTo>
                <a:lnTo>
                  <a:pt x="101" y="1"/>
                </a:lnTo>
                <a:lnTo>
                  <a:pt x="103" y="0"/>
                </a:lnTo>
                <a:lnTo>
                  <a:pt x="104" y="0"/>
                </a:lnTo>
                <a:lnTo>
                  <a:pt x="105" y="0"/>
                </a:lnTo>
                <a:lnTo>
                  <a:pt x="106" y="0"/>
                </a:lnTo>
                <a:lnTo>
                  <a:pt x="108" y="0"/>
                </a:lnTo>
                <a:lnTo>
                  <a:pt x="111" y="1"/>
                </a:lnTo>
                <a:lnTo>
                  <a:pt x="112" y="1"/>
                </a:lnTo>
                <a:lnTo>
                  <a:pt x="116" y="3"/>
                </a:lnTo>
                <a:lnTo>
                  <a:pt x="117" y="4"/>
                </a:lnTo>
                <a:lnTo>
                  <a:pt x="119" y="5"/>
                </a:lnTo>
                <a:lnTo>
                  <a:pt x="120" y="6"/>
                </a:lnTo>
                <a:lnTo>
                  <a:pt x="123" y="9"/>
                </a:lnTo>
                <a:lnTo>
                  <a:pt x="125" y="10"/>
                </a:lnTo>
                <a:lnTo>
                  <a:pt x="126" y="12"/>
                </a:lnTo>
                <a:lnTo>
                  <a:pt x="128" y="13"/>
                </a:lnTo>
                <a:lnTo>
                  <a:pt x="131" y="16"/>
                </a:lnTo>
                <a:lnTo>
                  <a:pt x="129" y="17"/>
                </a:lnTo>
                <a:lnTo>
                  <a:pt x="128" y="19"/>
                </a:lnTo>
                <a:lnTo>
                  <a:pt x="126" y="20"/>
                </a:lnTo>
                <a:lnTo>
                  <a:pt x="125" y="22"/>
                </a:lnTo>
                <a:lnTo>
                  <a:pt x="122" y="26"/>
                </a:lnTo>
                <a:lnTo>
                  <a:pt x="121" y="28"/>
                </a:lnTo>
                <a:lnTo>
                  <a:pt x="120" y="30"/>
                </a:lnTo>
                <a:lnTo>
                  <a:pt x="119" y="32"/>
                </a:lnTo>
                <a:lnTo>
                  <a:pt x="118" y="34"/>
                </a:lnTo>
                <a:lnTo>
                  <a:pt x="117" y="36"/>
                </a:lnTo>
                <a:lnTo>
                  <a:pt x="116" y="38"/>
                </a:lnTo>
                <a:lnTo>
                  <a:pt x="115" y="39"/>
                </a:lnTo>
                <a:lnTo>
                  <a:pt x="115" y="40"/>
                </a:lnTo>
                <a:lnTo>
                  <a:pt x="115" y="41"/>
                </a:lnTo>
                <a:lnTo>
                  <a:pt x="113" y="42"/>
                </a:lnTo>
                <a:lnTo>
                  <a:pt x="111" y="43"/>
                </a:lnTo>
                <a:lnTo>
                  <a:pt x="109" y="43"/>
                </a:lnTo>
                <a:lnTo>
                  <a:pt x="107" y="44"/>
                </a:lnTo>
                <a:lnTo>
                  <a:pt x="105" y="45"/>
                </a:lnTo>
                <a:lnTo>
                  <a:pt x="103" y="46"/>
                </a:lnTo>
                <a:lnTo>
                  <a:pt x="100" y="46"/>
                </a:lnTo>
                <a:lnTo>
                  <a:pt x="98" y="47"/>
                </a:lnTo>
                <a:lnTo>
                  <a:pt x="96" y="48"/>
                </a:lnTo>
                <a:lnTo>
                  <a:pt x="94" y="49"/>
                </a:lnTo>
                <a:lnTo>
                  <a:pt x="91" y="49"/>
                </a:lnTo>
                <a:lnTo>
                  <a:pt x="89" y="50"/>
                </a:lnTo>
                <a:lnTo>
                  <a:pt x="87" y="51"/>
                </a:lnTo>
                <a:lnTo>
                  <a:pt x="85" y="52"/>
                </a:lnTo>
                <a:lnTo>
                  <a:pt x="83" y="52"/>
                </a:lnTo>
                <a:lnTo>
                  <a:pt x="82" y="53"/>
                </a:lnTo>
                <a:lnTo>
                  <a:pt x="83" y="57"/>
                </a:lnTo>
                <a:lnTo>
                  <a:pt x="84" y="61"/>
                </a:lnTo>
                <a:lnTo>
                  <a:pt x="84" y="65"/>
                </a:lnTo>
                <a:lnTo>
                  <a:pt x="85" y="68"/>
                </a:lnTo>
                <a:lnTo>
                  <a:pt x="85" y="72"/>
                </a:lnTo>
                <a:lnTo>
                  <a:pt x="84" y="79"/>
                </a:lnTo>
                <a:lnTo>
                  <a:pt x="83" y="82"/>
                </a:lnTo>
                <a:lnTo>
                  <a:pt x="83" y="86"/>
                </a:lnTo>
                <a:lnTo>
                  <a:pt x="82" y="89"/>
                </a:lnTo>
                <a:lnTo>
                  <a:pt x="82" y="92"/>
                </a:lnTo>
                <a:lnTo>
                  <a:pt x="81" y="94"/>
                </a:lnTo>
                <a:lnTo>
                  <a:pt x="81" y="97"/>
                </a:lnTo>
                <a:lnTo>
                  <a:pt x="81" y="99"/>
                </a:lnTo>
                <a:lnTo>
                  <a:pt x="81" y="101"/>
                </a:lnTo>
                <a:lnTo>
                  <a:pt x="82" y="102"/>
                </a:lnTo>
                <a:lnTo>
                  <a:pt x="82" y="104"/>
                </a:lnTo>
                <a:lnTo>
                  <a:pt x="82" y="106"/>
                </a:lnTo>
                <a:lnTo>
                  <a:pt x="82" y="109"/>
                </a:lnTo>
                <a:lnTo>
                  <a:pt x="83" y="112"/>
                </a:lnTo>
                <a:lnTo>
                  <a:pt x="83" y="115"/>
                </a:lnTo>
                <a:lnTo>
                  <a:pt x="84" y="118"/>
                </a:lnTo>
                <a:lnTo>
                  <a:pt x="85" y="126"/>
                </a:lnTo>
                <a:lnTo>
                  <a:pt x="86" y="129"/>
                </a:lnTo>
                <a:lnTo>
                  <a:pt x="86" y="133"/>
                </a:lnTo>
                <a:lnTo>
                  <a:pt x="87" y="137"/>
                </a:lnTo>
                <a:lnTo>
                  <a:pt x="87" y="140"/>
                </a:lnTo>
                <a:lnTo>
                  <a:pt x="87" y="143"/>
                </a:lnTo>
                <a:lnTo>
                  <a:pt x="87" y="146"/>
                </a:lnTo>
                <a:lnTo>
                  <a:pt x="86" y="149"/>
                </a:lnTo>
                <a:lnTo>
                  <a:pt x="86" y="152"/>
                </a:lnTo>
                <a:lnTo>
                  <a:pt x="85" y="152"/>
                </a:lnTo>
                <a:lnTo>
                  <a:pt x="86" y="152"/>
                </a:lnTo>
                <a:lnTo>
                  <a:pt x="89" y="153"/>
                </a:lnTo>
                <a:lnTo>
                  <a:pt x="90" y="153"/>
                </a:lnTo>
                <a:lnTo>
                  <a:pt x="92" y="154"/>
                </a:lnTo>
                <a:lnTo>
                  <a:pt x="94" y="155"/>
                </a:lnTo>
                <a:lnTo>
                  <a:pt x="96" y="156"/>
                </a:lnTo>
                <a:lnTo>
                  <a:pt x="98" y="157"/>
                </a:lnTo>
                <a:lnTo>
                  <a:pt x="101" y="159"/>
                </a:lnTo>
                <a:lnTo>
                  <a:pt x="103" y="161"/>
                </a:lnTo>
                <a:lnTo>
                  <a:pt x="106" y="163"/>
                </a:lnTo>
                <a:lnTo>
                  <a:pt x="108" y="165"/>
                </a:lnTo>
                <a:lnTo>
                  <a:pt x="110" y="168"/>
                </a:lnTo>
                <a:lnTo>
                  <a:pt x="112" y="170"/>
                </a:lnTo>
                <a:lnTo>
                  <a:pt x="113" y="173"/>
                </a:lnTo>
                <a:lnTo>
                  <a:pt x="115" y="175"/>
                </a:lnTo>
                <a:lnTo>
                  <a:pt x="116" y="177"/>
                </a:lnTo>
                <a:lnTo>
                  <a:pt x="117" y="179"/>
                </a:lnTo>
                <a:lnTo>
                  <a:pt x="118" y="181"/>
                </a:lnTo>
                <a:lnTo>
                  <a:pt x="119" y="182"/>
                </a:lnTo>
                <a:lnTo>
                  <a:pt x="120" y="184"/>
                </a:lnTo>
                <a:lnTo>
                  <a:pt x="121" y="186"/>
                </a:lnTo>
                <a:lnTo>
                  <a:pt x="122" y="187"/>
                </a:lnTo>
                <a:lnTo>
                  <a:pt x="124" y="191"/>
                </a:lnTo>
                <a:lnTo>
                  <a:pt x="125" y="194"/>
                </a:lnTo>
                <a:lnTo>
                  <a:pt x="126" y="195"/>
                </a:lnTo>
                <a:lnTo>
                  <a:pt x="127" y="197"/>
                </a:lnTo>
                <a:lnTo>
                  <a:pt x="129" y="202"/>
                </a:lnTo>
                <a:lnTo>
                  <a:pt x="131" y="208"/>
                </a:lnTo>
                <a:lnTo>
                  <a:pt x="133" y="214"/>
                </a:lnTo>
                <a:lnTo>
                  <a:pt x="135" y="219"/>
                </a:lnTo>
                <a:lnTo>
                  <a:pt x="136" y="225"/>
                </a:lnTo>
                <a:lnTo>
                  <a:pt x="138" y="230"/>
                </a:lnTo>
                <a:lnTo>
                  <a:pt x="140" y="235"/>
                </a:lnTo>
                <a:lnTo>
                  <a:pt x="141" y="241"/>
                </a:lnTo>
                <a:lnTo>
                  <a:pt x="143" y="246"/>
                </a:lnTo>
                <a:lnTo>
                  <a:pt x="144" y="251"/>
                </a:lnTo>
                <a:lnTo>
                  <a:pt x="146" y="255"/>
                </a:lnTo>
                <a:lnTo>
                  <a:pt x="148" y="260"/>
                </a:lnTo>
                <a:lnTo>
                  <a:pt x="149" y="264"/>
                </a:lnTo>
                <a:lnTo>
                  <a:pt x="151" y="268"/>
                </a:lnTo>
                <a:lnTo>
                  <a:pt x="153" y="272"/>
                </a:lnTo>
                <a:lnTo>
                  <a:pt x="156" y="275"/>
                </a:lnTo>
                <a:lnTo>
                  <a:pt x="157" y="279"/>
                </a:lnTo>
                <a:lnTo>
                  <a:pt x="158" y="283"/>
                </a:lnTo>
                <a:lnTo>
                  <a:pt x="158" y="287"/>
                </a:lnTo>
                <a:lnTo>
                  <a:pt x="158" y="291"/>
                </a:lnTo>
                <a:lnTo>
                  <a:pt x="158" y="296"/>
                </a:lnTo>
                <a:lnTo>
                  <a:pt x="157" y="300"/>
                </a:lnTo>
                <a:lnTo>
                  <a:pt x="156" y="304"/>
                </a:lnTo>
                <a:lnTo>
                  <a:pt x="155" y="308"/>
                </a:lnTo>
                <a:lnTo>
                  <a:pt x="154" y="312"/>
                </a:lnTo>
                <a:lnTo>
                  <a:pt x="152" y="316"/>
                </a:lnTo>
                <a:lnTo>
                  <a:pt x="150" y="320"/>
                </a:lnTo>
                <a:lnTo>
                  <a:pt x="148" y="323"/>
                </a:lnTo>
                <a:lnTo>
                  <a:pt x="146" y="326"/>
                </a:lnTo>
                <a:lnTo>
                  <a:pt x="144" y="328"/>
                </a:lnTo>
                <a:lnTo>
                  <a:pt x="141" y="331"/>
                </a:lnTo>
                <a:lnTo>
                  <a:pt x="139" y="332"/>
                </a:lnTo>
                <a:lnTo>
                  <a:pt x="136" y="334"/>
                </a:lnTo>
                <a:lnTo>
                  <a:pt x="134" y="336"/>
                </a:lnTo>
                <a:lnTo>
                  <a:pt x="131" y="338"/>
                </a:lnTo>
                <a:lnTo>
                  <a:pt x="130" y="341"/>
                </a:lnTo>
                <a:lnTo>
                  <a:pt x="128" y="343"/>
                </a:lnTo>
                <a:lnTo>
                  <a:pt x="125" y="349"/>
                </a:lnTo>
                <a:lnTo>
                  <a:pt x="124" y="351"/>
                </a:lnTo>
                <a:lnTo>
                  <a:pt x="122" y="357"/>
                </a:lnTo>
                <a:lnTo>
                  <a:pt x="121" y="360"/>
                </a:lnTo>
                <a:lnTo>
                  <a:pt x="120" y="363"/>
                </a:lnTo>
                <a:lnTo>
                  <a:pt x="118" y="366"/>
                </a:lnTo>
                <a:lnTo>
                  <a:pt x="117" y="369"/>
                </a:lnTo>
                <a:lnTo>
                  <a:pt x="116" y="371"/>
                </a:lnTo>
                <a:lnTo>
                  <a:pt x="115" y="374"/>
                </a:lnTo>
                <a:lnTo>
                  <a:pt x="41" y="304"/>
                </a:lnTo>
                <a:lnTo>
                  <a:pt x="24" y="176"/>
                </a:lnTo>
                <a:lnTo>
                  <a:pt x="0" y="152"/>
                </a:lnTo>
              </a:path>
            </a:pathLst>
          </a:custGeom>
          <a:solidFill>
            <a:srgbClr val="FFCBCB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5961063" y="4076700"/>
            <a:ext cx="185737" cy="301625"/>
          </a:xfrm>
          <a:custGeom>
            <a:rect b="b" l="l" r="r" t="t"/>
            <a:pathLst>
              <a:path extrusionOk="0" h="190" w="117">
                <a:moveTo>
                  <a:pt x="9" y="0"/>
                </a:moveTo>
                <a:lnTo>
                  <a:pt x="9" y="2"/>
                </a:lnTo>
                <a:lnTo>
                  <a:pt x="8" y="4"/>
                </a:lnTo>
                <a:lnTo>
                  <a:pt x="8" y="5"/>
                </a:lnTo>
                <a:lnTo>
                  <a:pt x="7" y="7"/>
                </a:lnTo>
                <a:lnTo>
                  <a:pt x="6" y="9"/>
                </a:lnTo>
                <a:lnTo>
                  <a:pt x="4" y="13"/>
                </a:lnTo>
                <a:lnTo>
                  <a:pt x="2" y="17"/>
                </a:lnTo>
                <a:lnTo>
                  <a:pt x="1" y="20"/>
                </a:lnTo>
                <a:lnTo>
                  <a:pt x="1" y="22"/>
                </a:lnTo>
                <a:lnTo>
                  <a:pt x="0" y="24"/>
                </a:lnTo>
                <a:lnTo>
                  <a:pt x="0" y="26"/>
                </a:lnTo>
                <a:lnTo>
                  <a:pt x="0" y="29"/>
                </a:lnTo>
                <a:lnTo>
                  <a:pt x="0" y="31"/>
                </a:lnTo>
                <a:lnTo>
                  <a:pt x="1" y="33"/>
                </a:lnTo>
                <a:lnTo>
                  <a:pt x="2" y="35"/>
                </a:lnTo>
                <a:lnTo>
                  <a:pt x="3" y="37"/>
                </a:lnTo>
                <a:lnTo>
                  <a:pt x="4" y="40"/>
                </a:lnTo>
                <a:lnTo>
                  <a:pt x="6" y="43"/>
                </a:lnTo>
                <a:lnTo>
                  <a:pt x="8" y="46"/>
                </a:lnTo>
                <a:lnTo>
                  <a:pt x="10" y="49"/>
                </a:lnTo>
                <a:lnTo>
                  <a:pt x="12" y="53"/>
                </a:lnTo>
                <a:lnTo>
                  <a:pt x="15" y="56"/>
                </a:lnTo>
                <a:lnTo>
                  <a:pt x="17" y="60"/>
                </a:lnTo>
                <a:lnTo>
                  <a:pt x="20" y="64"/>
                </a:lnTo>
                <a:lnTo>
                  <a:pt x="25" y="71"/>
                </a:lnTo>
                <a:lnTo>
                  <a:pt x="28" y="74"/>
                </a:lnTo>
                <a:lnTo>
                  <a:pt x="31" y="77"/>
                </a:lnTo>
                <a:lnTo>
                  <a:pt x="34" y="80"/>
                </a:lnTo>
                <a:lnTo>
                  <a:pt x="38" y="83"/>
                </a:lnTo>
                <a:lnTo>
                  <a:pt x="41" y="86"/>
                </a:lnTo>
                <a:lnTo>
                  <a:pt x="44" y="89"/>
                </a:lnTo>
                <a:lnTo>
                  <a:pt x="48" y="93"/>
                </a:lnTo>
                <a:lnTo>
                  <a:pt x="52" y="96"/>
                </a:lnTo>
                <a:lnTo>
                  <a:pt x="61" y="103"/>
                </a:lnTo>
                <a:lnTo>
                  <a:pt x="65" y="107"/>
                </a:lnTo>
                <a:lnTo>
                  <a:pt x="69" y="111"/>
                </a:lnTo>
                <a:lnTo>
                  <a:pt x="73" y="114"/>
                </a:lnTo>
                <a:lnTo>
                  <a:pt x="77" y="118"/>
                </a:lnTo>
                <a:lnTo>
                  <a:pt x="80" y="121"/>
                </a:lnTo>
                <a:lnTo>
                  <a:pt x="83" y="125"/>
                </a:lnTo>
                <a:lnTo>
                  <a:pt x="86" y="128"/>
                </a:lnTo>
                <a:lnTo>
                  <a:pt x="88" y="131"/>
                </a:lnTo>
                <a:lnTo>
                  <a:pt x="90" y="133"/>
                </a:lnTo>
                <a:lnTo>
                  <a:pt x="91" y="136"/>
                </a:lnTo>
                <a:lnTo>
                  <a:pt x="92" y="137"/>
                </a:lnTo>
                <a:lnTo>
                  <a:pt x="92" y="138"/>
                </a:lnTo>
                <a:lnTo>
                  <a:pt x="92" y="139"/>
                </a:lnTo>
                <a:lnTo>
                  <a:pt x="92" y="140"/>
                </a:lnTo>
                <a:lnTo>
                  <a:pt x="92" y="142"/>
                </a:lnTo>
                <a:lnTo>
                  <a:pt x="91" y="145"/>
                </a:lnTo>
                <a:lnTo>
                  <a:pt x="91" y="146"/>
                </a:lnTo>
                <a:lnTo>
                  <a:pt x="90" y="149"/>
                </a:lnTo>
                <a:lnTo>
                  <a:pt x="90" y="151"/>
                </a:lnTo>
                <a:lnTo>
                  <a:pt x="90" y="153"/>
                </a:lnTo>
                <a:lnTo>
                  <a:pt x="90" y="155"/>
                </a:lnTo>
                <a:lnTo>
                  <a:pt x="90" y="156"/>
                </a:lnTo>
                <a:lnTo>
                  <a:pt x="91" y="156"/>
                </a:lnTo>
                <a:lnTo>
                  <a:pt x="92" y="157"/>
                </a:lnTo>
                <a:lnTo>
                  <a:pt x="93" y="159"/>
                </a:lnTo>
                <a:lnTo>
                  <a:pt x="94" y="160"/>
                </a:lnTo>
                <a:lnTo>
                  <a:pt x="95" y="162"/>
                </a:lnTo>
                <a:lnTo>
                  <a:pt x="95" y="163"/>
                </a:lnTo>
                <a:lnTo>
                  <a:pt x="96" y="165"/>
                </a:lnTo>
                <a:lnTo>
                  <a:pt x="98" y="169"/>
                </a:lnTo>
                <a:lnTo>
                  <a:pt x="98" y="171"/>
                </a:lnTo>
                <a:lnTo>
                  <a:pt x="98" y="174"/>
                </a:lnTo>
                <a:lnTo>
                  <a:pt x="99" y="176"/>
                </a:lnTo>
                <a:lnTo>
                  <a:pt x="99" y="178"/>
                </a:lnTo>
                <a:lnTo>
                  <a:pt x="98" y="180"/>
                </a:lnTo>
                <a:lnTo>
                  <a:pt x="97" y="182"/>
                </a:lnTo>
                <a:lnTo>
                  <a:pt x="96" y="184"/>
                </a:lnTo>
                <a:lnTo>
                  <a:pt x="95" y="185"/>
                </a:lnTo>
                <a:lnTo>
                  <a:pt x="95" y="186"/>
                </a:lnTo>
                <a:lnTo>
                  <a:pt x="95" y="187"/>
                </a:lnTo>
                <a:lnTo>
                  <a:pt x="97" y="188"/>
                </a:lnTo>
                <a:lnTo>
                  <a:pt x="98" y="188"/>
                </a:lnTo>
                <a:lnTo>
                  <a:pt x="100" y="188"/>
                </a:lnTo>
                <a:lnTo>
                  <a:pt x="102" y="188"/>
                </a:lnTo>
                <a:lnTo>
                  <a:pt x="106" y="189"/>
                </a:lnTo>
                <a:lnTo>
                  <a:pt x="108" y="189"/>
                </a:lnTo>
                <a:lnTo>
                  <a:pt x="110" y="189"/>
                </a:lnTo>
                <a:lnTo>
                  <a:pt x="112" y="189"/>
                </a:lnTo>
                <a:lnTo>
                  <a:pt x="116" y="189"/>
                </a:lnTo>
                <a:lnTo>
                  <a:pt x="95" y="111"/>
                </a:lnTo>
                <a:lnTo>
                  <a:pt x="9" y="29"/>
                </a:lnTo>
                <a:lnTo>
                  <a:pt x="17" y="4"/>
                </a:lnTo>
                <a:lnTo>
                  <a:pt x="9" y="0"/>
                </a:lnTo>
              </a:path>
            </a:pathLst>
          </a:custGeom>
          <a:solidFill>
            <a:srgbClr val="7F7F7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5962650" y="3900488"/>
            <a:ext cx="215900" cy="495300"/>
          </a:xfrm>
          <a:custGeom>
            <a:rect b="b" l="l" r="r" t="t"/>
            <a:pathLst>
              <a:path extrusionOk="0" h="312" w="136">
                <a:moveTo>
                  <a:pt x="11" y="49"/>
                </a:moveTo>
                <a:lnTo>
                  <a:pt x="11" y="51"/>
                </a:lnTo>
                <a:lnTo>
                  <a:pt x="11" y="55"/>
                </a:lnTo>
                <a:lnTo>
                  <a:pt x="11" y="58"/>
                </a:lnTo>
                <a:lnTo>
                  <a:pt x="11" y="62"/>
                </a:lnTo>
                <a:lnTo>
                  <a:pt x="11" y="66"/>
                </a:lnTo>
                <a:lnTo>
                  <a:pt x="11" y="70"/>
                </a:lnTo>
                <a:lnTo>
                  <a:pt x="10" y="75"/>
                </a:lnTo>
                <a:lnTo>
                  <a:pt x="10" y="78"/>
                </a:lnTo>
                <a:lnTo>
                  <a:pt x="10" y="82"/>
                </a:lnTo>
                <a:lnTo>
                  <a:pt x="9" y="87"/>
                </a:lnTo>
                <a:lnTo>
                  <a:pt x="9" y="91"/>
                </a:lnTo>
                <a:lnTo>
                  <a:pt x="9" y="95"/>
                </a:lnTo>
                <a:lnTo>
                  <a:pt x="8" y="98"/>
                </a:lnTo>
                <a:lnTo>
                  <a:pt x="8" y="101"/>
                </a:lnTo>
                <a:lnTo>
                  <a:pt x="8" y="103"/>
                </a:lnTo>
                <a:lnTo>
                  <a:pt x="8" y="105"/>
                </a:lnTo>
                <a:lnTo>
                  <a:pt x="8" y="107"/>
                </a:lnTo>
                <a:lnTo>
                  <a:pt x="8" y="109"/>
                </a:lnTo>
                <a:lnTo>
                  <a:pt x="7" y="111"/>
                </a:lnTo>
                <a:lnTo>
                  <a:pt x="7" y="113"/>
                </a:lnTo>
                <a:lnTo>
                  <a:pt x="7" y="115"/>
                </a:lnTo>
                <a:lnTo>
                  <a:pt x="6" y="117"/>
                </a:lnTo>
                <a:lnTo>
                  <a:pt x="6" y="119"/>
                </a:lnTo>
                <a:lnTo>
                  <a:pt x="5" y="121"/>
                </a:lnTo>
                <a:lnTo>
                  <a:pt x="4" y="125"/>
                </a:lnTo>
                <a:lnTo>
                  <a:pt x="3" y="127"/>
                </a:lnTo>
                <a:lnTo>
                  <a:pt x="2" y="130"/>
                </a:lnTo>
                <a:lnTo>
                  <a:pt x="1" y="131"/>
                </a:lnTo>
                <a:lnTo>
                  <a:pt x="0" y="132"/>
                </a:lnTo>
                <a:lnTo>
                  <a:pt x="0" y="133"/>
                </a:lnTo>
                <a:lnTo>
                  <a:pt x="0" y="134"/>
                </a:lnTo>
                <a:lnTo>
                  <a:pt x="1" y="136"/>
                </a:lnTo>
                <a:lnTo>
                  <a:pt x="2" y="138"/>
                </a:lnTo>
                <a:lnTo>
                  <a:pt x="4" y="141"/>
                </a:lnTo>
                <a:lnTo>
                  <a:pt x="5" y="143"/>
                </a:lnTo>
                <a:lnTo>
                  <a:pt x="7" y="147"/>
                </a:lnTo>
                <a:lnTo>
                  <a:pt x="10" y="150"/>
                </a:lnTo>
                <a:lnTo>
                  <a:pt x="11" y="153"/>
                </a:lnTo>
                <a:lnTo>
                  <a:pt x="13" y="156"/>
                </a:lnTo>
                <a:lnTo>
                  <a:pt x="16" y="159"/>
                </a:lnTo>
                <a:lnTo>
                  <a:pt x="18" y="162"/>
                </a:lnTo>
                <a:lnTo>
                  <a:pt x="19" y="165"/>
                </a:lnTo>
                <a:lnTo>
                  <a:pt x="21" y="167"/>
                </a:lnTo>
                <a:lnTo>
                  <a:pt x="22" y="169"/>
                </a:lnTo>
                <a:lnTo>
                  <a:pt x="23" y="170"/>
                </a:lnTo>
                <a:lnTo>
                  <a:pt x="86" y="222"/>
                </a:lnTo>
                <a:lnTo>
                  <a:pt x="102" y="298"/>
                </a:lnTo>
                <a:lnTo>
                  <a:pt x="129" y="302"/>
                </a:lnTo>
                <a:lnTo>
                  <a:pt x="129" y="303"/>
                </a:lnTo>
                <a:lnTo>
                  <a:pt x="130" y="303"/>
                </a:lnTo>
                <a:lnTo>
                  <a:pt x="130" y="304"/>
                </a:lnTo>
                <a:lnTo>
                  <a:pt x="131" y="305"/>
                </a:lnTo>
                <a:lnTo>
                  <a:pt x="132" y="306"/>
                </a:lnTo>
                <a:lnTo>
                  <a:pt x="132" y="307"/>
                </a:lnTo>
                <a:lnTo>
                  <a:pt x="134" y="309"/>
                </a:lnTo>
                <a:lnTo>
                  <a:pt x="134" y="310"/>
                </a:lnTo>
                <a:lnTo>
                  <a:pt x="135" y="311"/>
                </a:lnTo>
                <a:lnTo>
                  <a:pt x="134" y="311"/>
                </a:lnTo>
                <a:lnTo>
                  <a:pt x="133" y="310"/>
                </a:lnTo>
                <a:lnTo>
                  <a:pt x="129" y="307"/>
                </a:lnTo>
                <a:lnTo>
                  <a:pt x="128" y="303"/>
                </a:lnTo>
                <a:lnTo>
                  <a:pt x="126" y="299"/>
                </a:lnTo>
                <a:lnTo>
                  <a:pt x="124" y="294"/>
                </a:lnTo>
                <a:lnTo>
                  <a:pt x="123" y="288"/>
                </a:lnTo>
                <a:lnTo>
                  <a:pt x="121" y="283"/>
                </a:lnTo>
                <a:lnTo>
                  <a:pt x="119" y="276"/>
                </a:lnTo>
                <a:lnTo>
                  <a:pt x="117" y="269"/>
                </a:lnTo>
                <a:lnTo>
                  <a:pt x="115" y="262"/>
                </a:lnTo>
                <a:lnTo>
                  <a:pt x="114" y="256"/>
                </a:lnTo>
                <a:lnTo>
                  <a:pt x="112" y="249"/>
                </a:lnTo>
                <a:lnTo>
                  <a:pt x="111" y="242"/>
                </a:lnTo>
                <a:lnTo>
                  <a:pt x="110" y="236"/>
                </a:lnTo>
                <a:lnTo>
                  <a:pt x="109" y="231"/>
                </a:lnTo>
                <a:lnTo>
                  <a:pt x="109" y="226"/>
                </a:lnTo>
                <a:lnTo>
                  <a:pt x="109" y="222"/>
                </a:lnTo>
                <a:lnTo>
                  <a:pt x="110" y="218"/>
                </a:lnTo>
                <a:lnTo>
                  <a:pt x="111" y="214"/>
                </a:lnTo>
                <a:lnTo>
                  <a:pt x="112" y="210"/>
                </a:lnTo>
                <a:lnTo>
                  <a:pt x="113" y="206"/>
                </a:lnTo>
                <a:lnTo>
                  <a:pt x="114" y="202"/>
                </a:lnTo>
                <a:lnTo>
                  <a:pt x="115" y="199"/>
                </a:lnTo>
                <a:lnTo>
                  <a:pt x="115" y="194"/>
                </a:lnTo>
                <a:lnTo>
                  <a:pt x="115" y="191"/>
                </a:lnTo>
                <a:lnTo>
                  <a:pt x="115" y="187"/>
                </a:lnTo>
                <a:lnTo>
                  <a:pt x="114" y="183"/>
                </a:lnTo>
                <a:lnTo>
                  <a:pt x="113" y="181"/>
                </a:lnTo>
                <a:lnTo>
                  <a:pt x="112" y="178"/>
                </a:lnTo>
                <a:lnTo>
                  <a:pt x="111" y="175"/>
                </a:lnTo>
                <a:lnTo>
                  <a:pt x="109" y="172"/>
                </a:lnTo>
                <a:lnTo>
                  <a:pt x="107" y="170"/>
                </a:lnTo>
                <a:lnTo>
                  <a:pt x="104" y="168"/>
                </a:lnTo>
                <a:lnTo>
                  <a:pt x="102" y="166"/>
                </a:lnTo>
                <a:lnTo>
                  <a:pt x="100" y="164"/>
                </a:lnTo>
                <a:lnTo>
                  <a:pt x="97" y="161"/>
                </a:lnTo>
                <a:lnTo>
                  <a:pt x="95" y="159"/>
                </a:lnTo>
                <a:lnTo>
                  <a:pt x="92" y="157"/>
                </a:lnTo>
                <a:lnTo>
                  <a:pt x="91" y="154"/>
                </a:lnTo>
                <a:lnTo>
                  <a:pt x="89" y="152"/>
                </a:lnTo>
                <a:lnTo>
                  <a:pt x="88" y="150"/>
                </a:lnTo>
                <a:lnTo>
                  <a:pt x="88" y="147"/>
                </a:lnTo>
                <a:lnTo>
                  <a:pt x="87" y="145"/>
                </a:lnTo>
                <a:lnTo>
                  <a:pt x="87" y="143"/>
                </a:lnTo>
                <a:lnTo>
                  <a:pt x="87" y="141"/>
                </a:lnTo>
                <a:lnTo>
                  <a:pt x="88" y="138"/>
                </a:lnTo>
                <a:lnTo>
                  <a:pt x="89" y="136"/>
                </a:lnTo>
                <a:lnTo>
                  <a:pt x="90" y="134"/>
                </a:lnTo>
                <a:lnTo>
                  <a:pt x="92" y="131"/>
                </a:lnTo>
                <a:lnTo>
                  <a:pt x="94" y="130"/>
                </a:lnTo>
                <a:lnTo>
                  <a:pt x="95" y="129"/>
                </a:lnTo>
                <a:lnTo>
                  <a:pt x="96" y="128"/>
                </a:lnTo>
                <a:lnTo>
                  <a:pt x="97" y="126"/>
                </a:lnTo>
                <a:lnTo>
                  <a:pt x="98" y="124"/>
                </a:lnTo>
                <a:lnTo>
                  <a:pt x="99" y="122"/>
                </a:lnTo>
                <a:lnTo>
                  <a:pt x="100" y="120"/>
                </a:lnTo>
                <a:lnTo>
                  <a:pt x="101" y="117"/>
                </a:lnTo>
                <a:lnTo>
                  <a:pt x="101" y="115"/>
                </a:lnTo>
                <a:lnTo>
                  <a:pt x="102" y="113"/>
                </a:lnTo>
                <a:lnTo>
                  <a:pt x="103" y="110"/>
                </a:lnTo>
                <a:lnTo>
                  <a:pt x="104" y="105"/>
                </a:lnTo>
                <a:lnTo>
                  <a:pt x="105" y="103"/>
                </a:lnTo>
                <a:lnTo>
                  <a:pt x="105" y="101"/>
                </a:lnTo>
                <a:lnTo>
                  <a:pt x="105" y="99"/>
                </a:lnTo>
                <a:lnTo>
                  <a:pt x="106" y="97"/>
                </a:lnTo>
                <a:lnTo>
                  <a:pt x="106" y="95"/>
                </a:lnTo>
                <a:lnTo>
                  <a:pt x="106" y="92"/>
                </a:lnTo>
                <a:lnTo>
                  <a:pt x="107" y="89"/>
                </a:lnTo>
                <a:lnTo>
                  <a:pt x="108" y="85"/>
                </a:lnTo>
                <a:lnTo>
                  <a:pt x="109" y="81"/>
                </a:lnTo>
                <a:lnTo>
                  <a:pt x="110" y="77"/>
                </a:lnTo>
                <a:lnTo>
                  <a:pt x="111" y="72"/>
                </a:lnTo>
                <a:lnTo>
                  <a:pt x="113" y="67"/>
                </a:lnTo>
                <a:lnTo>
                  <a:pt x="114" y="62"/>
                </a:lnTo>
                <a:lnTo>
                  <a:pt x="116" y="57"/>
                </a:lnTo>
                <a:lnTo>
                  <a:pt x="118" y="53"/>
                </a:lnTo>
                <a:lnTo>
                  <a:pt x="119" y="48"/>
                </a:lnTo>
                <a:lnTo>
                  <a:pt x="121" y="45"/>
                </a:lnTo>
                <a:lnTo>
                  <a:pt x="123" y="41"/>
                </a:lnTo>
                <a:lnTo>
                  <a:pt x="124" y="38"/>
                </a:lnTo>
                <a:lnTo>
                  <a:pt x="125" y="36"/>
                </a:lnTo>
                <a:lnTo>
                  <a:pt x="126" y="35"/>
                </a:lnTo>
                <a:lnTo>
                  <a:pt x="127" y="33"/>
                </a:lnTo>
                <a:lnTo>
                  <a:pt x="127" y="32"/>
                </a:lnTo>
                <a:lnTo>
                  <a:pt x="127" y="31"/>
                </a:lnTo>
                <a:lnTo>
                  <a:pt x="126" y="29"/>
                </a:lnTo>
                <a:lnTo>
                  <a:pt x="125" y="28"/>
                </a:lnTo>
                <a:lnTo>
                  <a:pt x="124" y="27"/>
                </a:lnTo>
                <a:lnTo>
                  <a:pt x="122" y="26"/>
                </a:lnTo>
                <a:lnTo>
                  <a:pt x="121" y="26"/>
                </a:lnTo>
                <a:lnTo>
                  <a:pt x="119" y="26"/>
                </a:lnTo>
                <a:lnTo>
                  <a:pt x="117" y="26"/>
                </a:lnTo>
                <a:lnTo>
                  <a:pt x="115" y="26"/>
                </a:lnTo>
                <a:lnTo>
                  <a:pt x="113" y="26"/>
                </a:lnTo>
                <a:lnTo>
                  <a:pt x="112" y="26"/>
                </a:lnTo>
                <a:lnTo>
                  <a:pt x="111" y="27"/>
                </a:lnTo>
                <a:lnTo>
                  <a:pt x="110" y="28"/>
                </a:lnTo>
                <a:lnTo>
                  <a:pt x="107" y="33"/>
                </a:lnTo>
                <a:lnTo>
                  <a:pt x="106" y="38"/>
                </a:lnTo>
                <a:lnTo>
                  <a:pt x="104" y="44"/>
                </a:lnTo>
                <a:lnTo>
                  <a:pt x="102" y="49"/>
                </a:lnTo>
                <a:lnTo>
                  <a:pt x="101" y="55"/>
                </a:lnTo>
                <a:lnTo>
                  <a:pt x="101" y="61"/>
                </a:lnTo>
                <a:lnTo>
                  <a:pt x="100" y="66"/>
                </a:lnTo>
                <a:lnTo>
                  <a:pt x="99" y="72"/>
                </a:lnTo>
                <a:lnTo>
                  <a:pt x="99" y="77"/>
                </a:lnTo>
                <a:lnTo>
                  <a:pt x="98" y="82"/>
                </a:lnTo>
                <a:lnTo>
                  <a:pt x="97" y="87"/>
                </a:lnTo>
                <a:lnTo>
                  <a:pt x="97" y="91"/>
                </a:lnTo>
                <a:lnTo>
                  <a:pt x="96" y="96"/>
                </a:lnTo>
                <a:lnTo>
                  <a:pt x="96" y="99"/>
                </a:lnTo>
                <a:lnTo>
                  <a:pt x="95" y="103"/>
                </a:lnTo>
                <a:lnTo>
                  <a:pt x="94" y="105"/>
                </a:lnTo>
                <a:lnTo>
                  <a:pt x="93" y="108"/>
                </a:lnTo>
                <a:lnTo>
                  <a:pt x="90" y="112"/>
                </a:lnTo>
                <a:lnTo>
                  <a:pt x="88" y="114"/>
                </a:lnTo>
                <a:lnTo>
                  <a:pt x="87" y="116"/>
                </a:lnTo>
                <a:lnTo>
                  <a:pt x="85" y="118"/>
                </a:lnTo>
                <a:lnTo>
                  <a:pt x="84" y="120"/>
                </a:lnTo>
                <a:lnTo>
                  <a:pt x="82" y="121"/>
                </a:lnTo>
                <a:lnTo>
                  <a:pt x="80" y="125"/>
                </a:lnTo>
                <a:lnTo>
                  <a:pt x="78" y="128"/>
                </a:lnTo>
                <a:lnTo>
                  <a:pt x="77" y="129"/>
                </a:lnTo>
                <a:lnTo>
                  <a:pt x="76" y="132"/>
                </a:lnTo>
                <a:lnTo>
                  <a:pt x="75" y="133"/>
                </a:lnTo>
                <a:lnTo>
                  <a:pt x="74" y="135"/>
                </a:lnTo>
                <a:lnTo>
                  <a:pt x="72" y="137"/>
                </a:lnTo>
                <a:lnTo>
                  <a:pt x="70" y="138"/>
                </a:lnTo>
                <a:lnTo>
                  <a:pt x="68" y="139"/>
                </a:lnTo>
                <a:lnTo>
                  <a:pt x="66" y="140"/>
                </a:lnTo>
                <a:lnTo>
                  <a:pt x="63" y="140"/>
                </a:lnTo>
                <a:lnTo>
                  <a:pt x="60" y="140"/>
                </a:lnTo>
                <a:lnTo>
                  <a:pt x="58" y="140"/>
                </a:lnTo>
                <a:lnTo>
                  <a:pt x="56" y="139"/>
                </a:lnTo>
                <a:lnTo>
                  <a:pt x="54" y="138"/>
                </a:lnTo>
                <a:lnTo>
                  <a:pt x="52" y="136"/>
                </a:lnTo>
                <a:lnTo>
                  <a:pt x="51" y="135"/>
                </a:lnTo>
                <a:lnTo>
                  <a:pt x="50" y="133"/>
                </a:lnTo>
                <a:lnTo>
                  <a:pt x="50" y="130"/>
                </a:lnTo>
                <a:lnTo>
                  <a:pt x="50" y="129"/>
                </a:lnTo>
                <a:lnTo>
                  <a:pt x="51" y="126"/>
                </a:lnTo>
                <a:lnTo>
                  <a:pt x="52" y="123"/>
                </a:lnTo>
                <a:lnTo>
                  <a:pt x="53" y="120"/>
                </a:lnTo>
                <a:lnTo>
                  <a:pt x="54" y="117"/>
                </a:lnTo>
                <a:lnTo>
                  <a:pt x="55" y="113"/>
                </a:lnTo>
                <a:lnTo>
                  <a:pt x="55" y="109"/>
                </a:lnTo>
                <a:lnTo>
                  <a:pt x="55" y="104"/>
                </a:lnTo>
                <a:lnTo>
                  <a:pt x="55" y="100"/>
                </a:lnTo>
                <a:lnTo>
                  <a:pt x="55" y="95"/>
                </a:lnTo>
                <a:lnTo>
                  <a:pt x="54" y="90"/>
                </a:lnTo>
                <a:lnTo>
                  <a:pt x="54" y="86"/>
                </a:lnTo>
                <a:lnTo>
                  <a:pt x="54" y="81"/>
                </a:lnTo>
                <a:lnTo>
                  <a:pt x="54" y="78"/>
                </a:lnTo>
                <a:lnTo>
                  <a:pt x="54" y="74"/>
                </a:lnTo>
                <a:lnTo>
                  <a:pt x="54" y="71"/>
                </a:lnTo>
                <a:lnTo>
                  <a:pt x="55" y="68"/>
                </a:lnTo>
                <a:lnTo>
                  <a:pt x="55" y="65"/>
                </a:lnTo>
                <a:lnTo>
                  <a:pt x="56" y="61"/>
                </a:lnTo>
                <a:lnTo>
                  <a:pt x="56" y="57"/>
                </a:lnTo>
                <a:lnTo>
                  <a:pt x="57" y="52"/>
                </a:lnTo>
                <a:lnTo>
                  <a:pt x="58" y="48"/>
                </a:lnTo>
                <a:lnTo>
                  <a:pt x="59" y="43"/>
                </a:lnTo>
                <a:lnTo>
                  <a:pt x="60" y="38"/>
                </a:lnTo>
                <a:lnTo>
                  <a:pt x="61" y="33"/>
                </a:lnTo>
                <a:lnTo>
                  <a:pt x="62" y="29"/>
                </a:lnTo>
                <a:lnTo>
                  <a:pt x="63" y="25"/>
                </a:lnTo>
                <a:lnTo>
                  <a:pt x="64" y="22"/>
                </a:lnTo>
                <a:lnTo>
                  <a:pt x="64" y="18"/>
                </a:lnTo>
                <a:lnTo>
                  <a:pt x="65" y="15"/>
                </a:lnTo>
                <a:lnTo>
                  <a:pt x="66" y="12"/>
                </a:lnTo>
                <a:lnTo>
                  <a:pt x="66" y="10"/>
                </a:lnTo>
                <a:lnTo>
                  <a:pt x="66" y="9"/>
                </a:lnTo>
                <a:lnTo>
                  <a:pt x="67" y="9"/>
                </a:lnTo>
                <a:lnTo>
                  <a:pt x="66" y="8"/>
                </a:lnTo>
                <a:lnTo>
                  <a:pt x="66" y="7"/>
                </a:lnTo>
                <a:lnTo>
                  <a:pt x="66" y="6"/>
                </a:lnTo>
                <a:lnTo>
                  <a:pt x="65" y="5"/>
                </a:lnTo>
                <a:lnTo>
                  <a:pt x="63" y="3"/>
                </a:lnTo>
                <a:lnTo>
                  <a:pt x="62" y="2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1"/>
                </a:lnTo>
                <a:lnTo>
                  <a:pt x="56" y="1"/>
                </a:lnTo>
                <a:lnTo>
                  <a:pt x="56" y="2"/>
                </a:lnTo>
                <a:lnTo>
                  <a:pt x="54" y="4"/>
                </a:lnTo>
                <a:lnTo>
                  <a:pt x="53" y="6"/>
                </a:lnTo>
                <a:lnTo>
                  <a:pt x="51" y="9"/>
                </a:lnTo>
                <a:lnTo>
                  <a:pt x="50" y="12"/>
                </a:lnTo>
                <a:lnTo>
                  <a:pt x="48" y="16"/>
                </a:lnTo>
                <a:lnTo>
                  <a:pt x="48" y="21"/>
                </a:lnTo>
                <a:lnTo>
                  <a:pt x="47" y="27"/>
                </a:lnTo>
                <a:lnTo>
                  <a:pt x="46" y="34"/>
                </a:lnTo>
                <a:lnTo>
                  <a:pt x="46" y="41"/>
                </a:lnTo>
                <a:lnTo>
                  <a:pt x="46" y="49"/>
                </a:lnTo>
                <a:lnTo>
                  <a:pt x="45" y="57"/>
                </a:lnTo>
                <a:lnTo>
                  <a:pt x="45" y="65"/>
                </a:lnTo>
                <a:lnTo>
                  <a:pt x="45" y="73"/>
                </a:lnTo>
                <a:lnTo>
                  <a:pt x="45" y="79"/>
                </a:lnTo>
                <a:lnTo>
                  <a:pt x="45" y="86"/>
                </a:lnTo>
                <a:lnTo>
                  <a:pt x="44" y="93"/>
                </a:lnTo>
                <a:lnTo>
                  <a:pt x="44" y="98"/>
                </a:lnTo>
                <a:lnTo>
                  <a:pt x="44" y="102"/>
                </a:lnTo>
                <a:lnTo>
                  <a:pt x="43" y="105"/>
                </a:lnTo>
                <a:lnTo>
                  <a:pt x="43" y="108"/>
                </a:lnTo>
                <a:lnTo>
                  <a:pt x="42" y="111"/>
                </a:lnTo>
                <a:lnTo>
                  <a:pt x="42" y="113"/>
                </a:lnTo>
                <a:lnTo>
                  <a:pt x="41" y="115"/>
                </a:lnTo>
                <a:lnTo>
                  <a:pt x="40" y="117"/>
                </a:lnTo>
                <a:lnTo>
                  <a:pt x="39" y="119"/>
                </a:lnTo>
                <a:lnTo>
                  <a:pt x="38" y="121"/>
                </a:lnTo>
                <a:lnTo>
                  <a:pt x="37" y="123"/>
                </a:lnTo>
                <a:lnTo>
                  <a:pt x="36" y="125"/>
                </a:lnTo>
                <a:lnTo>
                  <a:pt x="35" y="127"/>
                </a:lnTo>
                <a:lnTo>
                  <a:pt x="35" y="129"/>
                </a:lnTo>
                <a:lnTo>
                  <a:pt x="34" y="131"/>
                </a:lnTo>
                <a:lnTo>
                  <a:pt x="34" y="134"/>
                </a:lnTo>
                <a:lnTo>
                  <a:pt x="34" y="137"/>
                </a:lnTo>
                <a:lnTo>
                  <a:pt x="34" y="141"/>
                </a:lnTo>
                <a:lnTo>
                  <a:pt x="35" y="145"/>
                </a:lnTo>
                <a:lnTo>
                  <a:pt x="35" y="147"/>
                </a:lnTo>
                <a:lnTo>
                  <a:pt x="34" y="148"/>
                </a:lnTo>
                <a:lnTo>
                  <a:pt x="34" y="149"/>
                </a:lnTo>
                <a:lnTo>
                  <a:pt x="34" y="150"/>
                </a:lnTo>
                <a:lnTo>
                  <a:pt x="33" y="151"/>
                </a:lnTo>
                <a:lnTo>
                  <a:pt x="32" y="151"/>
                </a:lnTo>
                <a:lnTo>
                  <a:pt x="30" y="151"/>
                </a:lnTo>
                <a:lnTo>
                  <a:pt x="29" y="151"/>
                </a:lnTo>
                <a:lnTo>
                  <a:pt x="28" y="150"/>
                </a:lnTo>
                <a:lnTo>
                  <a:pt x="27" y="149"/>
                </a:lnTo>
                <a:lnTo>
                  <a:pt x="25" y="148"/>
                </a:lnTo>
                <a:lnTo>
                  <a:pt x="24" y="147"/>
                </a:lnTo>
                <a:lnTo>
                  <a:pt x="22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39"/>
                </a:lnTo>
                <a:lnTo>
                  <a:pt x="17" y="138"/>
                </a:lnTo>
                <a:lnTo>
                  <a:pt x="16" y="137"/>
                </a:lnTo>
                <a:lnTo>
                  <a:pt x="15" y="137"/>
                </a:lnTo>
                <a:lnTo>
                  <a:pt x="14" y="136"/>
                </a:lnTo>
                <a:lnTo>
                  <a:pt x="13" y="135"/>
                </a:lnTo>
                <a:lnTo>
                  <a:pt x="12" y="134"/>
                </a:lnTo>
                <a:lnTo>
                  <a:pt x="11" y="134"/>
                </a:lnTo>
                <a:lnTo>
                  <a:pt x="11" y="133"/>
                </a:lnTo>
                <a:lnTo>
                  <a:pt x="11" y="132"/>
                </a:lnTo>
                <a:lnTo>
                  <a:pt x="11" y="131"/>
                </a:lnTo>
                <a:lnTo>
                  <a:pt x="12" y="131"/>
                </a:lnTo>
                <a:lnTo>
                  <a:pt x="13" y="130"/>
                </a:lnTo>
                <a:lnTo>
                  <a:pt x="15" y="130"/>
                </a:lnTo>
                <a:lnTo>
                  <a:pt x="16" y="129"/>
                </a:lnTo>
                <a:lnTo>
                  <a:pt x="17" y="126"/>
                </a:lnTo>
                <a:lnTo>
                  <a:pt x="17" y="123"/>
                </a:lnTo>
                <a:lnTo>
                  <a:pt x="18" y="120"/>
                </a:lnTo>
                <a:lnTo>
                  <a:pt x="19" y="115"/>
                </a:lnTo>
                <a:lnTo>
                  <a:pt x="19" y="111"/>
                </a:lnTo>
                <a:lnTo>
                  <a:pt x="20" y="105"/>
                </a:lnTo>
                <a:lnTo>
                  <a:pt x="21" y="100"/>
                </a:lnTo>
                <a:lnTo>
                  <a:pt x="21" y="95"/>
                </a:lnTo>
                <a:lnTo>
                  <a:pt x="22" y="89"/>
                </a:lnTo>
                <a:lnTo>
                  <a:pt x="22" y="84"/>
                </a:lnTo>
                <a:lnTo>
                  <a:pt x="23" y="79"/>
                </a:lnTo>
                <a:lnTo>
                  <a:pt x="23" y="75"/>
                </a:lnTo>
                <a:lnTo>
                  <a:pt x="23" y="71"/>
                </a:lnTo>
                <a:lnTo>
                  <a:pt x="23" y="68"/>
                </a:lnTo>
                <a:lnTo>
                  <a:pt x="23" y="65"/>
                </a:lnTo>
                <a:lnTo>
                  <a:pt x="23" y="64"/>
                </a:lnTo>
                <a:lnTo>
                  <a:pt x="22" y="62"/>
                </a:lnTo>
                <a:lnTo>
                  <a:pt x="21" y="60"/>
                </a:lnTo>
                <a:lnTo>
                  <a:pt x="20" y="58"/>
                </a:lnTo>
                <a:lnTo>
                  <a:pt x="19" y="56"/>
                </a:lnTo>
                <a:lnTo>
                  <a:pt x="19" y="54"/>
                </a:lnTo>
                <a:lnTo>
                  <a:pt x="18" y="53"/>
                </a:lnTo>
                <a:lnTo>
                  <a:pt x="17" y="51"/>
                </a:lnTo>
                <a:lnTo>
                  <a:pt x="16" y="49"/>
                </a:lnTo>
                <a:lnTo>
                  <a:pt x="16" y="48"/>
                </a:lnTo>
                <a:lnTo>
                  <a:pt x="15" y="47"/>
                </a:lnTo>
                <a:lnTo>
                  <a:pt x="14" y="47"/>
                </a:lnTo>
                <a:lnTo>
                  <a:pt x="13" y="47"/>
                </a:lnTo>
                <a:lnTo>
                  <a:pt x="12" y="48"/>
                </a:lnTo>
                <a:lnTo>
                  <a:pt x="11" y="49"/>
                </a:lnTo>
              </a:path>
            </a:pathLst>
          </a:custGeom>
          <a:solidFill>
            <a:srgbClr val="B266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6477000" y="4324350"/>
            <a:ext cx="244475" cy="768350"/>
          </a:xfrm>
          <a:custGeom>
            <a:rect b="b" l="l" r="r" t="t"/>
            <a:pathLst>
              <a:path extrusionOk="0" h="484" w="154">
                <a:moveTo>
                  <a:pt x="0" y="0"/>
                </a:moveTo>
                <a:lnTo>
                  <a:pt x="20" y="4"/>
                </a:lnTo>
                <a:lnTo>
                  <a:pt x="21" y="17"/>
                </a:lnTo>
                <a:lnTo>
                  <a:pt x="23" y="32"/>
                </a:lnTo>
                <a:lnTo>
                  <a:pt x="25" y="49"/>
                </a:lnTo>
                <a:lnTo>
                  <a:pt x="29" y="67"/>
                </a:lnTo>
                <a:lnTo>
                  <a:pt x="32" y="87"/>
                </a:lnTo>
                <a:lnTo>
                  <a:pt x="36" y="108"/>
                </a:lnTo>
                <a:lnTo>
                  <a:pt x="40" y="128"/>
                </a:lnTo>
                <a:lnTo>
                  <a:pt x="44" y="149"/>
                </a:lnTo>
                <a:lnTo>
                  <a:pt x="49" y="170"/>
                </a:lnTo>
                <a:lnTo>
                  <a:pt x="54" y="190"/>
                </a:lnTo>
                <a:lnTo>
                  <a:pt x="58" y="208"/>
                </a:lnTo>
                <a:lnTo>
                  <a:pt x="62" y="225"/>
                </a:lnTo>
                <a:lnTo>
                  <a:pt x="66" y="241"/>
                </a:lnTo>
                <a:lnTo>
                  <a:pt x="69" y="254"/>
                </a:lnTo>
                <a:lnTo>
                  <a:pt x="72" y="265"/>
                </a:lnTo>
                <a:lnTo>
                  <a:pt x="75" y="272"/>
                </a:lnTo>
                <a:lnTo>
                  <a:pt x="79" y="282"/>
                </a:lnTo>
                <a:lnTo>
                  <a:pt x="84" y="293"/>
                </a:lnTo>
                <a:lnTo>
                  <a:pt x="89" y="305"/>
                </a:lnTo>
                <a:lnTo>
                  <a:pt x="94" y="318"/>
                </a:lnTo>
                <a:lnTo>
                  <a:pt x="100" y="332"/>
                </a:lnTo>
                <a:lnTo>
                  <a:pt x="106" y="346"/>
                </a:lnTo>
                <a:lnTo>
                  <a:pt x="112" y="361"/>
                </a:lnTo>
                <a:lnTo>
                  <a:pt x="117" y="374"/>
                </a:lnTo>
                <a:lnTo>
                  <a:pt x="123" y="388"/>
                </a:lnTo>
                <a:lnTo>
                  <a:pt x="128" y="401"/>
                </a:lnTo>
                <a:lnTo>
                  <a:pt x="133" y="413"/>
                </a:lnTo>
                <a:lnTo>
                  <a:pt x="138" y="425"/>
                </a:lnTo>
                <a:lnTo>
                  <a:pt x="142" y="435"/>
                </a:lnTo>
                <a:lnTo>
                  <a:pt x="145" y="443"/>
                </a:lnTo>
                <a:lnTo>
                  <a:pt x="148" y="449"/>
                </a:lnTo>
                <a:lnTo>
                  <a:pt x="150" y="454"/>
                </a:lnTo>
                <a:lnTo>
                  <a:pt x="152" y="458"/>
                </a:lnTo>
                <a:lnTo>
                  <a:pt x="153" y="462"/>
                </a:lnTo>
                <a:lnTo>
                  <a:pt x="153" y="465"/>
                </a:lnTo>
                <a:lnTo>
                  <a:pt x="152" y="467"/>
                </a:lnTo>
                <a:lnTo>
                  <a:pt x="151" y="470"/>
                </a:lnTo>
                <a:lnTo>
                  <a:pt x="149" y="472"/>
                </a:lnTo>
                <a:lnTo>
                  <a:pt x="147" y="475"/>
                </a:lnTo>
                <a:lnTo>
                  <a:pt x="144" y="476"/>
                </a:lnTo>
                <a:lnTo>
                  <a:pt x="142" y="478"/>
                </a:lnTo>
                <a:lnTo>
                  <a:pt x="140" y="479"/>
                </a:lnTo>
                <a:lnTo>
                  <a:pt x="138" y="481"/>
                </a:lnTo>
                <a:lnTo>
                  <a:pt x="135" y="481"/>
                </a:lnTo>
                <a:lnTo>
                  <a:pt x="133" y="482"/>
                </a:lnTo>
                <a:lnTo>
                  <a:pt x="132" y="483"/>
                </a:lnTo>
                <a:lnTo>
                  <a:pt x="131" y="483"/>
                </a:lnTo>
                <a:lnTo>
                  <a:pt x="125" y="466"/>
                </a:lnTo>
                <a:lnTo>
                  <a:pt x="119" y="451"/>
                </a:lnTo>
                <a:lnTo>
                  <a:pt x="114" y="436"/>
                </a:lnTo>
                <a:lnTo>
                  <a:pt x="108" y="421"/>
                </a:lnTo>
                <a:lnTo>
                  <a:pt x="102" y="407"/>
                </a:lnTo>
                <a:lnTo>
                  <a:pt x="96" y="394"/>
                </a:lnTo>
                <a:lnTo>
                  <a:pt x="90" y="381"/>
                </a:lnTo>
                <a:lnTo>
                  <a:pt x="85" y="368"/>
                </a:lnTo>
                <a:lnTo>
                  <a:pt x="80" y="357"/>
                </a:lnTo>
                <a:lnTo>
                  <a:pt x="74" y="345"/>
                </a:lnTo>
                <a:lnTo>
                  <a:pt x="69" y="334"/>
                </a:lnTo>
                <a:lnTo>
                  <a:pt x="64" y="323"/>
                </a:lnTo>
                <a:lnTo>
                  <a:pt x="61" y="313"/>
                </a:lnTo>
                <a:lnTo>
                  <a:pt x="57" y="303"/>
                </a:lnTo>
                <a:lnTo>
                  <a:pt x="54" y="293"/>
                </a:lnTo>
                <a:lnTo>
                  <a:pt x="51" y="284"/>
                </a:lnTo>
                <a:lnTo>
                  <a:pt x="49" y="274"/>
                </a:lnTo>
                <a:lnTo>
                  <a:pt x="46" y="261"/>
                </a:lnTo>
                <a:lnTo>
                  <a:pt x="43" y="245"/>
                </a:lnTo>
                <a:lnTo>
                  <a:pt x="40" y="228"/>
                </a:lnTo>
                <a:lnTo>
                  <a:pt x="37" y="209"/>
                </a:lnTo>
                <a:lnTo>
                  <a:pt x="33" y="190"/>
                </a:lnTo>
                <a:lnTo>
                  <a:pt x="29" y="168"/>
                </a:lnTo>
                <a:lnTo>
                  <a:pt x="26" y="147"/>
                </a:lnTo>
                <a:lnTo>
                  <a:pt x="22" y="125"/>
                </a:lnTo>
                <a:lnTo>
                  <a:pt x="18" y="104"/>
                </a:lnTo>
                <a:lnTo>
                  <a:pt x="14" y="84"/>
                </a:lnTo>
                <a:lnTo>
                  <a:pt x="12" y="63"/>
                </a:lnTo>
                <a:lnTo>
                  <a:pt x="8" y="45"/>
                </a:lnTo>
                <a:lnTo>
                  <a:pt x="5" y="28"/>
                </a:lnTo>
                <a:lnTo>
                  <a:pt x="3" y="13"/>
                </a:lnTo>
                <a:lnTo>
                  <a:pt x="0" y="0"/>
                </a:lnTo>
              </a:path>
            </a:pathLst>
          </a:custGeom>
          <a:solidFill>
            <a:srgbClr val="B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6619875" y="4121150"/>
            <a:ext cx="920750" cy="1501775"/>
          </a:xfrm>
          <a:custGeom>
            <a:rect b="b" l="l" r="r" t="t"/>
            <a:pathLst>
              <a:path extrusionOk="0" h="946" w="580">
                <a:moveTo>
                  <a:pt x="13" y="5"/>
                </a:moveTo>
                <a:lnTo>
                  <a:pt x="19" y="5"/>
                </a:lnTo>
                <a:lnTo>
                  <a:pt x="27" y="5"/>
                </a:lnTo>
                <a:lnTo>
                  <a:pt x="37" y="4"/>
                </a:lnTo>
                <a:lnTo>
                  <a:pt x="49" y="4"/>
                </a:lnTo>
                <a:lnTo>
                  <a:pt x="62" y="3"/>
                </a:lnTo>
                <a:lnTo>
                  <a:pt x="76" y="2"/>
                </a:lnTo>
                <a:lnTo>
                  <a:pt x="91" y="1"/>
                </a:lnTo>
                <a:lnTo>
                  <a:pt x="107" y="1"/>
                </a:lnTo>
                <a:lnTo>
                  <a:pt x="123" y="0"/>
                </a:lnTo>
                <a:lnTo>
                  <a:pt x="139" y="0"/>
                </a:lnTo>
                <a:lnTo>
                  <a:pt x="154" y="0"/>
                </a:lnTo>
                <a:lnTo>
                  <a:pt x="169" y="0"/>
                </a:lnTo>
                <a:lnTo>
                  <a:pt x="182" y="1"/>
                </a:lnTo>
                <a:lnTo>
                  <a:pt x="194" y="2"/>
                </a:lnTo>
                <a:lnTo>
                  <a:pt x="205" y="3"/>
                </a:lnTo>
                <a:lnTo>
                  <a:pt x="214" y="5"/>
                </a:lnTo>
                <a:lnTo>
                  <a:pt x="221" y="8"/>
                </a:lnTo>
                <a:lnTo>
                  <a:pt x="228" y="10"/>
                </a:lnTo>
                <a:lnTo>
                  <a:pt x="234" y="12"/>
                </a:lnTo>
                <a:lnTo>
                  <a:pt x="240" y="13"/>
                </a:lnTo>
                <a:lnTo>
                  <a:pt x="245" y="14"/>
                </a:lnTo>
                <a:lnTo>
                  <a:pt x="249" y="14"/>
                </a:lnTo>
                <a:lnTo>
                  <a:pt x="254" y="14"/>
                </a:lnTo>
                <a:lnTo>
                  <a:pt x="257" y="15"/>
                </a:lnTo>
                <a:lnTo>
                  <a:pt x="261" y="14"/>
                </a:lnTo>
                <a:lnTo>
                  <a:pt x="267" y="14"/>
                </a:lnTo>
                <a:lnTo>
                  <a:pt x="270" y="15"/>
                </a:lnTo>
                <a:lnTo>
                  <a:pt x="272" y="15"/>
                </a:lnTo>
                <a:lnTo>
                  <a:pt x="275" y="15"/>
                </a:lnTo>
                <a:lnTo>
                  <a:pt x="277" y="16"/>
                </a:lnTo>
                <a:lnTo>
                  <a:pt x="280" y="18"/>
                </a:lnTo>
                <a:lnTo>
                  <a:pt x="283" y="20"/>
                </a:lnTo>
                <a:lnTo>
                  <a:pt x="287" y="24"/>
                </a:lnTo>
                <a:lnTo>
                  <a:pt x="293" y="29"/>
                </a:lnTo>
                <a:lnTo>
                  <a:pt x="300" y="35"/>
                </a:lnTo>
                <a:lnTo>
                  <a:pt x="308" y="42"/>
                </a:lnTo>
                <a:lnTo>
                  <a:pt x="317" y="50"/>
                </a:lnTo>
                <a:lnTo>
                  <a:pt x="326" y="58"/>
                </a:lnTo>
                <a:lnTo>
                  <a:pt x="336" y="67"/>
                </a:lnTo>
                <a:lnTo>
                  <a:pt x="347" y="76"/>
                </a:lnTo>
                <a:lnTo>
                  <a:pt x="359" y="85"/>
                </a:lnTo>
                <a:lnTo>
                  <a:pt x="370" y="93"/>
                </a:lnTo>
                <a:lnTo>
                  <a:pt x="382" y="102"/>
                </a:lnTo>
                <a:lnTo>
                  <a:pt x="393" y="110"/>
                </a:lnTo>
                <a:lnTo>
                  <a:pt x="405" y="117"/>
                </a:lnTo>
                <a:lnTo>
                  <a:pt x="416" y="123"/>
                </a:lnTo>
                <a:lnTo>
                  <a:pt x="427" y="128"/>
                </a:lnTo>
                <a:lnTo>
                  <a:pt x="437" y="133"/>
                </a:lnTo>
                <a:lnTo>
                  <a:pt x="447" y="138"/>
                </a:lnTo>
                <a:lnTo>
                  <a:pt x="456" y="143"/>
                </a:lnTo>
                <a:lnTo>
                  <a:pt x="465" y="148"/>
                </a:lnTo>
                <a:lnTo>
                  <a:pt x="474" y="153"/>
                </a:lnTo>
                <a:lnTo>
                  <a:pt x="483" y="159"/>
                </a:lnTo>
                <a:lnTo>
                  <a:pt x="491" y="165"/>
                </a:lnTo>
                <a:lnTo>
                  <a:pt x="499" y="172"/>
                </a:lnTo>
                <a:lnTo>
                  <a:pt x="506" y="180"/>
                </a:lnTo>
                <a:lnTo>
                  <a:pt x="513" y="188"/>
                </a:lnTo>
                <a:lnTo>
                  <a:pt x="519" y="197"/>
                </a:lnTo>
                <a:lnTo>
                  <a:pt x="525" y="206"/>
                </a:lnTo>
                <a:lnTo>
                  <a:pt x="530" y="217"/>
                </a:lnTo>
                <a:lnTo>
                  <a:pt x="535" y="229"/>
                </a:lnTo>
                <a:lnTo>
                  <a:pt x="539" y="242"/>
                </a:lnTo>
                <a:lnTo>
                  <a:pt x="542" y="256"/>
                </a:lnTo>
                <a:lnTo>
                  <a:pt x="544" y="260"/>
                </a:lnTo>
                <a:lnTo>
                  <a:pt x="546" y="265"/>
                </a:lnTo>
                <a:lnTo>
                  <a:pt x="549" y="269"/>
                </a:lnTo>
                <a:lnTo>
                  <a:pt x="552" y="273"/>
                </a:lnTo>
                <a:lnTo>
                  <a:pt x="554" y="277"/>
                </a:lnTo>
                <a:lnTo>
                  <a:pt x="558" y="281"/>
                </a:lnTo>
                <a:lnTo>
                  <a:pt x="561" y="285"/>
                </a:lnTo>
                <a:lnTo>
                  <a:pt x="564" y="289"/>
                </a:lnTo>
                <a:lnTo>
                  <a:pt x="567" y="292"/>
                </a:lnTo>
                <a:lnTo>
                  <a:pt x="570" y="296"/>
                </a:lnTo>
                <a:lnTo>
                  <a:pt x="572" y="300"/>
                </a:lnTo>
                <a:lnTo>
                  <a:pt x="575" y="304"/>
                </a:lnTo>
                <a:lnTo>
                  <a:pt x="577" y="308"/>
                </a:lnTo>
                <a:lnTo>
                  <a:pt x="578" y="313"/>
                </a:lnTo>
                <a:lnTo>
                  <a:pt x="579" y="317"/>
                </a:lnTo>
                <a:lnTo>
                  <a:pt x="579" y="321"/>
                </a:lnTo>
                <a:lnTo>
                  <a:pt x="579" y="326"/>
                </a:lnTo>
                <a:lnTo>
                  <a:pt x="578" y="330"/>
                </a:lnTo>
                <a:lnTo>
                  <a:pt x="577" y="334"/>
                </a:lnTo>
                <a:lnTo>
                  <a:pt x="575" y="337"/>
                </a:lnTo>
                <a:lnTo>
                  <a:pt x="574" y="341"/>
                </a:lnTo>
                <a:lnTo>
                  <a:pt x="571" y="344"/>
                </a:lnTo>
                <a:lnTo>
                  <a:pt x="569" y="347"/>
                </a:lnTo>
                <a:lnTo>
                  <a:pt x="567" y="351"/>
                </a:lnTo>
                <a:lnTo>
                  <a:pt x="565" y="354"/>
                </a:lnTo>
                <a:lnTo>
                  <a:pt x="562" y="357"/>
                </a:lnTo>
                <a:lnTo>
                  <a:pt x="560" y="361"/>
                </a:lnTo>
                <a:lnTo>
                  <a:pt x="558" y="365"/>
                </a:lnTo>
                <a:lnTo>
                  <a:pt x="557" y="369"/>
                </a:lnTo>
                <a:lnTo>
                  <a:pt x="556" y="373"/>
                </a:lnTo>
                <a:lnTo>
                  <a:pt x="555" y="378"/>
                </a:lnTo>
                <a:lnTo>
                  <a:pt x="555" y="383"/>
                </a:lnTo>
                <a:lnTo>
                  <a:pt x="554" y="388"/>
                </a:lnTo>
                <a:lnTo>
                  <a:pt x="554" y="393"/>
                </a:lnTo>
                <a:lnTo>
                  <a:pt x="553" y="399"/>
                </a:lnTo>
                <a:lnTo>
                  <a:pt x="551" y="405"/>
                </a:lnTo>
                <a:lnTo>
                  <a:pt x="550" y="412"/>
                </a:lnTo>
                <a:lnTo>
                  <a:pt x="547" y="418"/>
                </a:lnTo>
                <a:lnTo>
                  <a:pt x="545" y="425"/>
                </a:lnTo>
                <a:lnTo>
                  <a:pt x="542" y="432"/>
                </a:lnTo>
                <a:lnTo>
                  <a:pt x="538" y="439"/>
                </a:lnTo>
                <a:lnTo>
                  <a:pt x="534" y="446"/>
                </a:lnTo>
                <a:lnTo>
                  <a:pt x="530" y="453"/>
                </a:lnTo>
                <a:lnTo>
                  <a:pt x="525" y="459"/>
                </a:lnTo>
                <a:lnTo>
                  <a:pt x="520" y="465"/>
                </a:lnTo>
                <a:lnTo>
                  <a:pt x="514" y="471"/>
                </a:lnTo>
                <a:lnTo>
                  <a:pt x="508" y="477"/>
                </a:lnTo>
                <a:lnTo>
                  <a:pt x="501" y="482"/>
                </a:lnTo>
                <a:lnTo>
                  <a:pt x="506" y="488"/>
                </a:lnTo>
                <a:lnTo>
                  <a:pt x="511" y="495"/>
                </a:lnTo>
                <a:lnTo>
                  <a:pt x="515" y="504"/>
                </a:lnTo>
                <a:lnTo>
                  <a:pt x="518" y="513"/>
                </a:lnTo>
                <a:lnTo>
                  <a:pt x="521" y="523"/>
                </a:lnTo>
                <a:lnTo>
                  <a:pt x="523" y="534"/>
                </a:lnTo>
                <a:lnTo>
                  <a:pt x="525" y="545"/>
                </a:lnTo>
                <a:lnTo>
                  <a:pt x="526" y="555"/>
                </a:lnTo>
                <a:lnTo>
                  <a:pt x="527" y="566"/>
                </a:lnTo>
                <a:lnTo>
                  <a:pt x="527" y="576"/>
                </a:lnTo>
                <a:lnTo>
                  <a:pt x="527" y="586"/>
                </a:lnTo>
                <a:lnTo>
                  <a:pt x="526" y="595"/>
                </a:lnTo>
                <a:lnTo>
                  <a:pt x="525" y="602"/>
                </a:lnTo>
                <a:lnTo>
                  <a:pt x="523" y="609"/>
                </a:lnTo>
                <a:lnTo>
                  <a:pt x="521" y="614"/>
                </a:lnTo>
                <a:lnTo>
                  <a:pt x="518" y="617"/>
                </a:lnTo>
                <a:lnTo>
                  <a:pt x="515" y="620"/>
                </a:lnTo>
                <a:lnTo>
                  <a:pt x="513" y="623"/>
                </a:lnTo>
                <a:lnTo>
                  <a:pt x="511" y="627"/>
                </a:lnTo>
                <a:lnTo>
                  <a:pt x="510" y="630"/>
                </a:lnTo>
                <a:lnTo>
                  <a:pt x="508" y="634"/>
                </a:lnTo>
                <a:lnTo>
                  <a:pt x="507" y="637"/>
                </a:lnTo>
                <a:lnTo>
                  <a:pt x="506" y="641"/>
                </a:lnTo>
                <a:lnTo>
                  <a:pt x="505" y="645"/>
                </a:lnTo>
                <a:lnTo>
                  <a:pt x="505" y="649"/>
                </a:lnTo>
                <a:lnTo>
                  <a:pt x="505" y="653"/>
                </a:lnTo>
                <a:lnTo>
                  <a:pt x="506" y="657"/>
                </a:lnTo>
                <a:lnTo>
                  <a:pt x="507" y="661"/>
                </a:lnTo>
                <a:lnTo>
                  <a:pt x="509" y="665"/>
                </a:lnTo>
                <a:lnTo>
                  <a:pt x="511" y="670"/>
                </a:lnTo>
                <a:lnTo>
                  <a:pt x="514" y="674"/>
                </a:lnTo>
                <a:lnTo>
                  <a:pt x="518" y="679"/>
                </a:lnTo>
                <a:lnTo>
                  <a:pt x="519" y="682"/>
                </a:lnTo>
                <a:lnTo>
                  <a:pt x="519" y="686"/>
                </a:lnTo>
                <a:lnTo>
                  <a:pt x="520" y="691"/>
                </a:lnTo>
                <a:lnTo>
                  <a:pt x="519" y="697"/>
                </a:lnTo>
                <a:lnTo>
                  <a:pt x="519" y="703"/>
                </a:lnTo>
                <a:lnTo>
                  <a:pt x="518" y="709"/>
                </a:lnTo>
                <a:lnTo>
                  <a:pt x="517" y="715"/>
                </a:lnTo>
                <a:lnTo>
                  <a:pt x="516" y="722"/>
                </a:lnTo>
                <a:lnTo>
                  <a:pt x="514" y="728"/>
                </a:lnTo>
                <a:lnTo>
                  <a:pt x="513" y="735"/>
                </a:lnTo>
                <a:lnTo>
                  <a:pt x="513" y="741"/>
                </a:lnTo>
                <a:lnTo>
                  <a:pt x="512" y="747"/>
                </a:lnTo>
                <a:lnTo>
                  <a:pt x="512" y="752"/>
                </a:lnTo>
                <a:lnTo>
                  <a:pt x="512" y="757"/>
                </a:lnTo>
                <a:lnTo>
                  <a:pt x="512" y="761"/>
                </a:lnTo>
                <a:lnTo>
                  <a:pt x="514" y="765"/>
                </a:lnTo>
                <a:lnTo>
                  <a:pt x="517" y="772"/>
                </a:lnTo>
                <a:lnTo>
                  <a:pt x="519" y="780"/>
                </a:lnTo>
                <a:lnTo>
                  <a:pt x="519" y="788"/>
                </a:lnTo>
                <a:lnTo>
                  <a:pt x="520" y="797"/>
                </a:lnTo>
                <a:lnTo>
                  <a:pt x="519" y="805"/>
                </a:lnTo>
                <a:lnTo>
                  <a:pt x="518" y="814"/>
                </a:lnTo>
                <a:lnTo>
                  <a:pt x="517" y="823"/>
                </a:lnTo>
                <a:lnTo>
                  <a:pt x="516" y="832"/>
                </a:lnTo>
                <a:lnTo>
                  <a:pt x="515" y="840"/>
                </a:lnTo>
                <a:lnTo>
                  <a:pt x="515" y="848"/>
                </a:lnTo>
                <a:lnTo>
                  <a:pt x="515" y="855"/>
                </a:lnTo>
                <a:lnTo>
                  <a:pt x="516" y="862"/>
                </a:lnTo>
                <a:lnTo>
                  <a:pt x="519" y="868"/>
                </a:lnTo>
                <a:lnTo>
                  <a:pt x="522" y="873"/>
                </a:lnTo>
                <a:lnTo>
                  <a:pt x="527" y="877"/>
                </a:lnTo>
                <a:lnTo>
                  <a:pt x="534" y="880"/>
                </a:lnTo>
                <a:lnTo>
                  <a:pt x="541" y="883"/>
                </a:lnTo>
                <a:lnTo>
                  <a:pt x="546" y="886"/>
                </a:lnTo>
                <a:lnTo>
                  <a:pt x="549" y="890"/>
                </a:lnTo>
                <a:lnTo>
                  <a:pt x="551" y="895"/>
                </a:lnTo>
                <a:lnTo>
                  <a:pt x="551" y="900"/>
                </a:lnTo>
                <a:lnTo>
                  <a:pt x="551" y="906"/>
                </a:lnTo>
                <a:lnTo>
                  <a:pt x="549" y="912"/>
                </a:lnTo>
                <a:lnTo>
                  <a:pt x="547" y="917"/>
                </a:lnTo>
                <a:lnTo>
                  <a:pt x="545" y="923"/>
                </a:lnTo>
                <a:lnTo>
                  <a:pt x="542" y="928"/>
                </a:lnTo>
                <a:lnTo>
                  <a:pt x="539" y="933"/>
                </a:lnTo>
                <a:lnTo>
                  <a:pt x="536" y="937"/>
                </a:lnTo>
                <a:lnTo>
                  <a:pt x="534" y="940"/>
                </a:lnTo>
                <a:lnTo>
                  <a:pt x="532" y="943"/>
                </a:lnTo>
                <a:lnTo>
                  <a:pt x="530" y="945"/>
                </a:lnTo>
                <a:lnTo>
                  <a:pt x="502" y="942"/>
                </a:lnTo>
                <a:lnTo>
                  <a:pt x="471" y="939"/>
                </a:lnTo>
                <a:lnTo>
                  <a:pt x="438" y="936"/>
                </a:lnTo>
                <a:lnTo>
                  <a:pt x="403" y="933"/>
                </a:lnTo>
                <a:lnTo>
                  <a:pt x="366" y="931"/>
                </a:lnTo>
                <a:lnTo>
                  <a:pt x="329" y="928"/>
                </a:lnTo>
                <a:lnTo>
                  <a:pt x="291" y="925"/>
                </a:lnTo>
                <a:lnTo>
                  <a:pt x="254" y="923"/>
                </a:lnTo>
                <a:lnTo>
                  <a:pt x="217" y="921"/>
                </a:lnTo>
                <a:lnTo>
                  <a:pt x="181" y="919"/>
                </a:lnTo>
                <a:lnTo>
                  <a:pt x="147" y="917"/>
                </a:lnTo>
                <a:lnTo>
                  <a:pt x="115" y="915"/>
                </a:lnTo>
                <a:lnTo>
                  <a:pt x="86" y="914"/>
                </a:lnTo>
                <a:lnTo>
                  <a:pt x="61" y="913"/>
                </a:lnTo>
                <a:lnTo>
                  <a:pt x="38" y="913"/>
                </a:lnTo>
                <a:lnTo>
                  <a:pt x="21" y="913"/>
                </a:lnTo>
                <a:lnTo>
                  <a:pt x="23" y="875"/>
                </a:lnTo>
                <a:lnTo>
                  <a:pt x="25" y="835"/>
                </a:lnTo>
                <a:lnTo>
                  <a:pt x="27" y="793"/>
                </a:lnTo>
                <a:lnTo>
                  <a:pt x="28" y="751"/>
                </a:lnTo>
                <a:lnTo>
                  <a:pt x="29" y="707"/>
                </a:lnTo>
                <a:lnTo>
                  <a:pt x="30" y="664"/>
                </a:lnTo>
                <a:lnTo>
                  <a:pt x="31" y="620"/>
                </a:lnTo>
                <a:lnTo>
                  <a:pt x="31" y="576"/>
                </a:lnTo>
                <a:lnTo>
                  <a:pt x="30" y="534"/>
                </a:lnTo>
                <a:lnTo>
                  <a:pt x="29" y="493"/>
                </a:lnTo>
                <a:lnTo>
                  <a:pt x="28" y="453"/>
                </a:lnTo>
                <a:lnTo>
                  <a:pt x="26" y="416"/>
                </a:lnTo>
                <a:lnTo>
                  <a:pt x="24" y="380"/>
                </a:lnTo>
                <a:lnTo>
                  <a:pt x="21" y="348"/>
                </a:lnTo>
                <a:lnTo>
                  <a:pt x="17" y="318"/>
                </a:lnTo>
                <a:lnTo>
                  <a:pt x="13" y="293"/>
                </a:lnTo>
                <a:lnTo>
                  <a:pt x="12" y="291"/>
                </a:lnTo>
                <a:lnTo>
                  <a:pt x="10" y="288"/>
                </a:lnTo>
                <a:lnTo>
                  <a:pt x="9" y="286"/>
                </a:lnTo>
                <a:lnTo>
                  <a:pt x="7" y="284"/>
                </a:lnTo>
                <a:lnTo>
                  <a:pt x="6" y="282"/>
                </a:lnTo>
                <a:lnTo>
                  <a:pt x="4" y="279"/>
                </a:lnTo>
                <a:lnTo>
                  <a:pt x="3" y="276"/>
                </a:lnTo>
                <a:lnTo>
                  <a:pt x="1" y="273"/>
                </a:lnTo>
                <a:lnTo>
                  <a:pt x="0" y="269"/>
                </a:lnTo>
                <a:lnTo>
                  <a:pt x="0" y="265"/>
                </a:lnTo>
                <a:lnTo>
                  <a:pt x="0" y="260"/>
                </a:lnTo>
                <a:lnTo>
                  <a:pt x="0" y="255"/>
                </a:lnTo>
                <a:lnTo>
                  <a:pt x="1" y="248"/>
                </a:lnTo>
                <a:lnTo>
                  <a:pt x="3" y="241"/>
                </a:lnTo>
                <a:lnTo>
                  <a:pt x="5" y="232"/>
                </a:lnTo>
                <a:lnTo>
                  <a:pt x="9" y="223"/>
                </a:lnTo>
                <a:lnTo>
                  <a:pt x="10" y="217"/>
                </a:lnTo>
                <a:lnTo>
                  <a:pt x="10" y="211"/>
                </a:lnTo>
                <a:lnTo>
                  <a:pt x="10" y="203"/>
                </a:lnTo>
                <a:lnTo>
                  <a:pt x="10" y="194"/>
                </a:lnTo>
                <a:lnTo>
                  <a:pt x="9" y="185"/>
                </a:lnTo>
                <a:lnTo>
                  <a:pt x="8" y="175"/>
                </a:lnTo>
                <a:lnTo>
                  <a:pt x="6" y="165"/>
                </a:lnTo>
                <a:lnTo>
                  <a:pt x="5" y="155"/>
                </a:lnTo>
                <a:lnTo>
                  <a:pt x="4" y="145"/>
                </a:lnTo>
                <a:lnTo>
                  <a:pt x="3" y="135"/>
                </a:lnTo>
                <a:lnTo>
                  <a:pt x="2" y="126"/>
                </a:lnTo>
                <a:lnTo>
                  <a:pt x="1" y="117"/>
                </a:lnTo>
                <a:lnTo>
                  <a:pt x="1" y="110"/>
                </a:lnTo>
                <a:lnTo>
                  <a:pt x="1" y="104"/>
                </a:lnTo>
                <a:lnTo>
                  <a:pt x="3" y="99"/>
                </a:lnTo>
                <a:lnTo>
                  <a:pt x="5" y="96"/>
                </a:lnTo>
                <a:lnTo>
                  <a:pt x="7" y="91"/>
                </a:lnTo>
                <a:lnTo>
                  <a:pt x="10" y="86"/>
                </a:lnTo>
                <a:lnTo>
                  <a:pt x="11" y="80"/>
                </a:lnTo>
                <a:lnTo>
                  <a:pt x="13" y="73"/>
                </a:lnTo>
                <a:lnTo>
                  <a:pt x="14" y="66"/>
                </a:lnTo>
                <a:lnTo>
                  <a:pt x="14" y="58"/>
                </a:lnTo>
                <a:lnTo>
                  <a:pt x="15" y="50"/>
                </a:lnTo>
                <a:lnTo>
                  <a:pt x="15" y="43"/>
                </a:lnTo>
                <a:lnTo>
                  <a:pt x="15" y="35"/>
                </a:lnTo>
                <a:lnTo>
                  <a:pt x="14" y="28"/>
                </a:lnTo>
                <a:lnTo>
                  <a:pt x="14" y="22"/>
                </a:lnTo>
                <a:lnTo>
                  <a:pt x="14" y="16"/>
                </a:lnTo>
                <a:lnTo>
                  <a:pt x="13" y="12"/>
                </a:lnTo>
                <a:lnTo>
                  <a:pt x="13" y="8"/>
                </a:lnTo>
                <a:lnTo>
                  <a:pt x="13" y="6"/>
                </a:lnTo>
                <a:lnTo>
                  <a:pt x="13" y="5"/>
                </a:lnTo>
              </a:path>
            </a:pathLst>
          </a:custGeom>
          <a:solidFill>
            <a:srgbClr val="009688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6757988" y="5113338"/>
            <a:ext cx="103187" cy="411162"/>
          </a:xfrm>
          <a:custGeom>
            <a:rect b="b" l="l" r="r" t="t"/>
            <a:pathLst>
              <a:path extrusionOk="0" h="259" w="65">
                <a:moveTo>
                  <a:pt x="56" y="0"/>
                </a:moveTo>
                <a:lnTo>
                  <a:pt x="58" y="2"/>
                </a:lnTo>
                <a:lnTo>
                  <a:pt x="59" y="4"/>
                </a:lnTo>
                <a:lnTo>
                  <a:pt x="59" y="6"/>
                </a:lnTo>
                <a:lnTo>
                  <a:pt x="60" y="8"/>
                </a:lnTo>
                <a:lnTo>
                  <a:pt x="61" y="10"/>
                </a:lnTo>
                <a:lnTo>
                  <a:pt x="62" y="13"/>
                </a:lnTo>
                <a:lnTo>
                  <a:pt x="63" y="15"/>
                </a:lnTo>
                <a:lnTo>
                  <a:pt x="63" y="18"/>
                </a:lnTo>
                <a:lnTo>
                  <a:pt x="64" y="21"/>
                </a:lnTo>
                <a:lnTo>
                  <a:pt x="64" y="23"/>
                </a:lnTo>
                <a:lnTo>
                  <a:pt x="64" y="27"/>
                </a:lnTo>
                <a:lnTo>
                  <a:pt x="63" y="30"/>
                </a:lnTo>
                <a:lnTo>
                  <a:pt x="63" y="33"/>
                </a:lnTo>
                <a:lnTo>
                  <a:pt x="62" y="37"/>
                </a:lnTo>
                <a:lnTo>
                  <a:pt x="61" y="41"/>
                </a:lnTo>
                <a:lnTo>
                  <a:pt x="59" y="44"/>
                </a:lnTo>
                <a:lnTo>
                  <a:pt x="58" y="51"/>
                </a:lnTo>
                <a:lnTo>
                  <a:pt x="56" y="59"/>
                </a:lnTo>
                <a:lnTo>
                  <a:pt x="52" y="69"/>
                </a:lnTo>
                <a:lnTo>
                  <a:pt x="48" y="82"/>
                </a:lnTo>
                <a:lnTo>
                  <a:pt x="41" y="110"/>
                </a:lnTo>
                <a:lnTo>
                  <a:pt x="37" y="127"/>
                </a:lnTo>
                <a:lnTo>
                  <a:pt x="32" y="143"/>
                </a:lnTo>
                <a:lnTo>
                  <a:pt x="27" y="158"/>
                </a:lnTo>
                <a:lnTo>
                  <a:pt x="24" y="175"/>
                </a:lnTo>
                <a:lnTo>
                  <a:pt x="19" y="190"/>
                </a:lnTo>
                <a:lnTo>
                  <a:pt x="16" y="203"/>
                </a:lnTo>
                <a:lnTo>
                  <a:pt x="13" y="216"/>
                </a:lnTo>
                <a:lnTo>
                  <a:pt x="10" y="227"/>
                </a:lnTo>
                <a:lnTo>
                  <a:pt x="8" y="235"/>
                </a:lnTo>
                <a:lnTo>
                  <a:pt x="7" y="241"/>
                </a:lnTo>
                <a:lnTo>
                  <a:pt x="6" y="246"/>
                </a:lnTo>
                <a:lnTo>
                  <a:pt x="5" y="250"/>
                </a:lnTo>
                <a:lnTo>
                  <a:pt x="5" y="253"/>
                </a:lnTo>
                <a:lnTo>
                  <a:pt x="4" y="256"/>
                </a:lnTo>
                <a:lnTo>
                  <a:pt x="3" y="257"/>
                </a:lnTo>
                <a:lnTo>
                  <a:pt x="2" y="258"/>
                </a:lnTo>
                <a:lnTo>
                  <a:pt x="1" y="256"/>
                </a:lnTo>
                <a:lnTo>
                  <a:pt x="1" y="254"/>
                </a:lnTo>
                <a:lnTo>
                  <a:pt x="0" y="251"/>
                </a:lnTo>
                <a:lnTo>
                  <a:pt x="0" y="247"/>
                </a:lnTo>
                <a:lnTo>
                  <a:pt x="0" y="241"/>
                </a:lnTo>
                <a:lnTo>
                  <a:pt x="1" y="236"/>
                </a:lnTo>
                <a:lnTo>
                  <a:pt x="1" y="228"/>
                </a:lnTo>
                <a:lnTo>
                  <a:pt x="2" y="219"/>
                </a:lnTo>
                <a:lnTo>
                  <a:pt x="4" y="209"/>
                </a:lnTo>
                <a:lnTo>
                  <a:pt x="5" y="197"/>
                </a:lnTo>
                <a:lnTo>
                  <a:pt x="9" y="185"/>
                </a:lnTo>
                <a:lnTo>
                  <a:pt x="13" y="170"/>
                </a:lnTo>
                <a:lnTo>
                  <a:pt x="16" y="155"/>
                </a:lnTo>
                <a:lnTo>
                  <a:pt x="21" y="140"/>
                </a:lnTo>
                <a:lnTo>
                  <a:pt x="26" y="123"/>
                </a:lnTo>
                <a:lnTo>
                  <a:pt x="31" y="108"/>
                </a:lnTo>
                <a:lnTo>
                  <a:pt x="36" y="91"/>
                </a:lnTo>
                <a:lnTo>
                  <a:pt x="39" y="75"/>
                </a:lnTo>
                <a:lnTo>
                  <a:pt x="44" y="61"/>
                </a:lnTo>
                <a:lnTo>
                  <a:pt x="48" y="46"/>
                </a:lnTo>
                <a:lnTo>
                  <a:pt x="51" y="33"/>
                </a:lnTo>
                <a:lnTo>
                  <a:pt x="54" y="22"/>
                </a:lnTo>
                <a:lnTo>
                  <a:pt x="55" y="13"/>
                </a:lnTo>
                <a:lnTo>
                  <a:pt x="56" y="5"/>
                </a:lnTo>
                <a:lnTo>
                  <a:pt x="56" y="0"/>
                </a:lnTo>
              </a:path>
            </a:pathLst>
          </a:custGeom>
          <a:solidFill>
            <a:srgbClr val="006B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6288088" y="4116388"/>
            <a:ext cx="503237" cy="1455737"/>
          </a:xfrm>
          <a:custGeom>
            <a:rect b="b" l="l" r="r" t="t"/>
            <a:pathLst>
              <a:path extrusionOk="0" h="917" w="317">
                <a:moveTo>
                  <a:pt x="0" y="12"/>
                </a:moveTo>
                <a:lnTo>
                  <a:pt x="2" y="10"/>
                </a:lnTo>
                <a:lnTo>
                  <a:pt x="4" y="7"/>
                </a:lnTo>
                <a:lnTo>
                  <a:pt x="6" y="5"/>
                </a:lnTo>
                <a:lnTo>
                  <a:pt x="9" y="3"/>
                </a:lnTo>
                <a:lnTo>
                  <a:pt x="11" y="2"/>
                </a:lnTo>
                <a:lnTo>
                  <a:pt x="14" y="1"/>
                </a:lnTo>
                <a:lnTo>
                  <a:pt x="17" y="0"/>
                </a:lnTo>
                <a:lnTo>
                  <a:pt x="20" y="0"/>
                </a:lnTo>
                <a:lnTo>
                  <a:pt x="23" y="0"/>
                </a:lnTo>
                <a:lnTo>
                  <a:pt x="26" y="0"/>
                </a:lnTo>
                <a:lnTo>
                  <a:pt x="28" y="1"/>
                </a:lnTo>
                <a:lnTo>
                  <a:pt x="31" y="1"/>
                </a:lnTo>
                <a:lnTo>
                  <a:pt x="33" y="3"/>
                </a:lnTo>
                <a:lnTo>
                  <a:pt x="34" y="4"/>
                </a:lnTo>
                <a:lnTo>
                  <a:pt x="36" y="6"/>
                </a:lnTo>
                <a:lnTo>
                  <a:pt x="37" y="8"/>
                </a:lnTo>
                <a:lnTo>
                  <a:pt x="43" y="38"/>
                </a:lnTo>
                <a:lnTo>
                  <a:pt x="51" y="72"/>
                </a:lnTo>
                <a:lnTo>
                  <a:pt x="58" y="108"/>
                </a:lnTo>
                <a:lnTo>
                  <a:pt x="67" y="148"/>
                </a:lnTo>
                <a:lnTo>
                  <a:pt x="76" y="189"/>
                </a:lnTo>
                <a:lnTo>
                  <a:pt x="85" y="231"/>
                </a:lnTo>
                <a:lnTo>
                  <a:pt x="94" y="275"/>
                </a:lnTo>
                <a:lnTo>
                  <a:pt x="104" y="318"/>
                </a:lnTo>
                <a:lnTo>
                  <a:pt x="114" y="360"/>
                </a:lnTo>
                <a:lnTo>
                  <a:pt x="124" y="402"/>
                </a:lnTo>
                <a:lnTo>
                  <a:pt x="134" y="441"/>
                </a:lnTo>
                <a:lnTo>
                  <a:pt x="144" y="478"/>
                </a:lnTo>
                <a:lnTo>
                  <a:pt x="153" y="511"/>
                </a:lnTo>
                <a:lnTo>
                  <a:pt x="163" y="541"/>
                </a:lnTo>
                <a:lnTo>
                  <a:pt x="172" y="567"/>
                </a:lnTo>
                <a:lnTo>
                  <a:pt x="181" y="587"/>
                </a:lnTo>
                <a:lnTo>
                  <a:pt x="189" y="606"/>
                </a:lnTo>
                <a:lnTo>
                  <a:pt x="198" y="627"/>
                </a:lnTo>
                <a:lnTo>
                  <a:pt x="207" y="649"/>
                </a:lnTo>
                <a:lnTo>
                  <a:pt x="217" y="673"/>
                </a:lnTo>
                <a:lnTo>
                  <a:pt x="228" y="698"/>
                </a:lnTo>
                <a:lnTo>
                  <a:pt x="249" y="748"/>
                </a:lnTo>
                <a:lnTo>
                  <a:pt x="259" y="773"/>
                </a:lnTo>
                <a:lnTo>
                  <a:pt x="269" y="797"/>
                </a:lnTo>
                <a:lnTo>
                  <a:pt x="279" y="820"/>
                </a:lnTo>
                <a:lnTo>
                  <a:pt x="287" y="842"/>
                </a:lnTo>
                <a:lnTo>
                  <a:pt x="296" y="862"/>
                </a:lnTo>
                <a:lnTo>
                  <a:pt x="302" y="880"/>
                </a:lnTo>
                <a:lnTo>
                  <a:pt x="308" y="895"/>
                </a:lnTo>
                <a:lnTo>
                  <a:pt x="313" y="907"/>
                </a:lnTo>
                <a:lnTo>
                  <a:pt x="316" y="916"/>
                </a:lnTo>
                <a:lnTo>
                  <a:pt x="275" y="912"/>
                </a:lnTo>
                <a:lnTo>
                  <a:pt x="266" y="890"/>
                </a:lnTo>
                <a:lnTo>
                  <a:pt x="256" y="868"/>
                </a:lnTo>
                <a:lnTo>
                  <a:pt x="246" y="845"/>
                </a:lnTo>
                <a:lnTo>
                  <a:pt x="236" y="822"/>
                </a:lnTo>
                <a:lnTo>
                  <a:pt x="226" y="798"/>
                </a:lnTo>
                <a:lnTo>
                  <a:pt x="216" y="775"/>
                </a:lnTo>
                <a:lnTo>
                  <a:pt x="206" y="751"/>
                </a:lnTo>
                <a:lnTo>
                  <a:pt x="197" y="728"/>
                </a:lnTo>
                <a:lnTo>
                  <a:pt x="187" y="706"/>
                </a:lnTo>
                <a:lnTo>
                  <a:pt x="178" y="684"/>
                </a:lnTo>
                <a:lnTo>
                  <a:pt x="170" y="663"/>
                </a:lnTo>
                <a:lnTo>
                  <a:pt x="162" y="643"/>
                </a:lnTo>
                <a:lnTo>
                  <a:pt x="156" y="625"/>
                </a:lnTo>
                <a:lnTo>
                  <a:pt x="149" y="608"/>
                </a:lnTo>
                <a:lnTo>
                  <a:pt x="144" y="592"/>
                </a:lnTo>
                <a:lnTo>
                  <a:pt x="140" y="579"/>
                </a:lnTo>
                <a:lnTo>
                  <a:pt x="135" y="567"/>
                </a:lnTo>
                <a:lnTo>
                  <a:pt x="130" y="553"/>
                </a:lnTo>
                <a:lnTo>
                  <a:pt x="125" y="538"/>
                </a:lnTo>
                <a:lnTo>
                  <a:pt x="119" y="521"/>
                </a:lnTo>
                <a:lnTo>
                  <a:pt x="114" y="503"/>
                </a:lnTo>
                <a:lnTo>
                  <a:pt x="108" y="484"/>
                </a:lnTo>
                <a:lnTo>
                  <a:pt x="103" y="464"/>
                </a:lnTo>
                <a:lnTo>
                  <a:pt x="97" y="443"/>
                </a:lnTo>
                <a:lnTo>
                  <a:pt x="92" y="423"/>
                </a:lnTo>
                <a:lnTo>
                  <a:pt x="87" y="403"/>
                </a:lnTo>
                <a:lnTo>
                  <a:pt x="82" y="383"/>
                </a:lnTo>
                <a:lnTo>
                  <a:pt x="77" y="363"/>
                </a:lnTo>
                <a:lnTo>
                  <a:pt x="73" y="344"/>
                </a:lnTo>
                <a:lnTo>
                  <a:pt x="69" y="327"/>
                </a:lnTo>
                <a:lnTo>
                  <a:pt x="65" y="310"/>
                </a:lnTo>
                <a:lnTo>
                  <a:pt x="62" y="296"/>
                </a:lnTo>
                <a:lnTo>
                  <a:pt x="58" y="278"/>
                </a:lnTo>
                <a:lnTo>
                  <a:pt x="54" y="259"/>
                </a:lnTo>
                <a:lnTo>
                  <a:pt x="50" y="240"/>
                </a:lnTo>
                <a:lnTo>
                  <a:pt x="46" y="219"/>
                </a:lnTo>
                <a:lnTo>
                  <a:pt x="41" y="198"/>
                </a:lnTo>
                <a:lnTo>
                  <a:pt x="36" y="177"/>
                </a:lnTo>
                <a:lnTo>
                  <a:pt x="31" y="156"/>
                </a:lnTo>
                <a:lnTo>
                  <a:pt x="26" y="136"/>
                </a:lnTo>
                <a:lnTo>
                  <a:pt x="21" y="115"/>
                </a:lnTo>
                <a:lnTo>
                  <a:pt x="17" y="96"/>
                </a:lnTo>
                <a:lnTo>
                  <a:pt x="13" y="78"/>
                </a:lnTo>
                <a:lnTo>
                  <a:pt x="9" y="61"/>
                </a:lnTo>
                <a:lnTo>
                  <a:pt x="6" y="46"/>
                </a:lnTo>
                <a:lnTo>
                  <a:pt x="3" y="33"/>
                </a:lnTo>
                <a:lnTo>
                  <a:pt x="1" y="21"/>
                </a:lnTo>
                <a:lnTo>
                  <a:pt x="0" y="12"/>
                </a:lnTo>
              </a:path>
            </a:pathLst>
          </a:custGeom>
          <a:solidFill>
            <a:srgbClr val="7F007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/>
          <p:nvPr/>
        </p:nvSpPr>
        <p:spPr>
          <a:xfrm>
            <a:off x="5554663" y="4727575"/>
            <a:ext cx="268287" cy="398463"/>
          </a:xfrm>
          <a:custGeom>
            <a:rect b="b" l="l" r="r" t="t"/>
            <a:pathLst>
              <a:path extrusionOk="0" h="251" w="169">
                <a:moveTo>
                  <a:pt x="121" y="98"/>
                </a:moveTo>
                <a:lnTo>
                  <a:pt x="126" y="105"/>
                </a:lnTo>
                <a:lnTo>
                  <a:pt x="128" y="113"/>
                </a:lnTo>
                <a:lnTo>
                  <a:pt x="128" y="121"/>
                </a:lnTo>
                <a:lnTo>
                  <a:pt x="126" y="129"/>
                </a:lnTo>
                <a:lnTo>
                  <a:pt x="124" y="136"/>
                </a:lnTo>
                <a:lnTo>
                  <a:pt x="119" y="144"/>
                </a:lnTo>
                <a:lnTo>
                  <a:pt x="113" y="151"/>
                </a:lnTo>
                <a:lnTo>
                  <a:pt x="105" y="158"/>
                </a:lnTo>
                <a:lnTo>
                  <a:pt x="98" y="166"/>
                </a:lnTo>
                <a:lnTo>
                  <a:pt x="89" y="174"/>
                </a:lnTo>
                <a:lnTo>
                  <a:pt x="80" y="182"/>
                </a:lnTo>
                <a:lnTo>
                  <a:pt x="70" y="189"/>
                </a:lnTo>
                <a:lnTo>
                  <a:pt x="61" y="198"/>
                </a:lnTo>
                <a:lnTo>
                  <a:pt x="51" y="207"/>
                </a:lnTo>
                <a:lnTo>
                  <a:pt x="42" y="216"/>
                </a:lnTo>
                <a:lnTo>
                  <a:pt x="34" y="226"/>
                </a:lnTo>
                <a:lnTo>
                  <a:pt x="26" y="234"/>
                </a:lnTo>
                <a:lnTo>
                  <a:pt x="20" y="241"/>
                </a:lnTo>
                <a:lnTo>
                  <a:pt x="14" y="245"/>
                </a:lnTo>
                <a:lnTo>
                  <a:pt x="11" y="248"/>
                </a:lnTo>
                <a:lnTo>
                  <a:pt x="8" y="250"/>
                </a:lnTo>
                <a:lnTo>
                  <a:pt x="5" y="250"/>
                </a:lnTo>
                <a:lnTo>
                  <a:pt x="4" y="249"/>
                </a:lnTo>
                <a:lnTo>
                  <a:pt x="3" y="246"/>
                </a:lnTo>
                <a:lnTo>
                  <a:pt x="2" y="243"/>
                </a:lnTo>
                <a:lnTo>
                  <a:pt x="3" y="240"/>
                </a:lnTo>
                <a:lnTo>
                  <a:pt x="3" y="235"/>
                </a:lnTo>
                <a:lnTo>
                  <a:pt x="4" y="231"/>
                </a:lnTo>
                <a:lnTo>
                  <a:pt x="6" y="227"/>
                </a:lnTo>
                <a:lnTo>
                  <a:pt x="7" y="222"/>
                </a:lnTo>
                <a:lnTo>
                  <a:pt x="9" y="218"/>
                </a:lnTo>
                <a:lnTo>
                  <a:pt x="10" y="214"/>
                </a:lnTo>
                <a:lnTo>
                  <a:pt x="12" y="210"/>
                </a:lnTo>
                <a:lnTo>
                  <a:pt x="14" y="207"/>
                </a:lnTo>
                <a:lnTo>
                  <a:pt x="15" y="202"/>
                </a:lnTo>
                <a:lnTo>
                  <a:pt x="18" y="198"/>
                </a:lnTo>
                <a:lnTo>
                  <a:pt x="20" y="193"/>
                </a:lnTo>
                <a:lnTo>
                  <a:pt x="22" y="189"/>
                </a:lnTo>
                <a:lnTo>
                  <a:pt x="25" y="185"/>
                </a:lnTo>
                <a:lnTo>
                  <a:pt x="27" y="180"/>
                </a:lnTo>
                <a:lnTo>
                  <a:pt x="29" y="175"/>
                </a:lnTo>
                <a:lnTo>
                  <a:pt x="30" y="170"/>
                </a:lnTo>
                <a:lnTo>
                  <a:pt x="31" y="165"/>
                </a:lnTo>
                <a:lnTo>
                  <a:pt x="31" y="160"/>
                </a:lnTo>
                <a:lnTo>
                  <a:pt x="31" y="156"/>
                </a:lnTo>
                <a:lnTo>
                  <a:pt x="30" y="152"/>
                </a:lnTo>
                <a:lnTo>
                  <a:pt x="28" y="148"/>
                </a:lnTo>
                <a:lnTo>
                  <a:pt x="26" y="146"/>
                </a:lnTo>
                <a:lnTo>
                  <a:pt x="19" y="139"/>
                </a:lnTo>
                <a:lnTo>
                  <a:pt x="14" y="132"/>
                </a:lnTo>
                <a:lnTo>
                  <a:pt x="10" y="124"/>
                </a:lnTo>
                <a:lnTo>
                  <a:pt x="6" y="116"/>
                </a:lnTo>
                <a:lnTo>
                  <a:pt x="3" y="107"/>
                </a:lnTo>
                <a:lnTo>
                  <a:pt x="1" y="99"/>
                </a:lnTo>
                <a:lnTo>
                  <a:pt x="0" y="90"/>
                </a:lnTo>
                <a:lnTo>
                  <a:pt x="0" y="81"/>
                </a:lnTo>
                <a:lnTo>
                  <a:pt x="0" y="71"/>
                </a:lnTo>
                <a:lnTo>
                  <a:pt x="1" y="63"/>
                </a:lnTo>
                <a:lnTo>
                  <a:pt x="2" y="54"/>
                </a:lnTo>
                <a:lnTo>
                  <a:pt x="4" y="44"/>
                </a:lnTo>
                <a:lnTo>
                  <a:pt x="7" y="36"/>
                </a:lnTo>
                <a:lnTo>
                  <a:pt x="10" y="27"/>
                </a:lnTo>
                <a:lnTo>
                  <a:pt x="14" y="21"/>
                </a:lnTo>
                <a:lnTo>
                  <a:pt x="18" y="13"/>
                </a:lnTo>
                <a:lnTo>
                  <a:pt x="22" y="7"/>
                </a:lnTo>
                <a:lnTo>
                  <a:pt x="28" y="3"/>
                </a:lnTo>
                <a:lnTo>
                  <a:pt x="33" y="0"/>
                </a:lnTo>
                <a:lnTo>
                  <a:pt x="39" y="0"/>
                </a:lnTo>
                <a:lnTo>
                  <a:pt x="44" y="0"/>
                </a:lnTo>
                <a:lnTo>
                  <a:pt x="51" y="2"/>
                </a:lnTo>
                <a:lnTo>
                  <a:pt x="58" y="5"/>
                </a:lnTo>
                <a:lnTo>
                  <a:pt x="65" y="9"/>
                </a:lnTo>
                <a:lnTo>
                  <a:pt x="72" y="12"/>
                </a:lnTo>
                <a:lnTo>
                  <a:pt x="80" y="16"/>
                </a:lnTo>
                <a:lnTo>
                  <a:pt x="88" y="20"/>
                </a:lnTo>
                <a:lnTo>
                  <a:pt x="97" y="22"/>
                </a:lnTo>
                <a:lnTo>
                  <a:pt x="105" y="25"/>
                </a:lnTo>
                <a:lnTo>
                  <a:pt x="114" y="26"/>
                </a:lnTo>
                <a:lnTo>
                  <a:pt x="124" y="26"/>
                </a:lnTo>
                <a:lnTo>
                  <a:pt x="133" y="25"/>
                </a:lnTo>
                <a:lnTo>
                  <a:pt x="141" y="23"/>
                </a:lnTo>
                <a:lnTo>
                  <a:pt x="149" y="22"/>
                </a:lnTo>
                <a:lnTo>
                  <a:pt x="154" y="22"/>
                </a:lnTo>
                <a:lnTo>
                  <a:pt x="159" y="24"/>
                </a:lnTo>
                <a:lnTo>
                  <a:pt x="163" y="25"/>
                </a:lnTo>
                <a:lnTo>
                  <a:pt x="166" y="28"/>
                </a:lnTo>
                <a:lnTo>
                  <a:pt x="168" y="31"/>
                </a:lnTo>
                <a:lnTo>
                  <a:pt x="168" y="34"/>
                </a:lnTo>
                <a:lnTo>
                  <a:pt x="167" y="38"/>
                </a:lnTo>
                <a:lnTo>
                  <a:pt x="165" y="42"/>
                </a:lnTo>
                <a:lnTo>
                  <a:pt x="162" y="46"/>
                </a:lnTo>
                <a:lnTo>
                  <a:pt x="158" y="51"/>
                </a:lnTo>
                <a:lnTo>
                  <a:pt x="153" y="55"/>
                </a:lnTo>
                <a:lnTo>
                  <a:pt x="146" y="59"/>
                </a:lnTo>
                <a:lnTo>
                  <a:pt x="138" y="62"/>
                </a:lnTo>
                <a:lnTo>
                  <a:pt x="129" y="65"/>
                </a:lnTo>
                <a:lnTo>
                  <a:pt x="123" y="66"/>
                </a:lnTo>
                <a:lnTo>
                  <a:pt x="116" y="67"/>
                </a:lnTo>
                <a:lnTo>
                  <a:pt x="108" y="68"/>
                </a:lnTo>
                <a:lnTo>
                  <a:pt x="100" y="69"/>
                </a:lnTo>
                <a:lnTo>
                  <a:pt x="92" y="70"/>
                </a:lnTo>
                <a:lnTo>
                  <a:pt x="84" y="71"/>
                </a:lnTo>
                <a:lnTo>
                  <a:pt x="75" y="72"/>
                </a:lnTo>
                <a:lnTo>
                  <a:pt x="68" y="73"/>
                </a:lnTo>
                <a:lnTo>
                  <a:pt x="61" y="74"/>
                </a:lnTo>
                <a:lnTo>
                  <a:pt x="54" y="76"/>
                </a:lnTo>
                <a:lnTo>
                  <a:pt x="47" y="78"/>
                </a:lnTo>
                <a:lnTo>
                  <a:pt x="42" y="80"/>
                </a:lnTo>
                <a:lnTo>
                  <a:pt x="39" y="82"/>
                </a:lnTo>
                <a:lnTo>
                  <a:pt x="36" y="85"/>
                </a:lnTo>
                <a:lnTo>
                  <a:pt x="34" y="89"/>
                </a:lnTo>
                <a:lnTo>
                  <a:pt x="34" y="93"/>
                </a:lnTo>
                <a:lnTo>
                  <a:pt x="38" y="104"/>
                </a:lnTo>
                <a:lnTo>
                  <a:pt x="42" y="111"/>
                </a:lnTo>
                <a:lnTo>
                  <a:pt x="47" y="117"/>
                </a:lnTo>
                <a:lnTo>
                  <a:pt x="54" y="120"/>
                </a:lnTo>
                <a:lnTo>
                  <a:pt x="60" y="121"/>
                </a:lnTo>
                <a:lnTo>
                  <a:pt x="68" y="120"/>
                </a:lnTo>
                <a:lnTo>
                  <a:pt x="74" y="119"/>
                </a:lnTo>
                <a:lnTo>
                  <a:pt x="82" y="116"/>
                </a:lnTo>
                <a:lnTo>
                  <a:pt x="89" y="113"/>
                </a:lnTo>
                <a:lnTo>
                  <a:pt x="96" y="109"/>
                </a:lnTo>
                <a:lnTo>
                  <a:pt x="102" y="105"/>
                </a:lnTo>
                <a:lnTo>
                  <a:pt x="108" y="103"/>
                </a:lnTo>
                <a:lnTo>
                  <a:pt x="113" y="100"/>
                </a:lnTo>
                <a:lnTo>
                  <a:pt x="117" y="98"/>
                </a:lnTo>
                <a:lnTo>
                  <a:pt x="120" y="97"/>
                </a:lnTo>
                <a:lnTo>
                  <a:pt x="121" y="98"/>
                </a:lnTo>
              </a:path>
            </a:pathLst>
          </a:custGeom>
          <a:solidFill>
            <a:srgbClr val="006B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5384800" y="4325938"/>
            <a:ext cx="1047750" cy="1284287"/>
          </a:xfrm>
          <a:custGeom>
            <a:rect b="b" l="l" r="r" t="t"/>
            <a:pathLst>
              <a:path extrusionOk="0" h="809" w="660">
                <a:moveTo>
                  <a:pt x="503" y="32"/>
                </a:moveTo>
                <a:lnTo>
                  <a:pt x="497" y="28"/>
                </a:lnTo>
                <a:lnTo>
                  <a:pt x="491" y="23"/>
                </a:lnTo>
                <a:lnTo>
                  <a:pt x="483" y="18"/>
                </a:lnTo>
                <a:lnTo>
                  <a:pt x="476" y="14"/>
                </a:lnTo>
                <a:lnTo>
                  <a:pt x="467" y="10"/>
                </a:lnTo>
                <a:lnTo>
                  <a:pt x="459" y="6"/>
                </a:lnTo>
                <a:lnTo>
                  <a:pt x="451" y="3"/>
                </a:lnTo>
                <a:lnTo>
                  <a:pt x="442" y="1"/>
                </a:lnTo>
                <a:lnTo>
                  <a:pt x="434" y="0"/>
                </a:lnTo>
                <a:lnTo>
                  <a:pt x="426" y="0"/>
                </a:lnTo>
                <a:lnTo>
                  <a:pt x="419" y="0"/>
                </a:lnTo>
                <a:lnTo>
                  <a:pt x="413" y="3"/>
                </a:lnTo>
                <a:lnTo>
                  <a:pt x="407" y="7"/>
                </a:lnTo>
                <a:lnTo>
                  <a:pt x="402" y="12"/>
                </a:lnTo>
                <a:lnTo>
                  <a:pt x="399" y="19"/>
                </a:lnTo>
                <a:lnTo>
                  <a:pt x="397" y="28"/>
                </a:lnTo>
                <a:lnTo>
                  <a:pt x="394" y="39"/>
                </a:lnTo>
                <a:lnTo>
                  <a:pt x="391" y="49"/>
                </a:lnTo>
                <a:lnTo>
                  <a:pt x="388" y="59"/>
                </a:lnTo>
                <a:lnTo>
                  <a:pt x="385" y="69"/>
                </a:lnTo>
                <a:lnTo>
                  <a:pt x="381" y="78"/>
                </a:lnTo>
                <a:lnTo>
                  <a:pt x="378" y="87"/>
                </a:lnTo>
                <a:lnTo>
                  <a:pt x="375" y="96"/>
                </a:lnTo>
                <a:lnTo>
                  <a:pt x="372" y="104"/>
                </a:lnTo>
                <a:lnTo>
                  <a:pt x="369" y="112"/>
                </a:lnTo>
                <a:lnTo>
                  <a:pt x="367" y="120"/>
                </a:lnTo>
                <a:lnTo>
                  <a:pt x="366" y="127"/>
                </a:lnTo>
                <a:lnTo>
                  <a:pt x="365" y="133"/>
                </a:lnTo>
                <a:lnTo>
                  <a:pt x="366" y="140"/>
                </a:lnTo>
                <a:lnTo>
                  <a:pt x="367" y="145"/>
                </a:lnTo>
                <a:lnTo>
                  <a:pt x="369" y="151"/>
                </a:lnTo>
                <a:lnTo>
                  <a:pt x="372" y="155"/>
                </a:lnTo>
                <a:lnTo>
                  <a:pt x="371" y="156"/>
                </a:lnTo>
                <a:lnTo>
                  <a:pt x="369" y="158"/>
                </a:lnTo>
                <a:lnTo>
                  <a:pt x="366" y="162"/>
                </a:lnTo>
                <a:lnTo>
                  <a:pt x="362" y="166"/>
                </a:lnTo>
                <a:lnTo>
                  <a:pt x="357" y="171"/>
                </a:lnTo>
                <a:lnTo>
                  <a:pt x="352" y="178"/>
                </a:lnTo>
                <a:lnTo>
                  <a:pt x="346" y="184"/>
                </a:lnTo>
                <a:lnTo>
                  <a:pt x="341" y="191"/>
                </a:lnTo>
                <a:lnTo>
                  <a:pt x="335" y="199"/>
                </a:lnTo>
                <a:lnTo>
                  <a:pt x="329" y="206"/>
                </a:lnTo>
                <a:lnTo>
                  <a:pt x="323" y="214"/>
                </a:lnTo>
                <a:lnTo>
                  <a:pt x="318" y="221"/>
                </a:lnTo>
                <a:lnTo>
                  <a:pt x="314" y="228"/>
                </a:lnTo>
                <a:lnTo>
                  <a:pt x="310" y="235"/>
                </a:lnTo>
                <a:lnTo>
                  <a:pt x="308" y="241"/>
                </a:lnTo>
                <a:lnTo>
                  <a:pt x="306" y="246"/>
                </a:lnTo>
                <a:lnTo>
                  <a:pt x="305" y="251"/>
                </a:lnTo>
                <a:lnTo>
                  <a:pt x="304" y="257"/>
                </a:lnTo>
                <a:lnTo>
                  <a:pt x="303" y="265"/>
                </a:lnTo>
                <a:lnTo>
                  <a:pt x="302" y="272"/>
                </a:lnTo>
                <a:lnTo>
                  <a:pt x="300" y="281"/>
                </a:lnTo>
                <a:lnTo>
                  <a:pt x="299" y="290"/>
                </a:lnTo>
                <a:lnTo>
                  <a:pt x="297" y="299"/>
                </a:lnTo>
                <a:lnTo>
                  <a:pt x="295" y="308"/>
                </a:lnTo>
                <a:lnTo>
                  <a:pt x="293" y="317"/>
                </a:lnTo>
                <a:lnTo>
                  <a:pt x="291" y="325"/>
                </a:lnTo>
                <a:lnTo>
                  <a:pt x="289" y="334"/>
                </a:lnTo>
                <a:lnTo>
                  <a:pt x="287" y="341"/>
                </a:lnTo>
                <a:lnTo>
                  <a:pt x="284" y="348"/>
                </a:lnTo>
                <a:lnTo>
                  <a:pt x="282" y="353"/>
                </a:lnTo>
                <a:lnTo>
                  <a:pt x="280" y="358"/>
                </a:lnTo>
                <a:lnTo>
                  <a:pt x="278" y="361"/>
                </a:lnTo>
                <a:lnTo>
                  <a:pt x="274" y="364"/>
                </a:lnTo>
                <a:lnTo>
                  <a:pt x="268" y="368"/>
                </a:lnTo>
                <a:lnTo>
                  <a:pt x="259" y="372"/>
                </a:lnTo>
                <a:lnTo>
                  <a:pt x="249" y="376"/>
                </a:lnTo>
                <a:lnTo>
                  <a:pt x="238" y="381"/>
                </a:lnTo>
                <a:lnTo>
                  <a:pt x="226" y="387"/>
                </a:lnTo>
                <a:lnTo>
                  <a:pt x="213" y="393"/>
                </a:lnTo>
                <a:lnTo>
                  <a:pt x="201" y="400"/>
                </a:lnTo>
                <a:lnTo>
                  <a:pt x="188" y="407"/>
                </a:lnTo>
                <a:lnTo>
                  <a:pt x="176" y="415"/>
                </a:lnTo>
                <a:lnTo>
                  <a:pt x="165" y="423"/>
                </a:lnTo>
                <a:lnTo>
                  <a:pt x="156" y="432"/>
                </a:lnTo>
                <a:lnTo>
                  <a:pt x="149" y="442"/>
                </a:lnTo>
                <a:lnTo>
                  <a:pt x="144" y="453"/>
                </a:lnTo>
                <a:lnTo>
                  <a:pt x="141" y="464"/>
                </a:lnTo>
                <a:lnTo>
                  <a:pt x="142" y="476"/>
                </a:lnTo>
                <a:lnTo>
                  <a:pt x="142" y="479"/>
                </a:lnTo>
                <a:lnTo>
                  <a:pt x="142" y="484"/>
                </a:lnTo>
                <a:lnTo>
                  <a:pt x="140" y="489"/>
                </a:lnTo>
                <a:lnTo>
                  <a:pt x="138" y="495"/>
                </a:lnTo>
                <a:lnTo>
                  <a:pt x="135" y="501"/>
                </a:lnTo>
                <a:lnTo>
                  <a:pt x="131" y="508"/>
                </a:lnTo>
                <a:lnTo>
                  <a:pt x="127" y="516"/>
                </a:lnTo>
                <a:lnTo>
                  <a:pt x="123" y="524"/>
                </a:lnTo>
                <a:lnTo>
                  <a:pt x="118" y="532"/>
                </a:lnTo>
                <a:lnTo>
                  <a:pt x="113" y="541"/>
                </a:lnTo>
                <a:lnTo>
                  <a:pt x="108" y="549"/>
                </a:lnTo>
                <a:lnTo>
                  <a:pt x="103" y="558"/>
                </a:lnTo>
                <a:lnTo>
                  <a:pt x="98" y="566"/>
                </a:lnTo>
                <a:lnTo>
                  <a:pt x="93" y="575"/>
                </a:lnTo>
                <a:lnTo>
                  <a:pt x="89" y="583"/>
                </a:lnTo>
                <a:lnTo>
                  <a:pt x="85" y="591"/>
                </a:lnTo>
                <a:lnTo>
                  <a:pt x="80" y="599"/>
                </a:lnTo>
                <a:lnTo>
                  <a:pt x="76" y="605"/>
                </a:lnTo>
                <a:lnTo>
                  <a:pt x="71" y="611"/>
                </a:lnTo>
                <a:lnTo>
                  <a:pt x="66" y="616"/>
                </a:lnTo>
                <a:lnTo>
                  <a:pt x="61" y="620"/>
                </a:lnTo>
                <a:lnTo>
                  <a:pt x="56" y="623"/>
                </a:lnTo>
                <a:lnTo>
                  <a:pt x="50" y="626"/>
                </a:lnTo>
                <a:lnTo>
                  <a:pt x="45" y="629"/>
                </a:lnTo>
                <a:lnTo>
                  <a:pt x="40" y="631"/>
                </a:lnTo>
                <a:lnTo>
                  <a:pt x="35" y="633"/>
                </a:lnTo>
                <a:lnTo>
                  <a:pt x="30" y="635"/>
                </a:lnTo>
                <a:lnTo>
                  <a:pt x="26" y="637"/>
                </a:lnTo>
                <a:lnTo>
                  <a:pt x="22" y="639"/>
                </a:lnTo>
                <a:lnTo>
                  <a:pt x="19" y="642"/>
                </a:lnTo>
                <a:lnTo>
                  <a:pt x="17" y="645"/>
                </a:lnTo>
                <a:lnTo>
                  <a:pt x="15" y="648"/>
                </a:lnTo>
                <a:lnTo>
                  <a:pt x="14" y="651"/>
                </a:lnTo>
                <a:lnTo>
                  <a:pt x="13" y="657"/>
                </a:lnTo>
                <a:lnTo>
                  <a:pt x="13" y="661"/>
                </a:lnTo>
                <a:lnTo>
                  <a:pt x="12" y="664"/>
                </a:lnTo>
                <a:lnTo>
                  <a:pt x="12" y="670"/>
                </a:lnTo>
                <a:lnTo>
                  <a:pt x="12" y="673"/>
                </a:lnTo>
                <a:lnTo>
                  <a:pt x="11" y="676"/>
                </a:lnTo>
                <a:lnTo>
                  <a:pt x="11" y="679"/>
                </a:lnTo>
                <a:lnTo>
                  <a:pt x="10" y="682"/>
                </a:lnTo>
                <a:lnTo>
                  <a:pt x="9" y="685"/>
                </a:lnTo>
                <a:lnTo>
                  <a:pt x="8" y="688"/>
                </a:lnTo>
                <a:lnTo>
                  <a:pt x="6" y="691"/>
                </a:lnTo>
                <a:lnTo>
                  <a:pt x="4" y="694"/>
                </a:lnTo>
                <a:lnTo>
                  <a:pt x="2" y="697"/>
                </a:lnTo>
                <a:lnTo>
                  <a:pt x="1" y="700"/>
                </a:lnTo>
                <a:lnTo>
                  <a:pt x="0" y="703"/>
                </a:lnTo>
                <a:lnTo>
                  <a:pt x="0" y="705"/>
                </a:lnTo>
                <a:lnTo>
                  <a:pt x="0" y="708"/>
                </a:lnTo>
                <a:lnTo>
                  <a:pt x="1" y="710"/>
                </a:lnTo>
                <a:lnTo>
                  <a:pt x="3" y="712"/>
                </a:lnTo>
                <a:lnTo>
                  <a:pt x="5" y="714"/>
                </a:lnTo>
                <a:lnTo>
                  <a:pt x="7" y="716"/>
                </a:lnTo>
                <a:lnTo>
                  <a:pt x="9" y="719"/>
                </a:lnTo>
                <a:lnTo>
                  <a:pt x="11" y="721"/>
                </a:lnTo>
                <a:lnTo>
                  <a:pt x="13" y="723"/>
                </a:lnTo>
                <a:lnTo>
                  <a:pt x="14" y="726"/>
                </a:lnTo>
                <a:lnTo>
                  <a:pt x="16" y="729"/>
                </a:lnTo>
                <a:lnTo>
                  <a:pt x="16" y="732"/>
                </a:lnTo>
                <a:lnTo>
                  <a:pt x="16" y="735"/>
                </a:lnTo>
                <a:lnTo>
                  <a:pt x="15" y="738"/>
                </a:lnTo>
                <a:lnTo>
                  <a:pt x="12" y="742"/>
                </a:lnTo>
                <a:lnTo>
                  <a:pt x="11" y="745"/>
                </a:lnTo>
                <a:lnTo>
                  <a:pt x="9" y="749"/>
                </a:lnTo>
                <a:lnTo>
                  <a:pt x="8" y="753"/>
                </a:lnTo>
                <a:lnTo>
                  <a:pt x="7" y="758"/>
                </a:lnTo>
                <a:lnTo>
                  <a:pt x="6" y="762"/>
                </a:lnTo>
                <a:lnTo>
                  <a:pt x="6" y="767"/>
                </a:lnTo>
                <a:lnTo>
                  <a:pt x="6" y="772"/>
                </a:lnTo>
                <a:lnTo>
                  <a:pt x="6" y="777"/>
                </a:lnTo>
                <a:lnTo>
                  <a:pt x="7" y="782"/>
                </a:lnTo>
                <a:lnTo>
                  <a:pt x="8" y="786"/>
                </a:lnTo>
                <a:lnTo>
                  <a:pt x="10" y="791"/>
                </a:lnTo>
                <a:lnTo>
                  <a:pt x="11" y="796"/>
                </a:lnTo>
                <a:lnTo>
                  <a:pt x="13" y="800"/>
                </a:lnTo>
                <a:lnTo>
                  <a:pt x="16" y="804"/>
                </a:lnTo>
                <a:lnTo>
                  <a:pt x="19" y="808"/>
                </a:lnTo>
                <a:lnTo>
                  <a:pt x="36" y="806"/>
                </a:lnTo>
                <a:lnTo>
                  <a:pt x="58" y="804"/>
                </a:lnTo>
                <a:lnTo>
                  <a:pt x="84" y="802"/>
                </a:lnTo>
                <a:lnTo>
                  <a:pt x="112" y="800"/>
                </a:lnTo>
                <a:lnTo>
                  <a:pt x="144" y="799"/>
                </a:lnTo>
                <a:lnTo>
                  <a:pt x="177" y="797"/>
                </a:lnTo>
                <a:lnTo>
                  <a:pt x="213" y="796"/>
                </a:lnTo>
                <a:lnTo>
                  <a:pt x="249" y="794"/>
                </a:lnTo>
                <a:lnTo>
                  <a:pt x="287" y="793"/>
                </a:lnTo>
                <a:lnTo>
                  <a:pt x="362" y="791"/>
                </a:lnTo>
                <a:lnTo>
                  <a:pt x="399" y="789"/>
                </a:lnTo>
                <a:lnTo>
                  <a:pt x="435" y="788"/>
                </a:lnTo>
                <a:lnTo>
                  <a:pt x="470" y="787"/>
                </a:lnTo>
                <a:lnTo>
                  <a:pt x="502" y="785"/>
                </a:lnTo>
                <a:lnTo>
                  <a:pt x="532" y="784"/>
                </a:lnTo>
                <a:lnTo>
                  <a:pt x="533" y="775"/>
                </a:lnTo>
                <a:lnTo>
                  <a:pt x="535" y="764"/>
                </a:lnTo>
                <a:lnTo>
                  <a:pt x="536" y="750"/>
                </a:lnTo>
                <a:lnTo>
                  <a:pt x="537" y="736"/>
                </a:lnTo>
                <a:lnTo>
                  <a:pt x="538" y="720"/>
                </a:lnTo>
                <a:lnTo>
                  <a:pt x="539" y="703"/>
                </a:lnTo>
                <a:lnTo>
                  <a:pt x="540" y="686"/>
                </a:lnTo>
                <a:lnTo>
                  <a:pt x="540" y="669"/>
                </a:lnTo>
                <a:lnTo>
                  <a:pt x="541" y="652"/>
                </a:lnTo>
                <a:lnTo>
                  <a:pt x="541" y="635"/>
                </a:lnTo>
                <a:lnTo>
                  <a:pt x="540" y="619"/>
                </a:lnTo>
                <a:lnTo>
                  <a:pt x="540" y="605"/>
                </a:lnTo>
                <a:lnTo>
                  <a:pt x="539" y="592"/>
                </a:lnTo>
                <a:lnTo>
                  <a:pt x="539" y="581"/>
                </a:lnTo>
                <a:lnTo>
                  <a:pt x="537" y="572"/>
                </a:lnTo>
                <a:lnTo>
                  <a:pt x="536" y="566"/>
                </a:lnTo>
                <a:lnTo>
                  <a:pt x="535" y="561"/>
                </a:lnTo>
                <a:lnTo>
                  <a:pt x="535" y="555"/>
                </a:lnTo>
                <a:lnTo>
                  <a:pt x="537" y="548"/>
                </a:lnTo>
                <a:lnTo>
                  <a:pt x="538" y="541"/>
                </a:lnTo>
                <a:lnTo>
                  <a:pt x="541" y="533"/>
                </a:lnTo>
                <a:lnTo>
                  <a:pt x="544" y="524"/>
                </a:lnTo>
                <a:lnTo>
                  <a:pt x="547" y="515"/>
                </a:lnTo>
                <a:lnTo>
                  <a:pt x="551" y="506"/>
                </a:lnTo>
                <a:lnTo>
                  <a:pt x="555" y="496"/>
                </a:lnTo>
                <a:lnTo>
                  <a:pt x="558" y="487"/>
                </a:lnTo>
                <a:lnTo>
                  <a:pt x="562" y="477"/>
                </a:lnTo>
                <a:lnTo>
                  <a:pt x="564" y="467"/>
                </a:lnTo>
                <a:lnTo>
                  <a:pt x="567" y="458"/>
                </a:lnTo>
                <a:lnTo>
                  <a:pt x="568" y="448"/>
                </a:lnTo>
                <a:lnTo>
                  <a:pt x="569" y="439"/>
                </a:lnTo>
                <a:lnTo>
                  <a:pt x="569" y="430"/>
                </a:lnTo>
                <a:lnTo>
                  <a:pt x="569" y="428"/>
                </a:lnTo>
                <a:lnTo>
                  <a:pt x="570" y="425"/>
                </a:lnTo>
                <a:lnTo>
                  <a:pt x="571" y="422"/>
                </a:lnTo>
                <a:lnTo>
                  <a:pt x="573" y="418"/>
                </a:lnTo>
                <a:lnTo>
                  <a:pt x="574" y="414"/>
                </a:lnTo>
                <a:lnTo>
                  <a:pt x="576" y="410"/>
                </a:lnTo>
                <a:lnTo>
                  <a:pt x="578" y="406"/>
                </a:lnTo>
                <a:lnTo>
                  <a:pt x="580" y="401"/>
                </a:lnTo>
                <a:lnTo>
                  <a:pt x="582" y="397"/>
                </a:lnTo>
                <a:lnTo>
                  <a:pt x="584" y="392"/>
                </a:lnTo>
                <a:lnTo>
                  <a:pt x="585" y="388"/>
                </a:lnTo>
                <a:lnTo>
                  <a:pt x="586" y="384"/>
                </a:lnTo>
                <a:lnTo>
                  <a:pt x="587" y="380"/>
                </a:lnTo>
                <a:lnTo>
                  <a:pt x="587" y="376"/>
                </a:lnTo>
                <a:lnTo>
                  <a:pt x="587" y="372"/>
                </a:lnTo>
                <a:lnTo>
                  <a:pt x="585" y="369"/>
                </a:lnTo>
                <a:lnTo>
                  <a:pt x="585" y="365"/>
                </a:lnTo>
                <a:lnTo>
                  <a:pt x="585" y="362"/>
                </a:lnTo>
                <a:lnTo>
                  <a:pt x="585" y="360"/>
                </a:lnTo>
                <a:lnTo>
                  <a:pt x="586" y="357"/>
                </a:lnTo>
                <a:lnTo>
                  <a:pt x="588" y="355"/>
                </a:lnTo>
                <a:lnTo>
                  <a:pt x="589" y="353"/>
                </a:lnTo>
                <a:lnTo>
                  <a:pt x="591" y="352"/>
                </a:lnTo>
                <a:lnTo>
                  <a:pt x="593" y="350"/>
                </a:lnTo>
                <a:lnTo>
                  <a:pt x="595" y="348"/>
                </a:lnTo>
                <a:lnTo>
                  <a:pt x="598" y="346"/>
                </a:lnTo>
                <a:lnTo>
                  <a:pt x="600" y="344"/>
                </a:lnTo>
                <a:lnTo>
                  <a:pt x="602" y="342"/>
                </a:lnTo>
                <a:lnTo>
                  <a:pt x="604" y="339"/>
                </a:lnTo>
                <a:lnTo>
                  <a:pt x="606" y="336"/>
                </a:lnTo>
                <a:lnTo>
                  <a:pt x="608" y="332"/>
                </a:lnTo>
                <a:lnTo>
                  <a:pt x="610" y="328"/>
                </a:lnTo>
                <a:lnTo>
                  <a:pt x="613" y="320"/>
                </a:lnTo>
                <a:lnTo>
                  <a:pt x="616" y="312"/>
                </a:lnTo>
                <a:lnTo>
                  <a:pt x="619" y="304"/>
                </a:lnTo>
                <a:lnTo>
                  <a:pt x="623" y="296"/>
                </a:lnTo>
                <a:lnTo>
                  <a:pt x="627" y="287"/>
                </a:lnTo>
                <a:lnTo>
                  <a:pt x="631" y="279"/>
                </a:lnTo>
                <a:lnTo>
                  <a:pt x="635" y="271"/>
                </a:lnTo>
                <a:lnTo>
                  <a:pt x="639" y="263"/>
                </a:lnTo>
                <a:lnTo>
                  <a:pt x="643" y="255"/>
                </a:lnTo>
                <a:lnTo>
                  <a:pt x="647" y="248"/>
                </a:lnTo>
                <a:lnTo>
                  <a:pt x="650" y="240"/>
                </a:lnTo>
                <a:lnTo>
                  <a:pt x="653" y="234"/>
                </a:lnTo>
                <a:lnTo>
                  <a:pt x="656" y="228"/>
                </a:lnTo>
                <a:lnTo>
                  <a:pt x="658" y="222"/>
                </a:lnTo>
                <a:lnTo>
                  <a:pt x="659" y="217"/>
                </a:lnTo>
                <a:lnTo>
                  <a:pt x="659" y="213"/>
                </a:lnTo>
                <a:lnTo>
                  <a:pt x="659" y="208"/>
                </a:lnTo>
                <a:lnTo>
                  <a:pt x="659" y="204"/>
                </a:lnTo>
                <a:lnTo>
                  <a:pt x="659" y="200"/>
                </a:lnTo>
                <a:lnTo>
                  <a:pt x="658" y="196"/>
                </a:lnTo>
                <a:lnTo>
                  <a:pt x="657" y="192"/>
                </a:lnTo>
                <a:lnTo>
                  <a:pt x="657" y="188"/>
                </a:lnTo>
                <a:lnTo>
                  <a:pt x="655" y="184"/>
                </a:lnTo>
                <a:lnTo>
                  <a:pt x="654" y="180"/>
                </a:lnTo>
                <a:lnTo>
                  <a:pt x="652" y="176"/>
                </a:lnTo>
                <a:lnTo>
                  <a:pt x="649" y="171"/>
                </a:lnTo>
                <a:lnTo>
                  <a:pt x="647" y="167"/>
                </a:lnTo>
                <a:lnTo>
                  <a:pt x="644" y="163"/>
                </a:lnTo>
                <a:lnTo>
                  <a:pt x="640" y="158"/>
                </a:lnTo>
                <a:lnTo>
                  <a:pt x="636" y="153"/>
                </a:lnTo>
                <a:lnTo>
                  <a:pt x="632" y="148"/>
                </a:lnTo>
                <a:lnTo>
                  <a:pt x="626" y="143"/>
                </a:lnTo>
                <a:lnTo>
                  <a:pt x="620" y="137"/>
                </a:lnTo>
                <a:lnTo>
                  <a:pt x="613" y="131"/>
                </a:lnTo>
                <a:lnTo>
                  <a:pt x="605" y="123"/>
                </a:lnTo>
                <a:lnTo>
                  <a:pt x="597" y="115"/>
                </a:lnTo>
                <a:lnTo>
                  <a:pt x="588" y="107"/>
                </a:lnTo>
                <a:lnTo>
                  <a:pt x="578" y="99"/>
                </a:lnTo>
                <a:lnTo>
                  <a:pt x="568" y="90"/>
                </a:lnTo>
                <a:lnTo>
                  <a:pt x="559" y="82"/>
                </a:lnTo>
                <a:lnTo>
                  <a:pt x="549" y="73"/>
                </a:lnTo>
                <a:lnTo>
                  <a:pt x="540" y="65"/>
                </a:lnTo>
                <a:lnTo>
                  <a:pt x="532" y="58"/>
                </a:lnTo>
                <a:lnTo>
                  <a:pt x="524" y="51"/>
                </a:lnTo>
                <a:lnTo>
                  <a:pt x="517" y="45"/>
                </a:lnTo>
                <a:lnTo>
                  <a:pt x="511" y="39"/>
                </a:lnTo>
                <a:lnTo>
                  <a:pt x="506" y="35"/>
                </a:lnTo>
                <a:lnTo>
                  <a:pt x="503" y="32"/>
                </a:lnTo>
              </a:path>
            </a:pathLst>
          </a:custGeom>
          <a:solidFill>
            <a:srgbClr val="009688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7278688" y="5400675"/>
            <a:ext cx="1390650" cy="587375"/>
          </a:xfrm>
          <a:custGeom>
            <a:rect b="b" l="l" r="r" t="t"/>
            <a:pathLst>
              <a:path extrusionOk="0" h="370" w="876">
                <a:moveTo>
                  <a:pt x="875" y="0"/>
                </a:moveTo>
                <a:lnTo>
                  <a:pt x="591" y="86"/>
                </a:lnTo>
                <a:lnTo>
                  <a:pt x="588" y="88"/>
                </a:lnTo>
                <a:lnTo>
                  <a:pt x="585" y="91"/>
                </a:lnTo>
                <a:lnTo>
                  <a:pt x="583" y="93"/>
                </a:lnTo>
                <a:lnTo>
                  <a:pt x="581" y="96"/>
                </a:lnTo>
                <a:lnTo>
                  <a:pt x="580" y="98"/>
                </a:lnTo>
                <a:lnTo>
                  <a:pt x="580" y="101"/>
                </a:lnTo>
                <a:lnTo>
                  <a:pt x="579" y="103"/>
                </a:lnTo>
                <a:lnTo>
                  <a:pt x="579" y="105"/>
                </a:lnTo>
                <a:lnTo>
                  <a:pt x="580" y="107"/>
                </a:lnTo>
                <a:lnTo>
                  <a:pt x="580" y="109"/>
                </a:lnTo>
                <a:lnTo>
                  <a:pt x="581" y="111"/>
                </a:lnTo>
                <a:lnTo>
                  <a:pt x="581" y="112"/>
                </a:lnTo>
                <a:lnTo>
                  <a:pt x="582" y="113"/>
                </a:lnTo>
                <a:lnTo>
                  <a:pt x="582" y="114"/>
                </a:lnTo>
                <a:lnTo>
                  <a:pt x="583" y="115"/>
                </a:lnTo>
                <a:lnTo>
                  <a:pt x="604" y="217"/>
                </a:lnTo>
                <a:lnTo>
                  <a:pt x="607" y="220"/>
                </a:lnTo>
                <a:lnTo>
                  <a:pt x="610" y="223"/>
                </a:lnTo>
                <a:lnTo>
                  <a:pt x="613" y="225"/>
                </a:lnTo>
                <a:lnTo>
                  <a:pt x="616" y="226"/>
                </a:lnTo>
                <a:lnTo>
                  <a:pt x="619" y="228"/>
                </a:lnTo>
                <a:lnTo>
                  <a:pt x="622" y="229"/>
                </a:lnTo>
                <a:lnTo>
                  <a:pt x="625" y="229"/>
                </a:lnTo>
                <a:lnTo>
                  <a:pt x="628" y="230"/>
                </a:lnTo>
                <a:lnTo>
                  <a:pt x="631" y="230"/>
                </a:lnTo>
                <a:lnTo>
                  <a:pt x="633" y="230"/>
                </a:lnTo>
                <a:lnTo>
                  <a:pt x="637" y="230"/>
                </a:lnTo>
                <a:lnTo>
                  <a:pt x="638" y="230"/>
                </a:lnTo>
                <a:lnTo>
                  <a:pt x="640" y="230"/>
                </a:lnTo>
                <a:lnTo>
                  <a:pt x="731" y="242"/>
                </a:lnTo>
                <a:lnTo>
                  <a:pt x="439" y="308"/>
                </a:lnTo>
                <a:lnTo>
                  <a:pt x="439" y="369"/>
                </a:lnTo>
                <a:lnTo>
                  <a:pt x="4" y="254"/>
                </a:lnTo>
                <a:lnTo>
                  <a:pt x="0" y="168"/>
                </a:lnTo>
                <a:lnTo>
                  <a:pt x="538" y="20"/>
                </a:lnTo>
                <a:lnTo>
                  <a:pt x="875" y="0"/>
                </a:lnTo>
              </a:path>
            </a:pathLst>
          </a:custGeom>
          <a:solidFill>
            <a:srgbClr val="660066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7207250" y="5224463"/>
            <a:ext cx="1481138" cy="509587"/>
          </a:xfrm>
          <a:custGeom>
            <a:rect b="b" l="l" r="r" t="t"/>
            <a:pathLst>
              <a:path extrusionOk="0" h="321" w="933">
                <a:moveTo>
                  <a:pt x="0" y="201"/>
                </a:moveTo>
                <a:lnTo>
                  <a:pt x="493" y="25"/>
                </a:lnTo>
                <a:lnTo>
                  <a:pt x="907" y="0"/>
                </a:lnTo>
                <a:lnTo>
                  <a:pt x="928" y="41"/>
                </a:lnTo>
                <a:lnTo>
                  <a:pt x="932" y="111"/>
                </a:lnTo>
                <a:lnTo>
                  <a:pt x="521" y="185"/>
                </a:lnTo>
                <a:lnTo>
                  <a:pt x="8" y="320"/>
                </a:lnTo>
                <a:lnTo>
                  <a:pt x="0" y="201"/>
                </a:lnTo>
              </a:path>
            </a:pathLst>
          </a:custGeom>
          <a:solidFill>
            <a:srgbClr val="660066"/>
          </a:solidFill>
          <a:ln cap="rnd" cmpd="sng" w="12700">
            <a:solidFill>
              <a:srgbClr val="9800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989888" y="5289550"/>
            <a:ext cx="698500" cy="230188"/>
          </a:xfrm>
          <a:custGeom>
            <a:rect b="b" l="l" r="r" t="t"/>
            <a:pathLst>
              <a:path extrusionOk="0" h="145" w="440">
                <a:moveTo>
                  <a:pt x="439" y="70"/>
                </a:moveTo>
                <a:lnTo>
                  <a:pt x="435" y="0"/>
                </a:lnTo>
                <a:lnTo>
                  <a:pt x="0" y="49"/>
                </a:lnTo>
                <a:lnTo>
                  <a:pt x="28" y="144"/>
                </a:lnTo>
                <a:lnTo>
                  <a:pt x="439" y="70"/>
                </a:lnTo>
              </a:path>
            </a:pathLst>
          </a:custGeom>
          <a:solidFill>
            <a:srgbClr val="980098"/>
          </a:solidFill>
          <a:ln cap="rnd" cmpd="sng" w="12700">
            <a:solidFill>
              <a:srgbClr val="B219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7989888" y="5224463"/>
            <a:ext cx="692150" cy="144462"/>
          </a:xfrm>
          <a:custGeom>
            <a:rect b="b" l="l" r="r" t="t"/>
            <a:pathLst>
              <a:path extrusionOk="0" h="91" w="436">
                <a:moveTo>
                  <a:pt x="435" y="41"/>
                </a:moveTo>
                <a:lnTo>
                  <a:pt x="414" y="0"/>
                </a:lnTo>
                <a:lnTo>
                  <a:pt x="0" y="25"/>
                </a:lnTo>
                <a:lnTo>
                  <a:pt x="0" y="90"/>
                </a:lnTo>
                <a:lnTo>
                  <a:pt x="435" y="41"/>
                </a:lnTo>
              </a:path>
            </a:pathLst>
          </a:custGeom>
          <a:solidFill>
            <a:srgbClr val="980098"/>
          </a:solidFill>
          <a:ln cap="rnd" cmpd="sng" w="12700">
            <a:solidFill>
              <a:srgbClr val="CB4C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/>
          <p:nvPr/>
        </p:nvSpPr>
        <p:spPr>
          <a:xfrm>
            <a:off x="7943850" y="5784850"/>
            <a:ext cx="528638" cy="203200"/>
          </a:xfrm>
          <a:custGeom>
            <a:rect b="b" l="l" r="r" t="t"/>
            <a:pathLst>
              <a:path extrusionOk="0" h="128" w="333">
                <a:moveTo>
                  <a:pt x="0" y="62"/>
                </a:moveTo>
                <a:lnTo>
                  <a:pt x="312" y="0"/>
                </a:lnTo>
                <a:lnTo>
                  <a:pt x="332" y="49"/>
                </a:lnTo>
                <a:lnTo>
                  <a:pt x="20" y="127"/>
                </a:lnTo>
                <a:lnTo>
                  <a:pt x="0" y="62"/>
                </a:lnTo>
              </a:path>
            </a:pathLst>
          </a:custGeom>
          <a:solidFill>
            <a:srgbClr val="980098"/>
          </a:solidFill>
          <a:ln cap="rnd" cmpd="sng" w="12700">
            <a:solidFill>
              <a:srgbClr val="CB4C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5700713" y="5021263"/>
            <a:ext cx="260350" cy="234950"/>
          </a:xfrm>
          <a:custGeom>
            <a:rect b="b" l="l" r="r" t="t"/>
            <a:pathLst>
              <a:path extrusionOk="0" h="148" w="164">
                <a:moveTo>
                  <a:pt x="163" y="147"/>
                </a:moveTo>
                <a:lnTo>
                  <a:pt x="156" y="144"/>
                </a:lnTo>
                <a:lnTo>
                  <a:pt x="150" y="140"/>
                </a:lnTo>
                <a:lnTo>
                  <a:pt x="144" y="137"/>
                </a:lnTo>
                <a:lnTo>
                  <a:pt x="137" y="134"/>
                </a:lnTo>
                <a:lnTo>
                  <a:pt x="129" y="130"/>
                </a:lnTo>
                <a:lnTo>
                  <a:pt x="122" y="126"/>
                </a:lnTo>
                <a:lnTo>
                  <a:pt x="116" y="121"/>
                </a:lnTo>
                <a:lnTo>
                  <a:pt x="110" y="116"/>
                </a:lnTo>
                <a:lnTo>
                  <a:pt x="104" y="111"/>
                </a:lnTo>
                <a:lnTo>
                  <a:pt x="98" y="107"/>
                </a:lnTo>
                <a:lnTo>
                  <a:pt x="94" y="102"/>
                </a:lnTo>
                <a:lnTo>
                  <a:pt x="90" y="96"/>
                </a:lnTo>
                <a:lnTo>
                  <a:pt x="87" y="90"/>
                </a:lnTo>
                <a:lnTo>
                  <a:pt x="85" y="85"/>
                </a:lnTo>
                <a:lnTo>
                  <a:pt x="83" y="78"/>
                </a:lnTo>
                <a:lnTo>
                  <a:pt x="84" y="72"/>
                </a:lnTo>
                <a:lnTo>
                  <a:pt x="84" y="64"/>
                </a:lnTo>
                <a:lnTo>
                  <a:pt x="84" y="58"/>
                </a:lnTo>
                <a:lnTo>
                  <a:pt x="84" y="50"/>
                </a:lnTo>
                <a:lnTo>
                  <a:pt x="83" y="42"/>
                </a:lnTo>
                <a:lnTo>
                  <a:pt x="82" y="35"/>
                </a:lnTo>
                <a:lnTo>
                  <a:pt x="81" y="27"/>
                </a:lnTo>
                <a:lnTo>
                  <a:pt x="79" y="20"/>
                </a:lnTo>
                <a:lnTo>
                  <a:pt x="76" y="14"/>
                </a:lnTo>
                <a:lnTo>
                  <a:pt x="73" y="9"/>
                </a:lnTo>
                <a:lnTo>
                  <a:pt x="69" y="5"/>
                </a:lnTo>
                <a:lnTo>
                  <a:pt x="66" y="2"/>
                </a:lnTo>
                <a:lnTo>
                  <a:pt x="61" y="0"/>
                </a:lnTo>
                <a:lnTo>
                  <a:pt x="56" y="0"/>
                </a:lnTo>
                <a:lnTo>
                  <a:pt x="49" y="2"/>
                </a:lnTo>
                <a:lnTo>
                  <a:pt x="43" y="7"/>
                </a:lnTo>
                <a:lnTo>
                  <a:pt x="36" y="12"/>
                </a:lnTo>
                <a:lnTo>
                  <a:pt x="34" y="15"/>
                </a:lnTo>
                <a:lnTo>
                  <a:pt x="32" y="18"/>
                </a:lnTo>
                <a:lnTo>
                  <a:pt x="31" y="22"/>
                </a:lnTo>
                <a:lnTo>
                  <a:pt x="30" y="25"/>
                </a:lnTo>
                <a:lnTo>
                  <a:pt x="28" y="28"/>
                </a:lnTo>
                <a:lnTo>
                  <a:pt x="26" y="35"/>
                </a:lnTo>
                <a:lnTo>
                  <a:pt x="25" y="38"/>
                </a:lnTo>
                <a:lnTo>
                  <a:pt x="24" y="41"/>
                </a:lnTo>
                <a:lnTo>
                  <a:pt x="22" y="45"/>
                </a:lnTo>
                <a:lnTo>
                  <a:pt x="21" y="48"/>
                </a:lnTo>
                <a:lnTo>
                  <a:pt x="19" y="51"/>
                </a:lnTo>
                <a:lnTo>
                  <a:pt x="17" y="55"/>
                </a:lnTo>
                <a:lnTo>
                  <a:pt x="14" y="58"/>
                </a:lnTo>
                <a:lnTo>
                  <a:pt x="12" y="61"/>
                </a:lnTo>
                <a:lnTo>
                  <a:pt x="9" y="63"/>
                </a:lnTo>
                <a:lnTo>
                  <a:pt x="5" y="66"/>
                </a:lnTo>
                <a:lnTo>
                  <a:pt x="3" y="69"/>
                </a:lnTo>
                <a:lnTo>
                  <a:pt x="1" y="72"/>
                </a:lnTo>
                <a:lnTo>
                  <a:pt x="0" y="75"/>
                </a:lnTo>
                <a:lnTo>
                  <a:pt x="0" y="78"/>
                </a:lnTo>
                <a:lnTo>
                  <a:pt x="1" y="82"/>
                </a:lnTo>
                <a:lnTo>
                  <a:pt x="3" y="85"/>
                </a:lnTo>
                <a:lnTo>
                  <a:pt x="5" y="88"/>
                </a:lnTo>
                <a:lnTo>
                  <a:pt x="7" y="91"/>
                </a:lnTo>
                <a:lnTo>
                  <a:pt x="10" y="94"/>
                </a:lnTo>
                <a:lnTo>
                  <a:pt x="14" y="97"/>
                </a:lnTo>
                <a:lnTo>
                  <a:pt x="17" y="99"/>
                </a:lnTo>
                <a:lnTo>
                  <a:pt x="21" y="101"/>
                </a:lnTo>
                <a:lnTo>
                  <a:pt x="26" y="102"/>
                </a:lnTo>
                <a:lnTo>
                  <a:pt x="31" y="103"/>
                </a:lnTo>
                <a:lnTo>
                  <a:pt x="36" y="103"/>
                </a:lnTo>
                <a:lnTo>
                  <a:pt x="41" y="103"/>
                </a:lnTo>
                <a:lnTo>
                  <a:pt x="46" y="103"/>
                </a:lnTo>
                <a:lnTo>
                  <a:pt x="51" y="103"/>
                </a:lnTo>
                <a:lnTo>
                  <a:pt x="55" y="103"/>
                </a:lnTo>
                <a:lnTo>
                  <a:pt x="59" y="103"/>
                </a:lnTo>
                <a:lnTo>
                  <a:pt x="62" y="103"/>
                </a:lnTo>
                <a:lnTo>
                  <a:pt x="65" y="103"/>
                </a:lnTo>
                <a:lnTo>
                  <a:pt x="67" y="103"/>
                </a:lnTo>
                <a:lnTo>
                  <a:pt x="68" y="103"/>
                </a:lnTo>
                <a:lnTo>
                  <a:pt x="70" y="104"/>
                </a:lnTo>
                <a:lnTo>
                  <a:pt x="72" y="104"/>
                </a:lnTo>
                <a:lnTo>
                  <a:pt x="74" y="105"/>
                </a:lnTo>
                <a:lnTo>
                  <a:pt x="75" y="106"/>
                </a:lnTo>
                <a:lnTo>
                  <a:pt x="77" y="108"/>
                </a:lnTo>
                <a:lnTo>
                  <a:pt x="78" y="110"/>
                </a:lnTo>
                <a:lnTo>
                  <a:pt x="80" y="111"/>
                </a:lnTo>
                <a:lnTo>
                  <a:pt x="81" y="114"/>
                </a:lnTo>
                <a:lnTo>
                  <a:pt x="84" y="117"/>
                </a:lnTo>
                <a:lnTo>
                  <a:pt x="87" y="120"/>
                </a:lnTo>
                <a:lnTo>
                  <a:pt x="91" y="123"/>
                </a:lnTo>
                <a:lnTo>
                  <a:pt x="95" y="126"/>
                </a:lnTo>
                <a:lnTo>
                  <a:pt x="99" y="129"/>
                </a:lnTo>
                <a:lnTo>
                  <a:pt x="104" y="131"/>
                </a:lnTo>
                <a:lnTo>
                  <a:pt x="109" y="134"/>
                </a:lnTo>
                <a:lnTo>
                  <a:pt x="115" y="135"/>
                </a:lnTo>
                <a:lnTo>
                  <a:pt x="122" y="138"/>
                </a:lnTo>
                <a:lnTo>
                  <a:pt x="127" y="140"/>
                </a:lnTo>
                <a:lnTo>
                  <a:pt x="134" y="141"/>
                </a:lnTo>
                <a:lnTo>
                  <a:pt x="141" y="143"/>
                </a:lnTo>
                <a:lnTo>
                  <a:pt x="149" y="145"/>
                </a:lnTo>
                <a:lnTo>
                  <a:pt x="155" y="146"/>
                </a:lnTo>
                <a:lnTo>
                  <a:pt x="163" y="147"/>
                </a:lnTo>
              </a:path>
            </a:pathLst>
          </a:custGeom>
          <a:solidFill>
            <a:srgbClr val="006B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310188" y="4273550"/>
            <a:ext cx="434975" cy="344488"/>
          </a:xfrm>
          <a:custGeom>
            <a:rect b="b" l="l" r="r" t="t"/>
            <a:pathLst>
              <a:path extrusionOk="0" h="217" w="274">
                <a:moveTo>
                  <a:pt x="0" y="0"/>
                </a:moveTo>
                <a:lnTo>
                  <a:pt x="6" y="4"/>
                </a:lnTo>
                <a:lnTo>
                  <a:pt x="12" y="9"/>
                </a:lnTo>
                <a:lnTo>
                  <a:pt x="20" y="16"/>
                </a:lnTo>
                <a:lnTo>
                  <a:pt x="28" y="24"/>
                </a:lnTo>
                <a:lnTo>
                  <a:pt x="38" y="33"/>
                </a:lnTo>
                <a:lnTo>
                  <a:pt x="48" y="44"/>
                </a:lnTo>
                <a:lnTo>
                  <a:pt x="58" y="54"/>
                </a:lnTo>
                <a:lnTo>
                  <a:pt x="68" y="66"/>
                </a:lnTo>
                <a:lnTo>
                  <a:pt x="77" y="78"/>
                </a:lnTo>
                <a:lnTo>
                  <a:pt x="86" y="90"/>
                </a:lnTo>
                <a:lnTo>
                  <a:pt x="95" y="102"/>
                </a:lnTo>
                <a:lnTo>
                  <a:pt x="102" y="115"/>
                </a:lnTo>
                <a:lnTo>
                  <a:pt x="108" y="126"/>
                </a:lnTo>
                <a:lnTo>
                  <a:pt x="113" y="138"/>
                </a:lnTo>
                <a:lnTo>
                  <a:pt x="115" y="149"/>
                </a:lnTo>
                <a:lnTo>
                  <a:pt x="116" y="160"/>
                </a:lnTo>
                <a:lnTo>
                  <a:pt x="124" y="162"/>
                </a:lnTo>
                <a:lnTo>
                  <a:pt x="133" y="164"/>
                </a:lnTo>
                <a:lnTo>
                  <a:pt x="141" y="167"/>
                </a:lnTo>
                <a:lnTo>
                  <a:pt x="151" y="171"/>
                </a:lnTo>
                <a:lnTo>
                  <a:pt x="159" y="175"/>
                </a:lnTo>
                <a:lnTo>
                  <a:pt x="168" y="179"/>
                </a:lnTo>
                <a:lnTo>
                  <a:pt x="177" y="184"/>
                </a:lnTo>
                <a:lnTo>
                  <a:pt x="186" y="189"/>
                </a:lnTo>
                <a:lnTo>
                  <a:pt x="195" y="193"/>
                </a:lnTo>
                <a:lnTo>
                  <a:pt x="204" y="197"/>
                </a:lnTo>
                <a:lnTo>
                  <a:pt x="211" y="200"/>
                </a:lnTo>
                <a:lnTo>
                  <a:pt x="219" y="204"/>
                </a:lnTo>
                <a:lnTo>
                  <a:pt x="226" y="207"/>
                </a:lnTo>
                <a:lnTo>
                  <a:pt x="232" y="209"/>
                </a:lnTo>
                <a:lnTo>
                  <a:pt x="237" y="211"/>
                </a:lnTo>
                <a:lnTo>
                  <a:pt x="242" y="211"/>
                </a:lnTo>
                <a:lnTo>
                  <a:pt x="245" y="212"/>
                </a:lnTo>
                <a:lnTo>
                  <a:pt x="249" y="213"/>
                </a:lnTo>
                <a:lnTo>
                  <a:pt x="256" y="215"/>
                </a:lnTo>
                <a:lnTo>
                  <a:pt x="259" y="215"/>
                </a:lnTo>
                <a:lnTo>
                  <a:pt x="263" y="216"/>
                </a:lnTo>
                <a:lnTo>
                  <a:pt x="266" y="216"/>
                </a:lnTo>
                <a:lnTo>
                  <a:pt x="268" y="216"/>
                </a:lnTo>
                <a:lnTo>
                  <a:pt x="270" y="216"/>
                </a:lnTo>
                <a:lnTo>
                  <a:pt x="272" y="216"/>
                </a:lnTo>
                <a:lnTo>
                  <a:pt x="273" y="215"/>
                </a:lnTo>
                <a:lnTo>
                  <a:pt x="273" y="213"/>
                </a:lnTo>
                <a:lnTo>
                  <a:pt x="272" y="212"/>
                </a:lnTo>
                <a:lnTo>
                  <a:pt x="271" y="209"/>
                </a:lnTo>
                <a:lnTo>
                  <a:pt x="268" y="207"/>
                </a:lnTo>
                <a:lnTo>
                  <a:pt x="265" y="203"/>
                </a:lnTo>
                <a:lnTo>
                  <a:pt x="262" y="199"/>
                </a:lnTo>
                <a:lnTo>
                  <a:pt x="260" y="197"/>
                </a:lnTo>
                <a:lnTo>
                  <a:pt x="258" y="193"/>
                </a:lnTo>
                <a:lnTo>
                  <a:pt x="257" y="189"/>
                </a:lnTo>
                <a:lnTo>
                  <a:pt x="257" y="186"/>
                </a:lnTo>
                <a:lnTo>
                  <a:pt x="258" y="182"/>
                </a:lnTo>
                <a:lnTo>
                  <a:pt x="258" y="178"/>
                </a:lnTo>
                <a:lnTo>
                  <a:pt x="260" y="171"/>
                </a:lnTo>
                <a:lnTo>
                  <a:pt x="261" y="167"/>
                </a:lnTo>
                <a:lnTo>
                  <a:pt x="262" y="163"/>
                </a:lnTo>
                <a:lnTo>
                  <a:pt x="262" y="161"/>
                </a:lnTo>
                <a:lnTo>
                  <a:pt x="262" y="156"/>
                </a:lnTo>
                <a:lnTo>
                  <a:pt x="261" y="152"/>
                </a:lnTo>
                <a:lnTo>
                  <a:pt x="259" y="148"/>
                </a:lnTo>
                <a:lnTo>
                  <a:pt x="257" y="143"/>
                </a:lnTo>
                <a:lnTo>
                  <a:pt x="253" y="139"/>
                </a:lnTo>
                <a:lnTo>
                  <a:pt x="251" y="134"/>
                </a:lnTo>
                <a:lnTo>
                  <a:pt x="249" y="130"/>
                </a:lnTo>
                <a:lnTo>
                  <a:pt x="247" y="126"/>
                </a:lnTo>
                <a:lnTo>
                  <a:pt x="246" y="123"/>
                </a:lnTo>
                <a:lnTo>
                  <a:pt x="245" y="118"/>
                </a:lnTo>
                <a:lnTo>
                  <a:pt x="244" y="114"/>
                </a:lnTo>
                <a:lnTo>
                  <a:pt x="242" y="109"/>
                </a:lnTo>
                <a:lnTo>
                  <a:pt x="241" y="105"/>
                </a:lnTo>
                <a:lnTo>
                  <a:pt x="240" y="100"/>
                </a:lnTo>
                <a:lnTo>
                  <a:pt x="238" y="95"/>
                </a:lnTo>
                <a:lnTo>
                  <a:pt x="236" y="90"/>
                </a:lnTo>
                <a:lnTo>
                  <a:pt x="233" y="84"/>
                </a:lnTo>
                <a:lnTo>
                  <a:pt x="230" y="78"/>
                </a:lnTo>
                <a:lnTo>
                  <a:pt x="226" y="71"/>
                </a:lnTo>
                <a:lnTo>
                  <a:pt x="221" y="63"/>
                </a:lnTo>
                <a:lnTo>
                  <a:pt x="215" y="56"/>
                </a:lnTo>
                <a:lnTo>
                  <a:pt x="208" y="51"/>
                </a:lnTo>
                <a:lnTo>
                  <a:pt x="202" y="45"/>
                </a:lnTo>
                <a:lnTo>
                  <a:pt x="195" y="41"/>
                </a:lnTo>
                <a:lnTo>
                  <a:pt x="188" y="37"/>
                </a:lnTo>
                <a:lnTo>
                  <a:pt x="182" y="35"/>
                </a:lnTo>
                <a:lnTo>
                  <a:pt x="176" y="34"/>
                </a:lnTo>
                <a:lnTo>
                  <a:pt x="171" y="33"/>
                </a:lnTo>
                <a:lnTo>
                  <a:pt x="166" y="34"/>
                </a:lnTo>
                <a:lnTo>
                  <a:pt x="162" y="37"/>
                </a:lnTo>
                <a:lnTo>
                  <a:pt x="160" y="40"/>
                </a:lnTo>
                <a:lnTo>
                  <a:pt x="159" y="45"/>
                </a:lnTo>
                <a:lnTo>
                  <a:pt x="159" y="51"/>
                </a:lnTo>
                <a:lnTo>
                  <a:pt x="160" y="57"/>
                </a:lnTo>
                <a:lnTo>
                  <a:pt x="163" y="66"/>
                </a:lnTo>
                <a:lnTo>
                  <a:pt x="169" y="76"/>
                </a:lnTo>
                <a:lnTo>
                  <a:pt x="175" y="85"/>
                </a:lnTo>
                <a:lnTo>
                  <a:pt x="181" y="94"/>
                </a:lnTo>
                <a:lnTo>
                  <a:pt x="186" y="102"/>
                </a:lnTo>
                <a:lnTo>
                  <a:pt x="190" y="111"/>
                </a:lnTo>
                <a:lnTo>
                  <a:pt x="193" y="118"/>
                </a:lnTo>
                <a:lnTo>
                  <a:pt x="195" y="126"/>
                </a:lnTo>
                <a:lnTo>
                  <a:pt x="197" y="131"/>
                </a:lnTo>
                <a:lnTo>
                  <a:pt x="198" y="137"/>
                </a:lnTo>
                <a:lnTo>
                  <a:pt x="199" y="143"/>
                </a:lnTo>
                <a:lnTo>
                  <a:pt x="199" y="148"/>
                </a:lnTo>
                <a:lnTo>
                  <a:pt x="198" y="152"/>
                </a:lnTo>
                <a:lnTo>
                  <a:pt x="196" y="156"/>
                </a:lnTo>
                <a:lnTo>
                  <a:pt x="194" y="159"/>
                </a:lnTo>
                <a:lnTo>
                  <a:pt x="192" y="161"/>
                </a:lnTo>
                <a:lnTo>
                  <a:pt x="189" y="162"/>
                </a:lnTo>
                <a:lnTo>
                  <a:pt x="185" y="163"/>
                </a:lnTo>
                <a:lnTo>
                  <a:pt x="182" y="164"/>
                </a:lnTo>
                <a:lnTo>
                  <a:pt x="178" y="164"/>
                </a:lnTo>
                <a:lnTo>
                  <a:pt x="175" y="165"/>
                </a:lnTo>
                <a:lnTo>
                  <a:pt x="171" y="165"/>
                </a:lnTo>
                <a:lnTo>
                  <a:pt x="167" y="166"/>
                </a:lnTo>
                <a:lnTo>
                  <a:pt x="163" y="166"/>
                </a:lnTo>
                <a:lnTo>
                  <a:pt x="159" y="166"/>
                </a:lnTo>
                <a:lnTo>
                  <a:pt x="155" y="165"/>
                </a:lnTo>
                <a:lnTo>
                  <a:pt x="151" y="164"/>
                </a:lnTo>
                <a:lnTo>
                  <a:pt x="147" y="163"/>
                </a:lnTo>
                <a:lnTo>
                  <a:pt x="143" y="162"/>
                </a:lnTo>
                <a:lnTo>
                  <a:pt x="139" y="159"/>
                </a:lnTo>
                <a:lnTo>
                  <a:pt x="135" y="156"/>
                </a:lnTo>
                <a:lnTo>
                  <a:pt x="131" y="153"/>
                </a:lnTo>
                <a:lnTo>
                  <a:pt x="128" y="148"/>
                </a:lnTo>
                <a:lnTo>
                  <a:pt x="124" y="143"/>
                </a:lnTo>
                <a:lnTo>
                  <a:pt x="121" y="137"/>
                </a:lnTo>
                <a:lnTo>
                  <a:pt x="117" y="129"/>
                </a:lnTo>
                <a:lnTo>
                  <a:pt x="113" y="120"/>
                </a:lnTo>
                <a:lnTo>
                  <a:pt x="107" y="109"/>
                </a:lnTo>
                <a:lnTo>
                  <a:pt x="100" y="97"/>
                </a:lnTo>
                <a:lnTo>
                  <a:pt x="93" y="86"/>
                </a:lnTo>
                <a:lnTo>
                  <a:pt x="84" y="73"/>
                </a:lnTo>
                <a:lnTo>
                  <a:pt x="76" y="61"/>
                </a:lnTo>
                <a:lnTo>
                  <a:pt x="67" y="49"/>
                </a:lnTo>
                <a:lnTo>
                  <a:pt x="58" y="38"/>
                </a:lnTo>
                <a:lnTo>
                  <a:pt x="48" y="27"/>
                </a:lnTo>
                <a:lnTo>
                  <a:pt x="38" y="18"/>
                </a:lnTo>
                <a:lnTo>
                  <a:pt x="28" y="11"/>
                </a:lnTo>
                <a:lnTo>
                  <a:pt x="19" y="5"/>
                </a:lnTo>
                <a:lnTo>
                  <a:pt x="10" y="1"/>
                </a:lnTo>
                <a:lnTo>
                  <a:pt x="0" y="0"/>
                </a:lnTo>
              </a:path>
            </a:pathLst>
          </a:custGeom>
          <a:solidFill>
            <a:srgbClr val="006B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694363" y="4211638"/>
            <a:ext cx="96837" cy="192087"/>
          </a:xfrm>
          <a:custGeom>
            <a:rect b="b" l="l" r="r" t="t"/>
            <a:pathLst>
              <a:path extrusionOk="0" h="121" w="61">
                <a:moveTo>
                  <a:pt x="56" y="6"/>
                </a:moveTo>
                <a:lnTo>
                  <a:pt x="57" y="10"/>
                </a:lnTo>
                <a:lnTo>
                  <a:pt x="58" y="15"/>
                </a:lnTo>
                <a:lnTo>
                  <a:pt x="59" y="22"/>
                </a:lnTo>
                <a:lnTo>
                  <a:pt x="59" y="28"/>
                </a:lnTo>
                <a:lnTo>
                  <a:pt x="60" y="34"/>
                </a:lnTo>
                <a:lnTo>
                  <a:pt x="60" y="41"/>
                </a:lnTo>
                <a:lnTo>
                  <a:pt x="59" y="48"/>
                </a:lnTo>
                <a:lnTo>
                  <a:pt x="59" y="55"/>
                </a:lnTo>
                <a:lnTo>
                  <a:pt x="59" y="62"/>
                </a:lnTo>
                <a:lnTo>
                  <a:pt x="58" y="68"/>
                </a:lnTo>
                <a:lnTo>
                  <a:pt x="58" y="74"/>
                </a:lnTo>
                <a:lnTo>
                  <a:pt x="57" y="80"/>
                </a:lnTo>
                <a:lnTo>
                  <a:pt x="57" y="85"/>
                </a:lnTo>
                <a:lnTo>
                  <a:pt x="56" y="90"/>
                </a:lnTo>
                <a:lnTo>
                  <a:pt x="56" y="92"/>
                </a:lnTo>
                <a:lnTo>
                  <a:pt x="56" y="95"/>
                </a:lnTo>
                <a:lnTo>
                  <a:pt x="57" y="98"/>
                </a:lnTo>
                <a:lnTo>
                  <a:pt x="57" y="102"/>
                </a:lnTo>
                <a:lnTo>
                  <a:pt x="58" y="105"/>
                </a:lnTo>
                <a:lnTo>
                  <a:pt x="58" y="109"/>
                </a:lnTo>
                <a:lnTo>
                  <a:pt x="58" y="111"/>
                </a:lnTo>
                <a:lnTo>
                  <a:pt x="58" y="114"/>
                </a:lnTo>
                <a:lnTo>
                  <a:pt x="58" y="116"/>
                </a:lnTo>
                <a:lnTo>
                  <a:pt x="57" y="118"/>
                </a:lnTo>
                <a:lnTo>
                  <a:pt x="56" y="120"/>
                </a:lnTo>
                <a:lnTo>
                  <a:pt x="55" y="120"/>
                </a:lnTo>
                <a:lnTo>
                  <a:pt x="54" y="120"/>
                </a:lnTo>
                <a:lnTo>
                  <a:pt x="52" y="119"/>
                </a:lnTo>
                <a:lnTo>
                  <a:pt x="50" y="117"/>
                </a:lnTo>
                <a:lnTo>
                  <a:pt x="47" y="113"/>
                </a:lnTo>
                <a:lnTo>
                  <a:pt x="45" y="110"/>
                </a:lnTo>
                <a:lnTo>
                  <a:pt x="42" y="103"/>
                </a:lnTo>
                <a:lnTo>
                  <a:pt x="38" y="97"/>
                </a:lnTo>
                <a:lnTo>
                  <a:pt x="35" y="90"/>
                </a:lnTo>
                <a:lnTo>
                  <a:pt x="31" y="85"/>
                </a:lnTo>
                <a:lnTo>
                  <a:pt x="27" y="80"/>
                </a:lnTo>
                <a:lnTo>
                  <a:pt x="24" y="75"/>
                </a:lnTo>
                <a:lnTo>
                  <a:pt x="20" y="70"/>
                </a:lnTo>
                <a:lnTo>
                  <a:pt x="17" y="66"/>
                </a:lnTo>
                <a:lnTo>
                  <a:pt x="14" y="62"/>
                </a:lnTo>
                <a:lnTo>
                  <a:pt x="11" y="59"/>
                </a:lnTo>
                <a:lnTo>
                  <a:pt x="8" y="55"/>
                </a:lnTo>
                <a:lnTo>
                  <a:pt x="6" y="52"/>
                </a:lnTo>
                <a:lnTo>
                  <a:pt x="5" y="50"/>
                </a:lnTo>
                <a:lnTo>
                  <a:pt x="3" y="49"/>
                </a:lnTo>
                <a:lnTo>
                  <a:pt x="1" y="47"/>
                </a:lnTo>
                <a:lnTo>
                  <a:pt x="1" y="46"/>
                </a:lnTo>
                <a:lnTo>
                  <a:pt x="0" y="45"/>
                </a:lnTo>
                <a:lnTo>
                  <a:pt x="0" y="40"/>
                </a:lnTo>
                <a:lnTo>
                  <a:pt x="1" y="37"/>
                </a:lnTo>
                <a:lnTo>
                  <a:pt x="1" y="36"/>
                </a:lnTo>
                <a:lnTo>
                  <a:pt x="2" y="34"/>
                </a:lnTo>
                <a:lnTo>
                  <a:pt x="2" y="33"/>
                </a:lnTo>
                <a:lnTo>
                  <a:pt x="3" y="33"/>
                </a:lnTo>
                <a:lnTo>
                  <a:pt x="4" y="33"/>
                </a:lnTo>
                <a:lnTo>
                  <a:pt x="5" y="33"/>
                </a:lnTo>
                <a:lnTo>
                  <a:pt x="6" y="33"/>
                </a:lnTo>
                <a:lnTo>
                  <a:pt x="8" y="34"/>
                </a:lnTo>
                <a:lnTo>
                  <a:pt x="10" y="36"/>
                </a:lnTo>
                <a:lnTo>
                  <a:pt x="13" y="38"/>
                </a:lnTo>
                <a:lnTo>
                  <a:pt x="15" y="41"/>
                </a:lnTo>
                <a:lnTo>
                  <a:pt x="18" y="44"/>
                </a:lnTo>
                <a:lnTo>
                  <a:pt x="21" y="48"/>
                </a:lnTo>
                <a:lnTo>
                  <a:pt x="24" y="52"/>
                </a:lnTo>
                <a:lnTo>
                  <a:pt x="30" y="62"/>
                </a:lnTo>
                <a:lnTo>
                  <a:pt x="33" y="67"/>
                </a:lnTo>
                <a:lnTo>
                  <a:pt x="35" y="71"/>
                </a:lnTo>
                <a:lnTo>
                  <a:pt x="37" y="75"/>
                </a:lnTo>
                <a:lnTo>
                  <a:pt x="40" y="78"/>
                </a:lnTo>
                <a:lnTo>
                  <a:pt x="42" y="79"/>
                </a:lnTo>
                <a:lnTo>
                  <a:pt x="45" y="80"/>
                </a:lnTo>
                <a:lnTo>
                  <a:pt x="45" y="79"/>
                </a:lnTo>
                <a:lnTo>
                  <a:pt x="47" y="76"/>
                </a:lnTo>
                <a:lnTo>
                  <a:pt x="48" y="72"/>
                </a:lnTo>
                <a:lnTo>
                  <a:pt x="49" y="66"/>
                </a:lnTo>
                <a:lnTo>
                  <a:pt x="49" y="56"/>
                </a:lnTo>
                <a:lnTo>
                  <a:pt x="48" y="48"/>
                </a:lnTo>
                <a:lnTo>
                  <a:pt x="48" y="39"/>
                </a:lnTo>
                <a:lnTo>
                  <a:pt x="48" y="31"/>
                </a:lnTo>
                <a:lnTo>
                  <a:pt x="48" y="25"/>
                </a:lnTo>
                <a:lnTo>
                  <a:pt x="48" y="19"/>
                </a:lnTo>
                <a:lnTo>
                  <a:pt x="48" y="13"/>
                </a:lnTo>
                <a:lnTo>
                  <a:pt x="49" y="10"/>
                </a:lnTo>
                <a:lnTo>
                  <a:pt x="50" y="6"/>
                </a:lnTo>
                <a:lnTo>
                  <a:pt x="51" y="3"/>
                </a:lnTo>
                <a:lnTo>
                  <a:pt x="51" y="1"/>
                </a:lnTo>
                <a:lnTo>
                  <a:pt x="52" y="0"/>
                </a:lnTo>
                <a:lnTo>
                  <a:pt x="53" y="0"/>
                </a:lnTo>
                <a:lnTo>
                  <a:pt x="54" y="0"/>
                </a:lnTo>
                <a:lnTo>
                  <a:pt x="55" y="1"/>
                </a:lnTo>
                <a:lnTo>
                  <a:pt x="55" y="3"/>
                </a:lnTo>
                <a:lnTo>
                  <a:pt x="56" y="6"/>
                </a:lnTo>
              </a:path>
            </a:pathLst>
          </a:custGeom>
          <a:solidFill>
            <a:srgbClr val="006B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204075" y="4354513"/>
            <a:ext cx="185738" cy="404812"/>
          </a:xfrm>
          <a:custGeom>
            <a:rect b="b" l="l" r="r" t="t"/>
            <a:pathLst>
              <a:path extrusionOk="0" h="255" w="117">
                <a:moveTo>
                  <a:pt x="17" y="34"/>
                </a:moveTo>
                <a:lnTo>
                  <a:pt x="23" y="40"/>
                </a:lnTo>
                <a:lnTo>
                  <a:pt x="28" y="48"/>
                </a:lnTo>
                <a:lnTo>
                  <a:pt x="31" y="58"/>
                </a:lnTo>
                <a:lnTo>
                  <a:pt x="36" y="68"/>
                </a:lnTo>
                <a:lnTo>
                  <a:pt x="40" y="80"/>
                </a:lnTo>
                <a:lnTo>
                  <a:pt x="43" y="93"/>
                </a:lnTo>
                <a:lnTo>
                  <a:pt x="47" y="106"/>
                </a:lnTo>
                <a:lnTo>
                  <a:pt x="49" y="120"/>
                </a:lnTo>
                <a:lnTo>
                  <a:pt x="51" y="134"/>
                </a:lnTo>
                <a:lnTo>
                  <a:pt x="54" y="148"/>
                </a:lnTo>
                <a:lnTo>
                  <a:pt x="56" y="160"/>
                </a:lnTo>
                <a:lnTo>
                  <a:pt x="57" y="173"/>
                </a:lnTo>
                <a:lnTo>
                  <a:pt x="59" y="186"/>
                </a:lnTo>
                <a:lnTo>
                  <a:pt x="60" y="196"/>
                </a:lnTo>
                <a:lnTo>
                  <a:pt x="60" y="206"/>
                </a:lnTo>
                <a:lnTo>
                  <a:pt x="61" y="215"/>
                </a:lnTo>
                <a:lnTo>
                  <a:pt x="61" y="221"/>
                </a:lnTo>
                <a:lnTo>
                  <a:pt x="62" y="228"/>
                </a:lnTo>
                <a:lnTo>
                  <a:pt x="64" y="233"/>
                </a:lnTo>
                <a:lnTo>
                  <a:pt x="65" y="239"/>
                </a:lnTo>
                <a:lnTo>
                  <a:pt x="67" y="243"/>
                </a:lnTo>
                <a:lnTo>
                  <a:pt x="68" y="247"/>
                </a:lnTo>
                <a:lnTo>
                  <a:pt x="70" y="250"/>
                </a:lnTo>
                <a:lnTo>
                  <a:pt x="72" y="253"/>
                </a:lnTo>
                <a:lnTo>
                  <a:pt x="74" y="254"/>
                </a:lnTo>
                <a:lnTo>
                  <a:pt x="77" y="253"/>
                </a:lnTo>
                <a:lnTo>
                  <a:pt x="80" y="251"/>
                </a:lnTo>
                <a:lnTo>
                  <a:pt x="83" y="248"/>
                </a:lnTo>
                <a:lnTo>
                  <a:pt x="86" y="243"/>
                </a:lnTo>
                <a:lnTo>
                  <a:pt x="88" y="237"/>
                </a:lnTo>
                <a:lnTo>
                  <a:pt x="92" y="229"/>
                </a:lnTo>
                <a:lnTo>
                  <a:pt x="95" y="219"/>
                </a:lnTo>
                <a:lnTo>
                  <a:pt x="99" y="207"/>
                </a:lnTo>
                <a:lnTo>
                  <a:pt x="103" y="195"/>
                </a:lnTo>
                <a:lnTo>
                  <a:pt x="106" y="183"/>
                </a:lnTo>
                <a:lnTo>
                  <a:pt x="108" y="171"/>
                </a:lnTo>
                <a:lnTo>
                  <a:pt x="110" y="158"/>
                </a:lnTo>
                <a:lnTo>
                  <a:pt x="113" y="147"/>
                </a:lnTo>
                <a:lnTo>
                  <a:pt x="114" y="135"/>
                </a:lnTo>
                <a:lnTo>
                  <a:pt x="115" y="123"/>
                </a:lnTo>
                <a:lnTo>
                  <a:pt x="116" y="112"/>
                </a:lnTo>
                <a:lnTo>
                  <a:pt x="116" y="102"/>
                </a:lnTo>
                <a:lnTo>
                  <a:pt x="116" y="92"/>
                </a:lnTo>
                <a:lnTo>
                  <a:pt x="115" y="83"/>
                </a:lnTo>
                <a:lnTo>
                  <a:pt x="113" y="75"/>
                </a:lnTo>
                <a:lnTo>
                  <a:pt x="110" y="68"/>
                </a:lnTo>
                <a:lnTo>
                  <a:pt x="107" y="63"/>
                </a:lnTo>
                <a:lnTo>
                  <a:pt x="104" y="58"/>
                </a:lnTo>
                <a:lnTo>
                  <a:pt x="98" y="55"/>
                </a:lnTo>
                <a:lnTo>
                  <a:pt x="92" y="51"/>
                </a:lnTo>
                <a:lnTo>
                  <a:pt x="87" y="48"/>
                </a:lnTo>
                <a:lnTo>
                  <a:pt x="82" y="45"/>
                </a:lnTo>
                <a:lnTo>
                  <a:pt x="76" y="42"/>
                </a:lnTo>
                <a:lnTo>
                  <a:pt x="70" y="39"/>
                </a:lnTo>
                <a:lnTo>
                  <a:pt x="59" y="34"/>
                </a:lnTo>
                <a:lnTo>
                  <a:pt x="53" y="31"/>
                </a:lnTo>
                <a:lnTo>
                  <a:pt x="48" y="28"/>
                </a:lnTo>
                <a:lnTo>
                  <a:pt x="42" y="26"/>
                </a:lnTo>
                <a:lnTo>
                  <a:pt x="37" y="23"/>
                </a:lnTo>
                <a:lnTo>
                  <a:pt x="31" y="21"/>
                </a:lnTo>
                <a:lnTo>
                  <a:pt x="27" y="17"/>
                </a:lnTo>
                <a:lnTo>
                  <a:pt x="22" y="14"/>
                </a:lnTo>
                <a:lnTo>
                  <a:pt x="17" y="10"/>
                </a:lnTo>
                <a:lnTo>
                  <a:pt x="13" y="6"/>
                </a:lnTo>
                <a:lnTo>
                  <a:pt x="10" y="3"/>
                </a:lnTo>
                <a:lnTo>
                  <a:pt x="7" y="1"/>
                </a:lnTo>
                <a:lnTo>
                  <a:pt x="4" y="0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  <a:lnTo>
                  <a:pt x="0" y="4"/>
                </a:lnTo>
                <a:lnTo>
                  <a:pt x="0" y="7"/>
                </a:lnTo>
                <a:lnTo>
                  <a:pt x="1" y="10"/>
                </a:lnTo>
                <a:lnTo>
                  <a:pt x="2" y="13"/>
                </a:lnTo>
                <a:lnTo>
                  <a:pt x="4" y="17"/>
                </a:lnTo>
                <a:lnTo>
                  <a:pt x="7" y="21"/>
                </a:lnTo>
                <a:lnTo>
                  <a:pt x="10" y="25"/>
                </a:lnTo>
                <a:lnTo>
                  <a:pt x="13" y="29"/>
                </a:lnTo>
                <a:lnTo>
                  <a:pt x="17" y="34"/>
                </a:lnTo>
              </a:path>
            </a:pathLst>
          </a:custGeom>
          <a:solidFill>
            <a:srgbClr val="006B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6778625" y="4841875"/>
            <a:ext cx="152400" cy="247650"/>
          </a:xfrm>
          <a:custGeom>
            <a:rect b="b" l="l" r="r" t="t"/>
            <a:pathLst>
              <a:path extrusionOk="0" h="156" w="96">
                <a:moveTo>
                  <a:pt x="23" y="54"/>
                </a:moveTo>
                <a:lnTo>
                  <a:pt x="19" y="52"/>
                </a:lnTo>
                <a:lnTo>
                  <a:pt x="16" y="49"/>
                </a:lnTo>
                <a:lnTo>
                  <a:pt x="14" y="46"/>
                </a:lnTo>
                <a:lnTo>
                  <a:pt x="11" y="43"/>
                </a:lnTo>
                <a:lnTo>
                  <a:pt x="8" y="39"/>
                </a:lnTo>
                <a:lnTo>
                  <a:pt x="7" y="36"/>
                </a:lnTo>
                <a:lnTo>
                  <a:pt x="5" y="33"/>
                </a:lnTo>
                <a:lnTo>
                  <a:pt x="3" y="29"/>
                </a:lnTo>
                <a:lnTo>
                  <a:pt x="2" y="26"/>
                </a:lnTo>
                <a:lnTo>
                  <a:pt x="1" y="22"/>
                </a:lnTo>
                <a:lnTo>
                  <a:pt x="0" y="19"/>
                </a:lnTo>
                <a:lnTo>
                  <a:pt x="0" y="16"/>
                </a:lnTo>
                <a:lnTo>
                  <a:pt x="1" y="13"/>
                </a:lnTo>
                <a:lnTo>
                  <a:pt x="2" y="11"/>
                </a:lnTo>
                <a:lnTo>
                  <a:pt x="4" y="9"/>
                </a:lnTo>
                <a:lnTo>
                  <a:pt x="7" y="7"/>
                </a:lnTo>
                <a:lnTo>
                  <a:pt x="10" y="5"/>
                </a:lnTo>
                <a:lnTo>
                  <a:pt x="14" y="4"/>
                </a:lnTo>
                <a:lnTo>
                  <a:pt x="18" y="3"/>
                </a:lnTo>
                <a:lnTo>
                  <a:pt x="22" y="2"/>
                </a:lnTo>
                <a:lnTo>
                  <a:pt x="25" y="2"/>
                </a:lnTo>
                <a:lnTo>
                  <a:pt x="28" y="3"/>
                </a:lnTo>
                <a:lnTo>
                  <a:pt x="31" y="4"/>
                </a:lnTo>
                <a:lnTo>
                  <a:pt x="34" y="6"/>
                </a:lnTo>
                <a:lnTo>
                  <a:pt x="36" y="8"/>
                </a:lnTo>
                <a:lnTo>
                  <a:pt x="37" y="11"/>
                </a:lnTo>
                <a:lnTo>
                  <a:pt x="38" y="13"/>
                </a:lnTo>
                <a:lnTo>
                  <a:pt x="37" y="16"/>
                </a:lnTo>
                <a:lnTo>
                  <a:pt x="36" y="20"/>
                </a:lnTo>
                <a:lnTo>
                  <a:pt x="34" y="25"/>
                </a:lnTo>
                <a:lnTo>
                  <a:pt x="30" y="30"/>
                </a:lnTo>
                <a:lnTo>
                  <a:pt x="26" y="35"/>
                </a:lnTo>
                <a:lnTo>
                  <a:pt x="25" y="36"/>
                </a:lnTo>
                <a:lnTo>
                  <a:pt x="24" y="37"/>
                </a:lnTo>
                <a:lnTo>
                  <a:pt x="25" y="38"/>
                </a:lnTo>
                <a:lnTo>
                  <a:pt x="25" y="39"/>
                </a:lnTo>
                <a:lnTo>
                  <a:pt x="26" y="39"/>
                </a:lnTo>
                <a:lnTo>
                  <a:pt x="27" y="39"/>
                </a:lnTo>
                <a:lnTo>
                  <a:pt x="28" y="39"/>
                </a:lnTo>
                <a:lnTo>
                  <a:pt x="29" y="39"/>
                </a:lnTo>
                <a:lnTo>
                  <a:pt x="30" y="39"/>
                </a:lnTo>
                <a:lnTo>
                  <a:pt x="32" y="39"/>
                </a:lnTo>
                <a:lnTo>
                  <a:pt x="34" y="39"/>
                </a:lnTo>
                <a:lnTo>
                  <a:pt x="36" y="37"/>
                </a:lnTo>
                <a:lnTo>
                  <a:pt x="38" y="36"/>
                </a:lnTo>
                <a:lnTo>
                  <a:pt x="40" y="33"/>
                </a:lnTo>
                <a:lnTo>
                  <a:pt x="41" y="31"/>
                </a:lnTo>
                <a:lnTo>
                  <a:pt x="43" y="30"/>
                </a:lnTo>
                <a:lnTo>
                  <a:pt x="44" y="29"/>
                </a:lnTo>
                <a:lnTo>
                  <a:pt x="46" y="29"/>
                </a:lnTo>
                <a:lnTo>
                  <a:pt x="47" y="29"/>
                </a:lnTo>
                <a:lnTo>
                  <a:pt x="49" y="29"/>
                </a:lnTo>
                <a:lnTo>
                  <a:pt x="50" y="29"/>
                </a:lnTo>
                <a:lnTo>
                  <a:pt x="51" y="29"/>
                </a:lnTo>
                <a:lnTo>
                  <a:pt x="53" y="29"/>
                </a:lnTo>
                <a:lnTo>
                  <a:pt x="54" y="30"/>
                </a:lnTo>
                <a:lnTo>
                  <a:pt x="55" y="30"/>
                </a:lnTo>
                <a:lnTo>
                  <a:pt x="56" y="30"/>
                </a:lnTo>
                <a:lnTo>
                  <a:pt x="56" y="31"/>
                </a:lnTo>
                <a:lnTo>
                  <a:pt x="57" y="31"/>
                </a:lnTo>
                <a:lnTo>
                  <a:pt x="56" y="27"/>
                </a:lnTo>
                <a:lnTo>
                  <a:pt x="56" y="24"/>
                </a:lnTo>
                <a:lnTo>
                  <a:pt x="56" y="20"/>
                </a:lnTo>
                <a:lnTo>
                  <a:pt x="56" y="17"/>
                </a:lnTo>
                <a:lnTo>
                  <a:pt x="57" y="14"/>
                </a:lnTo>
                <a:lnTo>
                  <a:pt x="58" y="11"/>
                </a:lnTo>
                <a:lnTo>
                  <a:pt x="59" y="8"/>
                </a:lnTo>
                <a:lnTo>
                  <a:pt x="61" y="6"/>
                </a:lnTo>
                <a:lnTo>
                  <a:pt x="63" y="3"/>
                </a:lnTo>
                <a:lnTo>
                  <a:pt x="65" y="2"/>
                </a:lnTo>
                <a:lnTo>
                  <a:pt x="67" y="0"/>
                </a:lnTo>
                <a:lnTo>
                  <a:pt x="70" y="0"/>
                </a:lnTo>
                <a:lnTo>
                  <a:pt x="71" y="0"/>
                </a:lnTo>
                <a:lnTo>
                  <a:pt x="74" y="2"/>
                </a:lnTo>
                <a:lnTo>
                  <a:pt x="77" y="4"/>
                </a:lnTo>
                <a:lnTo>
                  <a:pt x="80" y="7"/>
                </a:lnTo>
                <a:lnTo>
                  <a:pt x="83" y="10"/>
                </a:lnTo>
                <a:lnTo>
                  <a:pt x="86" y="13"/>
                </a:lnTo>
                <a:lnTo>
                  <a:pt x="87" y="16"/>
                </a:lnTo>
                <a:lnTo>
                  <a:pt x="90" y="19"/>
                </a:lnTo>
                <a:lnTo>
                  <a:pt x="91" y="22"/>
                </a:lnTo>
                <a:lnTo>
                  <a:pt x="93" y="25"/>
                </a:lnTo>
                <a:lnTo>
                  <a:pt x="94" y="28"/>
                </a:lnTo>
                <a:lnTo>
                  <a:pt x="95" y="31"/>
                </a:lnTo>
                <a:lnTo>
                  <a:pt x="95" y="34"/>
                </a:lnTo>
                <a:lnTo>
                  <a:pt x="95" y="37"/>
                </a:lnTo>
                <a:lnTo>
                  <a:pt x="95" y="39"/>
                </a:lnTo>
                <a:lnTo>
                  <a:pt x="94" y="40"/>
                </a:lnTo>
                <a:lnTo>
                  <a:pt x="92" y="42"/>
                </a:lnTo>
                <a:lnTo>
                  <a:pt x="90" y="44"/>
                </a:lnTo>
                <a:lnTo>
                  <a:pt x="87" y="45"/>
                </a:lnTo>
                <a:lnTo>
                  <a:pt x="84" y="46"/>
                </a:lnTo>
                <a:lnTo>
                  <a:pt x="84" y="48"/>
                </a:lnTo>
                <a:lnTo>
                  <a:pt x="84" y="51"/>
                </a:lnTo>
                <a:lnTo>
                  <a:pt x="83" y="53"/>
                </a:lnTo>
                <a:lnTo>
                  <a:pt x="83" y="55"/>
                </a:lnTo>
                <a:lnTo>
                  <a:pt x="82" y="58"/>
                </a:lnTo>
                <a:lnTo>
                  <a:pt x="81" y="60"/>
                </a:lnTo>
                <a:lnTo>
                  <a:pt x="80" y="62"/>
                </a:lnTo>
                <a:lnTo>
                  <a:pt x="78" y="65"/>
                </a:lnTo>
                <a:lnTo>
                  <a:pt x="75" y="69"/>
                </a:lnTo>
                <a:lnTo>
                  <a:pt x="74" y="71"/>
                </a:lnTo>
                <a:lnTo>
                  <a:pt x="72" y="73"/>
                </a:lnTo>
                <a:lnTo>
                  <a:pt x="71" y="75"/>
                </a:lnTo>
                <a:lnTo>
                  <a:pt x="70" y="76"/>
                </a:lnTo>
                <a:lnTo>
                  <a:pt x="69" y="78"/>
                </a:lnTo>
                <a:lnTo>
                  <a:pt x="70" y="80"/>
                </a:lnTo>
                <a:lnTo>
                  <a:pt x="71" y="81"/>
                </a:lnTo>
                <a:lnTo>
                  <a:pt x="72" y="83"/>
                </a:lnTo>
                <a:lnTo>
                  <a:pt x="72" y="85"/>
                </a:lnTo>
                <a:lnTo>
                  <a:pt x="73" y="87"/>
                </a:lnTo>
                <a:lnTo>
                  <a:pt x="74" y="90"/>
                </a:lnTo>
                <a:lnTo>
                  <a:pt x="74" y="91"/>
                </a:lnTo>
                <a:lnTo>
                  <a:pt x="74" y="93"/>
                </a:lnTo>
                <a:lnTo>
                  <a:pt x="75" y="95"/>
                </a:lnTo>
                <a:lnTo>
                  <a:pt x="75" y="97"/>
                </a:lnTo>
                <a:lnTo>
                  <a:pt x="74" y="99"/>
                </a:lnTo>
                <a:lnTo>
                  <a:pt x="74" y="101"/>
                </a:lnTo>
                <a:lnTo>
                  <a:pt x="74" y="102"/>
                </a:lnTo>
                <a:lnTo>
                  <a:pt x="73" y="104"/>
                </a:lnTo>
                <a:lnTo>
                  <a:pt x="73" y="105"/>
                </a:lnTo>
                <a:lnTo>
                  <a:pt x="72" y="106"/>
                </a:lnTo>
                <a:lnTo>
                  <a:pt x="75" y="108"/>
                </a:lnTo>
                <a:lnTo>
                  <a:pt x="78" y="111"/>
                </a:lnTo>
                <a:lnTo>
                  <a:pt x="80" y="114"/>
                </a:lnTo>
                <a:lnTo>
                  <a:pt x="82" y="116"/>
                </a:lnTo>
                <a:lnTo>
                  <a:pt x="84" y="120"/>
                </a:lnTo>
                <a:lnTo>
                  <a:pt x="85" y="124"/>
                </a:lnTo>
                <a:lnTo>
                  <a:pt x="86" y="127"/>
                </a:lnTo>
                <a:lnTo>
                  <a:pt x="87" y="131"/>
                </a:lnTo>
                <a:lnTo>
                  <a:pt x="87" y="134"/>
                </a:lnTo>
                <a:lnTo>
                  <a:pt x="87" y="138"/>
                </a:lnTo>
                <a:lnTo>
                  <a:pt x="87" y="141"/>
                </a:lnTo>
                <a:lnTo>
                  <a:pt x="86" y="143"/>
                </a:lnTo>
                <a:lnTo>
                  <a:pt x="85" y="146"/>
                </a:lnTo>
                <a:lnTo>
                  <a:pt x="84" y="149"/>
                </a:lnTo>
                <a:lnTo>
                  <a:pt x="82" y="151"/>
                </a:lnTo>
                <a:lnTo>
                  <a:pt x="80" y="153"/>
                </a:lnTo>
                <a:lnTo>
                  <a:pt x="77" y="154"/>
                </a:lnTo>
                <a:lnTo>
                  <a:pt x="74" y="155"/>
                </a:lnTo>
                <a:lnTo>
                  <a:pt x="71" y="155"/>
                </a:lnTo>
                <a:lnTo>
                  <a:pt x="68" y="154"/>
                </a:lnTo>
                <a:lnTo>
                  <a:pt x="64" y="153"/>
                </a:lnTo>
                <a:lnTo>
                  <a:pt x="60" y="151"/>
                </a:lnTo>
                <a:lnTo>
                  <a:pt x="57" y="149"/>
                </a:lnTo>
                <a:lnTo>
                  <a:pt x="54" y="147"/>
                </a:lnTo>
                <a:lnTo>
                  <a:pt x="52" y="144"/>
                </a:lnTo>
                <a:lnTo>
                  <a:pt x="49" y="142"/>
                </a:lnTo>
                <a:lnTo>
                  <a:pt x="48" y="138"/>
                </a:lnTo>
                <a:lnTo>
                  <a:pt x="47" y="134"/>
                </a:lnTo>
                <a:lnTo>
                  <a:pt x="48" y="130"/>
                </a:lnTo>
                <a:lnTo>
                  <a:pt x="50" y="126"/>
                </a:lnTo>
                <a:lnTo>
                  <a:pt x="53" y="121"/>
                </a:lnTo>
                <a:lnTo>
                  <a:pt x="57" y="117"/>
                </a:lnTo>
                <a:lnTo>
                  <a:pt x="58" y="116"/>
                </a:lnTo>
                <a:lnTo>
                  <a:pt x="59" y="115"/>
                </a:lnTo>
                <a:lnTo>
                  <a:pt x="59" y="113"/>
                </a:lnTo>
                <a:lnTo>
                  <a:pt x="60" y="111"/>
                </a:lnTo>
                <a:lnTo>
                  <a:pt x="60" y="110"/>
                </a:lnTo>
                <a:lnTo>
                  <a:pt x="60" y="108"/>
                </a:lnTo>
                <a:lnTo>
                  <a:pt x="59" y="107"/>
                </a:lnTo>
                <a:lnTo>
                  <a:pt x="59" y="106"/>
                </a:lnTo>
                <a:lnTo>
                  <a:pt x="58" y="105"/>
                </a:lnTo>
                <a:lnTo>
                  <a:pt x="58" y="104"/>
                </a:lnTo>
                <a:lnTo>
                  <a:pt x="57" y="103"/>
                </a:lnTo>
                <a:lnTo>
                  <a:pt x="56" y="103"/>
                </a:lnTo>
                <a:lnTo>
                  <a:pt x="55" y="103"/>
                </a:lnTo>
                <a:lnTo>
                  <a:pt x="54" y="104"/>
                </a:lnTo>
                <a:lnTo>
                  <a:pt x="53" y="106"/>
                </a:lnTo>
                <a:lnTo>
                  <a:pt x="52" y="107"/>
                </a:lnTo>
                <a:lnTo>
                  <a:pt x="51" y="109"/>
                </a:lnTo>
                <a:lnTo>
                  <a:pt x="51" y="110"/>
                </a:lnTo>
                <a:lnTo>
                  <a:pt x="51" y="113"/>
                </a:lnTo>
                <a:lnTo>
                  <a:pt x="51" y="115"/>
                </a:lnTo>
                <a:lnTo>
                  <a:pt x="51" y="116"/>
                </a:lnTo>
                <a:lnTo>
                  <a:pt x="50" y="117"/>
                </a:lnTo>
                <a:lnTo>
                  <a:pt x="50" y="118"/>
                </a:lnTo>
                <a:lnTo>
                  <a:pt x="49" y="119"/>
                </a:lnTo>
                <a:lnTo>
                  <a:pt x="48" y="119"/>
                </a:lnTo>
                <a:lnTo>
                  <a:pt x="47" y="118"/>
                </a:lnTo>
                <a:lnTo>
                  <a:pt x="45" y="117"/>
                </a:lnTo>
                <a:lnTo>
                  <a:pt x="44" y="116"/>
                </a:lnTo>
                <a:lnTo>
                  <a:pt x="42" y="115"/>
                </a:lnTo>
                <a:lnTo>
                  <a:pt x="40" y="113"/>
                </a:lnTo>
                <a:lnTo>
                  <a:pt x="39" y="110"/>
                </a:lnTo>
                <a:lnTo>
                  <a:pt x="37" y="107"/>
                </a:lnTo>
                <a:lnTo>
                  <a:pt x="36" y="104"/>
                </a:lnTo>
                <a:lnTo>
                  <a:pt x="34" y="101"/>
                </a:lnTo>
                <a:lnTo>
                  <a:pt x="33" y="97"/>
                </a:lnTo>
                <a:lnTo>
                  <a:pt x="33" y="94"/>
                </a:lnTo>
                <a:lnTo>
                  <a:pt x="32" y="91"/>
                </a:lnTo>
                <a:lnTo>
                  <a:pt x="32" y="88"/>
                </a:lnTo>
                <a:lnTo>
                  <a:pt x="33" y="86"/>
                </a:lnTo>
                <a:lnTo>
                  <a:pt x="34" y="83"/>
                </a:lnTo>
                <a:lnTo>
                  <a:pt x="36" y="81"/>
                </a:lnTo>
                <a:lnTo>
                  <a:pt x="39" y="79"/>
                </a:lnTo>
                <a:lnTo>
                  <a:pt x="41" y="78"/>
                </a:lnTo>
                <a:lnTo>
                  <a:pt x="43" y="78"/>
                </a:lnTo>
                <a:lnTo>
                  <a:pt x="46" y="77"/>
                </a:lnTo>
                <a:lnTo>
                  <a:pt x="49" y="76"/>
                </a:lnTo>
                <a:lnTo>
                  <a:pt x="52" y="74"/>
                </a:lnTo>
                <a:lnTo>
                  <a:pt x="54" y="72"/>
                </a:lnTo>
                <a:lnTo>
                  <a:pt x="56" y="70"/>
                </a:lnTo>
                <a:lnTo>
                  <a:pt x="58" y="67"/>
                </a:lnTo>
                <a:lnTo>
                  <a:pt x="61" y="65"/>
                </a:lnTo>
                <a:lnTo>
                  <a:pt x="62" y="63"/>
                </a:lnTo>
                <a:lnTo>
                  <a:pt x="63" y="60"/>
                </a:lnTo>
                <a:lnTo>
                  <a:pt x="64" y="57"/>
                </a:lnTo>
                <a:lnTo>
                  <a:pt x="64" y="55"/>
                </a:lnTo>
                <a:lnTo>
                  <a:pt x="64" y="52"/>
                </a:lnTo>
                <a:lnTo>
                  <a:pt x="62" y="50"/>
                </a:lnTo>
                <a:lnTo>
                  <a:pt x="60" y="48"/>
                </a:lnTo>
                <a:lnTo>
                  <a:pt x="57" y="46"/>
                </a:lnTo>
                <a:lnTo>
                  <a:pt x="57" y="50"/>
                </a:lnTo>
                <a:lnTo>
                  <a:pt x="57" y="54"/>
                </a:lnTo>
                <a:lnTo>
                  <a:pt x="56" y="57"/>
                </a:lnTo>
                <a:lnTo>
                  <a:pt x="55" y="61"/>
                </a:lnTo>
                <a:lnTo>
                  <a:pt x="55" y="64"/>
                </a:lnTo>
                <a:lnTo>
                  <a:pt x="53" y="67"/>
                </a:lnTo>
                <a:lnTo>
                  <a:pt x="51" y="70"/>
                </a:lnTo>
                <a:lnTo>
                  <a:pt x="49" y="72"/>
                </a:lnTo>
                <a:lnTo>
                  <a:pt x="46" y="75"/>
                </a:lnTo>
                <a:lnTo>
                  <a:pt x="43" y="77"/>
                </a:lnTo>
                <a:lnTo>
                  <a:pt x="40" y="78"/>
                </a:lnTo>
                <a:lnTo>
                  <a:pt x="38" y="79"/>
                </a:lnTo>
                <a:lnTo>
                  <a:pt x="35" y="80"/>
                </a:lnTo>
                <a:lnTo>
                  <a:pt x="32" y="80"/>
                </a:lnTo>
                <a:lnTo>
                  <a:pt x="29" y="79"/>
                </a:lnTo>
                <a:lnTo>
                  <a:pt x="26" y="78"/>
                </a:lnTo>
                <a:lnTo>
                  <a:pt x="24" y="77"/>
                </a:lnTo>
                <a:lnTo>
                  <a:pt x="24" y="76"/>
                </a:lnTo>
                <a:lnTo>
                  <a:pt x="23" y="75"/>
                </a:lnTo>
                <a:lnTo>
                  <a:pt x="21" y="73"/>
                </a:lnTo>
                <a:lnTo>
                  <a:pt x="20" y="72"/>
                </a:lnTo>
                <a:lnTo>
                  <a:pt x="20" y="70"/>
                </a:lnTo>
                <a:lnTo>
                  <a:pt x="19" y="69"/>
                </a:lnTo>
                <a:lnTo>
                  <a:pt x="18" y="67"/>
                </a:lnTo>
                <a:lnTo>
                  <a:pt x="18" y="65"/>
                </a:lnTo>
                <a:lnTo>
                  <a:pt x="18" y="63"/>
                </a:lnTo>
                <a:lnTo>
                  <a:pt x="18" y="61"/>
                </a:lnTo>
                <a:lnTo>
                  <a:pt x="19" y="59"/>
                </a:lnTo>
                <a:lnTo>
                  <a:pt x="20" y="58"/>
                </a:lnTo>
                <a:lnTo>
                  <a:pt x="21" y="56"/>
                </a:lnTo>
                <a:lnTo>
                  <a:pt x="23" y="54"/>
                </a:lnTo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5414963" y="5730875"/>
            <a:ext cx="2178050" cy="315913"/>
          </a:xfrm>
          <a:custGeom>
            <a:rect b="b" l="l" r="r" t="t"/>
            <a:pathLst>
              <a:path extrusionOk="0" h="199" w="1372">
                <a:moveTo>
                  <a:pt x="0" y="178"/>
                </a:moveTo>
                <a:lnTo>
                  <a:pt x="12" y="167"/>
                </a:lnTo>
                <a:lnTo>
                  <a:pt x="24" y="156"/>
                </a:lnTo>
                <a:lnTo>
                  <a:pt x="37" y="144"/>
                </a:lnTo>
                <a:lnTo>
                  <a:pt x="50" y="132"/>
                </a:lnTo>
                <a:lnTo>
                  <a:pt x="63" y="119"/>
                </a:lnTo>
                <a:lnTo>
                  <a:pt x="76" y="106"/>
                </a:lnTo>
                <a:lnTo>
                  <a:pt x="89" y="94"/>
                </a:lnTo>
                <a:lnTo>
                  <a:pt x="101" y="81"/>
                </a:lnTo>
                <a:lnTo>
                  <a:pt x="113" y="69"/>
                </a:lnTo>
                <a:lnTo>
                  <a:pt x="125" y="57"/>
                </a:lnTo>
                <a:lnTo>
                  <a:pt x="136" y="46"/>
                </a:lnTo>
                <a:lnTo>
                  <a:pt x="145" y="35"/>
                </a:lnTo>
                <a:lnTo>
                  <a:pt x="154" y="26"/>
                </a:lnTo>
                <a:lnTo>
                  <a:pt x="161" y="18"/>
                </a:lnTo>
                <a:lnTo>
                  <a:pt x="168" y="11"/>
                </a:lnTo>
                <a:lnTo>
                  <a:pt x="172" y="5"/>
                </a:lnTo>
                <a:lnTo>
                  <a:pt x="183" y="2"/>
                </a:lnTo>
                <a:lnTo>
                  <a:pt x="206" y="0"/>
                </a:lnTo>
                <a:lnTo>
                  <a:pt x="239" y="0"/>
                </a:lnTo>
                <a:lnTo>
                  <a:pt x="282" y="1"/>
                </a:lnTo>
                <a:lnTo>
                  <a:pt x="331" y="3"/>
                </a:lnTo>
                <a:lnTo>
                  <a:pt x="385" y="6"/>
                </a:lnTo>
                <a:lnTo>
                  <a:pt x="443" y="10"/>
                </a:lnTo>
                <a:lnTo>
                  <a:pt x="502" y="15"/>
                </a:lnTo>
                <a:lnTo>
                  <a:pt x="561" y="19"/>
                </a:lnTo>
                <a:lnTo>
                  <a:pt x="618" y="24"/>
                </a:lnTo>
                <a:lnTo>
                  <a:pt x="671" y="29"/>
                </a:lnTo>
                <a:lnTo>
                  <a:pt x="719" y="33"/>
                </a:lnTo>
                <a:lnTo>
                  <a:pt x="759" y="37"/>
                </a:lnTo>
                <a:lnTo>
                  <a:pt x="790" y="40"/>
                </a:lnTo>
                <a:lnTo>
                  <a:pt x="810" y="42"/>
                </a:lnTo>
                <a:lnTo>
                  <a:pt x="817" y="42"/>
                </a:lnTo>
                <a:lnTo>
                  <a:pt x="1371" y="34"/>
                </a:lnTo>
                <a:lnTo>
                  <a:pt x="1367" y="198"/>
                </a:lnTo>
                <a:lnTo>
                  <a:pt x="1346" y="198"/>
                </a:lnTo>
                <a:lnTo>
                  <a:pt x="1324" y="196"/>
                </a:lnTo>
                <a:lnTo>
                  <a:pt x="1301" y="194"/>
                </a:lnTo>
                <a:lnTo>
                  <a:pt x="1277" y="190"/>
                </a:lnTo>
                <a:lnTo>
                  <a:pt x="1253" y="186"/>
                </a:lnTo>
                <a:lnTo>
                  <a:pt x="1228" y="182"/>
                </a:lnTo>
                <a:lnTo>
                  <a:pt x="1202" y="176"/>
                </a:lnTo>
                <a:lnTo>
                  <a:pt x="1177" y="171"/>
                </a:lnTo>
                <a:lnTo>
                  <a:pt x="1152" y="165"/>
                </a:lnTo>
                <a:lnTo>
                  <a:pt x="1127" y="159"/>
                </a:lnTo>
                <a:lnTo>
                  <a:pt x="1102" y="153"/>
                </a:lnTo>
                <a:lnTo>
                  <a:pt x="1078" y="146"/>
                </a:lnTo>
                <a:lnTo>
                  <a:pt x="1055" y="140"/>
                </a:lnTo>
                <a:lnTo>
                  <a:pt x="1033" y="135"/>
                </a:lnTo>
                <a:lnTo>
                  <a:pt x="1013" y="129"/>
                </a:lnTo>
                <a:lnTo>
                  <a:pt x="993" y="124"/>
                </a:lnTo>
                <a:lnTo>
                  <a:pt x="975" y="121"/>
                </a:lnTo>
                <a:lnTo>
                  <a:pt x="957" y="118"/>
                </a:lnTo>
                <a:lnTo>
                  <a:pt x="940" y="115"/>
                </a:lnTo>
                <a:lnTo>
                  <a:pt x="924" y="114"/>
                </a:lnTo>
                <a:lnTo>
                  <a:pt x="908" y="113"/>
                </a:lnTo>
                <a:lnTo>
                  <a:pt x="893" y="112"/>
                </a:lnTo>
                <a:lnTo>
                  <a:pt x="879" y="113"/>
                </a:lnTo>
                <a:lnTo>
                  <a:pt x="866" y="114"/>
                </a:lnTo>
                <a:lnTo>
                  <a:pt x="854" y="117"/>
                </a:lnTo>
                <a:lnTo>
                  <a:pt x="844" y="120"/>
                </a:lnTo>
                <a:lnTo>
                  <a:pt x="835" y="125"/>
                </a:lnTo>
                <a:lnTo>
                  <a:pt x="827" y="130"/>
                </a:lnTo>
                <a:lnTo>
                  <a:pt x="821" y="137"/>
                </a:lnTo>
                <a:lnTo>
                  <a:pt x="816" y="145"/>
                </a:lnTo>
                <a:lnTo>
                  <a:pt x="814" y="155"/>
                </a:lnTo>
                <a:lnTo>
                  <a:pt x="813" y="166"/>
                </a:lnTo>
                <a:lnTo>
                  <a:pt x="727" y="170"/>
                </a:lnTo>
                <a:lnTo>
                  <a:pt x="703" y="157"/>
                </a:lnTo>
                <a:lnTo>
                  <a:pt x="679" y="147"/>
                </a:lnTo>
                <a:lnTo>
                  <a:pt x="656" y="139"/>
                </a:lnTo>
                <a:lnTo>
                  <a:pt x="633" y="133"/>
                </a:lnTo>
                <a:lnTo>
                  <a:pt x="609" y="129"/>
                </a:lnTo>
                <a:lnTo>
                  <a:pt x="585" y="127"/>
                </a:lnTo>
                <a:lnTo>
                  <a:pt x="561" y="127"/>
                </a:lnTo>
                <a:lnTo>
                  <a:pt x="537" y="128"/>
                </a:lnTo>
                <a:lnTo>
                  <a:pt x="511" y="130"/>
                </a:lnTo>
                <a:lnTo>
                  <a:pt x="485" y="133"/>
                </a:lnTo>
                <a:lnTo>
                  <a:pt x="458" y="137"/>
                </a:lnTo>
                <a:lnTo>
                  <a:pt x="430" y="142"/>
                </a:lnTo>
                <a:lnTo>
                  <a:pt x="400" y="147"/>
                </a:lnTo>
                <a:lnTo>
                  <a:pt x="370" y="153"/>
                </a:lnTo>
                <a:lnTo>
                  <a:pt x="337" y="159"/>
                </a:lnTo>
                <a:lnTo>
                  <a:pt x="304" y="166"/>
                </a:lnTo>
                <a:lnTo>
                  <a:pt x="282" y="170"/>
                </a:lnTo>
                <a:lnTo>
                  <a:pt x="260" y="173"/>
                </a:lnTo>
                <a:lnTo>
                  <a:pt x="238" y="176"/>
                </a:lnTo>
                <a:lnTo>
                  <a:pt x="216" y="178"/>
                </a:lnTo>
                <a:lnTo>
                  <a:pt x="194" y="179"/>
                </a:lnTo>
                <a:lnTo>
                  <a:pt x="172" y="180"/>
                </a:lnTo>
                <a:lnTo>
                  <a:pt x="151" y="181"/>
                </a:lnTo>
                <a:lnTo>
                  <a:pt x="130" y="181"/>
                </a:lnTo>
                <a:lnTo>
                  <a:pt x="110" y="181"/>
                </a:lnTo>
                <a:lnTo>
                  <a:pt x="91" y="180"/>
                </a:lnTo>
                <a:lnTo>
                  <a:pt x="73" y="180"/>
                </a:lnTo>
                <a:lnTo>
                  <a:pt x="55" y="179"/>
                </a:lnTo>
                <a:lnTo>
                  <a:pt x="39" y="179"/>
                </a:lnTo>
                <a:lnTo>
                  <a:pt x="25" y="178"/>
                </a:lnTo>
                <a:lnTo>
                  <a:pt x="11" y="178"/>
                </a:lnTo>
                <a:lnTo>
                  <a:pt x="0" y="178"/>
                </a:lnTo>
              </a:path>
            </a:pathLst>
          </a:custGeom>
          <a:solidFill>
            <a:srgbClr val="F9F2ED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207250" y="5224463"/>
            <a:ext cx="1481138" cy="509587"/>
          </a:xfrm>
          <a:custGeom>
            <a:rect b="b" l="l" r="r" t="t"/>
            <a:pathLst>
              <a:path extrusionOk="0" h="321" w="933">
                <a:moveTo>
                  <a:pt x="49" y="308"/>
                </a:moveTo>
                <a:lnTo>
                  <a:pt x="8" y="320"/>
                </a:lnTo>
                <a:lnTo>
                  <a:pt x="0" y="201"/>
                </a:lnTo>
                <a:lnTo>
                  <a:pt x="493" y="25"/>
                </a:lnTo>
                <a:lnTo>
                  <a:pt x="907" y="0"/>
                </a:lnTo>
                <a:lnTo>
                  <a:pt x="928" y="41"/>
                </a:lnTo>
                <a:lnTo>
                  <a:pt x="932" y="111"/>
                </a:lnTo>
                <a:lnTo>
                  <a:pt x="878" y="123"/>
                </a:lnTo>
                <a:lnTo>
                  <a:pt x="49" y="30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6619875" y="5622925"/>
            <a:ext cx="947738" cy="339725"/>
          </a:xfrm>
          <a:custGeom>
            <a:rect b="b" l="l" r="r" t="t"/>
            <a:pathLst>
              <a:path extrusionOk="0" h="214" w="597">
                <a:moveTo>
                  <a:pt x="54" y="69"/>
                </a:moveTo>
                <a:lnTo>
                  <a:pt x="68" y="44"/>
                </a:lnTo>
                <a:lnTo>
                  <a:pt x="88" y="25"/>
                </a:lnTo>
                <a:lnTo>
                  <a:pt x="113" y="11"/>
                </a:lnTo>
                <a:lnTo>
                  <a:pt x="144" y="4"/>
                </a:lnTo>
                <a:lnTo>
                  <a:pt x="178" y="0"/>
                </a:lnTo>
                <a:lnTo>
                  <a:pt x="215" y="1"/>
                </a:lnTo>
                <a:lnTo>
                  <a:pt x="254" y="4"/>
                </a:lnTo>
                <a:lnTo>
                  <a:pt x="295" y="11"/>
                </a:lnTo>
                <a:lnTo>
                  <a:pt x="338" y="19"/>
                </a:lnTo>
                <a:lnTo>
                  <a:pt x="380" y="28"/>
                </a:lnTo>
                <a:lnTo>
                  <a:pt x="421" y="38"/>
                </a:lnTo>
                <a:lnTo>
                  <a:pt x="462" y="47"/>
                </a:lnTo>
                <a:lnTo>
                  <a:pt x="500" y="56"/>
                </a:lnTo>
                <a:lnTo>
                  <a:pt x="536" y="63"/>
                </a:lnTo>
                <a:lnTo>
                  <a:pt x="568" y="68"/>
                </a:lnTo>
                <a:lnTo>
                  <a:pt x="596" y="69"/>
                </a:lnTo>
                <a:lnTo>
                  <a:pt x="579" y="213"/>
                </a:lnTo>
                <a:lnTo>
                  <a:pt x="537" y="213"/>
                </a:lnTo>
                <a:lnTo>
                  <a:pt x="494" y="209"/>
                </a:lnTo>
                <a:lnTo>
                  <a:pt x="452" y="201"/>
                </a:lnTo>
                <a:lnTo>
                  <a:pt x="410" y="191"/>
                </a:lnTo>
                <a:lnTo>
                  <a:pt x="368" y="179"/>
                </a:lnTo>
                <a:lnTo>
                  <a:pt x="327" y="167"/>
                </a:lnTo>
                <a:lnTo>
                  <a:pt x="287" y="155"/>
                </a:lnTo>
                <a:lnTo>
                  <a:pt x="248" y="144"/>
                </a:lnTo>
                <a:lnTo>
                  <a:pt x="211" y="135"/>
                </a:lnTo>
                <a:lnTo>
                  <a:pt x="174" y="128"/>
                </a:lnTo>
                <a:lnTo>
                  <a:pt x="140" y="126"/>
                </a:lnTo>
                <a:lnTo>
                  <a:pt x="108" y="128"/>
                </a:lnTo>
                <a:lnTo>
                  <a:pt x="77" y="136"/>
                </a:lnTo>
                <a:lnTo>
                  <a:pt x="49" y="150"/>
                </a:lnTo>
                <a:lnTo>
                  <a:pt x="23" y="171"/>
                </a:lnTo>
                <a:lnTo>
                  <a:pt x="0" y="201"/>
                </a:lnTo>
                <a:lnTo>
                  <a:pt x="54" y="69"/>
                </a:lnTo>
              </a:path>
            </a:pathLst>
          </a:custGeom>
          <a:solidFill>
            <a:srgbClr val="F2E0D8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5"/>
          <p:cNvSpPr/>
          <p:nvPr/>
        </p:nvSpPr>
        <p:spPr>
          <a:xfrm>
            <a:off x="5505450" y="5626100"/>
            <a:ext cx="1201738" cy="317500"/>
          </a:xfrm>
          <a:custGeom>
            <a:rect b="b" l="l" r="r" t="t"/>
            <a:pathLst>
              <a:path extrusionOk="0" h="200" w="757">
                <a:moveTo>
                  <a:pt x="0" y="190"/>
                </a:moveTo>
                <a:lnTo>
                  <a:pt x="16" y="174"/>
                </a:lnTo>
                <a:lnTo>
                  <a:pt x="25" y="166"/>
                </a:lnTo>
                <a:lnTo>
                  <a:pt x="34" y="157"/>
                </a:lnTo>
                <a:lnTo>
                  <a:pt x="42" y="148"/>
                </a:lnTo>
                <a:lnTo>
                  <a:pt x="51" y="139"/>
                </a:lnTo>
                <a:lnTo>
                  <a:pt x="60" y="130"/>
                </a:lnTo>
                <a:lnTo>
                  <a:pt x="69" y="121"/>
                </a:lnTo>
                <a:lnTo>
                  <a:pt x="78" y="112"/>
                </a:lnTo>
                <a:lnTo>
                  <a:pt x="87" y="103"/>
                </a:lnTo>
                <a:lnTo>
                  <a:pt x="95" y="94"/>
                </a:lnTo>
                <a:lnTo>
                  <a:pt x="103" y="86"/>
                </a:lnTo>
                <a:lnTo>
                  <a:pt x="111" y="78"/>
                </a:lnTo>
                <a:lnTo>
                  <a:pt x="118" y="70"/>
                </a:lnTo>
                <a:lnTo>
                  <a:pt x="125" y="62"/>
                </a:lnTo>
                <a:lnTo>
                  <a:pt x="132" y="55"/>
                </a:lnTo>
                <a:lnTo>
                  <a:pt x="157" y="56"/>
                </a:lnTo>
                <a:lnTo>
                  <a:pt x="187" y="54"/>
                </a:lnTo>
                <a:lnTo>
                  <a:pt x="223" y="49"/>
                </a:lnTo>
                <a:lnTo>
                  <a:pt x="263" y="42"/>
                </a:lnTo>
                <a:lnTo>
                  <a:pt x="307" y="35"/>
                </a:lnTo>
                <a:lnTo>
                  <a:pt x="353" y="26"/>
                </a:lnTo>
                <a:lnTo>
                  <a:pt x="400" y="18"/>
                </a:lnTo>
                <a:lnTo>
                  <a:pt x="448" y="10"/>
                </a:lnTo>
                <a:lnTo>
                  <a:pt x="496" y="5"/>
                </a:lnTo>
                <a:lnTo>
                  <a:pt x="544" y="1"/>
                </a:lnTo>
                <a:lnTo>
                  <a:pt x="589" y="0"/>
                </a:lnTo>
                <a:lnTo>
                  <a:pt x="631" y="4"/>
                </a:lnTo>
                <a:lnTo>
                  <a:pt x="670" y="11"/>
                </a:lnTo>
                <a:lnTo>
                  <a:pt x="704" y="24"/>
                </a:lnTo>
                <a:lnTo>
                  <a:pt x="733" y="42"/>
                </a:lnTo>
                <a:lnTo>
                  <a:pt x="756" y="67"/>
                </a:lnTo>
                <a:lnTo>
                  <a:pt x="702" y="199"/>
                </a:lnTo>
                <a:lnTo>
                  <a:pt x="680" y="164"/>
                </a:lnTo>
                <a:lnTo>
                  <a:pt x="651" y="138"/>
                </a:lnTo>
                <a:lnTo>
                  <a:pt x="619" y="120"/>
                </a:lnTo>
                <a:lnTo>
                  <a:pt x="582" y="110"/>
                </a:lnTo>
                <a:lnTo>
                  <a:pt x="541" y="105"/>
                </a:lnTo>
                <a:lnTo>
                  <a:pt x="497" y="107"/>
                </a:lnTo>
                <a:lnTo>
                  <a:pt x="451" y="112"/>
                </a:lnTo>
                <a:lnTo>
                  <a:pt x="402" y="121"/>
                </a:lnTo>
                <a:lnTo>
                  <a:pt x="352" y="132"/>
                </a:lnTo>
                <a:lnTo>
                  <a:pt x="301" y="144"/>
                </a:lnTo>
                <a:lnTo>
                  <a:pt x="249" y="157"/>
                </a:lnTo>
                <a:lnTo>
                  <a:pt x="197" y="169"/>
                </a:lnTo>
                <a:lnTo>
                  <a:pt x="146" y="179"/>
                </a:lnTo>
                <a:lnTo>
                  <a:pt x="96" y="187"/>
                </a:lnTo>
                <a:lnTo>
                  <a:pt x="47" y="191"/>
                </a:lnTo>
                <a:lnTo>
                  <a:pt x="0" y="190"/>
                </a:lnTo>
              </a:path>
            </a:pathLst>
          </a:custGeom>
          <a:solidFill>
            <a:srgbClr val="F2E0D8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7343775" y="5719763"/>
            <a:ext cx="542925" cy="125412"/>
          </a:xfrm>
          <a:custGeom>
            <a:rect b="b" l="l" r="r" t="t"/>
            <a:pathLst>
              <a:path extrusionOk="0" h="79" w="342">
                <a:moveTo>
                  <a:pt x="168" y="78"/>
                </a:moveTo>
                <a:lnTo>
                  <a:pt x="186" y="78"/>
                </a:lnTo>
                <a:lnTo>
                  <a:pt x="203" y="77"/>
                </a:lnTo>
                <a:lnTo>
                  <a:pt x="219" y="77"/>
                </a:lnTo>
                <a:lnTo>
                  <a:pt x="235" y="75"/>
                </a:lnTo>
                <a:lnTo>
                  <a:pt x="250" y="74"/>
                </a:lnTo>
                <a:lnTo>
                  <a:pt x="264" y="72"/>
                </a:lnTo>
                <a:lnTo>
                  <a:pt x="278" y="70"/>
                </a:lnTo>
                <a:lnTo>
                  <a:pt x="290" y="67"/>
                </a:lnTo>
                <a:lnTo>
                  <a:pt x="301" y="65"/>
                </a:lnTo>
                <a:lnTo>
                  <a:pt x="311" y="62"/>
                </a:lnTo>
                <a:lnTo>
                  <a:pt x="320" y="59"/>
                </a:lnTo>
                <a:lnTo>
                  <a:pt x="327" y="56"/>
                </a:lnTo>
                <a:lnTo>
                  <a:pt x="333" y="52"/>
                </a:lnTo>
                <a:lnTo>
                  <a:pt x="337" y="49"/>
                </a:lnTo>
                <a:lnTo>
                  <a:pt x="340" y="45"/>
                </a:lnTo>
                <a:lnTo>
                  <a:pt x="341" y="41"/>
                </a:lnTo>
                <a:lnTo>
                  <a:pt x="340" y="37"/>
                </a:lnTo>
                <a:lnTo>
                  <a:pt x="337" y="33"/>
                </a:lnTo>
                <a:lnTo>
                  <a:pt x="333" y="30"/>
                </a:lnTo>
                <a:lnTo>
                  <a:pt x="327" y="26"/>
                </a:lnTo>
                <a:lnTo>
                  <a:pt x="320" y="22"/>
                </a:lnTo>
                <a:lnTo>
                  <a:pt x="311" y="19"/>
                </a:lnTo>
                <a:lnTo>
                  <a:pt x="301" y="16"/>
                </a:lnTo>
                <a:lnTo>
                  <a:pt x="290" y="13"/>
                </a:lnTo>
                <a:lnTo>
                  <a:pt x="278" y="10"/>
                </a:lnTo>
                <a:lnTo>
                  <a:pt x="264" y="8"/>
                </a:lnTo>
                <a:lnTo>
                  <a:pt x="250" y="5"/>
                </a:lnTo>
                <a:lnTo>
                  <a:pt x="235" y="4"/>
                </a:lnTo>
                <a:lnTo>
                  <a:pt x="219" y="2"/>
                </a:lnTo>
                <a:lnTo>
                  <a:pt x="203" y="1"/>
                </a:lnTo>
                <a:lnTo>
                  <a:pt x="186" y="0"/>
                </a:lnTo>
                <a:lnTo>
                  <a:pt x="168" y="0"/>
                </a:lnTo>
                <a:lnTo>
                  <a:pt x="151" y="0"/>
                </a:lnTo>
                <a:lnTo>
                  <a:pt x="134" y="1"/>
                </a:lnTo>
                <a:lnTo>
                  <a:pt x="118" y="2"/>
                </a:lnTo>
                <a:lnTo>
                  <a:pt x="102" y="4"/>
                </a:lnTo>
                <a:lnTo>
                  <a:pt x="87" y="5"/>
                </a:lnTo>
                <a:lnTo>
                  <a:pt x="74" y="8"/>
                </a:lnTo>
                <a:lnTo>
                  <a:pt x="61" y="10"/>
                </a:lnTo>
                <a:lnTo>
                  <a:pt x="49" y="13"/>
                </a:lnTo>
                <a:lnTo>
                  <a:pt x="38" y="16"/>
                </a:lnTo>
                <a:lnTo>
                  <a:pt x="28" y="19"/>
                </a:lnTo>
                <a:lnTo>
                  <a:pt x="20" y="22"/>
                </a:lnTo>
                <a:lnTo>
                  <a:pt x="13" y="26"/>
                </a:lnTo>
                <a:lnTo>
                  <a:pt x="7" y="30"/>
                </a:lnTo>
                <a:lnTo>
                  <a:pt x="3" y="33"/>
                </a:lnTo>
                <a:lnTo>
                  <a:pt x="1" y="37"/>
                </a:lnTo>
                <a:lnTo>
                  <a:pt x="0" y="41"/>
                </a:lnTo>
                <a:lnTo>
                  <a:pt x="1" y="45"/>
                </a:lnTo>
                <a:lnTo>
                  <a:pt x="3" y="49"/>
                </a:lnTo>
                <a:lnTo>
                  <a:pt x="7" y="52"/>
                </a:lnTo>
                <a:lnTo>
                  <a:pt x="13" y="56"/>
                </a:lnTo>
                <a:lnTo>
                  <a:pt x="20" y="59"/>
                </a:lnTo>
                <a:lnTo>
                  <a:pt x="28" y="62"/>
                </a:lnTo>
                <a:lnTo>
                  <a:pt x="38" y="65"/>
                </a:lnTo>
                <a:lnTo>
                  <a:pt x="49" y="67"/>
                </a:lnTo>
                <a:lnTo>
                  <a:pt x="61" y="70"/>
                </a:lnTo>
                <a:lnTo>
                  <a:pt x="74" y="72"/>
                </a:lnTo>
                <a:lnTo>
                  <a:pt x="87" y="74"/>
                </a:lnTo>
                <a:lnTo>
                  <a:pt x="102" y="75"/>
                </a:lnTo>
                <a:lnTo>
                  <a:pt x="118" y="77"/>
                </a:lnTo>
                <a:lnTo>
                  <a:pt x="134" y="77"/>
                </a:lnTo>
                <a:lnTo>
                  <a:pt x="151" y="78"/>
                </a:lnTo>
                <a:lnTo>
                  <a:pt x="168" y="78"/>
                </a:lnTo>
              </a:path>
            </a:pathLst>
          </a:custGeom>
          <a:solidFill>
            <a:srgbClr val="72FFB2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"/>
          <p:cNvSpPr/>
          <p:nvPr/>
        </p:nvSpPr>
        <p:spPr>
          <a:xfrm>
            <a:off x="7343775" y="5784850"/>
            <a:ext cx="542925" cy="666750"/>
          </a:xfrm>
          <a:custGeom>
            <a:rect b="b" l="l" r="r" t="t"/>
            <a:pathLst>
              <a:path extrusionOk="0" h="420" w="342">
                <a:moveTo>
                  <a:pt x="0" y="366"/>
                </a:moveTo>
                <a:lnTo>
                  <a:pt x="1" y="370"/>
                </a:lnTo>
                <a:lnTo>
                  <a:pt x="3" y="375"/>
                </a:lnTo>
                <a:lnTo>
                  <a:pt x="7" y="380"/>
                </a:lnTo>
                <a:lnTo>
                  <a:pt x="13" y="384"/>
                </a:lnTo>
                <a:lnTo>
                  <a:pt x="20" y="389"/>
                </a:lnTo>
                <a:lnTo>
                  <a:pt x="28" y="393"/>
                </a:lnTo>
                <a:lnTo>
                  <a:pt x="38" y="397"/>
                </a:lnTo>
                <a:lnTo>
                  <a:pt x="49" y="401"/>
                </a:lnTo>
                <a:lnTo>
                  <a:pt x="61" y="405"/>
                </a:lnTo>
                <a:lnTo>
                  <a:pt x="74" y="409"/>
                </a:lnTo>
                <a:lnTo>
                  <a:pt x="87" y="412"/>
                </a:lnTo>
                <a:lnTo>
                  <a:pt x="102" y="414"/>
                </a:lnTo>
                <a:lnTo>
                  <a:pt x="118" y="416"/>
                </a:lnTo>
                <a:lnTo>
                  <a:pt x="134" y="418"/>
                </a:lnTo>
                <a:lnTo>
                  <a:pt x="151" y="419"/>
                </a:lnTo>
                <a:lnTo>
                  <a:pt x="168" y="419"/>
                </a:lnTo>
                <a:lnTo>
                  <a:pt x="186" y="419"/>
                </a:lnTo>
                <a:lnTo>
                  <a:pt x="203" y="418"/>
                </a:lnTo>
                <a:lnTo>
                  <a:pt x="219" y="416"/>
                </a:lnTo>
                <a:lnTo>
                  <a:pt x="235" y="414"/>
                </a:lnTo>
                <a:lnTo>
                  <a:pt x="250" y="412"/>
                </a:lnTo>
                <a:lnTo>
                  <a:pt x="264" y="409"/>
                </a:lnTo>
                <a:lnTo>
                  <a:pt x="278" y="405"/>
                </a:lnTo>
                <a:lnTo>
                  <a:pt x="290" y="401"/>
                </a:lnTo>
                <a:lnTo>
                  <a:pt x="301" y="397"/>
                </a:lnTo>
                <a:lnTo>
                  <a:pt x="311" y="393"/>
                </a:lnTo>
                <a:lnTo>
                  <a:pt x="320" y="389"/>
                </a:lnTo>
                <a:lnTo>
                  <a:pt x="327" y="384"/>
                </a:lnTo>
                <a:lnTo>
                  <a:pt x="333" y="380"/>
                </a:lnTo>
                <a:lnTo>
                  <a:pt x="337" y="375"/>
                </a:lnTo>
                <a:lnTo>
                  <a:pt x="340" y="370"/>
                </a:lnTo>
                <a:lnTo>
                  <a:pt x="341" y="366"/>
                </a:lnTo>
                <a:lnTo>
                  <a:pt x="341" y="0"/>
                </a:lnTo>
                <a:lnTo>
                  <a:pt x="340" y="4"/>
                </a:lnTo>
                <a:lnTo>
                  <a:pt x="337" y="8"/>
                </a:lnTo>
                <a:lnTo>
                  <a:pt x="333" y="11"/>
                </a:lnTo>
                <a:lnTo>
                  <a:pt x="327" y="15"/>
                </a:lnTo>
                <a:lnTo>
                  <a:pt x="320" y="18"/>
                </a:lnTo>
                <a:lnTo>
                  <a:pt x="311" y="21"/>
                </a:lnTo>
                <a:lnTo>
                  <a:pt x="301" y="24"/>
                </a:lnTo>
                <a:lnTo>
                  <a:pt x="290" y="26"/>
                </a:lnTo>
                <a:lnTo>
                  <a:pt x="278" y="29"/>
                </a:lnTo>
                <a:lnTo>
                  <a:pt x="264" y="31"/>
                </a:lnTo>
                <a:lnTo>
                  <a:pt x="250" y="33"/>
                </a:lnTo>
                <a:lnTo>
                  <a:pt x="235" y="34"/>
                </a:lnTo>
                <a:lnTo>
                  <a:pt x="219" y="36"/>
                </a:lnTo>
                <a:lnTo>
                  <a:pt x="203" y="36"/>
                </a:lnTo>
                <a:lnTo>
                  <a:pt x="186" y="37"/>
                </a:lnTo>
                <a:lnTo>
                  <a:pt x="168" y="37"/>
                </a:lnTo>
                <a:lnTo>
                  <a:pt x="151" y="37"/>
                </a:lnTo>
                <a:lnTo>
                  <a:pt x="134" y="36"/>
                </a:lnTo>
                <a:lnTo>
                  <a:pt x="118" y="36"/>
                </a:lnTo>
                <a:lnTo>
                  <a:pt x="102" y="34"/>
                </a:lnTo>
                <a:lnTo>
                  <a:pt x="87" y="33"/>
                </a:lnTo>
                <a:lnTo>
                  <a:pt x="74" y="31"/>
                </a:lnTo>
                <a:lnTo>
                  <a:pt x="61" y="29"/>
                </a:lnTo>
                <a:lnTo>
                  <a:pt x="49" y="26"/>
                </a:lnTo>
                <a:lnTo>
                  <a:pt x="38" y="24"/>
                </a:lnTo>
                <a:lnTo>
                  <a:pt x="28" y="21"/>
                </a:lnTo>
                <a:lnTo>
                  <a:pt x="20" y="18"/>
                </a:lnTo>
                <a:lnTo>
                  <a:pt x="13" y="15"/>
                </a:lnTo>
                <a:lnTo>
                  <a:pt x="7" y="11"/>
                </a:lnTo>
                <a:lnTo>
                  <a:pt x="3" y="8"/>
                </a:lnTo>
                <a:lnTo>
                  <a:pt x="1" y="4"/>
                </a:lnTo>
                <a:lnTo>
                  <a:pt x="0" y="0"/>
                </a:lnTo>
                <a:lnTo>
                  <a:pt x="0" y="366"/>
                </a:lnTo>
              </a:path>
            </a:pathLst>
          </a:custGeom>
          <a:solidFill>
            <a:srgbClr val="4CFFB2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7554913" y="5732463"/>
            <a:ext cx="63500" cy="93662"/>
          </a:xfrm>
          <a:custGeom>
            <a:rect b="b" l="l" r="r" t="t"/>
            <a:pathLst>
              <a:path extrusionOk="0" h="59" w="40">
                <a:moveTo>
                  <a:pt x="23" y="0"/>
                </a:moveTo>
                <a:lnTo>
                  <a:pt x="21" y="0"/>
                </a:lnTo>
                <a:lnTo>
                  <a:pt x="18" y="1"/>
                </a:lnTo>
                <a:lnTo>
                  <a:pt x="15" y="1"/>
                </a:lnTo>
                <a:lnTo>
                  <a:pt x="12" y="2"/>
                </a:lnTo>
                <a:lnTo>
                  <a:pt x="10" y="3"/>
                </a:lnTo>
                <a:lnTo>
                  <a:pt x="7" y="4"/>
                </a:lnTo>
                <a:lnTo>
                  <a:pt x="5" y="5"/>
                </a:lnTo>
                <a:lnTo>
                  <a:pt x="3" y="5"/>
                </a:lnTo>
                <a:lnTo>
                  <a:pt x="2" y="7"/>
                </a:lnTo>
                <a:lnTo>
                  <a:pt x="1" y="9"/>
                </a:lnTo>
                <a:lnTo>
                  <a:pt x="0" y="11"/>
                </a:lnTo>
                <a:lnTo>
                  <a:pt x="1" y="13"/>
                </a:lnTo>
                <a:lnTo>
                  <a:pt x="2" y="15"/>
                </a:lnTo>
                <a:lnTo>
                  <a:pt x="3" y="17"/>
                </a:lnTo>
                <a:lnTo>
                  <a:pt x="6" y="20"/>
                </a:lnTo>
                <a:lnTo>
                  <a:pt x="10" y="23"/>
                </a:lnTo>
                <a:lnTo>
                  <a:pt x="12" y="24"/>
                </a:lnTo>
                <a:lnTo>
                  <a:pt x="15" y="26"/>
                </a:lnTo>
                <a:lnTo>
                  <a:pt x="16" y="28"/>
                </a:lnTo>
                <a:lnTo>
                  <a:pt x="16" y="29"/>
                </a:lnTo>
                <a:lnTo>
                  <a:pt x="17" y="31"/>
                </a:lnTo>
                <a:lnTo>
                  <a:pt x="17" y="32"/>
                </a:lnTo>
                <a:lnTo>
                  <a:pt x="16" y="33"/>
                </a:lnTo>
                <a:lnTo>
                  <a:pt x="16" y="34"/>
                </a:lnTo>
                <a:lnTo>
                  <a:pt x="15" y="34"/>
                </a:lnTo>
                <a:lnTo>
                  <a:pt x="13" y="35"/>
                </a:lnTo>
                <a:lnTo>
                  <a:pt x="11" y="36"/>
                </a:lnTo>
                <a:lnTo>
                  <a:pt x="10" y="36"/>
                </a:lnTo>
                <a:lnTo>
                  <a:pt x="9" y="38"/>
                </a:lnTo>
                <a:lnTo>
                  <a:pt x="8" y="39"/>
                </a:lnTo>
                <a:lnTo>
                  <a:pt x="7" y="40"/>
                </a:lnTo>
                <a:lnTo>
                  <a:pt x="6" y="41"/>
                </a:lnTo>
                <a:lnTo>
                  <a:pt x="4" y="43"/>
                </a:lnTo>
                <a:lnTo>
                  <a:pt x="3" y="44"/>
                </a:lnTo>
                <a:lnTo>
                  <a:pt x="3" y="46"/>
                </a:lnTo>
                <a:lnTo>
                  <a:pt x="3" y="48"/>
                </a:lnTo>
                <a:lnTo>
                  <a:pt x="3" y="50"/>
                </a:lnTo>
                <a:lnTo>
                  <a:pt x="3" y="51"/>
                </a:lnTo>
                <a:lnTo>
                  <a:pt x="3" y="53"/>
                </a:lnTo>
                <a:lnTo>
                  <a:pt x="3" y="54"/>
                </a:lnTo>
                <a:lnTo>
                  <a:pt x="4" y="55"/>
                </a:lnTo>
                <a:lnTo>
                  <a:pt x="6" y="56"/>
                </a:lnTo>
                <a:lnTo>
                  <a:pt x="8" y="57"/>
                </a:lnTo>
                <a:lnTo>
                  <a:pt x="10" y="58"/>
                </a:lnTo>
                <a:lnTo>
                  <a:pt x="11" y="58"/>
                </a:lnTo>
                <a:lnTo>
                  <a:pt x="14" y="58"/>
                </a:lnTo>
                <a:lnTo>
                  <a:pt x="16" y="57"/>
                </a:lnTo>
                <a:lnTo>
                  <a:pt x="20" y="56"/>
                </a:lnTo>
                <a:lnTo>
                  <a:pt x="21" y="56"/>
                </a:lnTo>
                <a:lnTo>
                  <a:pt x="22" y="55"/>
                </a:lnTo>
                <a:lnTo>
                  <a:pt x="23" y="55"/>
                </a:lnTo>
                <a:lnTo>
                  <a:pt x="23" y="54"/>
                </a:lnTo>
                <a:lnTo>
                  <a:pt x="24" y="53"/>
                </a:lnTo>
                <a:lnTo>
                  <a:pt x="24" y="52"/>
                </a:lnTo>
                <a:lnTo>
                  <a:pt x="25" y="51"/>
                </a:lnTo>
                <a:lnTo>
                  <a:pt x="25" y="50"/>
                </a:lnTo>
                <a:lnTo>
                  <a:pt x="26" y="49"/>
                </a:lnTo>
                <a:lnTo>
                  <a:pt x="27" y="48"/>
                </a:lnTo>
                <a:lnTo>
                  <a:pt x="29" y="47"/>
                </a:lnTo>
                <a:lnTo>
                  <a:pt x="29" y="46"/>
                </a:lnTo>
                <a:lnTo>
                  <a:pt x="32" y="45"/>
                </a:lnTo>
                <a:lnTo>
                  <a:pt x="35" y="44"/>
                </a:lnTo>
                <a:lnTo>
                  <a:pt x="36" y="44"/>
                </a:lnTo>
                <a:lnTo>
                  <a:pt x="36" y="42"/>
                </a:lnTo>
                <a:lnTo>
                  <a:pt x="36" y="41"/>
                </a:lnTo>
                <a:lnTo>
                  <a:pt x="36" y="39"/>
                </a:lnTo>
                <a:lnTo>
                  <a:pt x="36" y="37"/>
                </a:lnTo>
                <a:lnTo>
                  <a:pt x="34" y="35"/>
                </a:lnTo>
                <a:lnTo>
                  <a:pt x="32" y="34"/>
                </a:lnTo>
                <a:lnTo>
                  <a:pt x="29" y="31"/>
                </a:lnTo>
                <a:lnTo>
                  <a:pt x="28" y="29"/>
                </a:lnTo>
                <a:lnTo>
                  <a:pt x="26" y="28"/>
                </a:lnTo>
                <a:lnTo>
                  <a:pt x="25" y="26"/>
                </a:lnTo>
                <a:lnTo>
                  <a:pt x="25" y="25"/>
                </a:lnTo>
                <a:lnTo>
                  <a:pt x="25" y="24"/>
                </a:lnTo>
                <a:lnTo>
                  <a:pt x="27" y="23"/>
                </a:lnTo>
                <a:lnTo>
                  <a:pt x="29" y="22"/>
                </a:lnTo>
                <a:lnTo>
                  <a:pt x="32" y="21"/>
                </a:lnTo>
                <a:lnTo>
                  <a:pt x="34" y="19"/>
                </a:lnTo>
                <a:lnTo>
                  <a:pt x="36" y="17"/>
                </a:lnTo>
                <a:lnTo>
                  <a:pt x="37" y="15"/>
                </a:lnTo>
                <a:lnTo>
                  <a:pt x="38" y="14"/>
                </a:lnTo>
                <a:lnTo>
                  <a:pt x="38" y="12"/>
                </a:lnTo>
                <a:lnTo>
                  <a:pt x="39" y="10"/>
                </a:lnTo>
                <a:lnTo>
                  <a:pt x="38" y="8"/>
                </a:lnTo>
                <a:lnTo>
                  <a:pt x="38" y="6"/>
                </a:lnTo>
                <a:lnTo>
                  <a:pt x="36" y="5"/>
                </a:lnTo>
                <a:lnTo>
                  <a:pt x="35" y="4"/>
                </a:lnTo>
                <a:lnTo>
                  <a:pt x="33" y="2"/>
                </a:lnTo>
                <a:lnTo>
                  <a:pt x="30" y="1"/>
                </a:lnTo>
                <a:lnTo>
                  <a:pt x="27" y="1"/>
                </a:lnTo>
                <a:lnTo>
                  <a:pt x="23" y="0"/>
                </a:lnTo>
              </a:path>
            </a:pathLst>
          </a:custGeom>
          <a:solidFill>
            <a:srgbClr val="E5FF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6203950" y="3490913"/>
            <a:ext cx="11113" cy="23812"/>
          </a:xfrm>
          <a:custGeom>
            <a:rect b="b" l="l" r="r" t="t"/>
            <a:pathLst>
              <a:path extrusionOk="0" h="15" w="7">
                <a:moveTo>
                  <a:pt x="2" y="14"/>
                </a:moveTo>
                <a:lnTo>
                  <a:pt x="2" y="14"/>
                </a:lnTo>
                <a:lnTo>
                  <a:pt x="2" y="11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lnTo>
                  <a:pt x="1" y="1"/>
                </a:lnTo>
                <a:lnTo>
                  <a:pt x="2" y="1"/>
                </a:lnTo>
                <a:lnTo>
                  <a:pt x="3" y="2"/>
                </a:lnTo>
                <a:lnTo>
                  <a:pt x="3" y="3"/>
                </a:lnTo>
                <a:lnTo>
                  <a:pt x="4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5" y="12"/>
                </a:lnTo>
                <a:lnTo>
                  <a:pt x="4" y="13"/>
                </a:lnTo>
                <a:lnTo>
                  <a:pt x="3" y="13"/>
                </a:lnTo>
                <a:lnTo>
                  <a:pt x="3" y="14"/>
                </a:lnTo>
                <a:lnTo>
                  <a:pt x="2" y="14"/>
                </a:lnTo>
              </a:path>
            </a:pathLst>
          </a:custGeom>
          <a:solidFill>
            <a:srgbClr val="E0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6486525" y="3435350"/>
            <a:ext cx="4763" cy="14288"/>
          </a:xfrm>
          <a:custGeom>
            <a:rect b="b" l="l" r="r" t="t"/>
            <a:pathLst>
              <a:path extrusionOk="0" h="9" w="3">
                <a:moveTo>
                  <a:pt x="0" y="8"/>
                </a:moveTo>
                <a:lnTo>
                  <a:pt x="2" y="6"/>
                </a:lnTo>
                <a:lnTo>
                  <a:pt x="2" y="1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</a:path>
            </a:pathLst>
          </a:custGeom>
          <a:solidFill>
            <a:srgbClr val="E0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7975600" y="5784850"/>
            <a:ext cx="496888" cy="203200"/>
          </a:xfrm>
          <a:custGeom>
            <a:rect b="b" l="l" r="r" t="t"/>
            <a:pathLst>
              <a:path extrusionOk="0" h="128" w="313">
                <a:moveTo>
                  <a:pt x="292" y="0"/>
                </a:moveTo>
                <a:lnTo>
                  <a:pt x="312" y="49"/>
                </a:lnTo>
                <a:lnTo>
                  <a:pt x="0" y="127"/>
                </a:lnTo>
                <a:lnTo>
                  <a:pt x="292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Distribution Solution*</a:t>
            </a:r>
            <a:endParaRPr/>
          </a:p>
        </p:txBody>
      </p:sp>
      <p:graphicFrame>
        <p:nvGraphicFramePr>
          <p:cNvPr id="382" name="Google Shape;382;p16"/>
          <p:cNvGraphicFramePr/>
          <p:nvPr/>
        </p:nvGraphicFramePr>
        <p:xfrm>
          <a:off x="269875" y="3833813"/>
          <a:ext cx="3937000" cy="2544762"/>
        </p:xfrm>
        <a:graphic>
          <a:graphicData uri="http://schemas.openxmlformats.org/presentationml/2006/ole">
            <mc:AlternateContent>
              <mc:Choice Requires="v">
                <p:oleObj r:id="rId4" imgH="2544762" imgW="3937000" progId="" spid="_x0000_s1">
                  <p:embed/>
                </p:oleObj>
              </mc:Choice>
              <mc:Fallback>
                <p:oleObj r:id="rId5" imgH="2544762" imgW="3937000" progId="">
                  <p:embed/>
                  <p:pic>
                    <p:nvPicPr>
                      <p:cNvPr id="382" name="Google Shape;382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9875" y="3833813"/>
                        <a:ext cx="3937000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" name="Google Shape;383;p16"/>
          <p:cNvSpPr/>
          <p:nvPr/>
        </p:nvSpPr>
        <p:spPr>
          <a:xfrm>
            <a:off x="182563" y="2897188"/>
            <a:ext cx="2892425" cy="8191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Sampling </a:t>
            </a:r>
            <a:b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/>
          </a:p>
        </p:txBody>
      </p:sp>
      <p:graphicFrame>
        <p:nvGraphicFramePr>
          <p:cNvPr id="384" name="Google Shape;384;p16"/>
          <p:cNvGraphicFramePr/>
          <p:nvPr/>
        </p:nvGraphicFramePr>
        <p:xfrm>
          <a:off x="2797175" y="1758950"/>
          <a:ext cx="3684588" cy="1722438"/>
        </p:xfrm>
        <a:graphic>
          <a:graphicData uri="http://schemas.openxmlformats.org/presentationml/2006/ole">
            <mc:AlternateContent>
              <mc:Choice Requires="v">
                <p:oleObj r:id="rId7" imgH="1722438" imgW="3684588" progId="" spid="_x0000_s2">
                  <p:embed/>
                </p:oleObj>
              </mc:Choice>
              <mc:Fallback>
                <p:oleObj r:id="rId8" imgH="1722438" imgW="3684588" progId="">
                  <p:embed/>
                  <p:pic>
                    <p:nvPicPr>
                      <p:cNvPr id="384" name="Google Shape;384;p1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797175" y="1758950"/>
                        <a:ext cx="3684588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" name="Google Shape;385;p16"/>
          <p:cNvGraphicFramePr/>
          <p:nvPr/>
        </p:nvGraphicFramePr>
        <p:xfrm>
          <a:off x="4918075" y="3833813"/>
          <a:ext cx="3937000" cy="2544762"/>
        </p:xfrm>
        <a:graphic>
          <a:graphicData uri="http://schemas.openxmlformats.org/presentationml/2006/ole">
            <mc:AlternateContent>
              <mc:Choice Requires="v">
                <p:oleObj r:id="rId10" imgH="2544762" imgW="3937000" progId="" spid="_x0000_s3">
                  <p:embed/>
                </p:oleObj>
              </mc:Choice>
              <mc:Fallback>
                <p:oleObj r:id="rId11" imgH="2544762" imgW="3937000" progId="">
                  <p:embed/>
                  <p:pic>
                    <p:nvPicPr>
                      <p:cNvPr id="385" name="Google Shape;385;p16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18075" y="3833813"/>
                        <a:ext cx="3937000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" name="Google Shape;386;p16"/>
          <p:cNvGrpSpPr/>
          <p:nvPr/>
        </p:nvGrpSpPr>
        <p:grpSpPr>
          <a:xfrm>
            <a:off x="2897188" y="3867150"/>
            <a:ext cx="2743200" cy="1258888"/>
            <a:chOff x="1825" y="2436"/>
            <a:chExt cx="1728" cy="793"/>
          </a:xfrm>
        </p:grpSpPr>
        <p:sp>
          <p:nvSpPr>
            <p:cNvPr id="387" name="Google Shape;387;p16"/>
            <p:cNvSpPr/>
            <p:nvPr/>
          </p:nvSpPr>
          <p:spPr>
            <a:xfrm>
              <a:off x="1827" y="2470"/>
              <a:ext cx="1726" cy="759"/>
            </a:xfrm>
            <a:custGeom>
              <a:rect b="b" l="l" r="r" t="t"/>
              <a:pathLst>
                <a:path extrusionOk="0" h="759" w="1726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825" y="2436"/>
              <a:ext cx="1708" cy="718"/>
            </a:xfrm>
            <a:custGeom>
              <a:rect b="b" l="l" r="r" t="t"/>
              <a:pathLst>
                <a:path extrusionOk="0" h="718" w="170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7469188" y="4497388"/>
            <a:ext cx="1216025" cy="515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.3830</a:t>
            </a:r>
            <a:endParaRPr/>
          </a:p>
        </p:txBody>
      </p:sp>
      <p:cxnSp>
        <p:nvCxnSpPr>
          <p:cNvPr id="390" name="Google Shape;390;p16"/>
          <p:cNvCxnSpPr/>
          <p:nvPr/>
        </p:nvCxnSpPr>
        <p:spPr>
          <a:xfrm flipH="1">
            <a:off x="6921500" y="4737100"/>
            <a:ext cx="635000" cy="50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35921">
              <a:schemeClr val="dk1"/>
            </a:outerShdw>
          </a:effectLst>
        </p:spPr>
      </p:cxnSp>
      <p:sp>
        <p:nvSpPr>
          <p:cNvPr id="391" name="Google Shape;391;p16"/>
          <p:cNvSpPr/>
          <p:nvPr/>
        </p:nvSpPr>
        <p:spPr>
          <a:xfrm>
            <a:off x="6630988" y="5335588"/>
            <a:ext cx="12160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.1915</a:t>
            </a:r>
            <a:endParaRPr/>
          </a:p>
        </p:txBody>
      </p:sp>
      <p:sp>
        <p:nvSpPr>
          <p:cNvPr id="392" name="Google Shape;392;p16"/>
          <p:cNvSpPr/>
          <p:nvPr/>
        </p:nvSpPr>
        <p:spPr>
          <a:xfrm>
            <a:off x="5945188" y="5335588"/>
            <a:ext cx="12160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.1915</a:t>
            </a:r>
            <a:endParaRPr/>
          </a:p>
        </p:txBody>
      </p:sp>
      <p:sp>
        <p:nvSpPr>
          <p:cNvPr id="393" name="Google Shape;393;p16"/>
          <p:cNvSpPr/>
          <p:nvPr/>
        </p:nvSpPr>
        <p:spPr>
          <a:xfrm>
            <a:off x="5868988" y="2935288"/>
            <a:ext cx="3044825" cy="8191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Standardized Normal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from </a:t>
            </a:r>
            <a:br>
              <a:rPr lang="en-US"/>
            </a:br>
            <a:r>
              <a:rPr lang="en-US"/>
              <a:t> Non-Normal Populations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18"/>
          <p:cNvGraphicFramePr/>
          <p:nvPr/>
        </p:nvGraphicFramePr>
        <p:xfrm>
          <a:off x="5184775" y="2233613"/>
          <a:ext cx="2889250" cy="1847850"/>
        </p:xfrm>
        <a:graphic>
          <a:graphicData uri="http://schemas.openxmlformats.org/presentationml/2006/ole">
            <mc:AlternateContent>
              <mc:Choice Requires="v">
                <p:oleObj r:id="rId4" imgH="1847850" imgW="2889250" progId="" spid="_x0000_s1">
                  <p:embed/>
                </p:oleObj>
              </mc:Choice>
              <mc:Fallback>
                <p:oleObj r:id="rId5" imgH="1847850" imgW="2889250" progId="">
                  <p:embed/>
                  <p:pic>
                    <p:nvPicPr>
                      <p:cNvPr id="409" name="Google Shape;409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84775" y="2233613"/>
                        <a:ext cx="28892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" name="Google Shape;410;p18"/>
          <p:cNvSpPr txBox="1"/>
          <p:nvPr>
            <p:ph type="title"/>
          </p:nvPr>
        </p:nvSpPr>
        <p:spPr>
          <a:xfrm>
            <a:off x="1420813" y="158750"/>
            <a:ext cx="7640637" cy="11366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from </a:t>
            </a:r>
            <a:br>
              <a:rPr lang="en-US"/>
            </a:br>
            <a:r>
              <a:rPr lang="en-US"/>
              <a:t> Non-Normal Populations</a:t>
            </a:r>
            <a:endParaRPr/>
          </a:p>
        </p:txBody>
      </p:sp>
      <p:sp>
        <p:nvSpPr>
          <p:cNvPr id="411" name="Google Shape;411;p18"/>
          <p:cNvSpPr txBox="1"/>
          <p:nvPr>
            <p:ph idx="1" type="body"/>
          </p:nvPr>
        </p:nvSpPr>
        <p:spPr>
          <a:xfrm>
            <a:off x="609600" y="1876425"/>
            <a:ext cx="3886200" cy="38528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</a:rPr>
              <a:t>Central Tendency</a:t>
            </a:r>
            <a:endParaRPr sz="2800"/>
          </a:p>
          <a:p>
            <a:pPr indent="0" lvl="0" marL="0" rtl="0" algn="l">
              <a:spcBef>
                <a:spcPts val="5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</a:rPr>
              <a:t>Dispersion</a:t>
            </a:r>
            <a:endParaRPr sz="2800"/>
          </a:p>
          <a:p>
            <a:pPr indent="-285749" lvl="1" marL="684213" rtl="0" algn="l">
              <a:spcBef>
                <a:spcPts val="84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Sampling </a:t>
            </a:r>
            <a:r>
              <a:rPr lang="en-US" sz="2400">
                <a:solidFill>
                  <a:schemeClr val="lt2"/>
                </a:solidFill>
              </a:rPr>
              <a:t>with</a:t>
            </a:r>
            <a:r>
              <a:rPr lang="en-US" sz="2400"/>
              <a:t> replacement</a:t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3810000" y="1830388"/>
            <a:ext cx="4875213" cy="515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Population Distribution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4649788" y="4192588"/>
            <a:ext cx="3959225" cy="515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endParaRPr/>
          </a:p>
        </p:txBody>
      </p:sp>
      <p:graphicFrame>
        <p:nvGraphicFramePr>
          <p:cNvPr id="414" name="Google Shape;414;p18"/>
          <p:cNvGraphicFramePr/>
          <p:nvPr/>
        </p:nvGraphicFramePr>
        <p:xfrm>
          <a:off x="1333500" y="3587750"/>
          <a:ext cx="1563688" cy="941388"/>
        </p:xfrm>
        <a:graphic>
          <a:graphicData uri="http://schemas.openxmlformats.org/presentationml/2006/ole">
            <mc:AlternateContent>
              <mc:Choice Requires="v">
                <p:oleObj r:id="rId7" imgH="941388" imgW="1563688" progId="" spid="_x0000_s2">
                  <p:embed/>
                </p:oleObj>
              </mc:Choice>
              <mc:Fallback>
                <p:oleObj r:id="rId8" imgH="941388" imgW="1563688" progId="">
                  <p:embed/>
                  <p:pic>
                    <p:nvPicPr>
                      <p:cNvPr id="414" name="Google Shape;414;p1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33500" y="3587750"/>
                        <a:ext cx="15636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" name="Google Shape;415;p18"/>
          <p:cNvGraphicFramePr/>
          <p:nvPr/>
        </p:nvGraphicFramePr>
        <p:xfrm>
          <a:off x="1428750" y="2379663"/>
          <a:ext cx="1233488" cy="458787"/>
        </p:xfrm>
        <a:graphic>
          <a:graphicData uri="http://schemas.openxmlformats.org/presentationml/2006/ole">
            <mc:AlternateContent>
              <mc:Choice Requires="v">
                <p:oleObj r:id="rId10" imgH="458787" imgW="1233488" progId="" spid="_x0000_s3">
                  <p:embed/>
                </p:oleObj>
              </mc:Choice>
              <mc:Fallback>
                <p:oleObj r:id="rId11" imgH="458787" imgW="1233488" progId="">
                  <p:embed/>
                  <p:pic>
                    <p:nvPicPr>
                      <p:cNvPr id="415" name="Google Shape;415;p18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28750" y="2379663"/>
                        <a:ext cx="12334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Google Shape;416;p18"/>
          <p:cNvGraphicFramePr/>
          <p:nvPr/>
        </p:nvGraphicFramePr>
        <p:xfrm>
          <a:off x="5184775" y="4595813"/>
          <a:ext cx="2889250" cy="1847850"/>
        </p:xfrm>
        <a:graphic>
          <a:graphicData uri="http://schemas.openxmlformats.org/presentationml/2006/ole">
            <mc:AlternateContent>
              <mc:Choice Requires="v">
                <p:oleObj r:id="rId13" imgH="1847850" imgW="2889250" progId="" spid="_x0000_s4">
                  <p:embed/>
                </p:oleObj>
              </mc:Choice>
              <mc:Fallback>
                <p:oleObj r:id="rId14" imgH="1847850" imgW="2889250" progId="">
                  <p:embed/>
                  <p:pic>
                    <p:nvPicPr>
                      <p:cNvPr id="416" name="Google Shape;416;p18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84775" y="4595813"/>
                        <a:ext cx="28892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" name="Google Shape;417;p18"/>
          <p:cNvSpPr/>
          <p:nvPr/>
        </p:nvSpPr>
        <p:spPr>
          <a:xfrm>
            <a:off x="7316788" y="4764088"/>
            <a:ext cx="1444625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=30</a:t>
            </a:r>
            <a:b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en-US" sz="32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b="1" baseline="-2500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1.8</a:t>
            </a: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3963988" y="4764088"/>
            <a:ext cx="1292225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b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b="1"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en-US" sz="32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b="1" baseline="-2500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</p:txBody>
      </p:sp>
      <p:cxnSp>
        <p:nvCxnSpPr>
          <p:cNvPr id="419" name="Google Shape;419;p18"/>
          <p:cNvCxnSpPr/>
          <p:nvPr/>
        </p:nvCxnSpPr>
        <p:spPr>
          <a:xfrm>
            <a:off x="5270500" y="5041900"/>
            <a:ext cx="584200" cy="5080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35921">
              <a:schemeClr val="dk1"/>
            </a:outerShdw>
          </a:effectLst>
        </p:spPr>
      </p:cxnSp>
      <p:cxnSp>
        <p:nvCxnSpPr>
          <p:cNvPr id="420" name="Google Shape;420;p18"/>
          <p:cNvCxnSpPr/>
          <p:nvPr/>
        </p:nvCxnSpPr>
        <p:spPr>
          <a:xfrm rot="10800000">
            <a:off x="6692900" y="4953000"/>
            <a:ext cx="6350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35921">
              <a:schemeClr val="dk1"/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2964400" y="66271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	Describe the Properties of Estimators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2.	Explain Sampling Distribution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3.	Describe the Relationship between Populations &amp; Sampling Distributions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4.	State the Central Limit Theorem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5.	Solve Probability Problems Involving Sampling Distributions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Google Shape;441;p21"/>
          <p:cNvGraphicFramePr/>
          <p:nvPr/>
        </p:nvGraphicFramePr>
        <p:xfrm>
          <a:off x="1433513" y="2362200"/>
          <a:ext cx="7258050" cy="4105275"/>
        </p:xfrm>
        <a:graphic>
          <a:graphicData uri="http://schemas.openxmlformats.org/presentationml/2006/ole">
            <mc:AlternateContent>
              <mc:Choice Requires="v">
                <p:oleObj r:id="rId4" imgH="4105275" imgW="7258050" progId="" spid="_x0000_s1">
                  <p:embed/>
                </p:oleObj>
              </mc:Choice>
              <mc:Fallback>
                <p:oleObj r:id="rId5" imgH="4105275" imgW="7258050" progId="">
                  <p:embed/>
                  <p:pic>
                    <p:nvPicPr>
                      <p:cNvPr id="441" name="Google Shape;441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33513" y="2362200"/>
                        <a:ext cx="725805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" name="Google Shape;442;p2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</a:t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687388" y="2012950"/>
            <a:ext cx="1901825" cy="2651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sample size gets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enough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 </a:t>
            </a:r>
            <a:r>
              <a:rPr b="1" lang="en-US" sz="2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30) 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Google Shape;448;p22"/>
          <p:cNvGraphicFramePr/>
          <p:nvPr/>
        </p:nvGraphicFramePr>
        <p:xfrm>
          <a:off x="1433513" y="2362200"/>
          <a:ext cx="7258050" cy="4105275"/>
        </p:xfrm>
        <a:graphic>
          <a:graphicData uri="http://schemas.openxmlformats.org/presentationml/2006/ole">
            <mc:AlternateContent>
              <mc:Choice Requires="v">
                <p:oleObj r:id="rId4" imgH="4105275" imgW="7258050" progId="" spid="_x0000_s1">
                  <p:embed/>
                </p:oleObj>
              </mc:Choice>
              <mc:Fallback>
                <p:oleObj r:id="rId5" imgH="4105275" imgW="7258050" progId="">
                  <p:embed/>
                  <p:pic>
                    <p:nvPicPr>
                      <p:cNvPr id="448" name="Google Shape;448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33513" y="2362200"/>
                        <a:ext cx="725805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" name="Google Shape;449;p2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687388" y="2012950"/>
            <a:ext cx="1901825" cy="2651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sample size gets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enough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 </a:t>
            </a:r>
            <a:r>
              <a:rPr b="1" lang="en-US" sz="2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30) ...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2438400" y="2286000"/>
            <a:ext cx="2211388" cy="1982788"/>
          </a:xfrm>
          <a:custGeom>
            <a:rect b="b" l="l" r="r" t="t"/>
            <a:pathLst>
              <a:path extrusionOk="0" h="1249" w="1393">
                <a:moveTo>
                  <a:pt x="527" y="1248"/>
                </a:moveTo>
                <a:lnTo>
                  <a:pt x="405" y="1173"/>
                </a:lnTo>
                <a:lnTo>
                  <a:pt x="365" y="1144"/>
                </a:lnTo>
                <a:lnTo>
                  <a:pt x="317" y="1105"/>
                </a:lnTo>
                <a:lnTo>
                  <a:pt x="282" y="1075"/>
                </a:lnTo>
                <a:lnTo>
                  <a:pt x="248" y="1040"/>
                </a:lnTo>
                <a:lnTo>
                  <a:pt x="215" y="1006"/>
                </a:lnTo>
                <a:lnTo>
                  <a:pt x="188" y="972"/>
                </a:lnTo>
                <a:lnTo>
                  <a:pt x="156" y="930"/>
                </a:lnTo>
                <a:lnTo>
                  <a:pt x="118" y="878"/>
                </a:lnTo>
                <a:lnTo>
                  <a:pt x="92" y="833"/>
                </a:lnTo>
                <a:lnTo>
                  <a:pt x="67" y="786"/>
                </a:lnTo>
                <a:lnTo>
                  <a:pt x="52" y="750"/>
                </a:lnTo>
                <a:lnTo>
                  <a:pt x="35" y="709"/>
                </a:lnTo>
                <a:lnTo>
                  <a:pt x="25" y="677"/>
                </a:lnTo>
                <a:lnTo>
                  <a:pt x="18" y="638"/>
                </a:lnTo>
                <a:lnTo>
                  <a:pt x="10" y="603"/>
                </a:lnTo>
                <a:lnTo>
                  <a:pt x="5" y="565"/>
                </a:lnTo>
                <a:lnTo>
                  <a:pt x="2" y="534"/>
                </a:lnTo>
                <a:lnTo>
                  <a:pt x="0" y="493"/>
                </a:lnTo>
                <a:lnTo>
                  <a:pt x="0" y="449"/>
                </a:lnTo>
                <a:lnTo>
                  <a:pt x="7" y="409"/>
                </a:lnTo>
                <a:lnTo>
                  <a:pt x="14" y="375"/>
                </a:lnTo>
                <a:lnTo>
                  <a:pt x="24" y="337"/>
                </a:lnTo>
                <a:lnTo>
                  <a:pt x="36" y="299"/>
                </a:lnTo>
                <a:lnTo>
                  <a:pt x="60" y="254"/>
                </a:lnTo>
                <a:lnTo>
                  <a:pt x="85" y="218"/>
                </a:lnTo>
                <a:lnTo>
                  <a:pt x="109" y="190"/>
                </a:lnTo>
                <a:lnTo>
                  <a:pt x="135" y="162"/>
                </a:lnTo>
                <a:lnTo>
                  <a:pt x="170" y="134"/>
                </a:lnTo>
                <a:lnTo>
                  <a:pt x="199" y="111"/>
                </a:lnTo>
                <a:lnTo>
                  <a:pt x="229" y="93"/>
                </a:lnTo>
                <a:lnTo>
                  <a:pt x="272" y="70"/>
                </a:lnTo>
                <a:lnTo>
                  <a:pt x="323" y="48"/>
                </a:lnTo>
                <a:lnTo>
                  <a:pt x="368" y="33"/>
                </a:lnTo>
                <a:lnTo>
                  <a:pt x="409" y="20"/>
                </a:lnTo>
                <a:lnTo>
                  <a:pt x="454" y="11"/>
                </a:lnTo>
                <a:lnTo>
                  <a:pt x="495" y="8"/>
                </a:lnTo>
                <a:lnTo>
                  <a:pt x="542" y="4"/>
                </a:lnTo>
                <a:lnTo>
                  <a:pt x="601" y="0"/>
                </a:lnTo>
                <a:lnTo>
                  <a:pt x="654" y="3"/>
                </a:lnTo>
                <a:lnTo>
                  <a:pt x="715" y="6"/>
                </a:lnTo>
                <a:lnTo>
                  <a:pt x="829" y="26"/>
                </a:lnTo>
                <a:lnTo>
                  <a:pt x="919" y="51"/>
                </a:lnTo>
                <a:lnTo>
                  <a:pt x="1011" y="84"/>
                </a:lnTo>
                <a:lnTo>
                  <a:pt x="1083" y="114"/>
                </a:lnTo>
                <a:lnTo>
                  <a:pt x="1172" y="159"/>
                </a:lnTo>
                <a:lnTo>
                  <a:pt x="1221" y="80"/>
                </a:lnTo>
                <a:lnTo>
                  <a:pt x="1392" y="428"/>
                </a:lnTo>
                <a:lnTo>
                  <a:pt x="988" y="447"/>
                </a:lnTo>
                <a:lnTo>
                  <a:pt x="1041" y="364"/>
                </a:lnTo>
                <a:lnTo>
                  <a:pt x="952" y="320"/>
                </a:lnTo>
                <a:lnTo>
                  <a:pt x="881" y="293"/>
                </a:lnTo>
                <a:lnTo>
                  <a:pt x="805" y="269"/>
                </a:lnTo>
                <a:lnTo>
                  <a:pt x="692" y="248"/>
                </a:lnTo>
                <a:lnTo>
                  <a:pt x="635" y="246"/>
                </a:lnTo>
                <a:lnTo>
                  <a:pt x="576" y="246"/>
                </a:lnTo>
                <a:lnTo>
                  <a:pt x="525" y="253"/>
                </a:lnTo>
                <a:lnTo>
                  <a:pt x="474" y="260"/>
                </a:lnTo>
                <a:lnTo>
                  <a:pt x="430" y="269"/>
                </a:lnTo>
                <a:lnTo>
                  <a:pt x="389" y="284"/>
                </a:lnTo>
                <a:lnTo>
                  <a:pt x="342" y="302"/>
                </a:lnTo>
                <a:lnTo>
                  <a:pt x="295" y="330"/>
                </a:lnTo>
                <a:lnTo>
                  <a:pt x="257" y="356"/>
                </a:lnTo>
                <a:lnTo>
                  <a:pt x="229" y="384"/>
                </a:lnTo>
                <a:lnTo>
                  <a:pt x="196" y="420"/>
                </a:lnTo>
                <a:lnTo>
                  <a:pt x="170" y="461"/>
                </a:lnTo>
                <a:lnTo>
                  <a:pt x="154" y="489"/>
                </a:lnTo>
                <a:lnTo>
                  <a:pt x="140" y="520"/>
                </a:lnTo>
                <a:lnTo>
                  <a:pt x="129" y="563"/>
                </a:lnTo>
                <a:lnTo>
                  <a:pt x="122" y="604"/>
                </a:lnTo>
                <a:lnTo>
                  <a:pt x="118" y="645"/>
                </a:lnTo>
                <a:lnTo>
                  <a:pt x="121" y="690"/>
                </a:lnTo>
                <a:lnTo>
                  <a:pt x="130" y="757"/>
                </a:lnTo>
                <a:lnTo>
                  <a:pt x="144" y="805"/>
                </a:lnTo>
                <a:lnTo>
                  <a:pt x="165" y="863"/>
                </a:lnTo>
                <a:lnTo>
                  <a:pt x="191" y="914"/>
                </a:lnTo>
                <a:lnTo>
                  <a:pt x="212" y="951"/>
                </a:lnTo>
                <a:lnTo>
                  <a:pt x="240" y="991"/>
                </a:lnTo>
                <a:lnTo>
                  <a:pt x="266" y="1026"/>
                </a:lnTo>
                <a:lnTo>
                  <a:pt x="289" y="1053"/>
                </a:lnTo>
                <a:lnTo>
                  <a:pt x="314" y="1081"/>
                </a:lnTo>
                <a:lnTo>
                  <a:pt x="346" y="1109"/>
                </a:lnTo>
                <a:lnTo>
                  <a:pt x="377" y="1135"/>
                </a:lnTo>
                <a:lnTo>
                  <a:pt x="418" y="1169"/>
                </a:lnTo>
                <a:lnTo>
                  <a:pt x="527" y="1248"/>
                </a:lnTo>
              </a:path>
            </a:pathLst>
          </a:custGeom>
          <a:solidFill>
            <a:schemeClr val="accent2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6249988" y="2592388"/>
            <a:ext cx="2587625" cy="22240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sampling distribution becomes almost normal.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Google Shape;457;p23"/>
          <p:cNvGraphicFramePr/>
          <p:nvPr/>
        </p:nvGraphicFramePr>
        <p:xfrm>
          <a:off x="1433513" y="2362200"/>
          <a:ext cx="7258050" cy="4105275"/>
        </p:xfrm>
        <a:graphic>
          <a:graphicData uri="http://schemas.openxmlformats.org/presentationml/2006/ole">
            <mc:AlternateContent>
              <mc:Choice Requires="v">
                <p:oleObj r:id="rId4" imgH="4105275" imgW="7258050" progId="" spid="_x0000_s1">
                  <p:embed/>
                </p:oleObj>
              </mc:Choice>
              <mc:Fallback>
                <p:oleObj r:id="rId5" imgH="4105275" imgW="7258050" progId="">
                  <p:embed/>
                  <p:pic>
                    <p:nvPicPr>
                      <p:cNvPr id="457" name="Google Shape;457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33513" y="2362200"/>
                        <a:ext cx="725805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" name="Google Shape;458;p2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</a:t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87388" y="2012950"/>
            <a:ext cx="1901825" cy="2651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sample size gets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enough </a:t>
            </a:r>
            <a:b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 </a:t>
            </a:r>
            <a:r>
              <a:rPr b="1" lang="en-US" sz="2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30) ...</a:t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2438400" y="2286000"/>
            <a:ext cx="2211388" cy="1982788"/>
          </a:xfrm>
          <a:custGeom>
            <a:rect b="b" l="l" r="r" t="t"/>
            <a:pathLst>
              <a:path extrusionOk="0" h="1249" w="1393">
                <a:moveTo>
                  <a:pt x="527" y="1248"/>
                </a:moveTo>
                <a:lnTo>
                  <a:pt x="405" y="1173"/>
                </a:lnTo>
                <a:lnTo>
                  <a:pt x="365" y="1144"/>
                </a:lnTo>
                <a:lnTo>
                  <a:pt x="317" y="1105"/>
                </a:lnTo>
                <a:lnTo>
                  <a:pt x="282" y="1075"/>
                </a:lnTo>
                <a:lnTo>
                  <a:pt x="248" y="1040"/>
                </a:lnTo>
                <a:lnTo>
                  <a:pt x="215" y="1006"/>
                </a:lnTo>
                <a:lnTo>
                  <a:pt x="188" y="972"/>
                </a:lnTo>
                <a:lnTo>
                  <a:pt x="156" y="930"/>
                </a:lnTo>
                <a:lnTo>
                  <a:pt x="118" y="878"/>
                </a:lnTo>
                <a:lnTo>
                  <a:pt x="92" y="833"/>
                </a:lnTo>
                <a:lnTo>
                  <a:pt x="67" y="786"/>
                </a:lnTo>
                <a:lnTo>
                  <a:pt x="52" y="750"/>
                </a:lnTo>
                <a:lnTo>
                  <a:pt x="35" y="709"/>
                </a:lnTo>
                <a:lnTo>
                  <a:pt x="25" y="677"/>
                </a:lnTo>
                <a:lnTo>
                  <a:pt x="18" y="638"/>
                </a:lnTo>
                <a:lnTo>
                  <a:pt x="10" y="603"/>
                </a:lnTo>
                <a:lnTo>
                  <a:pt x="5" y="565"/>
                </a:lnTo>
                <a:lnTo>
                  <a:pt x="2" y="534"/>
                </a:lnTo>
                <a:lnTo>
                  <a:pt x="0" y="493"/>
                </a:lnTo>
                <a:lnTo>
                  <a:pt x="0" y="449"/>
                </a:lnTo>
                <a:lnTo>
                  <a:pt x="7" y="409"/>
                </a:lnTo>
                <a:lnTo>
                  <a:pt x="14" y="375"/>
                </a:lnTo>
                <a:lnTo>
                  <a:pt x="24" y="337"/>
                </a:lnTo>
                <a:lnTo>
                  <a:pt x="36" y="299"/>
                </a:lnTo>
                <a:lnTo>
                  <a:pt x="60" y="254"/>
                </a:lnTo>
                <a:lnTo>
                  <a:pt x="85" y="218"/>
                </a:lnTo>
                <a:lnTo>
                  <a:pt x="109" y="190"/>
                </a:lnTo>
                <a:lnTo>
                  <a:pt x="135" y="162"/>
                </a:lnTo>
                <a:lnTo>
                  <a:pt x="170" y="134"/>
                </a:lnTo>
                <a:lnTo>
                  <a:pt x="199" y="111"/>
                </a:lnTo>
                <a:lnTo>
                  <a:pt x="229" y="93"/>
                </a:lnTo>
                <a:lnTo>
                  <a:pt x="272" y="70"/>
                </a:lnTo>
                <a:lnTo>
                  <a:pt x="323" y="48"/>
                </a:lnTo>
                <a:lnTo>
                  <a:pt x="368" y="33"/>
                </a:lnTo>
                <a:lnTo>
                  <a:pt x="409" y="20"/>
                </a:lnTo>
                <a:lnTo>
                  <a:pt x="454" y="11"/>
                </a:lnTo>
                <a:lnTo>
                  <a:pt x="495" y="8"/>
                </a:lnTo>
                <a:lnTo>
                  <a:pt x="542" y="4"/>
                </a:lnTo>
                <a:lnTo>
                  <a:pt x="601" y="0"/>
                </a:lnTo>
                <a:lnTo>
                  <a:pt x="654" y="3"/>
                </a:lnTo>
                <a:lnTo>
                  <a:pt x="715" y="6"/>
                </a:lnTo>
                <a:lnTo>
                  <a:pt x="829" y="26"/>
                </a:lnTo>
                <a:lnTo>
                  <a:pt x="919" y="51"/>
                </a:lnTo>
                <a:lnTo>
                  <a:pt x="1011" y="84"/>
                </a:lnTo>
                <a:lnTo>
                  <a:pt x="1083" y="114"/>
                </a:lnTo>
                <a:lnTo>
                  <a:pt x="1172" y="159"/>
                </a:lnTo>
                <a:lnTo>
                  <a:pt x="1221" y="80"/>
                </a:lnTo>
                <a:lnTo>
                  <a:pt x="1392" y="428"/>
                </a:lnTo>
                <a:lnTo>
                  <a:pt x="988" y="447"/>
                </a:lnTo>
                <a:lnTo>
                  <a:pt x="1041" y="364"/>
                </a:lnTo>
                <a:lnTo>
                  <a:pt x="952" y="320"/>
                </a:lnTo>
                <a:lnTo>
                  <a:pt x="881" y="293"/>
                </a:lnTo>
                <a:lnTo>
                  <a:pt x="805" y="269"/>
                </a:lnTo>
                <a:lnTo>
                  <a:pt x="692" y="248"/>
                </a:lnTo>
                <a:lnTo>
                  <a:pt x="635" y="246"/>
                </a:lnTo>
                <a:lnTo>
                  <a:pt x="576" y="246"/>
                </a:lnTo>
                <a:lnTo>
                  <a:pt x="525" y="253"/>
                </a:lnTo>
                <a:lnTo>
                  <a:pt x="474" y="260"/>
                </a:lnTo>
                <a:lnTo>
                  <a:pt x="430" y="269"/>
                </a:lnTo>
                <a:lnTo>
                  <a:pt x="389" y="284"/>
                </a:lnTo>
                <a:lnTo>
                  <a:pt x="342" y="302"/>
                </a:lnTo>
                <a:lnTo>
                  <a:pt x="295" y="330"/>
                </a:lnTo>
                <a:lnTo>
                  <a:pt x="257" y="356"/>
                </a:lnTo>
                <a:lnTo>
                  <a:pt x="229" y="384"/>
                </a:lnTo>
                <a:lnTo>
                  <a:pt x="196" y="420"/>
                </a:lnTo>
                <a:lnTo>
                  <a:pt x="170" y="461"/>
                </a:lnTo>
                <a:lnTo>
                  <a:pt x="154" y="489"/>
                </a:lnTo>
                <a:lnTo>
                  <a:pt x="140" y="520"/>
                </a:lnTo>
                <a:lnTo>
                  <a:pt x="129" y="563"/>
                </a:lnTo>
                <a:lnTo>
                  <a:pt x="122" y="604"/>
                </a:lnTo>
                <a:lnTo>
                  <a:pt x="118" y="645"/>
                </a:lnTo>
                <a:lnTo>
                  <a:pt x="121" y="690"/>
                </a:lnTo>
                <a:lnTo>
                  <a:pt x="130" y="757"/>
                </a:lnTo>
                <a:lnTo>
                  <a:pt x="144" y="805"/>
                </a:lnTo>
                <a:lnTo>
                  <a:pt x="165" y="863"/>
                </a:lnTo>
                <a:lnTo>
                  <a:pt x="191" y="914"/>
                </a:lnTo>
                <a:lnTo>
                  <a:pt x="212" y="951"/>
                </a:lnTo>
                <a:lnTo>
                  <a:pt x="240" y="991"/>
                </a:lnTo>
                <a:lnTo>
                  <a:pt x="266" y="1026"/>
                </a:lnTo>
                <a:lnTo>
                  <a:pt x="289" y="1053"/>
                </a:lnTo>
                <a:lnTo>
                  <a:pt x="314" y="1081"/>
                </a:lnTo>
                <a:lnTo>
                  <a:pt x="346" y="1109"/>
                </a:lnTo>
                <a:lnTo>
                  <a:pt x="377" y="1135"/>
                </a:lnTo>
                <a:lnTo>
                  <a:pt x="418" y="1169"/>
                </a:lnTo>
                <a:lnTo>
                  <a:pt x="527" y="1248"/>
                </a:lnTo>
              </a:path>
            </a:pathLst>
          </a:custGeom>
          <a:solidFill>
            <a:schemeClr val="accent2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6249988" y="2592388"/>
            <a:ext cx="2587625" cy="22240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sampling distribution becomes almost normal.</a:t>
            </a:r>
            <a:endParaRPr/>
          </a:p>
        </p:txBody>
      </p:sp>
      <p:graphicFrame>
        <p:nvGraphicFramePr>
          <p:cNvPr id="462" name="Google Shape;462;p23"/>
          <p:cNvGraphicFramePr/>
          <p:nvPr/>
        </p:nvGraphicFramePr>
        <p:xfrm>
          <a:off x="4664075" y="1860550"/>
          <a:ext cx="1563688" cy="941388"/>
        </p:xfrm>
        <a:graphic>
          <a:graphicData uri="http://schemas.openxmlformats.org/presentationml/2006/ole">
            <mc:AlternateContent>
              <mc:Choice Requires="v">
                <p:oleObj r:id="rId7" imgH="941388" imgW="1563688" progId="" spid="_x0000_s2">
                  <p:embed/>
                </p:oleObj>
              </mc:Choice>
              <mc:Fallback>
                <p:oleObj r:id="rId8" imgH="941388" imgW="1563688" progId="">
                  <p:embed/>
                  <p:pic>
                    <p:nvPicPr>
                      <p:cNvPr id="462" name="Google Shape;462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64075" y="1860550"/>
                        <a:ext cx="15636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" name="Google Shape;463;p23"/>
          <p:cNvGraphicFramePr/>
          <p:nvPr/>
        </p:nvGraphicFramePr>
        <p:xfrm>
          <a:off x="4383088" y="5967413"/>
          <a:ext cx="1233487" cy="458787"/>
        </p:xfrm>
        <a:graphic>
          <a:graphicData uri="http://schemas.openxmlformats.org/presentationml/2006/ole">
            <mc:AlternateContent>
              <mc:Choice Requires="v">
                <p:oleObj r:id="rId10" imgH="458787" imgW="1233487" progId="" spid="_x0000_s3">
                  <p:embed/>
                </p:oleObj>
              </mc:Choice>
              <mc:Fallback>
                <p:oleObj r:id="rId11" imgH="458787" imgW="1233487" progId="">
                  <p:embed/>
                  <p:pic>
                    <p:nvPicPr>
                      <p:cNvPr id="463" name="Google Shape;463;p2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383088" y="5967413"/>
                        <a:ext cx="12334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idx="1" type="body"/>
          </p:nvPr>
        </p:nvSpPr>
        <p:spPr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0200"/>
            <a:ext cx="91440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type="title"/>
          </p:nvPr>
        </p:nvSpPr>
        <p:spPr>
          <a:xfrm>
            <a:off x="76200" y="1524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Theorem- Example</a:t>
            </a:r>
            <a:endParaRPr/>
          </a:p>
        </p:txBody>
      </p:sp>
      <p:sp>
        <p:nvSpPr>
          <p:cNvPr id="476" name="Google Shape;476;p25"/>
          <p:cNvSpPr txBox="1"/>
          <p:nvPr>
            <p:ph idx="1" type="body"/>
          </p:nvPr>
        </p:nvSpPr>
        <p:spPr>
          <a:xfrm>
            <a:off x="304800" y="18288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Suppose you have a slightly right skewed population distribution of annual incomes in a developed nation, with mean 30000$ and SD 20000$. Suppose you take random samples of size 625 from this population of 10000. Which of the following is most likely to be the distribution of the means of these samples? </a:t>
            </a:r>
            <a:endParaRPr/>
          </a:p>
          <a:p>
            <a:pPr indent="-158750" lvl="0" marL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AutoNum type="alphaLcPeriod"/>
            </a:pPr>
            <a:r>
              <a:rPr lang="en-US" sz="2500"/>
              <a:t>Right skewed, mean = 30000$, SD = 20000$</a:t>
            </a:r>
            <a:endParaRPr/>
          </a:p>
          <a:p>
            <a:pPr indent="-158750" lvl="0" marL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AutoNum type="alphaLcPeriod"/>
            </a:pPr>
            <a:r>
              <a:rPr lang="en-US" sz="2500"/>
              <a:t>Nearly normal, mean = 30000$, SD = 20000$</a:t>
            </a:r>
            <a:endParaRPr/>
          </a:p>
          <a:p>
            <a:pPr indent="-158750" lvl="0" marL="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AutoNum type="alphaLcPeriod"/>
            </a:pPr>
            <a:r>
              <a:rPr lang="en-US" sz="2500"/>
              <a:t>Nearly normal, mean = 30000$, SD = 20000$ /</a:t>
            </a:r>
            <a:r>
              <a:rPr lang="en-US" sz="3600"/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(625)</a:t>
            </a:r>
            <a:r>
              <a:rPr baseline="30000" lang="en-US" sz="2500">
                <a:latin typeface="Calibri"/>
                <a:ea typeface="Calibri"/>
                <a:cs typeface="Calibri"/>
                <a:sym typeface="Calibri"/>
              </a:rPr>
              <a:t>1/2</a:t>
            </a:r>
            <a:endParaRPr/>
          </a:p>
          <a:p>
            <a:pPr indent="-158750" lvl="0" marL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AutoNum type="alphaLcPeriod"/>
            </a:pPr>
            <a:r>
              <a:rPr lang="en-US" sz="2500"/>
              <a:t>Nearly normal, mean = 30000$, SD = 20000$ /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(10000)</a:t>
            </a:r>
            <a:r>
              <a:rPr baseline="30000" lang="en-US" sz="2000">
                <a:latin typeface="Calibri"/>
                <a:ea typeface="Calibri"/>
                <a:cs typeface="Calibri"/>
                <a:sym typeface="Calibri"/>
              </a:rPr>
              <a:t>1/2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AutoNum type="alphaLcPeriod"/>
            </a:pPr>
            <a:r>
              <a:rPr lang="en-US" sz="2500"/>
              <a:t>Left skewed, mean = 30000$, SD = 20000$ /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(625)</a:t>
            </a:r>
            <a:r>
              <a:rPr baseline="30000" lang="en-US" sz="2500">
                <a:latin typeface="Calibri"/>
                <a:ea typeface="Calibri"/>
                <a:cs typeface="Calibri"/>
                <a:sym typeface="Calibri"/>
              </a:rPr>
              <a:t>1/2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82" name="Google Shape;482;p26"/>
          <p:cNvSpPr txBox="1"/>
          <p:nvPr>
            <p:ph idx="1" type="body"/>
          </p:nvPr>
        </p:nvSpPr>
        <p:spPr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	Described the Properties of Estimators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2.	Explained Sampling Distribution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3.	Described the Relationship between Populations &amp; Sampling Distributions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4.	Stated the Central Limit Theorem</a:t>
            </a:r>
            <a:endParaRPr/>
          </a:p>
          <a:p>
            <a:pPr indent="-571500" lvl="0" marL="571500" rtl="0" algn="l"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5.	Solved Probability Problems Involving Sampling Distributions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Inferential Statistics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Methods</a:t>
            </a:r>
            <a:endParaRPr/>
          </a:p>
        </p:txBody>
      </p:sp>
      <p:graphicFrame>
        <p:nvGraphicFramePr>
          <p:cNvPr id="117" name="Google Shape;117;p4"/>
          <p:cNvGraphicFramePr/>
          <p:nvPr/>
        </p:nvGraphicFramePr>
        <p:xfrm>
          <a:off x="896938" y="1971675"/>
          <a:ext cx="7253287" cy="3810000"/>
        </p:xfrm>
        <a:graphic>
          <a:graphicData uri="http://schemas.openxmlformats.org/presentationml/2006/ole">
            <mc:AlternateContent>
              <mc:Choice Requires="v">
                <p:oleObj r:id="rId4" imgH="3810000" imgW="7253287" progId="" spid="_x0000_s1">
                  <p:embed/>
                </p:oleObj>
              </mc:Choice>
              <mc:Fallback>
                <p:oleObj r:id="rId5" imgH="3810000" imgW="7253287" progId="">
                  <p:embed/>
                  <p:pic>
                    <p:nvPicPr>
                      <p:cNvPr id="117" name="Google Shape;117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96938" y="1971675"/>
                        <a:ext cx="7253287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Inferential Statistics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09600" y="1828800"/>
            <a:ext cx="391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	Involves:</a:t>
            </a:r>
            <a:endParaRPr/>
          </a:p>
          <a:p>
            <a:pPr indent="-285750" lvl="1" marL="9715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Estimation</a:t>
            </a:r>
            <a:endParaRPr/>
          </a:p>
          <a:p>
            <a:pPr indent="-285750" lvl="1" marL="9715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Hypothesis Testing</a:t>
            </a:r>
            <a:endParaRPr/>
          </a:p>
          <a:p>
            <a:pPr indent="0" lvl="0" marL="0" rtl="0" algn="l">
              <a:spcBef>
                <a:spcPts val="1056"/>
              </a:spcBef>
              <a:spcAft>
                <a:spcPts val="0"/>
              </a:spcAft>
              <a:buNone/>
            </a:pPr>
            <a:r>
              <a:rPr lang="en-US"/>
              <a:t>2.	Purpose</a:t>
            </a:r>
            <a:endParaRPr>
              <a:solidFill>
                <a:srgbClr val="FCFEB9"/>
              </a:solidFill>
            </a:endParaRPr>
          </a:p>
          <a:p>
            <a:pPr indent="-285750" lvl="1" marL="9715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Make Decisions about Population Characteristics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flipH="1">
            <a:off x="6026150" y="2139950"/>
            <a:ext cx="1892300" cy="623888"/>
          </a:xfrm>
          <a:prstGeom prst="wedgeRoundRectCallout">
            <a:avLst>
              <a:gd fmla="val -25255" name="adj1"/>
              <a:gd fmla="val 66667" name="adj2"/>
              <a:gd fmla="val 16667" name="adj3"/>
            </a:avLst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018213" y="2211388"/>
            <a:ext cx="19780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Population?</a:t>
            </a:r>
            <a:endParaRPr/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4360863" y="2919413"/>
          <a:ext cx="4264025" cy="2533650"/>
        </p:xfrm>
        <a:graphic>
          <a:graphicData uri="http://schemas.openxmlformats.org/presentationml/2006/ole">
            <mc:AlternateContent>
              <mc:Choice Requires="v">
                <p:oleObj r:id="rId4" imgH="2533650" imgW="4264025" progId="" spid="_x0000_s1">
                  <p:embed/>
                </p:oleObj>
              </mc:Choice>
              <mc:Fallback>
                <p:oleObj r:id="rId5" imgH="2533650" imgW="4264025" progId="">
                  <p:embed/>
                  <p:pic>
                    <p:nvPicPr>
                      <p:cNvPr id="126" name="Google Shape;126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360863" y="2919413"/>
                        <a:ext cx="4264025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Google Shape;127;p5"/>
          <p:cNvGraphicFramePr/>
          <p:nvPr/>
        </p:nvGraphicFramePr>
        <p:xfrm>
          <a:off x="6100763" y="3292475"/>
          <a:ext cx="2814637" cy="2971800"/>
        </p:xfrm>
        <a:graphic>
          <a:graphicData uri="http://schemas.openxmlformats.org/presentationml/2006/ole">
            <mc:AlternateContent>
              <mc:Choice Requires="v">
                <p:oleObj r:id="rId7" imgH="2971800" imgW="2814637" progId="" spid="_x0000_s2">
                  <p:embed/>
                </p:oleObj>
              </mc:Choice>
              <mc:Fallback>
                <p:oleObj r:id="rId8" imgH="2971800" imgW="2814637" progId="">
                  <p:embed/>
                  <p:pic>
                    <p:nvPicPr>
                      <p:cNvPr id="127" name="Google Shape;127;p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100763" y="3292475"/>
                        <a:ext cx="2814637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7"/>
          <p:cNvGraphicFramePr/>
          <p:nvPr/>
        </p:nvGraphicFramePr>
        <p:xfrm>
          <a:off x="3368675" y="2693988"/>
          <a:ext cx="2971800" cy="2919412"/>
        </p:xfrm>
        <a:graphic>
          <a:graphicData uri="http://schemas.openxmlformats.org/presentationml/2006/ole">
            <mc:AlternateContent>
              <mc:Choice Requires="v">
                <p:oleObj r:id="rId4" imgH="2919412" imgW="2971800" progId="" spid="_x0000_s1">
                  <p:embed/>
                </p:oleObj>
              </mc:Choice>
              <mc:Fallback>
                <p:oleObj r:id="rId5" imgH="2919412" imgW="2971800" progId="">
                  <p:embed/>
                  <p:pic>
                    <p:nvPicPr>
                      <p:cNvPr id="137" name="Google Shape;137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68675" y="2693988"/>
                        <a:ext cx="2971800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Google Shape;138;p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Process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5999163" y="1982788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graphicFrame>
        <p:nvGraphicFramePr>
          <p:cNvPr id="140" name="Google Shape;140;p7"/>
          <p:cNvGraphicFramePr/>
          <p:nvPr/>
        </p:nvGraphicFramePr>
        <p:xfrm>
          <a:off x="6013450" y="2586038"/>
          <a:ext cx="2422525" cy="1512887"/>
        </p:xfrm>
        <a:graphic>
          <a:graphicData uri="http://schemas.openxmlformats.org/presentationml/2006/ole">
            <mc:AlternateContent>
              <mc:Choice Requires="v">
                <p:oleObj r:id="rId7" imgH="1512887" imgW="2422525" progId="" spid="_x0000_s2">
                  <p:embed/>
                </p:oleObj>
              </mc:Choice>
              <mc:Fallback>
                <p:oleObj r:id="rId8" imgH="1512887" imgW="2422525" progId="">
                  <p:embed/>
                  <p:pic>
                    <p:nvPicPr>
                      <p:cNvPr id="140" name="Google Shape;140;p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3450" y="2586038"/>
                        <a:ext cx="24225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8"/>
          <p:cNvGraphicFramePr/>
          <p:nvPr/>
        </p:nvGraphicFramePr>
        <p:xfrm>
          <a:off x="3368675" y="2693988"/>
          <a:ext cx="2971800" cy="2919412"/>
        </p:xfrm>
        <a:graphic>
          <a:graphicData uri="http://schemas.openxmlformats.org/presentationml/2006/ole">
            <mc:AlternateContent>
              <mc:Choice Requires="v">
                <p:oleObj r:id="rId4" imgH="2919412" imgW="2971800" progId="" spid="_x0000_s1">
                  <p:embed/>
                </p:oleObj>
              </mc:Choice>
              <mc:Fallback>
                <p:oleObj r:id="rId5" imgH="2919412" imgW="2971800" progId="">
                  <p:embed/>
                  <p:pic>
                    <p:nvPicPr>
                      <p:cNvPr id="145" name="Google Shape;145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68675" y="2693988"/>
                        <a:ext cx="2971800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Google Shape;146;p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Process</a:t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5999163" y="1982788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999163" y="5199063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6013450" y="2586038"/>
          <a:ext cx="2422525" cy="1512887"/>
        </p:xfrm>
        <a:graphic>
          <a:graphicData uri="http://schemas.openxmlformats.org/presentationml/2006/ole">
            <mc:AlternateContent>
              <mc:Choice Requires="v">
                <p:oleObj r:id="rId7" imgH="1512887" imgW="2422525" progId="" spid="_x0000_s2">
                  <p:embed/>
                </p:oleObj>
              </mc:Choice>
              <mc:Fallback>
                <p:oleObj r:id="rId8" imgH="1512887" imgW="2422525" progId="">
                  <p:embed/>
                  <p:pic>
                    <p:nvPicPr>
                      <p:cNvPr id="149" name="Google Shape;149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3450" y="2586038"/>
                        <a:ext cx="24225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Google Shape;150;p8"/>
          <p:cNvGraphicFramePr/>
          <p:nvPr/>
        </p:nvGraphicFramePr>
        <p:xfrm>
          <a:off x="5576888" y="4948238"/>
          <a:ext cx="700087" cy="1512887"/>
        </p:xfrm>
        <a:graphic>
          <a:graphicData uri="http://schemas.openxmlformats.org/presentationml/2006/ole">
            <mc:AlternateContent>
              <mc:Choice Requires="v">
                <p:oleObj r:id="rId10" imgH="1512887" imgW="700087" progId="" spid="_x0000_s3">
                  <p:embed/>
                </p:oleObj>
              </mc:Choice>
              <mc:Fallback>
                <p:oleObj r:id="rId11" imgH="1512887" imgW="700087" progId="">
                  <p:embed/>
                  <p:pic>
                    <p:nvPicPr>
                      <p:cNvPr id="150" name="Google Shape;150;p8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76888" y="4948238"/>
                        <a:ext cx="700087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9"/>
          <p:cNvGraphicFramePr/>
          <p:nvPr/>
        </p:nvGraphicFramePr>
        <p:xfrm>
          <a:off x="3368675" y="2693988"/>
          <a:ext cx="2971800" cy="2919412"/>
        </p:xfrm>
        <a:graphic>
          <a:graphicData uri="http://schemas.openxmlformats.org/presentationml/2006/ole">
            <mc:AlternateContent>
              <mc:Choice Requires="v">
                <p:oleObj r:id="rId4" imgH="2919412" imgW="2971800" progId="" spid="_x0000_s1">
                  <p:embed/>
                </p:oleObj>
              </mc:Choice>
              <mc:Fallback>
                <p:oleObj r:id="rId5" imgH="2919412" imgW="2971800" progId="">
                  <p:embed/>
                  <p:pic>
                    <p:nvPicPr>
                      <p:cNvPr id="155" name="Google Shape;155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68675" y="2693988"/>
                        <a:ext cx="2971800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Google Shape;156;p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Process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5999163" y="1982788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5999163" y="5199063"/>
            <a:ext cx="2435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398463" y="4116388"/>
            <a:ext cx="1935162" cy="155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statistic (</a:t>
            </a:r>
            <a:r>
              <a:rPr b="1" i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6013450" y="2586038"/>
          <a:ext cx="2422525" cy="1512887"/>
        </p:xfrm>
        <a:graphic>
          <a:graphicData uri="http://schemas.openxmlformats.org/presentationml/2006/ole">
            <mc:AlternateContent>
              <mc:Choice Requires="v">
                <p:oleObj r:id="rId7" imgH="1512887" imgW="2422525" progId="" spid="_x0000_s2">
                  <p:embed/>
                </p:oleObj>
              </mc:Choice>
              <mc:Fallback>
                <p:oleObj r:id="rId8" imgH="1512887" imgW="2422525" progId="">
                  <p:embed/>
                  <p:pic>
                    <p:nvPicPr>
                      <p:cNvPr id="160" name="Google Shape;160;p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3450" y="2586038"/>
                        <a:ext cx="24225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Google Shape;161;p9"/>
          <p:cNvGraphicFramePr/>
          <p:nvPr/>
        </p:nvGraphicFramePr>
        <p:xfrm>
          <a:off x="5576888" y="4948238"/>
          <a:ext cx="700087" cy="1512887"/>
        </p:xfrm>
        <a:graphic>
          <a:graphicData uri="http://schemas.openxmlformats.org/presentationml/2006/ole">
            <mc:AlternateContent>
              <mc:Choice Requires="v">
                <p:oleObj r:id="rId10" imgH="1512887" imgW="700087" progId="" spid="_x0000_s3">
                  <p:embed/>
                </p:oleObj>
              </mc:Choice>
              <mc:Fallback>
                <p:oleObj r:id="rId11" imgH="1512887" imgW="700087" progId="">
                  <p:embed/>
                  <p:pic>
                    <p:nvPicPr>
                      <p:cNvPr id="161" name="Google Shape;161;p9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76888" y="4948238"/>
                        <a:ext cx="700087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Google Shape;162;p9"/>
          <p:cNvGraphicFramePr/>
          <p:nvPr/>
        </p:nvGraphicFramePr>
        <p:xfrm>
          <a:off x="2305050" y="4600575"/>
          <a:ext cx="1814513" cy="1404938"/>
        </p:xfrm>
        <a:graphic>
          <a:graphicData uri="http://schemas.openxmlformats.org/presentationml/2006/ole">
            <mc:AlternateContent>
              <mc:Choice Requires="v">
                <p:oleObj r:id="rId13" imgH="1404938" imgW="1814513" progId="" spid="_x0000_s4">
                  <p:embed/>
                </p:oleObj>
              </mc:Choice>
              <mc:Fallback>
                <p:oleObj r:id="rId14" imgH="1404938" imgW="1814513" progId="">
                  <p:embed/>
                  <p:pic>
                    <p:nvPicPr>
                      <p:cNvPr id="162" name="Google Shape;162;p9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05050" y="4600575"/>
                        <a:ext cx="181451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" name="Google Shape;163;p9"/>
          <p:cNvCxnSpPr/>
          <p:nvPr/>
        </p:nvCxnSpPr>
        <p:spPr>
          <a:xfrm>
            <a:off x="1277938" y="5091113"/>
            <a:ext cx="31908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cdiesin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DC0081"/>
      </a:accent1>
      <a:accent2>
        <a:srgbClr val="00DFCA"/>
      </a:accent2>
      <a:accent3>
        <a:srgbClr val="AAAFF2"/>
      </a:accent3>
      <a:accent4>
        <a:srgbClr val="DADADA"/>
      </a:accent4>
      <a:accent5>
        <a:srgbClr val="EBAAC1"/>
      </a:accent5>
      <a:accent6>
        <a:srgbClr val="00CAB7"/>
      </a:accent6>
      <a:hlink>
        <a:srgbClr val="FE9B03"/>
      </a:hlink>
      <a:folHlink>
        <a:srgbClr val="E7B3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cdiesin">
  <a:themeElements>
    <a:clrScheme name="">
      <a:dk1>
        <a:srgbClr val="050014"/>
      </a:dk1>
      <a:lt1>
        <a:srgbClr val="FFFFFF"/>
      </a:lt1>
      <a:dk2>
        <a:srgbClr val="DC0081"/>
      </a:dk2>
      <a:lt2>
        <a:srgbClr val="FAFD00"/>
      </a:lt2>
      <a:accent1>
        <a:srgbClr val="DC0081"/>
      </a:accent1>
      <a:accent2>
        <a:srgbClr val="00DFCA"/>
      </a:accent2>
      <a:accent3>
        <a:srgbClr val="EBAAC1"/>
      </a:accent3>
      <a:accent4>
        <a:srgbClr val="DADADA"/>
      </a:accent4>
      <a:accent5>
        <a:srgbClr val="EBAAC1"/>
      </a:accent5>
      <a:accent6>
        <a:srgbClr val="00CAB7"/>
      </a:accent6>
      <a:hlink>
        <a:srgbClr val="F57B49"/>
      </a:hlink>
      <a:folHlink>
        <a:srgbClr val="E0D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1995-07-12T22:28:12Z</dcterms:created>
  <dc:creator>John J. McGill</dc:creator>
</cp:coreProperties>
</file>