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8" r:id="rId2"/>
    <p:sldId id="440" r:id="rId3"/>
    <p:sldId id="441" r:id="rId4"/>
    <p:sldId id="446" r:id="rId5"/>
    <p:sldId id="447" r:id="rId6"/>
    <p:sldId id="448" r:id="rId7"/>
    <p:sldId id="449" r:id="rId8"/>
    <p:sldId id="451" r:id="rId9"/>
    <p:sldId id="452" r:id="rId10"/>
    <p:sldId id="454" r:id="rId11"/>
    <p:sldId id="455" r:id="rId12"/>
    <p:sldId id="456" r:id="rId13"/>
    <p:sldId id="457" r:id="rId14"/>
    <p:sldId id="453" r:id="rId15"/>
    <p:sldId id="423" r:id="rId16"/>
    <p:sldId id="424" r:id="rId17"/>
    <p:sldId id="426" r:id="rId18"/>
    <p:sldId id="428" r:id="rId19"/>
    <p:sldId id="430" r:id="rId20"/>
    <p:sldId id="433" r:id="rId21"/>
    <p:sldId id="432" r:id="rId22"/>
    <p:sldId id="431" r:id="rId23"/>
    <p:sldId id="425" r:id="rId24"/>
    <p:sldId id="427" r:id="rId25"/>
    <p:sldId id="429" r:id="rId26"/>
    <p:sldId id="434" r:id="rId2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Vijay Gaikwad" initials="DVG" lastIdx="1" clrIdx="0">
    <p:extLst>
      <p:ext uri="{19B8F6BF-5375-455C-9EA6-DF929625EA0E}">
        <p15:presenceInfo xmlns:p15="http://schemas.microsoft.com/office/powerpoint/2012/main" userId="c44a69b4a375f1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54" autoAdjust="0"/>
  </p:normalViewPr>
  <p:slideViewPr>
    <p:cSldViewPr snapToGrid="0">
      <p:cViewPr varScale="1">
        <p:scale>
          <a:sx n="55" d="100"/>
          <a:sy n="55" d="100"/>
        </p:scale>
        <p:origin x="1236"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32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8-02T08:45:09.959"/>
    </inkml:context>
    <inkml:brush xml:id="br0">
      <inkml:brushProperty name="width" value="0.05292" units="cm"/>
      <inkml:brushProperty name="height" value="0.05292" units="cm"/>
      <inkml:brushProperty name="color" value="#FF0000"/>
    </inkml:brush>
  </inkml:definitions>
  <inkml:trace contextRef="#ctx0" brushRef="#br0">23862 1984 0,'25'0'218,"0"0"-202,24 0 0,26 0-16,-26 0 15,26 0-15,24 0 16,-25 0-1,1 0 1,-26 0-16,26 0 16,-1 0-16,1 0 15,-26 0 1,1 0-16,-1 0 15,1 0-15,25 0 16,-26 0 0,1 0-16,-1 0 15,26 0 1,-1 25-16,1-25 15,-1 0-15,0 0 16,-24 0 0,-25 0-16,24 0 15,1 0 1,0 0-16,-1 0 15,1 0 1,24 0-16,1 0 16,49 0-16,-50 0 15,1 0 1,-26 0-16,26 0 15,-26 0 1,1 25-16,24-25 16,-24 0-1,-1 0-15,1 25 16,0-25-16,-1 0 15,-24 0 1,0 0-16,0 0 16,-1 0-1,26 0-15,-25 25 16,0-25-16,-1 0 15,26 0 1,-25 0-16,0 0 16,24 0-1,1 0-15,-25 0 16,0 0-1,-1 0-15,1 0 16,25 0-16,-50 0 16,49 0-1,-24 0-15,0 0 16,25 0-1,-26 0-15,1-25 16,25 25-16,-25 0 16,-1 0-1,26 0-15,-25 0 16,-25 0-1,49 0-15,-49 0 16,25 0 0,-25 0-16,25 0 15,0 0-15,-25 0 16,25 0-1,-25 0-15,24 0 16,1 0 0,-25 0-16,25 0 15,-25 0-15,25 0 16,-25 0-1,25 0-15,-1 0 16,-24 0 0,25 0-1,-25 0 16,25 0 1,-25 0 61,0 0-62,0 0-31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8-02T04:45:46.210"/>
    </inkml:context>
    <inkml:brush xml:id="br0">
      <inkml:brushProperty name="width" value="0.05292" units="cm"/>
      <inkml:brushProperty name="height" value="0.05292" units="cm"/>
      <inkml:brushProperty name="color" value="#FF0000"/>
    </inkml:brush>
  </inkml:definitions>
  <inkml:trace contextRef="#ctx0" brushRef="#br0">21233 4862 0,'0'0'47,"0"-25"-31,0 25-16,0-25 15,0 0 1,0 25-1,0-25-15,0 25 16,0-24 0,0 24-1,0-25 1,0 0-1,0 25-15,0-25 16,0 25 0,0-25-16,0 1 15,0-1 1,0 25-16,0-50 15,0 50-15,0-25 16,0-24 0,0 24-16,0 0 15,0 0 1,0 1-16,0-1 15,0 0-15,0 0 16,0 0 0,0 1-16,0-1 15,0 0 1,0 0-16,0 0 15,0 1 1,0-1-16,0 0 16,0 0-16,0-24 15,0-1 1,0 25-16,0 0 15,25-24 1,-25 24-16,0 0 16,0 0-16,0 1 15,0-1 1,0 0-16,0 0 15,0 25 1,0-25-16,0 25 16,0-49-16,0 49 15,0-25 1,0 25-16,0-25 15,0 0 1,0 0-16,0 1 16,0-1-1,0 25-15,0-25 16,0 25-16,0-25 15,0 25 1,0-25-16,0 1 16,0 24-1,0-25 1,0 25-1,0-25 17,0 25 77,0 0-94</inkml:trace>
  <inkml:trace contextRef="#ctx0" brushRef="#br0" timeOffset="2928.16">30535 14387 0,'0'-25'62,"0"25"-46,0 0 15,24 0-15,1 0 15,-25 0 0,25 0-15,-25 0 15,25 0-16,-25 0 17,25 0-17,-1 0 1,-24 0-1,25 0 1,-25 0 0,25 0-1,0 0 1,-25 0-16,25 0 15,-25 0 1,49 0-16,-49-25 16,25 25-16,0 0 15,0 0 1,24-25-16,-49 25 15,25 0 1,25 0-16,-26 0 16,1 0-16,0 0 15,0 0 1,0 0-16,-25 0 15,24 0 1,-24 0-16,50 0 16,-50 0-1,50 0-15,-25-25 16,-1 25-16,1 0 15,0 0 1,0 0-16,24 0 16,-24 0-1,0-24-15,25 24 16,-26 0-16,1 0 15,0 0 1,-25 0-16,50 0 16,-50 0-1,24 0-15,-24 0 16,25 0-1,0 0 1,-25 0-16,25 0 16,-25-25-1,25 25-15,-25 0 16,49 0-1,-49 0-15,25 0 16,-25 0 0,25 0-1,0 0-15,-25 0 16,24 0-1,-24 0 17,25 0-17,0 0 16,-25 0 16</inkml:trace>
  <inkml:trace contextRef="#ctx0" brushRef="#br0" timeOffset="31613.8">25722 15205 0,'0'0'31,"0"-25"0,0 25-15,0-24 0,0 24-1,0-25 1,25 25-1,-25 0-15,0-25 16,0 0 0,0 25-16,0-25 15,0 25 1,0-24-16,0-1 15,0 25-15,0-25 16,0 25 0,0-25-1,0 25 1,0-25-16,0 1 15,0 24-15,0-25 16,0 25 0,0-25-16,0 0 31,0 25-31,0-25 15,0 25 1,0-24 0,0 24-16,0-25 31,0 0-16,0 25 17</inkml:trace>
  <inkml:trace contextRef="#ctx0" brushRef="#br0" timeOffset="32878.87">25722 14784 0,'0'24'109,"0"-24"-94,-24 0-15,24 25 16,0 0 0,-25-25-1,25 0 1,0 0 109,0 0-79,0-25-14,0 25-1,25 0-16,-25-25 1,0 25 0,0-24 15,24 24-16,-24-25 17,0 25-32,0-25 31,25 25-16,-25 0 48,25 0 30,-25 0-93,0 25 16,25-25 0,-25 0-1,0 25 1,25-25-1,-25 24 1,24-24 0,-24 0-1,25 0 1</inkml:trace>
  <inkml:trace contextRef="#ctx0" brushRef="#br0" timeOffset="34327.96">19621 9500 0,'24'0'16,"-24"0"0,25 0 15,-25 0-31,25 0 15,0 0 1,24 0-16,-24 0 16,0 0-16,25 0 15,-1 0 1,-24 0-16,0 0 15,24 0 1,-24 0-16,0 0 16,0 0-1,-25 0-15,25 0 16,-1 0-1</inkml:trace>
  <inkml:trace contextRef="#ctx0" brushRef="#br0" timeOffset="35689.04">19943 9401 0,'0'0'16,"0"0"108,25 0-92,-25 0-1,0 0-31,25 0 15,-25 25 1,24-25 0,1 25-1,-25-25 1,25 0-1,-25 0 1,0 24 0,25-24-16,-25 0 31,25 0-16,-1 0 1,-24 25 0,25-25 30,-25 0 1,0 0-31,0 25 46,0-25-46,0 0-1,0 0 1,0 25 0,-25-25-1,1 0-15,24 25 31,-25-25-31,25 24 16,0-24-16,-25 0 31,25 0 0,0 25-31,-25-25 32</inkml:trace>
  <inkml:trace contextRef="#ctx0" brushRef="#br0" timeOffset="133061.6">3894 14585 0,'0'0'93,"25"0"-77,-25 0-16,50 0 15,-25 0 1,-1 0-16,26 0 16,0 0-1,-1-25-15,1 25 16,-1 0-16,-24 0 15,25 0 1,-1 0-16,1 0 16,24 0-1,26 0-15,-51 0 16,1 0-1,-25-24-15,49 24 16,-49 0-16,0 0 16,24-25-1,-24 25-15,0 0 16,0 0-1,0 0-15,-1 0 16,1 0-16,0 0 16,0 0-1,-25 0-15,25 0 16,-1 0-1,1 0-15,0 0 16,0 0-16,24 0 16,-49 0-1,25 0-15,25 0 16,-50 0-1,49 0-15,-49 0 16,25 0 0,0 0-16,0 0 15,24 0-15,-24 0 16,0 0-1,0 0-15,49 0 16,-24 0 0,-25 0-16,-1 0 15,51 0-15,-50 0 16,0 0-1,24 0-15,-24 0 16,0 0 0,0 0-16,-1 0 15,1 0 1,25 0-16,-50 0 15,49 0-15,-24 0 16,0 0 0,0 0-16,24 0 15,-24 0 1,0 0-16,-25 0 15,50 0 1,-50 0-16,74 0 281,50 49-266,25-24-15,25 0 16,-26-25 0,-48 0-16,-1 25 15,-25-25-15,1 0 16,-1 0-1,25 0-15,-49 0 16,-1 0-16,1 0 16,0 0-1,24 0-15,-24 0 16,-26 0-1,26 0-15,25 0 16,-1-25-16,-24 25 16,-1 0-1,1-25-15,-1 25 16,26 0-1,-50 0-15,-1 0 16,26 0 0,-50 0-16,25 0 15,0 0-15,-1 0 16,-24 0-1,25-25-15,-25 25 16,50 0 0,-50 0-16,25 0 15,-25 0-15,24 0 16,1 0-1,-25 0-15,25 0 16,-25 0 0,25 0-1,-25 0 16,25 0 1,-25-24 108,24 24-124,-24 0-1,25 0 1,-25-25-1,0 25 1,25 0-16,0 0 31,-25 0-15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8-02T04:51:01.756"/>
    </inkml:context>
    <inkml:brush xml:id="br0">
      <inkml:brushProperty name="width" value="0.05292" units="cm"/>
      <inkml:brushProperty name="height" value="0.05292" units="cm"/>
      <inkml:brushProperty name="color" value="#FF0000"/>
    </inkml:brush>
  </inkml:definitions>
  <inkml:trace contextRef="#ctx0" brushRef="#br0">918 4837 0,'0'0'94,"0"0"-78,0 25-16,25-25 15,-25 25 1,24-1-16,-24 1 15,25-25 1,0 0-16,-25 0 16,25 25-16,-25-25 15,25 0 1,-1 0-16,-24 0 15,25 0 1,25-50-16,-25 26 16,24-26-1,-24 0-15,25 25 16,-1-49-16,1 24 15,-1 1 1,1-26-16,24 51 16,-49-26-1,25 25-15,24 25 16,-49-25-16,0 1 15,25 24 1,-50 0-16,24-25 16,1 25-1,0 0-15,-25-25 31,25 25-15,-25 0 62,0 0-62</inkml:trace>
  <inkml:trace contextRef="#ctx0" brushRef="#br0" timeOffset="1223.07">868 7144 0,'0'0'62,"0"0"-46,0 0-16,0 49 16,25 1-1,-25 24-15,25 50 16,0-49-1,24-26-15,-49 26 16,25-26 0,0-24-16,-25 0 15,25-25 1,-25 0-1,24 0 32,-24 0-47,25-25 16,-25 0-1,50 1-15,-25-26 16,24 0-16,1 1 16,-1-26-1,26 26-15,-1-1 16,25 1-1,-49 24-15,0-25 16,-1 25 0,26-24-16,-26 49 15,-24-50-15,25 25 16,-50 25-1,25-24-15,-1 24 16,-24 0 0,25 0-16,-25-25 15,0 25 1,25 0-1,-25-25-15,0 25 94,0 25-47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6T04:56:39.011"/>
    </inkml:context>
    <inkml:brush xml:id="br0">
      <inkml:brushProperty name="width" value="0.05292" units="cm"/>
      <inkml:brushProperty name="height" value="0.05292" units="cm"/>
      <inkml:brushProperty name="color" value="#FF0000"/>
    </inkml:brush>
  </inkml:definitions>
  <inkml:trace contextRef="#ctx0" brushRef="#br0">3101 4936 0,'0'0'62,"24"-25"-46,1 25-1,-25 0 1,25 0-16,0 0 15,0 0-15,-25 0 16,24-24 0,-24 24-16,50 0 15,-25 0 1,-25 0-16,49 0 15,-49 0-15,50 0 16,-25 0 0,0-25-16,24 25 15,-49 0 1,0 0-16,0 0 15,-25 0-15,25 0 16,100 0 0,24 0-16,-50 0 15,-24 0 1,-25 0-16,24 0 15,-24 0-15,0 0 16,0 0 0,-1 0-16,1 0 15,25 0 1,-50 0-16,25 0 15,-1 0 1,1 0-16,-25 0 16,25 0-16,-25 0 15,25 0 1,0 0-16,-1 0 15,-24 0 1,25 0-16,0 0 16,0 0-1,-25 0-15,25 0 16,-25 0-16,24 0 15,1 0 1,-25 0-16,25 0 16,0 0-1,0 0-15,-1 0 16,1 0-16,0 0 15,0 0 1,0 0-16,24 0 16,-49 0-1,25 0-15,0 0 16,0 0-1,-1 0-15,-24 0 16,25 0-16,0 0 16,-25 0-1,25-25-15,-25 25 16,25 0-1,-25 0-15,49 0 16,-49 0-16,25 0 16,0 0-1,0 0-15,-25 0 16,25 0-1,-25 0 1,24 0 15,1 0 0,-25 0 32,25 0-48,-25 0 17,25 0 14,-25 0-46</inkml:trace>
  <inkml:trace contextRef="#ctx0" brushRef="#br0" timeOffset="196042.21">20886 4887 0,'24'0'156,"1"0"-156,25 0 16,-1 0 0,26 0-16,-50 0 15,24 0-15,1 0 16,-1 0-1,26 0-15,-26 0 16,1 0 0,0 24-16,-1-24 15,1 0-15,-1 0 16,-24 0-1,25 0-15,-25 0 16,0 0 0,-1 0-16,1 0 15,0 0 1,25 0-16,-50 0 15,24 0 1,26 0-16,-25 0 16,0 0-16,24 0 15,-24 0 1,0 0-16,24 0 15,-24 0-15,0 0 16,25 0 0,-50 0-16,49 0 15,1 0 1,-25 0-16,24 0 15,1 0 1,-1 0-16,1 0 16,0 0-16,-1 0 15,1 0 1,0 0-16,-26 0 15,26 0 1,0 0-16,-1 0 16,1 0-16,-1 0 15,1 0 1,0 0-16,-1 0 15,1-24 1,-25 24-16,49-25 16,-49 25-16,0 0 15,-1 0 1,1 0-16,0 0 15,-25 0 1,50 0-16,-50-25 16,24 25-1,-24 0-15,25 0 16,-25 0-16,25 0 15,0-25 1,0 25-16,-25 0 31,24 0-15,1 0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6T05:01:51.870"/>
    </inkml:context>
    <inkml:brush xml:id="br0">
      <inkml:brushProperty name="width" value="0.05292" units="cm"/>
      <inkml:brushProperty name="height" value="0.05292" units="cm"/>
      <inkml:brushProperty name="color" value="#FF0000"/>
    </inkml:brush>
  </inkml:definitions>
  <inkml:trace contextRef="#ctx0" brushRef="#br0">5482 2431 0,'0'0'125,"25"0"-125,-1 0 15,1 0 1,0 0-16,25 0 15,-1 0-15,1 0 16,-1-25 0,1 25-16,0 0 15,-1 0 1,1 0-16,0 0 15,-26 0-15,51 0 16,-50 0 0,-1 0-16,26 0 15,0 0 1,-26 0-16,26 0 15,0 0 1,-1 0-16,1 0 16,-25 0-16,-1 0 15,26 0 1,0 0-16,-26 0 15,26 0 1,0 0-16,-26-25 16,1 25-1,25 0-15,-50 0 16,50 0-16,-26 0 15,1 0 1,25 0-16,-1 0 16,1 0-1,0 25-15,-1-25 16,1 0-16,-25 0 15,24 0 1,-24 0-16,25 0 16,-1 0-1,-24 0-15,25 0 16,24 0-1,-24 0-15,-1 0 16,1 0-16,-1 0 16,1 0-1,0 0-15,-26 0 16,51 0-1,-25 0-15,-1 0 16,1 0 0,-1 0-16,26 0 15,-1 25-15,-24-25 16,-25 0-1,24 0-15,1 0 16,-1 0 0,1 0-16,0 0 15,-1 0-15,1 25 16,-1-25-1,-24 0-15,25 0 16,-25 0 0,-25 0-16,74 0 280,50 0-264,50 0-16,-25 24 16,-1 1-16,-73 0 15,-1-25 1,-24 0-16,24 0 15,-24 25 1,24-25-16,-24 0 16,-25 0-16,0 0 15,24 0 1,-24 0-16,0 0 15,0 0 1,-1 0-16,1 0 16,-25 0-1,25 0-15,0 0 16,-25 0-1,25 0-15,-25 0 16,24 0 0,-24 0 15,0 0-16</inkml:trace>
  <inkml:trace contextRef="#ctx0" brushRef="#br0" timeOffset="7066.4">15329 1265 0,'25'0'63,"-25"0"-48,0 0 1,0 0 0,25 25-16,-25 0 15,0-25-15,0 24 16,25-24-1,-25 25-15,0 0 16,0-25 15,25 0-31,-1 0 219,-24 0-204,0 0 1,25-25-16,-25 25 15,50-49 1,-25-1-16,74 0 16,-25-49-16,50 25 15,-25-25 1,-24 74-16,-26-25 15,26 25 1,-50 1-16,-1-1 16,-24 25-1,0 0-15,25 0 16,-25 0 46</inkml:trace>
  <inkml:trace contextRef="#ctx0" brushRef="#br0" timeOffset="129497.4">11038 11485 0,'50'0'218,"49"0"-218,99 0 16,150-25-1,148 25-15,273 0 16,148 25-16,150 123 15,-149-24 1,24 50-16,-49 0 16,-99-50-1,-124 0-15,-149-50 16,-248-24-16,-25-1 15,-124-24 1,-50-25-16,-49 25 16</inkml:trace>
  <inkml:trace contextRef="#ctx0" brushRef="#br0" timeOffset="132655.57">26913 14089 0,'0'50'125,"0"24"-125,0 25 15,0 1 1,0-1-16,0-25 15,0 25-15,0 25 16,0-24 0,0-1-16,0 50 15,0-50 1,0 0-16,0-24 15,25 49-15,-25-75 16,0 26 0,0-26-16,0 1 15,0-1 1,0 26-16,0-26 15,0 26 1,0-26-16,0 1 16,0 24-16,0-24 15,0 24 1,0-24-16,0 0 15,-25-1 1,25 1-16,0 24 16,0-24-16,0 0 15,0-1 1,0 1-16,0-25 15,0-1 1,0 1-16,0 25 16,0-50-1,0 49-15,0-49 16,0 25-16,0 0 15,0 0 1,0 0-16,0-25 16,0 24-1,0 1 1,25-25 374,24 0-375,26 0-15,-25 0 16,-1 0 0,1 0-16,24 0 15,-24 0 1,-1 0-16,-24 0 15,50 0-15,-51 0 16,26 0 0,-25 0-16,24 0 15,-24 0 1,0 0-16,25 0 15,-26 0 1,1 0-16,25 0 16,-1 0-16,-24 0 15,0 0 1,25 0-16,-26 0 15,26 0 1,0 0-16,-1 0 16,1 0-16,-25 0 15,24 0 1,-24 0-16,0 0 15,25 0 1,-1 0-16,-24 0 16,0 0-1,24 0-15,26 0 16,-26 0-16,1 0 15,-25 0 1,49 0-16,-24 0 16,-25 0-1,24 0-15,1 0 16,-1 0-16,1 0 15,0 0 1,-1 0-16,1 0 16,0 25-1,-1-25-15,1 0 16,24 0-16,-49 0 15,0 0 1,24 0-16,-24 0 16,-25 0-1,50 0-15,-50 0 16,25 0-1,-1 0-15,1 0 16,25 0-16,-50 0 16,25 0-1,-1 0-15,1 0 16,-25 0-1,25 0-15,0 0 16,0 0 0,-25 0-16,24 0 15,1 0-15,0 0 16,-25 0-1,25 0-15,-25 0 16,25 0 0,-25 0-16,24 0 15,1 0 16,-25 0 1</inkml:trace>
  <inkml:trace contextRef="#ctx0" brushRef="#br0" timeOffset="133830.65">28203 17462 0,'0'0'0,"0"-24"16,-25-1-16,0 25 16,25 0-1,0 0-15,-24-25 16,-1 25-1,0 0-15,-25 25 16,1 0 0,24 24-16,-25-24 15,25 0-15,25 0 16,0 0-1,0-25-15,0 0 32,25 0-32,0 0 15,0 0 1,49 0-16,-49-25 15,0 0-15,25 25 16,-50 0 0,0-25-16,0 25 46,0 25-30,0 0 0,-25 0-16,25-1 15,0 1 1,-25 0-16,25 0 15,0 0 1,0-25-16,0 24 16,0 1 15,0-25-31,0 0 15,0 0 1,25 0-16,0 0 16,-25 0-16,24 0 15,1-25 1,0 25-16,-25 0 15,25-24 1</inkml:trace>
  <inkml:trace contextRef="#ctx0" brushRef="#br0" timeOffset="134322.68">28302 17537 0,'0'0'16,"0"0"-1,25 0 1,-25 0-1,50 0-15,-1 50 16,1-26 0,24 26-16,-49-25 15,0-25-15,0 25 16,-1-25-1,-24 0 1,0 24 0</inkml:trace>
  <inkml:trace contextRef="#ctx0" brushRef="#br0" timeOffset="134881.71">28625 17512 0,'-25'0'31,"25"0"-15,0 0-16,0 25 15,0-25 1,0 25-16,-25 24 15,0-24 1,25 25-16,-49-1 16,24-24-1,25 25-15,-50-25 16,25 24-16,1 1 15,-1-50 1,25 49-16,-50-49 16,50 0-1,0 25 1</inkml:trace>
  <inkml:trace contextRef="#ctx0" brushRef="#br0" timeOffset="135837.76">28773 17884 0,'0'0'31,"0"-25"-16,0 1 1,0 24 0,0-25-16,0 0 15,0 0 1,0-24-16,0-26 15,0 1-15,0 24 16,0 0 0,0 1-16,0-1 15,0 1 1,0 49-16,0-25 15,0 25 1,25 0 0,-25 0 15,25 0-31,-25 0 15,0 0 1,25 0-16,0 25 16,-25-25-1,0 24 1,0 1-16,24-25 15,-24 25 1,0-25-16,0 25 16,0 0-1,0-25 1,0 24-16,0-24 15,0 25 1,0-25-16,-24 0 16,24 25-1,-25-25-15,25 25 31,-25-25-15,25 0 15</inkml:trace>
  <inkml:trace contextRef="#ctx0" brushRef="#br0" timeOffset="137220.84">26268 15329 0,'-25'0'62,"25"0"-62,-24 0 16,-1 0-1,-25 0-15,25 25 16,1 0-1,-26 0-15,50 0 16,0-1-16,-25 26 16,25-50-1,0 25-15,0-25 31,0 0-31,0 0 16,25 0 0,-25 25-16,25-25 15,-25 0-15,49 24 16,-49-24-1,25 25-15,25 0 16,-25 0 0,-1 0-16,-24-1 15,0 1-15,25-25 16,-25 25-1,0 0-15,0 0 16,-25-25 0,1 24-16,24-24 15,-50 25 1,25-25-16,0 25 15,-24-25-15,24 0 16,0 0 0,25 0-16,-25 0 15,25 0 1,0 0 15,0 0 0</inkml:trace>
  <inkml:trace contextRef="#ctx0" brushRef="#br0" timeOffset="138980.94">26367 15652 0,'0'0'15,"-24"0"16,-1 0-31,25 0 16,-25 25 0,0-1-1,25 1-15,0 25 16,0-25-1,0-1-15,0-24 16,0 25 0,0-25-16,0 0 15,0 25-15,0-25 16,25 0-1,0 0-15,-25 0 16,25 0 0,-25 0-16,0 0 15,24 0-15,1-25 16,-25 25-1,0-25-15,0 1 16,0 24 0,0-25-16,0 25 15,0-25 1,0 25 77,0 0-77,0 25 0,0-25 15,0 0-16,25 25-15,-25-1 16,50-24 0,-26 0-16,-24 25 15,50-25 1,-50 0-16,25 0 15,-25 0-15,25 0 16,-1 0 0,-24 0-1,0-25 1,0 1-1,0-1 1,0 0-16,0 0 16,0-24-16,0 24 15,0 0 1,0-25-16,0 26 15,0-1 1,0-25-16,0 25 16,-24 1-1,24-26-15,0 25 16,0 0-1,-25 0-15,25 1 16,-25 24-16,25 0 125,0 0-110,0 24-15,0-24 16,0 25-16,0 0 16,0 0-1,0 25-15,0-26 16,0 26-1,0-25-15,0 49 16,25-49-16,0 25 16,-25-1-1,0-24-15,24 0 16,-24-25-1,0 25-15,25-1 16,0 1 0,-25-25-1,0 0-15,25 0 31,-25 25-31,0-25 16,25 0 0,-25 0-1,0 0-15,24 0 31,1 0 1,-25 0-17,0 25 1,25-25-1,-25 0 17</inkml:trace>
  <inkml:trace contextRef="#ctx0" brushRef="#br0" timeOffset="146770.39">28327 16495 0,'0'0'78,"0"0"-62,0 25-1,0 0-15,0 0 16,0-1 0,0 1-16,0-25 15,0 50-15,0-50 16,0 25-1,0-25-15,0 24 16,0-24 0,0 25-1,0-25 48</inkml:trace>
  <inkml:trace contextRef="#ctx0" brushRef="#br0" timeOffset="147981.46">28476 16570 0,'0'0'16,"0"0"77,0 0-77,0 24 0,0-24-1,0 25-15,0-25 16,0 25-1,0 0-15,0-25 16,0 25 0,0-25-1,0 24 16,0-24-31,0 25 32,0-25-32,0 25 15,25-25 1,-25 0-1,24 0 1,1 0 0,-25 0 30,25 0-14,-25-25-17,0 25 1,0-25-1,0 25 1,0-24 0,0 24 15,0-25-16,0 0 1,0 25 31,0-25-32,0 25 1,0 0 0,0-25-1,-25 25 16,25-24-15,-25 24 15,25 0 0,-24 0 32,24 0-48</inkml:trace>
  <inkml:trace contextRef="#ctx0" brushRef="#br0" timeOffset="149778.56">28501 17016 0,'0'0'47,"0"25"-32,0 0 1,0-1-16,0 1 16,0 0-1,0 0-15,0-25 16,0 25 15,0-25 31,0 0-46,0-25 0,0 25-1,0-25 1,0 25-1,0-25 1,0 0 0,0 25-16,0-24 15,0 24 1,0-25-1,0 25 95,0 0-110,0 25 15,0-25 1,0 24-16,0 1 15,0-25 1,0 25-16,0-25 16,0 25 30,0-25 32,0 0-62,0-25-16,0 25 16,0-25-1,0 0 1,0 25-16,0-24 15,0 24 1</inkml:trace>
  <inkml:trace contextRef="#ctx0" brushRef="#br0" timeOffset="201764.54">16321 670 0,'-24'0'0,"24"-25"15,0 25 1,-25 0-1,0-25-15,0 25 16,-24 0 0,-1-25-16,0 25 15,1 0-15,-50 50 16,24-25-1,-49 24-15,50 51 16,-50-26 0,25-24-16,49 24 15,0-24 1,-24-1-16,49 1 15,-25-1-15,50 1 16,-49 49 0,24-49-16,0 24 15,0 1 1,1 24-16,-1-49 15,25 24 1,-25-24-16,25-1 16,0 1-16,0 24 15,0-24 1,0-1-16,0 26 15,0-26 1,0 1-16,25 0 16,0-26-16,-25 26 15,74-25 1,-49 24-16,24-24 15,1 25 1,0-25-16,-1 24 16,51 1-1,-26 24-15,25-24 16,0 0-16,25-26 15,-24 1 1,24 25-16,-50-25 16,50 24-1,-50-24-15,-24-25 16,25 25-16,24 0 15,-25-1 1,1-24-16,73 25 16,-48 0-1,-1-25-15,0 0 16,50 25-16,-25 0 15,-25-25 1,0 24-16,50 1 16,-50-25-1,50 0-15,0 0 16,-25 0-1,25 0-15,-25-25 16,25 1-16,0-1 16,-1 0-1,1-25-15,-74 26 16,73-26-1,51 25-15,-50 0 16,0 1-16,-50-26 16,25 0-1,0-24-15,0 0 16,-50-1-1,25 1-15,-49 24 16,0 0 0,24-49-16,-49 50 15,25-1 1,-1-24-16,1 24 15,-25-24-15,24-1 16,-49 1 0,0 24-16,0-24 15,25 24-15,-25 1 16,0-26-1,0 1-15,0 24 16,0 0 0,-25-24-16,-24 24 15,24-24 1,-74 0-16,24 24 15,-24-24-15,0-1 16,-1 1 0,1 24-16,-50 1 15,1-26 1,-1 26-16,-25-1 15,25 0 1,0 26-16,25-1 16,-24 0-16,48 0 15,-48 0 1,24 0-16,24 1 15,-73-1 1,24 0-16,50 25 16,-50 0-16,74 0 15,-24 0 1,0 0-16,-50 0 15,50 0 1,0 0-16,49 0 16,-24 0-1,-1 0-15,1 0 16,-1 25-16,26-25 15,24 0 1,-25 0-16,-24 25 16,49-25-1,-24 0-15,-1 0 16,25 0-1,0 0-15,-24 24 16,-26 1-16,51 0 16,-26-25-1,0 25-15,1 25 16,24-50-1,-50 49-15,51-24 16,-26 0-16,0 0 16,26 24-1,-51-24-15,50 25 16,-24-26 0,-1-24-16,25 25 15,1-25-15,-1 25 16,0-25-1,25 0-15,-25 0 16,25 25 0,-25-25-1</inkml:trace>
  <inkml:trace contextRef="#ctx0" brushRef="#br0" timeOffset="207373.86">22473 819 0,'0'0'15,"0"-25"1,0 25 0,0 0 15,0 0 0,25 25-31,-25 24 16,25-24-1,-1 49-15,26 26 16,-25-51-16,49 1 15,-49-1 1,0-49-16,25 25 16,-26-25-1,26 0-15,-50 0 16,25-25-1,0-24-15,-25-1 16,24 25-16,-24-24 16,0-1-1,0 25-15,0 1 16,0 24-1,0-25-15,0 0 16,0 25 0,0 0 30,0 25-30,0 0 0,0-1-16,0 1 15,0 50-15,0-26 16,50 50-1,0-24-15,-26 49 16,1-50 0,0 1-16,0-1 15,-25-24-15,0-1 16,0-24-1,0 25-15,0-25 16,0-1 0,0-24-16,0 25 15,-50-25-15,25 0 16,-24 0-1,-1 0-15,-24 0 16,-1-25 0,26 1-16,-1-51 15,25 26 1,-24-1-16,49-25 15,0-24 1,0 0-16,0 25 16,24 24-16,1 0 15,25 1 1,-25 49-16,49-25 15,-49 25 1,-25 0-16,25 0 16,-25 0-1,0 0 1</inkml:trace>
  <inkml:trace contextRef="#ctx0" brushRef="#br0" timeOffset="208147.9">23416 1116 0,'24'0'15,"1"0"1,25-25-16,-1 25 15,-24-24 1,50-1-16,-26 0 16,-24 0-16,49 0 15,-49 25 1,0 0-16,-25 0 15,25 0-15</inkml:trace>
  <inkml:trace contextRef="#ctx0" brushRef="#br0" timeOffset="208539.92">23664 1315 0,'0'0'32,"24"0"-17,26 0-15,-25-50 16,0 50-16,49-25 15,-24 25 1,-25-25-16,24 25 16,-49 0-1,25 0-15,-25 0 16</inkml:trace>
  <inkml:trace contextRef="#ctx0" brushRef="#br0" timeOffset="209671.99">24085 967 0,'0'-24'16,"0"24"0,0-25-16,0 25 31,0-25-31,25 25 15,0 0-15,0 0 16,-25 0 0,49 0-16,-24 74 15,0-24 1,0 0-16,0-1 15,-25 1-15,24-1 16,-24-49 0,0 25-16,0 0 15,0-50 16,0 0-15,0 1 0,0-26-16,0 0 15,0 26 1,0-1-16,0-50 15,25 26 1,-25 24-16,25-25 16,0 50-16,-25-24 15,25 24 1,-25 0-16,24 0 15,1 0 1,-25 0-16,25 0 16,0 24-16,0 26 15,-1-25 1,-24 24-16,25 1 15,0 0 1,-25-26-16,0 1 16,0 0-1,0 0 1,0-25-1,0-25 1,0 25 0,0-50-1,-25 1-15,25 24 16,0 25-1,0-50-15,0 26 16,0-1-16,0-25 16,25 25-1,0 1-15,-25-1 16,25 25-1,-25-25-15,24 25 16,1 0-16,-25 0 16,25 0-1,-25 0-15,25 0 16,0 25-1,-25 0-15,24-1 16,-24 1 0,25 50-16,0-26 15,0 1-15,-25-1 16,25-49-1,-25 25-15,25-25 16</inkml:trace>
  <inkml:trace contextRef="#ctx0" brushRef="#br0" timeOffset="210974.06">24978 1091 0,'25'-24'16,"-25"24"-1,50-25 1,-50 0-16,49 0 16,-24 25-1,0-25-15,0 25 16,-25-24-16,25 24 15,-1 0 1,-24 0 0,25 0-1,-25 24-15,0-24 16,0 25-1,0 0-15,0 0 16,0 24-16,0 1 16,0 0-1,0-26-15,-25 1 16,25 0-1,-24-25 1,24 0 0,-25 0-1,25-25 1,0 25-1,0-49-15,0-1 16,0 25 0,0 0-16,25-49 15,-1 49-15,1-24 16,0-1-1,0 25-15,0 0 16,-25-24 0,24 49-16,-24-50 15,0 50 1,0-25-16,0 25 15,0-24 1,0-1 15,0 25 0,0 25-15,0 24-16,0-24 16,0 0-16,-24 49 15,24-49 1,0 0-16,0 0 15,0 49-15,0-49 16,24 24 0,1 1-1,0 0-15,25-26 16,-26-24-16,1 25 15,0-25 1,0 0-16,0 0 16,-1 0-16,1 0 15,-25 0 1,0 0-16,0 0 31,25 0-15</inkml:trace>
  <inkml:trace contextRef="#ctx0" brushRef="#br0" timeOffset="211441.09">25896 595 0,'0'0'62,"0"0"-62,0 25 16,0 50-1,25-26-15,-25 26 16,25-26-1,24 50-15,-24-49 16,-25-25 0,25 24-16,0-24 15,-25 0-15,0-25 16,0 25-1</inkml:trace>
  <inkml:trace contextRef="#ctx0" brushRef="#br0" timeOffset="211938.12">25846 1017 0,'0'0'16,"0"-25"15,0 25-31,0 0 15,0-25 1,25 25-16,-25-24 16,25 24-16,0 0 15,0 0 1,0 0-16,24 0 15,26 0 1,-51-25-16,1 0 16,25 25-16,-50 0 15,25 0 1</inkml:trace>
  <inkml:trace contextRef="#ctx0" brushRef="#br0" timeOffset="212550.15">26566 645 0,'0'-25'16,"-25"25"0,0 0-16,25 0 15,-49 0-15,24 50 16,-25-25-1,50 24-15,-25 26 16,25-26 0,0-24-16,0 25 15,0-1-15,0-24 16,0 0-1,25 24-15,0-24 16,25 50 0,-26-51-16,51 1 15,-26 0 1,-24-25-16,25 0 15,-25 0-15,-1 0 16,26 0 0,-25 0-16,-25 0 15,25 0 1,-1 0-1,-24 0 1</inkml:trace>
  <inkml:trace contextRef="#ctx0" brushRef="#br0" timeOffset="213524.21">22944 2282 0,'0'0'31,"0"0"-15,0 0 0,50 0-16,24 0 15,50-25-15,50 0 16,49 1-1,100-1-15,-1-25 16,50 1 0,-49 24-16,-26 0 15,-24 0 1,-25 0-16,-49-24 15,24-1-15,-49 25 16,-50 1 0,0-1-16,-25 0 15,-25 25 1,1 0-16,-26 0 15,-49 0-15,50 0 16,-25-25 0,-1 25-16,-24-25 15,0 25 1,0-24-1,0 24 1</inkml:trace>
  <inkml:trace contextRef="#ctx0" brushRef="#br0" timeOffset="-201320.68">23143 3200 0,'0'0'16,"0"25"-1,0-25 1,49 0 0,-49 24-16,50-24 15,-50 25 1,25-25-16,0 25 15,-1-25-15,1 0 16,-25 0 0,25 0-16,0 0 15,-25-25 1,25 25-16,-25-25 15,0 1-15,0-1 16,0-25 0,0 25-16,0 25 15,0-24 1,0-1-16,0 25 15,-25 0 1,25 0 0,0 0-1,0 25 1,0-1-16,0 1 15,0 0 1,0 25-16,25-1 16,-1 26-1,26-26-15,-50 26 16,50-26-16,-26 26 15,-24-26 1,25 26-16,-25-26 16,0-24-1,0 0-15,0 25 16,0-26-16,0 1 15,-25-25 1,1 0-16,-1 0 16,-25 0-1,1 0-15,24-25 16,-25 1-16,25-26 15,-24 25 1,49-24-16,-25-26 16,25 25-1,0-24-15,0 0 16,0 24-1,25 0-15,0 50 16,24-24-16,-49 24 16,25 0-1,0 0-15,-25 0 31</inkml:trace>
  <inkml:trace contextRef="#ctx0" brushRef="#br0" timeOffset="-200790.65">23564 3349 0,'25'0'31,"0"0"-15,25 0-16,24-25 15,0 25 1,-24-25-16,0 0 15,-50 25-15,25 0 16,-1 0 0</inkml:trace>
  <inkml:trace contextRef="#ctx0" brushRef="#br0" timeOffset="-200353.63">23763 3547 0,'0'0'16,"0"0"0,49 0-1,-49 0-15,50 0 16,0-25-1,-25 0-15,24 25 16,1-24-16,-50 24 16,49 0-1,-49 0-15</inkml:trace>
  <inkml:trace contextRef="#ctx0" brushRef="#br0" timeOffset="-198489.52">24656 3225 0,'0'-25'0,"0"25"47,-25 0-47,25 0 15,-25 25 1,0-1-16,25 1 15,-24 25 1,24-25-16,0 24 16,0-24-1,0 0-15,0 0 16,0-25-16,0 49 15,0-49 1,24 0-16,-24 25 16,25-25-1,0 0-15,-25 0 16,25 0-1,-25 0-15,25 0 16,-25-25-16,24 0 16,1 1-1,-25 24-15,0-25 16,0 0-1,0 0-15,0 0 16,0 1 0,0 24-16,0-25 15,0 25-15,-25-50 16,1 25-1,-1 25-15,25 0 16,-25 0 0,25 0-16</inkml:trace>
  <inkml:trace contextRef="#ctx0" brushRef="#br0" timeOffset="-197880.49">24854 3349 0,'0'0'31,"25"0"62,0 0-46</inkml:trace>
  <inkml:trace contextRef="#ctx0" brushRef="#br0" timeOffset="-196758.42">25276 3125 0,'0'0'15,"0"-24"1,-25 24-1,25 0-15,-49 0 16,24 0 0,0 0-16,0 49 15,0-24 1,1 0-16,-1 0 15,25-1-15,0 1 16,0-25 0,0 25-1,0-25 1,25 0-16,-1 0 15,26 0 1,0 0-16,-26 0 16,26 25-16,0-25 15,-26 0 1,1 0-16,25 0 15,-50 25 1,25-1-16,-25-24 16,0 25-16,0-25 15,0 50 1,0-50-16,0 25 15,0-25 1,0 24-16,0-24 16,0 25-16,-50-25 15,25 0 1,0 25-16,1-25 15,-1 0 1,25 0-16,-25 0 31,25-25-31,0 0 16,0-24-16,25 24 15,-25-25 1,0 1-16,25-1 16,-25 25-1,0 1-15,0-1 16,0 0-1,0 25-15,0-25 16,0 25-16,0-25 16,0 25 30,0 0-46,0 0 16,-25 0 0,25 0-1,-25 0 1,25 0-1,-25 0 1,25 0 0</inkml:trace>
  <inkml:trace contextRef="#ctx0" brushRef="#br0" timeOffset="-195330.34">25623 3200 0,'0'0'0,"0"0"31,0-25 0,0 0-15,0 25-16,25 0 16,-25-25-1,50 25-15,-26 0 16,1 0-1,0 0-15,-25 0 16,25 0-16,0 25 16,-25 0-1,0 25-15,0-26 16,0 1-1,0 0-15,0-25 16,-25 50 0,0-50-16,25 24 15,-25-24-15,0 0 16,25 25-1,0-25 32,0 0-16,25-25-31,-25 1 16,25-1 0,0-25-16,0 25 15,-1-24 1,1-1-16,0 1 15,0-1-15,0 0 16,24 26 0,-49-26-16,25 25 15,-25 0 1,25 1-16,-25-1 15,0 25 48,0 25-63,0-25 15,-25 24 1,25 1-16,-25 0 16,1 25-16,24-1 15,-25 1 1,25-25-16,0-1 15,0 1 1,0 0-16,0 0 16,0 0-1,0-1-15,25 1 16,-25-25-16,24 25 15,-24-25 1,50 25-16,-50-25 16,25 0-1,-25 0 16,0 0 1</inkml:trace>
  <inkml:trace contextRef="#ctx0" brushRef="#br0" timeOffset="-194436.29">26343 3150 0,'0'-25'0,"0"25"16,0 0 15,24 0-31,1 0 16,0 0-1,0 0-15,24 0 16,1 0-16,24-24 15,-24-1 1,0 0-16,-26 25 16,26 0-1,-50 0-15,25 0 16,0 0-1</inkml:trace>
  <inkml:trace contextRef="#ctx0" brushRef="#br0" timeOffset="-193917.26">26591 2828 0,'0'0'16,"0"25"0,0-25-16,0 24 15,0 1 1,0 0-16,24 49 15,1 1-15,-25-1 16,0 1 0,0-26-16,25 26 15,-25-26 1,0-24-16,0-25 15,0 25-15,0 0 16,0-25 46</inkml:trace>
  <inkml:trace contextRef="#ctx0" brushRef="#br0" timeOffset="-192802.2">27087 2853 0,'0'0'15,"0"0"16,0 0-15,0 24 0,0 1-16,0 0 15,0 49 1,0-49-16,0 25 15,0-1 1,25 1-16,-25-25 16,0 0-1,0-25-15,0 24 31,24-24 1</inkml:trace>
  <inkml:trace contextRef="#ctx0" brushRef="#br0" timeOffset="-192114.16">27335 3076 0,'0'0'124,"0"0"-124,0-25 32,25 25-32,-25 0 78,0 0-47,0 0-16,0 0 48,0 0-32</inkml:trace>
  <inkml:trace contextRef="#ctx0" brushRef="#br0" timeOffset="-190911.09">27558 3026 0,'0'0'0,"0"-25"32,25 25-32,-25-24 15,0-1 1,25 25-1,-25 0-15,0-25 16,24 25 0,1 0-16,0 0 15,0 0-15,-25 0 16,0 25-1,0 24-15,0 1 16,0 24 0,0-24-16,0 0 15,-25-26-15,25 26 16,-25-50-1,0 50 1,25-50-16,-24 24 16,24 1-16,-25-25 15,0 0 1,25 0-16,-25 0 15,25 0 79,0 0-78,25-25-16,0 25 15,0-24 1,-1-1-16,26 25 15,0 0 1,-26-25-16,26 0 16,0 25-16,-26 0 15,1 0 1,50 0-16,-51 0 15,1-25 1,0 25-16,-25 0 16,25 0-1,0 0-15,-25 0 16,25 0 15</inkml:trace>
  <inkml:trace contextRef="#ctx0" brushRef="#br0" timeOffset="-189750.02">27384 3101 0,'0'0'63,"0"0"15,25 0-63,-25 0 1,0 24-16,0-24 15,0 25 1,0-25 62,0 0-62,0 0-1,0-25-15,0 25 16,0 0 93,0 0-109,-25 0 62,25 0-46,0 0 0,0-24-1,0 24 32,0 0 15,0 0-15</inkml:trace>
  <inkml:trace contextRef="#ctx0" brushRef="#br0" timeOffset="-184397.72">25921 3572 0,'0'25'110,"25"74"-95,24 25-15,-24-25 16,0 50-1,0-75-15,-25 1 16,0-1-16,25 25 16,-25-24-1,24-26 1,1 1-16,-25-25 15,0 24-15,0-24 16,0-25 0,0 25-1</inkml:trace>
  <inkml:trace contextRef="#ctx0" brushRef="#br0" timeOffset="-183376.66">25871 3770 0,'0'-24'15,"0"24"1,0-25-1,0 0 1,0 25-16,0-25 16,0 0-1,25 0-15,-25 25 16,0-24-1,0 24-15,25 0 16,-25-25-16,0 0 31,25 25 0,-25 0 1,0 25-17,0-25 1,25 25-1,-25-25-15,0 49 16,24-49 0,1 25-16,-25 25 15,25-25-15,0-1 16,-25 1-1,25 0-15,-25-25 16,0 25 0,0-25-16,0 25 31,0-1-16</inkml:trace>
  <inkml:trace contextRef="#ctx0" brushRef="#br0" timeOffset="-179044.41">26417 4440 0,'0'0'16,"0"0"15,0 0 0,25 0-15,-25 0 0,25 0-1,-1 0 1,26 0-1,-25 0-15,0 0 16,24 0-16,1-25 16,-25 25-1,-1-25-15,1 25 16,0 0-1,-25 0 1,25 0 0,-25 0 30</inkml:trace>
  <inkml:trace contextRef="#ctx0" brushRef="#br0" timeOffset="-178568.38">26690 4415 0,'0'0'32,"0"25"-32,0-25 15,0 25 1,25 0-16,-25-1 15,0 1 1,0 0-16,0 0 16,0 0-16,0-1 15,0 1 1,0 0-16,24-25 15,-24 0 1</inkml:trace>
  <inkml:trace contextRef="#ctx0" brushRef="#br0" timeOffset="-177918.35">26566 4688 0,'0'0'31,"0"0"-15,49 0-16,-24 0 16,-25 0-1,50 0-15,-50 0 16,25 0-1,-25 0-15,24 0 16,1 0 0,-25 0-16,25 0 15,-25 0 32,25 0-16,-25 0-15,25 0 31</inkml:trace>
  <inkml:trace contextRef="#ctx0" brushRef="#br0" timeOffset="-176566.27">27037 4390 0,'25'0'63,"-25"0"-63,0 0 15,25 25 1,-25 25-16,25-25 15,-1 49-15,1-24 16,0-1 0,-25-24-16,25 0 15,0-25 1,-25 25-16,0-25 15,24 0 17,-24 0 14,0-25-30,0 25 0,25-25-1,-25 0 1,0 0-16,0-24 15,50-26 1,-50 26-16,25-1 16,-1-24-16,-24 49 15,25 0 1,-25 0-16,0 25 15,0-24 1,0-1-16,0 25 31</inkml:trace>
  <inkml:trace contextRef="#ctx0" brushRef="#br0" timeOffset="-174725.16">21679 3324 0,'0'0'31,"0"-25"-15,0 25 31,0 0-32,0 25-15,25 0 16,-25 24-16,0 26 15,25-26 1,-25 26-16,25-26 16,-25 1-1,0-25-15,0 0 16,0-25 15</inkml:trace>
  <inkml:trace contextRef="#ctx0" brushRef="#br0" timeOffset="-173739.11">21530 3423 0,'0'0'0,"25"-25"16,-25 0-16,50-24 15,-25 49 1,-1-50-16,1 25 15,0 25-15,0 0 16,0-24 0,0 24-16,-25 0 15,24 0 1,1 0-16,-25 0 15,25 0 1,0 0-16,0 0 16,-25 24-16,24 1 15,-24 0 1,0-25-16,25 50 15,0-26 1,-25 1-16,0 50 16,0-51-1,0 1-15,0 25 16,0-1-16,0-24 15,-25 0 1,25 0-16,-49 0 16,24 0-1,0-1-15,0 1 16,0 0-1,1-25-15,-1 0 16,25 25-16,-25-25 31,25 25-31,-25-25 16,25 0-1,-25 0-15,0 0 16,25 0 0,-24 0-1,24 0 1,-25 0 15,25 0 31</inkml:trace>
  <inkml:trace contextRef="#ctx0" brushRef="#br0" timeOffset="-172637.04">22151 3299 0,'0'0'62,"0"0"-46,0 50-16,24-26 16,-24 26-1,25-25-15,0 0 16,-25 24-16,25-24 15,0 0 1,-25-25-16,24 25 16,-24-25-1,0 0-15,0 24 16,25-24-1,0 25 1,-25-25 46,25 0-15,-25 0-47,0-25 31,0 1-31,0-1 16,0 0-16,0-25 16,0 26-1,0-1-15,0-25 16,0 25-1,25 1-15,-25-26 16,0 50 0,0-50-16,0 50 15,0-24 16,24 24 1</inkml:trace>
  <inkml:trace contextRef="#ctx0" brushRef="#br0" timeOffset="-164334.58">23292 4316 0,'24'0'94,"26"0"-79,24 0-15,1 0 16,24-25-16,-49 25 15,49-25 1,-25 25-16,1 0 16,-1-24-1,1 24-15,-1 0 16,0 0-1,-24 0-15,24-25 16,-24 25 0,0-25-16,24 25 15,-24 0-15,-1-25 16,1 0-1,24 1-15,-24 24 16,-1-25 0,1 0-16,74 0 15,-49 25-15,-1-25 16,25 25-1,25-24-15,-49 24 16,-1-25 0,-24 0-16,49 0 15,25 0-15,-25 25 16,-24-24-1,49-1-15,-25-25 16,0 25 0,0 1-16,-24 24 15,49-25-15,-50 0 16,25 0-1,-24 0-15,-1 25 16,25-25 0,1 1-16,-1 24 15,25-25 1,-50 0-16,1 0 15,49 0-15,-25 1 16,25-1 0,-25 25-16,-25 0 15,1-50 1,24 25-16,-24 25 15,-26-24-15,26 24 16,-1 0 0,-24 0-16,-1 0 15,26 0 1,-51 0-16,1 0 15,0 0 1,-25 0-16,25 0 16,-25-25 62,0 0-63,0 25 1,0 0-16,0-25 15,0 0 1,0 1-16,-25-51 16,0 50-1,25-24-15,0-1 16,-49 1-16,24-1 15,25 0 1,-50-24-16,25 49 16,25-24-1,0-1-15,-24 0 16,-1 1-1,0 24-15,25-25 16,0 50-16,-25-25 16,25 25-1,0-24-15,-25 24 47,1 0 15,24 0-15,-25 0-16,25 0-31,-25 0 16,25 0 0,-25 0-16,0 0 15,1 0-15,-1 0 16,-25 0-1,25 0-15,-49-25 16,24 25 0,-24-25-16,-1 25 15,1 0 1,0 0-16,-1 0 15,1 0-15,-1 0 16,1 0 0,-25 0-16,24 0 15,-24 0 1,25 0-16,-1 0 15,1 0-15,-1 0 16,1 0 0,-25 0-16,24 25 15,26-25 1,-26 0-16,26 0 15,-26 0-15,26 0 16,-26 0 0,26 0-16,-1 0 15,-24 25 1,-1-25-16,1 0 15,-1 0 1,1 0-16,0 0 16,-1 0-16,1 24 15,-1 1 1,1-25-16,24 25 15,-24-25 1,0 25-16,24 0 16,0-25-1,1 24-15,-1-24 16,1 0-16,-1 0 15,0 25 1,-24-25-16,49 25 16,-25 0-1,1-25-15,-1 25 16,25-25-16,-24 25 15,24-25 1,25 0-16,-74 0 265,-50 0-265,-25 0 16,25 0-1,-25 0-15,0 24 16,50-24 0,0 25-16,-25-25 15,74 0-15,0 0 16,1 0-1,-1 0-15,1 25 16,24-25 0,0 0-16,-25 25 15,50-25 1,-49 0-16,24 0 16,0 0-16,0 0 15,25 0 1,-24 0-16,-1 0 15,0 25 1,25-25-16,-50 0 16,50 0-16,-24 0 15,24 0 1,-25 0-16,0 0 31,25 0 0,0 24-15,0-24-16,0 25 15,25 0 1,-25-25-16,25 50 16,-25-50-1,24 49-15,-24 1 16,25-1-16,0 1 15,-25 24 1,25 26-16,0 24 16,-25-50-1,0 25-15,0 25 16,0-49-1,0-26-15,0 1 16,0 0-16,0-1 16,24 1-1,-24-25-15,0 24 16,0-24-1,0 0-15,0-25 16,0 25 0,0-25-16,0 24 15,0 1 1,0-25-1,25 0 1,-25 25 0,0-25-1,0 0 141,0 0-140,25 0-1,-25 0 17,0 0-32,25 0 15,0-25 1,-1 25-16,1 0 15,0-25 1,0 25-16,0 0 16,-1 0-16,-24 0 15,25 0 1,0 0-16,0 0 15,-25 0 1,25 0-16,-1 0 16,-24 0-16,25 0 15,-25 0 1,25 0-1,0 0 1,-25 0 0,25 0-1,-25 0 1,24 0 15</inkml:trace>
  <inkml:trace contextRef="#ctx0" brushRef="#br0" timeOffset="-144016.41">17909 1488 0,'0'0'0,"0"-25"16,0-24-1,0-26-15,0 1 16,25-25 0,-25 24-16,25 1 15,-25 24 1,0-24-16,0 0 15,0 49 1,0 0-16,0-25 16,0 26-16,0-1 15,0 25 1,0-25-16,0 25 31,0 0-15</inkml:trace>
  <inkml:trace contextRef="#ctx0" brushRef="#br0" timeOffset="-142836.34">17661 1215 0,'0'-24'15,"0"24"48,0 0-32,25 0-31,0 24 16,-25-24-1,24 50-15,1-50 16,-25 50-1,0-1-15,25-24 16,0 0-16,-25 0 16,25-1-1,-25-24 1,24 0 15,-24 0 0,25 0-15,-25 0-1,0-24-15,25 24 16,-25-25 0,25 25-16,0-25 15,-25 0-15,24 0 16,-24 1-1,25-1-15,0 25 16,-25-25 0,0 25-16,25-25 15,-25 0 1,0 25 31,0 0 31,0 0-47,0 0 0,0 0-31,-50 0 16,25 0-16,1 0 15,-26 0 1,0 0-16,26 0 15,-1 0 1,-25 0-16,50-24 16,-49 24-1,49 0-15,-25 0 16,25 0-16,-25 0 15,0 0 1,25 0 15,0-25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6T05:07:40.487"/>
    </inkml:context>
    <inkml:brush xml:id="br0">
      <inkml:brushProperty name="width" value="0.05292" units="cm"/>
      <inkml:brushProperty name="height" value="0.05292" units="cm"/>
      <inkml:brushProperty name="color" value="#FF0000"/>
    </inkml:brush>
  </inkml:definitions>
  <inkml:trace contextRef="#ctx0" brushRef="#br0">22002 5135 0,'0'0'15,"-25"0"17,25 0 46,0 0-78,25 0 15,-25 0 1,25 0-16,-25 0 15,49 0 1,-24 24-16,0-24 16,24 0-16,-24 0 15,25 0 1,-1 0-16,26 0 15,-26 0 1,26 0-16,-26 0 16,26 0-16,-26 0 15,26 0 1,-25 0-16,-1 0 15,1 0 1,-25 0-16,49 0 16,-49 25-1,0-25-15,24 25 16,-24-25-16,0 0 15,0 0 1,-25 0-16,24 0 16,1 0-1,-25 0-15,25 0 16,-25 0 15,25 0 0,0 0 0,-25 0-15,24 0 0,-24 0-1,0 0-15,25 0 31,-25-25-15,25 0 0,-25 25-1,0-24 1,25 24-1,-25-25-15,0 0 16,0 0 0,0 25-16,0-49 15,0 24-15,0 0 16,0 0-1,0 0-15,0 1 16,0-1 0,-25 0-16,25 0 15,-25 0-15,0 0 16,25-24-1,0 24-15,0-25 16,-24 26 0,24 24-16,-25-50 15,25 50-15,0-25 16,0 0-1,0 25-15,-25 0 16,25-24 15,-25 24 47,0 0-62,25 0-1,-24 0 1,-1 0-16,0 0 16,-25 0-16,-24 0 15,24 0 1,1 0-16,24 0 15,-49 0 1,-1 0-16,1 0 16,24 24-16,-24-24 15,24 0 1,-24 0-16,-1 25 15,1-25 1,-1 25-16,26 0 16,-1 0-1,1-25-15,-1 0 16,0 0-16,26 0 15,-26 0 1,0 0-16,26 0 16,-1 24-1,0-24-15,0 25 31,25-25 16,0 25-16,0-25-15,0 0 15,25 0-31,-25 0 31,25 25-31,-25-25 16,0 49 0,0-24-16,25 0 15,-25 25-15,0-25 16,0 24-1,0 1-15,0-1 16,0-24 0,0 0-16,0-25 15,0 25-15,0-25 16,0 25-1,0-1 17,24-24 46,-24 0-47,25 0-16,-25 0 17,25 0-32,0 0 15,0-24 1,-1 24-16,1 0 15,0 0-15,0 0 16,0 0 0,-1 0-16,1 0 15,-25 24 1,25-24-16,-25 0 15,25 0 1,-25 0-16,0 0 16,25 0-16,-1 0 31,-24 0-16,25 0 1</inkml:trace>
  <inkml:trace contextRef="#ctx0" brushRef="#br0" timeOffset="58166.32">26615 14808 0,'0'0'47,"0"0"-31,0 0-1,25 0 1,0 0-16,0 0 15,0 0 1,24 0-16,1 0 16,-50 0-1,25 0-15,-1 25 16,1-25-16</inkml:trace>
  <inkml:trace contextRef="#ctx0" brushRef="#br0" timeOffset="58899.36">26739 14635 0,'0'0'16,"25"0"15,-25 25-16,0-25 1,0 49-16,0 26 16,0-26-16,0 50 15,0-74 1,0 25-16,0-25 15,25 24 1,-25-49-16,0 25 16,0-25-1</inkml:trace>
  <inkml:trace contextRef="#ctx0" brushRef="#br0" timeOffset="59593.4">27384 14660 0,'0'-25'15,"0"25"1,0 0 0,-49 0-16,-1 25 15,25 24-15,-24 1 16,24-1-1,25-24-15,-25 25 16,25-1 0,0-24-16,0 0 15,0 0 1,0 0-16,0-1 15,25-24-15,-25 0 16,25 25 0,-25-25-16,25 0 15,-1 0 1,-24 0-16,25 0 15,-25 0-15,25-25 16,-25 25 0</inkml:trace>
  <inkml:trace contextRef="#ctx0" brushRef="#br0" timeOffset="60137.43">27533 14808 0,'25'0'15,"-25"0"1,0 0-16,0 25 15,0 0 1,0 25-16,0-50 16,0 49-1,0-49 1,0 25-16,0-25 15,0 25-15,0-25 16,0 25-16,0-1 31</inkml:trace>
  <inkml:trace contextRef="#ctx0" brushRef="#br0" timeOffset="60701.47">27558 14635 0,'0'0'16,"0"25"-16,0-25 15,0 24 1,0-24-1,0 0 1,-25 0 0,25 0 15,0 0-16,0 0 1,0-24 0</inkml:trace>
  <inkml:trace contextRef="#ctx0" brushRef="#br0" timeOffset="61262.5">27756 14635 0,'25'0'62,"-25"25"-62,0-1 16,0 26 0,0 0-16,0-1 15,0 1-15,0 24 16,0-49-1,25 0-15,-25 24 16,0-49 0,0 25-16,0-25 15</inkml:trace>
  <inkml:trace contextRef="#ctx0" brushRef="#br0" timeOffset="61903.54">27682 14883 0,'0'0'62,"0"0"-46,50 0-16,-50 0 15,24 0 1,26 0-16,-50 0 16,50 0-1,-50-25-15,24 25 16,-24 0-1,25 0-15,0 0 16</inkml:trace>
  <inkml:trace contextRef="#ctx0" brushRef="#br0" timeOffset="63171.61">27980 14858 0,'0'-25'32,"24"25"14,-24 0-14,0 0-32,0 25 15,0 0 1,0-25-16,25 25 15,-25-25 1,50 24-16,-50-24 16,25 0-16,-25 0 15,49 0 1,-49 0-16,0 0 15,25-24 1,-25-1-16,25 0 16,-25 0-16,0 0 15,0 1 1,0 24-16,0-25 31,0 25 0,0 0-15,0 0-1,0 0 1,0 25-16,0-25 16,0 24-1,0 1-15,0 0 16,0 0-16,0 0 15,0 24 1,0-24-16,0 25 16,0-1-1,0 1-15,0-1 16,25 1-16,-25 0 15,0-50 1,0 24-16,0 1 16,0 0-1,0-25-15,0 25 31,0-25-31,0 0 16,-25 0 0,25 0-1,-25 0 1,25 0-1,-25 0-15,1 0 16,24-25 0,-25 0-16,25 0 15,-25 25 1,25-24-16,0-1 15,0-25-15,0 25 16,0 1 0,0-1-16,0 25 15,25 0-15,-25-25 16,25 25-1,-1-25-15,1 25 16,-25-25 0,25 25-16,0-24 15,-25-1 1,0 25-16,25 0 15,-25-25-15,24 25 32,-24 0-32,0 0 46,0 0-14</inkml:trace>
  <inkml:trace contextRef="#ctx0" brushRef="#br0" timeOffset="180095.3">15503 2505 0,'99'0'156,"75"0"-140,-25 0-16,24 0 15,26 0 1,24 0-16,-49 0 15,24 0 1,-24 0-16,24 0 16,0 0-16,-24 0 15,-25 0 1,-25 0-16,25 0 15,-50 0 1,50 0-16,-50 0 16,0 0-16,-24 0 15,-1 0 1,50 0-16,0 25 15,-25-25 1,-24 0-16,-1 25 16,1-25-16,-1 25 15,25-25 1,-24 0-16,-1 0 15,1 0 1,-26 0-16,26 0 16,-51 0-1,26 0-15,-25 0 16,0 0-16,24 0 15,-24 0 1,-25 0-16,50 0 16,-26-25-1,1 25-15,25 0 16,-50 0-1,25 0-15,-1 0 16,1 0-16,-25 0 16,25 0-1,-25 0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6T05:11:03.744"/>
    </inkml:context>
    <inkml:brush xml:id="br0">
      <inkml:brushProperty name="width" value="0.05292" units="cm"/>
      <inkml:brushProperty name="height" value="0.05292" units="cm"/>
      <inkml:brushProperty name="color" value="#FF0000"/>
    </inkml:brush>
  </inkml:definitions>
  <inkml:trace contextRef="#ctx0" brushRef="#br0">11311 7243 0,'25'0'141,"-25"0"-126,25 0-15,24 0 16,-24 0 0,0 0-16,49 0 15,-24 0-15,24 0 16,-24 0-1,-1 0-15,1 0 16,0 0 0,-26 0-16,1 0 15,50 0-15,-51 0 31,1 0-31,0 0 16,49 0-16,-24 0 16,-25 0-16,25 0 15,24 0 1,-24 0-16,-26 0 15,26 0-15,0 0 16,-26 0 0,26 0-16,0 0 15,-1 0 1,26 0-16,-1 0 15,-24 25 1,-1-25-16,26 0 16,-26 0-16,26 0 15,24 0 1,0 0-16,50-25 15,-50 0 1,0 25-16,25-25 16,-49 25-16,24 0 15,-25 0 1,26 0-16,-1 0 15,25 0 1,-50-24-16,-24 24 16,0 0-1,-1 0-15,26 0 16,-1 0-16,0 0 15,1-25 1,-26 25-16,-24 0 16,25-25-1,-25 25-15,-1 0 16,-24 0-16,25-25 15,-25 25 1,25 0-16,-25 0 16</inkml:trace>
  <inkml:trace contextRef="#ctx0" brushRef="#br0" timeOffset="17952.02">13345 16049 0,'0'0'47,"25"0"-47,0 0 16,-1 24-1,1-24 1,-25 0-16,25 0 15,0 0-15,24 25 16,-24-25-16,0 25 16,49-25-1,-49 0-15,0 0 16,25 0-16,-26 0 15,1 0 1,0 0-16,25 0 16,-50 0-1,49 25-15,-24-25 16,25 0-1,-26 0-15,51 0 16,-26 0-16,-24 0 16,25 0-1,-1 0-15,1 0 16,-25 0-1,25 0-15,24 0 16,-49 0-16,0 0 16,24 0-1,-24 0-15,0 0 16,24-25-1,-24 25-15,25 0 16,-1 0 0,1-25-16,-25 25 15,24 0-15,1 0 16,-25 0-1,0 0-15,-1 0 16,26 0 0,-25 0-16,24 0 15,1 0 1,0-25-16,-26 25 15,26 0 1,25 0-16,-26 0 16,1 0-16,-1 0 15,1 0 1,24 0-16,1 0 15,-26 0-15,26 0 16,-1 0 0,25 0-16,25 25 15,-49 0 1,-1-25-16,-24 0 15,0 0-15,-1 0 16,26 0 327,-1 0-327,0 0-16,1 0 15,-26 0 1,1 0-16,0 0 16,24 0-1,0 0-15,1 0 16,-1 0-1,1 0-15,-26 0 16,1 0-16,-1 0 16,1 0-1,-25 0-15,25 0 16,-1 0-1,1 0-15,-25 0 16,24 0 0,1 0-16,-1 0 15,-24 0-15,0 0 16,25 0-1,-26 0-15,1 0 16,25 0 0,-25 0-16,-1-25 15,26 25-15,-25 0 16,0-25-1,49 25-15,-24 0 16,-1-24 0,1 24-16,24-25 15,1 0 1,-26 25-16,1 0 15,24-25-15,26 25 16,-1 0 0,-25 0-16,-24-25 15,-1 1 1,1 24-16,0-25 15,-1 25-15,-24 0 16,25 0 0,-26 0-16,26 0 15,0 0 1,-1 0-16,-24 0 15,0 0 1,0 0-16,0 0 16,-1 0-16,26 0 15,-50 0 1,25 0-16,-25 0 15,49 0 1,-49 0-16,25 0 16,-25 0-1,50 0-15,-50 0 16,25 0-16,-1 0 15,1 0 1,0 0-16,0 0 16,0 0-1,-1 0-15,1 0 16,0 0-16,-25 0 15,50 0 1,-26 0-16,1 25 16,0-25-1,-25 0-15,25 0 16,0 0-16,-25 0 31,0 24-31,24-24 16,-24 0-1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6T05:12:09.924"/>
    </inkml:context>
    <inkml:brush xml:id="br0">
      <inkml:brushProperty name="width" value="0.05292" units="cm"/>
      <inkml:brushProperty name="height" value="0.05292" units="cm"/>
      <inkml:brushProperty name="color" value="#FF0000"/>
    </inkml:brush>
  </inkml:definitions>
  <inkml:trace contextRef="#ctx0" brushRef="#br0">16644 2480 0,'0'0'140,"0"0"-124,25 0-1,0 0-15,-25 0 16,24 0-16,1 0 16,0 0-1,0 0-15,0 0 16,-1 0-1,26 0-15,-50 0 16,25 0 0,24 0-16,-24 0 15,0 0 1,0 0-16,-25 0 15,49 0-15,-24 25 16,0-25 0,25 0-16,-26 0 15,1 0 1,25 0-16,-25 0 15,-1 0 1,1 0-16,0 0 16,0 0-16,24 0 15,-24 0 1,0 0-16,0 0 15,0 0 1,24 0-16,-24 0 16,0 0-16,0 0 15,0 0 1,-1 0-16,26 0 15,0 0 1,-1 0-16,-24 0 16,25 0-16,-26 0 15,1 0 1,25 0-16,-25 0 15,-25 0 1,49 0-16,-49 0 16,25 0-16,0 0 15,0 0 1,-1 0-16,1 0 15,25 0 1,-25 0-16,-1 0 16,1 0-1,25 0-15,-25 0 16,-1 0-16,26 0 15,-50 0 1,50 0-16,-25 0 16,-1 0-1,1 0-15,25 0 16,-25 0-16,24 0 15,-24 0 1,25-25-16,-26 25 16,51 0-1,-1 0-15,-24-24 16,-1 24-1,1 0-15,0 0 16,-1 0-16,1 0 16,-25 0-1,24 0-15,26 0 16,-51 0-1,26 0-15,0 24 16,49-24-16,-49 25 16,-26-25-1,1 0-15,50 0 16,-51 0-1,1 0-15,0 0 16,0 25 0,0-25-16,-1 0 15,1 25-15,0-25 16,-25 0-1,25 0-15,0 0 16,24 0 0,-24 0-16,0 0 15,24 0-15,-49 0 16,25 0-1,25 0-15,-50 0 16,25 0 0,24 0-16,-49 0 15,50 0 1,-50 0-16,25 0 15,-1 0-15,1 0 16,25 0 0,-1 25-16,-24-25 15,25 0 1,0 0-16,-26 0 15,1 0 1,0 0-16,-25 0 16,50 0-16,-50 24 15,49-24 1,-49 0-16,25 0 15,-25 0 1,25 0 0,-25 0-16,25 0 31,-1 0-31,-24 0 15,25 0 1,-25 0 0,25 0-1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6T05:13:30.404"/>
    </inkml:context>
    <inkml:brush xml:id="br0">
      <inkml:brushProperty name="width" value="0.05292" units="cm"/>
      <inkml:brushProperty name="height" value="0.05292" units="cm"/>
      <inkml:brushProperty name="color" value="#FF0000"/>
    </inkml:brush>
  </inkml:definitions>
  <inkml:trace contextRef="#ctx0" brushRef="#br0">5333 5953 0,'25'0'94,"-25"0"-79,25 25-15,-25-25 16,24 25-1,1-25-15,0 0 16,-25 0-16,25 0 16,0 0-1,-1 0-15,1 0 16,25 0-1,-1 25-15,-24-25 16,25 0-16,-1 0 16,26 24-1,-1-24-15,-24 0 16,0 0-1,24 25-15,0 0 16,1 0-16,-26-25 16,1 0-1,24 25-15,-24-25 16,24 0-1,1 0-15,-1 0 16,-24 0 0,24 0-16,1 0 15,24 0-15,-25 0 16,1 0-1,-1 0-15,1 0 16,-1 0 0,0 0-16,-24 0 15,24 0-15,1 0 16,-26 0-1,26 0-15,-26 0 16,26 0 0,-26 0-16,1 0 15,0 0-15,-1 0 16,1 0-1,49 0-15,-49 0 16,-1 0 0,1 0-16,0 0 15,-26 0 1,1 0-16,25 0 15,-50 0-15,25-25 16,-25 25 0,24 0-16,-24 0 15,0 0 1,25 0-16</inkml:trace>
  <inkml:trace contextRef="#ctx0" brushRef="#br0" timeOffset="7728.44">7541 1290 0,'24'0'62,"-24"0"-46,0 0-1,0-25 1,0 0-1,0 0-15,0 1 16,0-26-16,-24-24 16,24-1-1,0 26 1,0-26-16,0-24 15,0 25-15,0 24 16,0-24 0,0 24-16,-25 25 15,25 0-15,0-24 16,0 49-1</inkml:trace>
  <inkml:trace contextRef="#ctx0" brushRef="#br0" timeOffset="9016.51">7342 1067 0,'0'0'16,"0"0"46,0 0-46,25 0 0,-25 0-1,25 24-15,-25 1 16,25 0-16,-1 0 15,-24 24 1,25-24-16,0 25 16,-25-50-1,25 25-15,-25-25 16,0 24-1,25-24 17,-1 0 14,-24 0-14,0 0-17,25 0-15,-25-24 16,0-1-1,25 0-15,0 0 16,-25 0 0,25 1-16,-1-1 15,1-25-15,0 50 16,-25-25-1,25 1-15,-25 24 156,0 0-140,-25 0 0,0 0-16,25 0 15,-25 24 1,25-24-16,-49 0 15,49 0 1,-25 0-16,-25 0 16,26 0-16,-1 0 15,0 0 1,25 0-16,-50 0 15,50 0 1,-24 0-16,-1 0 16,0 0-1,25 0 1,-25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IN"/>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FC76AC6-FF8C-4D34-B904-A2C952240F6F}" type="datetimeFigureOut">
              <a:rPr lang="en-IN" smtClean="0"/>
              <a:pPr/>
              <a:t>26-11-2021</a:t>
            </a:fld>
            <a:endParaRPr lang="en-IN"/>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IN"/>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IN"/>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106AD79-872D-4FFA-91F9-A041E10B4429}" type="slidenum">
              <a:rPr lang="en-IN" smtClean="0"/>
              <a:pPr/>
              <a:t>‹#›</a:t>
            </a:fld>
            <a:endParaRPr lang="en-IN"/>
          </a:p>
        </p:txBody>
      </p:sp>
    </p:spTree>
    <p:extLst>
      <p:ext uri="{BB962C8B-B14F-4D97-AF65-F5344CB8AC3E}">
        <p14:creationId xmlns:p14="http://schemas.microsoft.com/office/powerpoint/2010/main" val="248132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6A7E-4ABE-4CC7-AC5D-9676DE2B3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0CA87B-A479-4D64-8AD7-35223B99E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2AF3D-3C0A-4A48-A760-745C54FD6114}"/>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5" name="Footer Placeholder 4">
            <a:extLst>
              <a:ext uri="{FF2B5EF4-FFF2-40B4-BE49-F238E27FC236}">
                <a16:creationId xmlns:a16="http://schemas.microsoft.com/office/drawing/2014/main" id="{47924B08-08DE-4810-B697-8B8C2CEFB9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4274E-22D1-42A3-B34F-258E5F2AF2FF}"/>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94484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C36A-8A15-4BB8-BCD2-2B0E5A57E5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9E24C4-3BBD-42A8-A0B0-CC75F9B43C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AF29E-C6E6-4DB1-BB52-AC0B933887F3}"/>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5" name="Footer Placeholder 4">
            <a:extLst>
              <a:ext uri="{FF2B5EF4-FFF2-40B4-BE49-F238E27FC236}">
                <a16:creationId xmlns:a16="http://schemas.microsoft.com/office/drawing/2014/main" id="{F1D1601C-5C0E-4A0F-A00F-B35F5303D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CF7DE-502A-49C6-ACD2-FF586BFF0708}"/>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407083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3D6E8F-0051-4074-86C4-8E0674D217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70C9A-F20D-4FE1-8E7C-214F23C70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01F07-DFF0-4DAA-ADE8-5B96E1EDC5E7}"/>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5" name="Footer Placeholder 4">
            <a:extLst>
              <a:ext uri="{FF2B5EF4-FFF2-40B4-BE49-F238E27FC236}">
                <a16:creationId xmlns:a16="http://schemas.microsoft.com/office/drawing/2014/main" id="{040FA65F-4940-4B0E-ADF1-5058A57A1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46324-69E8-44C0-908E-DD416B7B9A59}"/>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8374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7EA3-0E0D-46C5-B5AD-92285434C818}"/>
              </a:ext>
            </a:extLst>
          </p:cNvPr>
          <p:cNvSpPr>
            <a:spLocks noGrp="1"/>
          </p:cNvSpPr>
          <p:nvPr>
            <p:ph type="title"/>
          </p:nvPr>
        </p:nvSpPr>
        <p:spPr>
          <a:xfrm>
            <a:off x="838200" y="0"/>
            <a:ext cx="10515600" cy="780281"/>
          </a:xfrm>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EEFED1D4-2839-493F-B78A-198219F76FC0}"/>
              </a:ext>
            </a:extLst>
          </p:cNvPr>
          <p:cNvSpPr>
            <a:spLocks noGrp="1"/>
          </p:cNvSpPr>
          <p:nvPr>
            <p:ph idx="1"/>
          </p:nvPr>
        </p:nvSpPr>
        <p:spPr>
          <a:xfrm>
            <a:off x="838200" y="1270535"/>
            <a:ext cx="10515600" cy="4906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584EF8-A972-4FB3-9677-06C29FBF58B0}"/>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5" name="Footer Placeholder 4">
            <a:extLst>
              <a:ext uri="{FF2B5EF4-FFF2-40B4-BE49-F238E27FC236}">
                <a16:creationId xmlns:a16="http://schemas.microsoft.com/office/drawing/2014/main" id="{95C939C0-8DB1-411B-865A-61708301D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348D7-3B2A-4688-879B-D3F2398EAF89}"/>
              </a:ext>
            </a:extLst>
          </p:cNvPr>
          <p:cNvSpPr>
            <a:spLocks noGrp="1"/>
          </p:cNvSpPr>
          <p:nvPr>
            <p:ph type="sldNum" sz="quarter" idx="12"/>
          </p:nvPr>
        </p:nvSpPr>
        <p:spPr/>
        <p:txBody>
          <a:bodyPr/>
          <a:lstStyle/>
          <a:p>
            <a:fld id="{98DF205A-F6FE-4D57-94DA-5410DD1BF792}" type="slidenum">
              <a:rPr lang="en-IN" smtClean="0"/>
              <a:pPr/>
              <a:t>‹#›</a:t>
            </a:fld>
            <a:endParaRPr lang="en-IN"/>
          </a:p>
        </p:txBody>
      </p:sp>
      <p:cxnSp>
        <p:nvCxnSpPr>
          <p:cNvPr id="8" name="Straight Connector 7">
            <a:extLst>
              <a:ext uri="{FF2B5EF4-FFF2-40B4-BE49-F238E27FC236}">
                <a16:creationId xmlns:a16="http://schemas.microsoft.com/office/drawing/2014/main" id="{FF851F1A-6ECC-4FC1-870F-D972721AF3A2}"/>
              </a:ext>
            </a:extLst>
          </p:cNvPr>
          <p:cNvCxnSpPr>
            <a:cxnSpLocks/>
          </p:cNvCxnSpPr>
          <p:nvPr userDrawn="1"/>
        </p:nvCxnSpPr>
        <p:spPr>
          <a:xfrm flipV="1">
            <a:off x="0" y="1087655"/>
            <a:ext cx="12192000" cy="1"/>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32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0101-BF47-4230-BC5C-D34FA8C53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C7E87C-DBD3-4B3C-99B9-9114A7CE3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F41904-4D75-4004-B0E5-02FAF3CD1BE6}"/>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5" name="Footer Placeholder 4">
            <a:extLst>
              <a:ext uri="{FF2B5EF4-FFF2-40B4-BE49-F238E27FC236}">
                <a16:creationId xmlns:a16="http://schemas.microsoft.com/office/drawing/2014/main" id="{B1AA5107-2774-4ECA-ACE7-FC9E4089B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21AE7-1C83-4329-A804-06261C1F426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14915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09E6-B2CC-4857-ADFA-CBE9056448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AD7B74-AB94-4901-B950-8DA9362F7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34726-D252-41EF-AF23-891755C28F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E2C9A4-7147-42BD-BAC9-73435F16364E}"/>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6" name="Footer Placeholder 5">
            <a:extLst>
              <a:ext uri="{FF2B5EF4-FFF2-40B4-BE49-F238E27FC236}">
                <a16:creationId xmlns:a16="http://schemas.microsoft.com/office/drawing/2014/main" id="{B6BBBAF5-C058-47E5-A324-50593C27C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33BA9-D639-47F7-A954-36E246142BBA}"/>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71231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C8C6-B194-4136-B635-AB342FF18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4E828-1004-4DA0-BFDC-8E04E2AD0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CC7E97-4F91-4BC6-98E2-FE7E31351B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002F96-97AB-4B85-86AC-C982B71DC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ECA502-D2F4-4193-95BB-CC2E4CF293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8B5B99-F023-4A0B-A641-EE4988E2FB3F}"/>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8" name="Footer Placeholder 7">
            <a:extLst>
              <a:ext uri="{FF2B5EF4-FFF2-40B4-BE49-F238E27FC236}">
                <a16:creationId xmlns:a16="http://schemas.microsoft.com/office/drawing/2014/main" id="{614BD14D-7A42-471E-BCBB-62D33F7B6F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AF7EB7-356B-46E9-B79C-79D20D27359F}"/>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84740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1FF0-4E3A-4C37-8E31-F6D378B60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833D25-9809-42B3-90C3-3F5B9D429FCC}"/>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4" name="Footer Placeholder 3">
            <a:extLst>
              <a:ext uri="{FF2B5EF4-FFF2-40B4-BE49-F238E27FC236}">
                <a16:creationId xmlns:a16="http://schemas.microsoft.com/office/drawing/2014/main" id="{61AFBFA0-9FBB-4B16-AA17-3FED936DB2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F52F51-6759-4AEA-8452-F2E987623A8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407142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8906D-A9F6-43CA-A3F9-45FA18523A2B}"/>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3" name="Footer Placeholder 2">
            <a:extLst>
              <a:ext uri="{FF2B5EF4-FFF2-40B4-BE49-F238E27FC236}">
                <a16:creationId xmlns:a16="http://schemas.microsoft.com/office/drawing/2014/main" id="{1D79D4E2-6233-4FC3-AEB5-26CDA91236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8AA923-CD74-4CB7-8F24-7355D2C67B8D}"/>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218543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3921-1043-411F-901C-DBBE27EAA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461045-F855-4BFC-B79E-9AF46548D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2C1C67-9931-4837-959D-6F1C017BB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B905BB-F0E0-49D1-9093-CF5395A0B448}"/>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6" name="Footer Placeholder 5">
            <a:extLst>
              <a:ext uri="{FF2B5EF4-FFF2-40B4-BE49-F238E27FC236}">
                <a16:creationId xmlns:a16="http://schemas.microsoft.com/office/drawing/2014/main" id="{FF61474B-2C3F-48C8-B8D4-BA687527F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04ABA-A503-4292-877A-AFDE5EEABD8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363300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81CC-1CFC-45D8-A65B-EB317923D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508B4C-6CAF-4519-BDA6-CC2A5B9E2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A988D2-766F-4C7C-912D-3E436AEA7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49B14C-3D11-4A27-B536-110B19B45E86}"/>
              </a:ext>
            </a:extLst>
          </p:cNvPr>
          <p:cNvSpPr>
            <a:spLocks noGrp="1"/>
          </p:cNvSpPr>
          <p:nvPr>
            <p:ph type="dt" sz="half" idx="10"/>
          </p:nvPr>
        </p:nvSpPr>
        <p:spPr/>
        <p:txBody>
          <a:bodyPr/>
          <a:lstStyle/>
          <a:p>
            <a:fld id="{743B42FC-E0D3-4113-8D55-AC5AD46313B9}" type="datetimeFigureOut">
              <a:rPr lang="en-IN" smtClean="0"/>
              <a:pPr/>
              <a:t>26-11-2021</a:t>
            </a:fld>
            <a:endParaRPr lang="en-IN"/>
          </a:p>
        </p:txBody>
      </p:sp>
      <p:sp>
        <p:nvSpPr>
          <p:cNvPr id="6" name="Footer Placeholder 5">
            <a:extLst>
              <a:ext uri="{FF2B5EF4-FFF2-40B4-BE49-F238E27FC236}">
                <a16:creationId xmlns:a16="http://schemas.microsoft.com/office/drawing/2014/main" id="{67470C29-BD24-4ED2-BE95-154874771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B13C9-DC6C-4C23-B48B-E4170FDDD273}"/>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80504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8F0E0-5E04-4C07-A36B-9F138F37C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D1520-3D36-4326-A0CA-3B3B407CA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C4BC1-AF50-4A5D-BDEA-FF567A02F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B42FC-E0D3-4113-8D55-AC5AD46313B9}" type="datetimeFigureOut">
              <a:rPr lang="en-IN" smtClean="0"/>
              <a:pPr/>
              <a:t>26-11-2021</a:t>
            </a:fld>
            <a:endParaRPr lang="en-IN"/>
          </a:p>
        </p:txBody>
      </p:sp>
      <p:sp>
        <p:nvSpPr>
          <p:cNvPr id="5" name="Footer Placeholder 4">
            <a:extLst>
              <a:ext uri="{FF2B5EF4-FFF2-40B4-BE49-F238E27FC236}">
                <a16:creationId xmlns:a16="http://schemas.microsoft.com/office/drawing/2014/main" id="{EFF3B124-19E6-47DD-B8CB-24483F381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CF833E-95DF-4B21-A300-300BF5ED6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F205A-F6FE-4D57-94DA-5410DD1BF792}" type="slidenum">
              <a:rPr lang="en-IN" smtClean="0"/>
              <a:pPr/>
              <a:t>‹#›</a:t>
            </a:fld>
            <a:endParaRPr lang="en-IN"/>
          </a:p>
        </p:txBody>
      </p:sp>
    </p:spTree>
    <p:extLst>
      <p:ext uri="{BB962C8B-B14F-4D97-AF65-F5344CB8AC3E}">
        <p14:creationId xmlns:p14="http://schemas.microsoft.com/office/powerpoint/2010/main" val="339298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customXml" Target="../ink/ink4.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customXml" Target="../ink/ink6.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184F708F-2C03-4C03-9420-D873F1F99E5D}"/>
              </a:ext>
            </a:extLst>
          </p:cNvPr>
          <p:cNvSpPr/>
          <p:nvPr/>
        </p:nvSpPr>
        <p:spPr>
          <a:xfrm>
            <a:off x="1948070" y="2842591"/>
            <a:ext cx="7646504" cy="1540565"/>
          </a:xfrm>
          <a:prstGeom prst="horizontalScrol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Machine Learning </a:t>
            </a:r>
          </a:p>
        </p:txBody>
      </p:sp>
    </p:spTree>
    <p:extLst>
      <p:ext uri="{BB962C8B-B14F-4D97-AF65-F5344CB8AC3E}">
        <p14:creationId xmlns:p14="http://schemas.microsoft.com/office/powerpoint/2010/main" val="372390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accent2"/>
                </a:solidFill>
                <a:effectLst/>
                <a:uLnTx/>
                <a:uFillTx/>
                <a:latin typeface="+mj-lt"/>
                <a:ea typeface="+mj-ea"/>
                <a:cs typeface="+mj-cs"/>
              </a:rPr>
              <a:t>ML in a Nutshell</a:t>
            </a:r>
          </a:p>
        </p:txBody>
      </p:sp>
      <p:sp>
        <p:nvSpPr>
          <p:cNvPr id="5" name="Rectangle 3"/>
          <p:cNvSpPr txBox="1">
            <a:spLocks noChangeArrowheads="1"/>
          </p:cNvSpPr>
          <p:nvPr/>
        </p:nvSpPr>
        <p:spPr>
          <a:xfrm>
            <a:off x="457200" y="1600200"/>
            <a:ext cx="8229600" cy="452596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Tens of thousands of machine learning algorithms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Hundreds new every year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Every machine learning algorithm has three components: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Representation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Evaluation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Optimization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accent2"/>
                </a:solidFill>
                <a:effectLst/>
                <a:uLnTx/>
                <a:uFillTx/>
                <a:latin typeface="+mj-lt"/>
                <a:ea typeface="+mj-ea"/>
                <a:cs typeface="+mj-cs"/>
              </a:rPr>
              <a:t>Representation</a:t>
            </a:r>
          </a:p>
        </p:txBody>
      </p:sp>
      <p:sp>
        <p:nvSpPr>
          <p:cNvPr id="5" name="Rectangle 3"/>
          <p:cNvSpPr txBox="1">
            <a:spLocks noChangeArrowheads="1"/>
          </p:cNvSpPr>
          <p:nvPr/>
        </p:nvSpPr>
        <p:spPr>
          <a:xfrm>
            <a:off x="457200" y="1600200"/>
            <a:ext cx="8229600" cy="452596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Decision trees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Sets of rules / Logic programs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Instances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Graphical models (Bayes/Markov nets)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Neural networks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Support vector machines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Model ensembles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accent2"/>
                </a:solidFill>
                <a:effectLst/>
                <a:uLnTx/>
                <a:uFillTx/>
                <a:latin typeface="+mj-lt"/>
                <a:ea typeface="+mj-ea"/>
                <a:cs typeface="+mj-cs"/>
              </a:rPr>
              <a:t>Evaluation</a:t>
            </a:r>
          </a:p>
        </p:txBody>
      </p:sp>
      <p:sp>
        <p:nvSpPr>
          <p:cNvPr id="5" name="Rectangle 3"/>
          <p:cNvSpPr txBox="1">
            <a:spLocks noChangeArrowheads="1"/>
          </p:cNvSpPr>
          <p:nvPr/>
        </p:nvSpPr>
        <p:spPr>
          <a:xfrm>
            <a:off x="457200" y="1600200"/>
            <a:ext cx="8229600" cy="4525963"/>
          </a:xfrm>
          <a:prstGeom prst="rect">
            <a:avLst/>
          </a:prstGeom>
        </p:spPr>
        <p:txBody>
          <a:bodyPr/>
          <a:lstStyle/>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Accuracy</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Precision and recall</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Squared error</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Likelihood</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Posterior probability</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Cost / Utility</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Margin</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Entropy</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K-L divergence</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accent2"/>
                </a:solidFill>
                <a:effectLst/>
                <a:uLnTx/>
                <a:uFillTx/>
                <a:latin typeface="+mj-lt"/>
                <a:ea typeface="+mj-ea"/>
                <a:cs typeface="+mj-cs"/>
              </a:rPr>
              <a:t>Optimization</a:t>
            </a:r>
          </a:p>
        </p:txBody>
      </p:sp>
      <p:sp>
        <p:nvSpPr>
          <p:cNvPr id="5" name="Rectangle 3"/>
          <p:cNvSpPr txBox="1">
            <a:spLocks noChangeArrowheads="1"/>
          </p:cNvSpPr>
          <p:nvPr/>
        </p:nvSpPr>
        <p:spPr>
          <a:xfrm>
            <a:off x="457200" y="1600200"/>
            <a:ext cx="8229600" cy="452596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Combinatorial optimization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E.g.: Greedy search</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Convex optimization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E.g.: Gradient descent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Constrained optimization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E.g.: Linear programming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accent2"/>
                </a:solidFill>
                <a:effectLst/>
                <a:uLnTx/>
                <a:uFillTx/>
                <a:latin typeface="+mj-lt"/>
                <a:ea typeface="+mj-ea"/>
                <a:cs typeface="+mj-cs"/>
              </a:rPr>
              <a:t>Types of Learning</a:t>
            </a:r>
          </a:p>
        </p:txBody>
      </p:sp>
      <p:sp>
        <p:nvSpPr>
          <p:cNvPr id="5" name="Rectangle 3"/>
          <p:cNvSpPr txBox="1">
            <a:spLocks noChangeArrowheads="1"/>
          </p:cNvSpPr>
          <p:nvPr/>
        </p:nvSpPr>
        <p:spPr>
          <a:xfrm>
            <a:off x="457200" y="1600200"/>
            <a:ext cx="8382000" cy="45720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chemeClr val="tx1"/>
                </a:solidFill>
                <a:effectLst/>
                <a:uLnTx/>
                <a:uFillTx/>
                <a:latin typeface="+mn-lt"/>
                <a:ea typeface="+mn-ea"/>
                <a:cs typeface="+mn-cs"/>
              </a:rPr>
              <a:t>Supervised (inductive) learning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Training data includes desired outputs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chemeClr val="tx1"/>
                </a:solidFill>
                <a:effectLst/>
                <a:uLnTx/>
                <a:uFillTx/>
                <a:latin typeface="+mn-lt"/>
                <a:ea typeface="+mn-ea"/>
                <a:cs typeface="+mn-cs"/>
              </a:rPr>
              <a:t>Unsupervised learning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Training data does not include desired outputs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chemeClr val="tx1"/>
                </a:solidFill>
                <a:effectLst/>
                <a:uLnTx/>
                <a:uFillTx/>
                <a:latin typeface="+mn-lt"/>
                <a:ea typeface="+mn-ea"/>
                <a:cs typeface="+mn-cs"/>
              </a:rPr>
              <a:t>Semi-supervised learning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Training data includes a few desired outputs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chemeClr val="tx1"/>
                </a:solidFill>
                <a:effectLst/>
                <a:uLnTx/>
                <a:uFillTx/>
                <a:latin typeface="+mn-lt"/>
                <a:ea typeface="+mn-ea"/>
                <a:cs typeface="+mn-cs"/>
              </a:rPr>
              <a:t>Reinforcement learning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Rewards from sequence of actions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B80DBFD-9FF6-45A2-8123-BF65D1E358F5}"/>
                  </a:ext>
                </a:extLst>
              </p14:cNvPr>
              <p14:cNvContentPartPr/>
              <p14:nvPr/>
            </p14:nvContentPartPr>
            <p14:xfrm>
              <a:off x="312480" y="1553760"/>
              <a:ext cx="420120" cy="1232640"/>
            </p14:xfrm>
          </p:contentPart>
        </mc:Choice>
        <mc:Fallback xmlns="">
          <p:pic>
            <p:nvPicPr>
              <p:cNvPr id="2" name="Ink 1">
                <a:extLst>
                  <a:ext uri="{FF2B5EF4-FFF2-40B4-BE49-F238E27FC236}">
                    <a16:creationId xmlns:a16="http://schemas.microsoft.com/office/drawing/2014/main" id="{CB80DBFD-9FF6-45A2-8123-BF65D1E358F5}"/>
                  </a:ext>
                </a:extLst>
              </p:cNvPr>
              <p:cNvPicPr/>
              <p:nvPr/>
            </p:nvPicPr>
            <p:blipFill>
              <a:blip r:embed="rId3"/>
              <a:stretch>
                <a:fillRect/>
              </a:stretch>
            </p:blipFill>
            <p:spPr>
              <a:xfrm>
                <a:off x="303120" y="1544400"/>
                <a:ext cx="438840" cy="12513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439092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Supervised Learning</a:t>
            </a:r>
          </a:p>
        </p:txBody>
      </p:sp>
      <p:sp>
        <p:nvSpPr>
          <p:cNvPr id="5" name="TextBox 4">
            <a:extLst>
              <a:ext uri="{FF2B5EF4-FFF2-40B4-BE49-F238E27FC236}">
                <a16:creationId xmlns:a16="http://schemas.microsoft.com/office/drawing/2014/main" id="{3AA5AE69-CA36-41C4-8B83-62D3BBD7ACB8}"/>
              </a:ext>
            </a:extLst>
          </p:cNvPr>
          <p:cNvSpPr txBox="1"/>
          <p:nvPr/>
        </p:nvSpPr>
        <p:spPr>
          <a:xfrm>
            <a:off x="506399" y="1337400"/>
            <a:ext cx="11032457" cy="45368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In Supervised learning, you train the machine using data which is well "labelled." </a:t>
            </a:r>
          </a:p>
          <a:p>
            <a:pPr marL="342900" indent="-342900" algn="just">
              <a:lnSpc>
                <a:spcPct val="150000"/>
              </a:lnSpc>
              <a:buFont typeface="Wingdings" panose="05000000000000000000" pitchFamily="2" charset="2"/>
              <a:buChar char="q"/>
            </a:pPr>
            <a:endParaRPr lang="en-IN" sz="28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 It means some data is already tagged with the correct answer. </a:t>
            </a:r>
          </a:p>
          <a:p>
            <a:pPr marL="342900" indent="-342900" algn="just">
              <a:lnSpc>
                <a:spcPct val="150000"/>
              </a:lnSpc>
              <a:buFont typeface="Wingdings" panose="05000000000000000000" pitchFamily="2" charset="2"/>
              <a:buChar char="q"/>
            </a:pPr>
            <a:endParaRPr lang="en-IN" sz="28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It can be compared to learning which takes place in the presence of a supervisor or a teacher. </a:t>
            </a:r>
            <a:endParaRPr lang="en-US" sz="2800"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pic>
        <p:nvPicPr>
          <p:cNvPr id="2" name="Picture 1">
            <a:extLst>
              <a:ext uri="{FF2B5EF4-FFF2-40B4-BE49-F238E27FC236}">
                <a16:creationId xmlns:a16="http://schemas.microsoft.com/office/drawing/2014/main" id="{5284931F-E601-468D-9FBD-2C2456C9DD18}"/>
              </a:ext>
            </a:extLst>
          </p:cNvPr>
          <p:cNvPicPr>
            <a:picLocks noChangeAspect="1"/>
          </p:cNvPicPr>
          <p:nvPr/>
        </p:nvPicPr>
        <p:blipFill>
          <a:blip r:embed="rId2" cstate="print"/>
          <a:stretch>
            <a:fillRect/>
          </a:stretch>
        </p:blipFill>
        <p:spPr>
          <a:xfrm>
            <a:off x="10566850" y="5400286"/>
            <a:ext cx="1529541" cy="1263202"/>
          </a:xfrm>
          <a:prstGeom prst="rect">
            <a:avLst/>
          </a:prstGeom>
        </p:spPr>
      </p:pic>
    </p:spTree>
    <p:extLst>
      <p:ext uri="{BB962C8B-B14F-4D97-AF65-F5344CB8AC3E}">
        <p14:creationId xmlns:p14="http://schemas.microsoft.com/office/powerpoint/2010/main" val="257065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439092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Supervised Learning</a:t>
            </a:r>
          </a:p>
        </p:txBody>
      </p:sp>
      <p:sp>
        <p:nvSpPr>
          <p:cNvPr id="5" name="TextBox 4">
            <a:extLst>
              <a:ext uri="{FF2B5EF4-FFF2-40B4-BE49-F238E27FC236}">
                <a16:creationId xmlns:a16="http://schemas.microsoft.com/office/drawing/2014/main" id="{3AA5AE69-CA36-41C4-8B83-62D3BBD7ACB8}"/>
              </a:ext>
            </a:extLst>
          </p:cNvPr>
          <p:cNvSpPr txBox="1"/>
          <p:nvPr/>
        </p:nvSpPr>
        <p:spPr>
          <a:xfrm>
            <a:off x="493959" y="687010"/>
            <a:ext cx="11032457" cy="259782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Wingdings" panose="05000000000000000000" pitchFamily="2" charset="2"/>
              <a:buChar char="q"/>
            </a:pPr>
            <a:endParaRPr lang="en-IN" sz="28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A supervised learning algorithm learns from labelled training data, helps you to predict outcomes for unforeseen data. </a:t>
            </a:r>
          </a:p>
          <a:p>
            <a:pPr algn="just">
              <a:lnSpc>
                <a:spcPct val="150000"/>
              </a:lnSpc>
            </a:pPr>
            <a:endParaRPr lang="en-IN" sz="2800"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2D75B993-961D-43B7-9917-88F90A65FF27}"/>
              </a:ext>
            </a:extLst>
          </p:cNvPr>
          <p:cNvSpPr txBox="1"/>
          <p:nvPr/>
        </p:nvSpPr>
        <p:spPr>
          <a:xfrm>
            <a:off x="758891" y="2853458"/>
            <a:ext cx="10300996" cy="3682226"/>
          </a:xfrm>
          <a:prstGeom prst="rect">
            <a:avLst/>
          </a:prstGeom>
          <a:noFill/>
        </p:spPr>
        <p:txBody>
          <a:bodyPr wrap="square">
            <a:spAutoFit/>
          </a:bodyPr>
          <a:lstStyle/>
          <a:p>
            <a:pPr algn="just">
              <a:lnSpc>
                <a:spcPct val="200000"/>
              </a:lnSpc>
            </a:pPr>
            <a:r>
              <a:rPr lang="en-IN" sz="2400" b="1" dirty="0">
                <a:solidFill>
                  <a:srgbClr val="C00000"/>
                </a:solidFill>
              </a:rPr>
              <a:t>Example: Is it a cat or a dog?</a:t>
            </a:r>
          </a:p>
          <a:p>
            <a:pPr algn="just">
              <a:lnSpc>
                <a:spcPct val="200000"/>
              </a:lnSpc>
            </a:pPr>
            <a:r>
              <a:rPr lang="en-IN" sz="2400" dirty="0">
                <a:solidFill>
                  <a:srgbClr val="C00000"/>
                </a:solidFill>
              </a:rPr>
              <a:t>Image classification is a popular problem in the computer vision field. Here, the goal is to predict what class an image belongs to. In this set of problems, we are interested in finding the class label of an image. More precisely: is the image of a car or a plane? A cat or a dog?</a:t>
            </a:r>
          </a:p>
        </p:txBody>
      </p:sp>
    </p:spTree>
    <p:extLst>
      <p:ext uri="{BB962C8B-B14F-4D97-AF65-F5344CB8AC3E}">
        <p14:creationId xmlns:p14="http://schemas.microsoft.com/office/powerpoint/2010/main" val="160642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439092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Supervised Learning</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A05CFD95-2EEE-4250-994E-3F350159FC3C}"/>
              </a:ext>
            </a:extLst>
          </p:cNvPr>
          <p:cNvPicPr>
            <a:picLocks noChangeAspect="1"/>
          </p:cNvPicPr>
          <p:nvPr/>
        </p:nvPicPr>
        <p:blipFill>
          <a:blip r:embed="rId2" cstate="print"/>
          <a:stretch>
            <a:fillRect/>
          </a:stretch>
        </p:blipFill>
        <p:spPr>
          <a:xfrm>
            <a:off x="2182488" y="1339737"/>
            <a:ext cx="7436741" cy="4332710"/>
          </a:xfrm>
          <a:prstGeom prst="rect">
            <a:avLst/>
          </a:prstGeom>
        </p:spPr>
      </p:pic>
    </p:spTree>
    <p:extLst>
      <p:ext uri="{BB962C8B-B14F-4D97-AF65-F5344CB8AC3E}">
        <p14:creationId xmlns:p14="http://schemas.microsoft.com/office/powerpoint/2010/main" val="4252170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607148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Types of Supervised Learning</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pic>
        <p:nvPicPr>
          <p:cNvPr id="2" name="Picture 1">
            <a:extLst>
              <a:ext uri="{FF2B5EF4-FFF2-40B4-BE49-F238E27FC236}">
                <a16:creationId xmlns:a16="http://schemas.microsoft.com/office/drawing/2014/main" id="{1D4C5295-DA4D-4198-945C-69FE2E49CCE4}"/>
              </a:ext>
            </a:extLst>
          </p:cNvPr>
          <p:cNvPicPr>
            <a:picLocks noChangeAspect="1"/>
          </p:cNvPicPr>
          <p:nvPr/>
        </p:nvPicPr>
        <p:blipFill>
          <a:blip r:embed="rId2" cstate="print"/>
          <a:stretch>
            <a:fillRect/>
          </a:stretch>
        </p:blipFill>
        <p:spPr>
          <a:xfrm>
            <a:off x="2058954" y="1715482"/>
            <a:ext cx="8459755" cy="4084446"/>
          </a:xfrm>
          <a:prstGeom prst="rect">
            <a:avLst/>
          </a:prstGeom>
        </p:spPr>
      </p:pic>
    </p:spTree>
    <p:extLst>
      <p:ext uri="{BB962C8B-B14F-4D97-AF65-F5344CB8AC3E}">
        <p14:creationId xmlns:p14="http://schemas.microsoft.com/office/powerpoint/2010/main" val="368709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960468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Types of Supervised Learning - Classification</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659BE40D-94D8-407B-A3FC-8DEA19C0806D}"/>
              </a:ext>
            </a:extLst>
          </p:cNvPr>
          <p:cNvSpPr txBox="1"/>
          <p:nvPr/>
        </p:nvSpPr>
        <p:spPr>
          <a:xfrm>
            <a:off x="416398" y="1365293"/>
            <a:ext cx="11171853" cy="440966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200" dirty="0">
                <a:latin typeface="Verdana" panose="020B0604030504040204" pitchFamily="34" charset="0"/>
                <a:ea typeface="Verdana" panose="020B0604030504040204" pitchFamily="34" charset="0"/>
              </a:rPr>
              <a:t> In machine learning, classification refers to a predictive modelling problem where a class label is predicted for a given example of input data.</a:t>
            </a:r>
          </a:p>
          <a:p>
            <a:pPr marL="342900" indent="-342900" algn="just">
              <a:lnSpc>
                <a:spcPct val="150000"/>
              </a:lnSpc>
              <a:buFont typeface="Arial" panose="020B0604020202020204" pitchFamily="34" charset="0"/>
              <a:buChar char="•"/>
            </a:pPr>
            <a:endParaRPr lang="en-IN" sz="2200" dirty="0">
              <a:latin typeface="Verdana" panose="020B0604030504040204" pitchFamily="34" charset="0"/>
              <a:ea typeface="Verdana" panose="020B0604030504040204" pitchFamily="34" charset="0"/>
            </a:endParaRPr>
          </a:p>
          <a:p>
            <a:pPr marL="342900" indent="-342900" algn="just">
              <a:lnSpc>
                <a:spcPct val="150000"/>
              </a:lnSpc>
              <a:buFont typeface="Arial" panose="020B0604020202020204" pitchFamily="34" charset="0"/>
              <a:buChar char="•"/>
            </a:pPr>
            <a:r>
              <a:rPr lang="en-IN" sz="2200" dirty="0">
                <a:latin typeface="Verdana" panose="020B0604030504040204" pitchFamily="34" charset="0"/>
                <a:ea typeface="Verdana" panose="020B0604030504040204" pitchFamily="34" charset="0"/>
              </a:rPr>
              <a:t> </a:t>
            </a:r>
            <a:r>
              <a:rPr lang="en-IN" sz="2200" b="0" dirty="0">
                <a:solidFill>
                  <a:srgbClr val="555555"/>
                </a:solidFill>
                <a:effectLst/>
                <a:latin typeface="Verdana" panose="020B0604030504040204" pitchFamily="34" charset="0"/>
                <a:ea typeface="Verdana" panose="020B0604030504040204" pitchFamily="34" charset="0"/>
              </a:rPr>
              <a:t>Examples of classification problems include:</a:t>
            </a:r>
          </a:p>
          <a:p>
            <a:pPr marL="800100" lvl="1" indent="-342900" fontAlgn="base">
              <a:lnSpc>
                <a:spcPct val="200000"/>
              </a:lnSpc>
              <a:buFont typeface="Wingdings" panose="05000000000000000000" pitchFamily="2" charset="2"/>
              <a:buChar char="ü"/>
            </a:pPr>
            <a:r>
              <a:rPr lang="en-IN" sz="2000" b="0" i="1" dirty="0">
                <a:solidFill>
                  <a:srgbClr val="555555"/>
                </a:solidFill>
                <a:effectLst/>
                <a:latin typeface="Verdana" panose="020B0604030504040204" pitchFamily="34" charset="0"/>
                <a:ea typeface="Verdana" panose="020B0604030504040204" pitchFamily="34" charset="0"/>
              </a:rPr>
              <a:t>Given an example, classify if it is spam or not.</a:t>
            </a:r>
          </a:p>
          <a:p>
            <a:pPr marL="800100" lvl="1" indent="-342900" fontAlgn="base">
              <a:lnSpc>
                <a:spcPct val="200000"/>
              </a:lnSpc>
              <a:buFont typeface="Wingdings" panose="05000000000000000000" pitchFamily="2" charset="2"/>
              <a:buChar char="ü"/>
            </a:pPr>
            <a:r>
              <a:rPr lang="en-IN" sz="2000" b="0" i="1" dirty="0">
                <a:solidFill>
                  <a:srgbClr val="555555"/>
                </a:solidFill>
                <a:effectLst/>
                <a:latin typeface="Verdana" panose="020B0604030504040204" pitchFamily="34" charset="0"/>
                <a:ea typeface="Verdana" panose="020B0604030504040204" pitchFamily="34" charset="0"/>
              </a:rPr>
              <a:t>Given a handwritten character, classify it as one of the known characters.</a:t>
            </a:r>
          </a:p>
          <a:p>
            <a:pPr marL="800100" lvl="1" indent="-342900" fontAlgn="base">
              <a:lnSpc>
                <a:spcPct val="200000"/>
              </a:lnSpc>
              <a:buFont typeface="Wingdings" panose="05000000000000000000" pitchFamily="2" charset="2"/>
              <a:buChar char="ü"/>
            </a:pPr>
            <a:r>
              <a:rPr lang="en-IN" sz="2000" b="0" i="1" dirty="0">
                <a:solidFill>
                  <a:srgbClr val="555555"/>
                </a:solidFill>
                <a:effectLst/>
                <a:latin typeface="Verdana" panose="020B0604030504040204" pitchFamily="34" charset="0"/>
                <a:ea typeface="Verdana" panose="020B0604030504040204" pitchFamily="34" charset="0"/>
              </a:rPr>
              <a:t>Given recent user behaviour, classify as churn or not.</a:t>
            </a:r>
          </a:p>
          <a:p>
            <a:pPr marL="342900" indent="-342900" algn="just">
              <a:lnSpc>
                <a:spcPct val="150000"/>
              </a:lnSpc>
              <a:buFont typeface="Arial" panose="020B0604020202020204" pitchFamily="34" charset="0"/>
              <a:buChar char="•"/>
            </a:pPr>
            <a:endParaRPr lang="en-IN"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0495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127536-4B7C-4156-B0EF-07A768A1F688}"/>
              </a:ext>
            </a:extLst>
          </p:cNvPr>
          <p:cNvSpPr txBox="1"/>
          <p:nvPr/>
        </p:nvSpPr>
        <p:spPr>
          <a:xfrm>
            <a:off x="416398" y="425400"/>
            <a:ext cx="439092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Machine Learning</a:t>
            </a:r>
          </a:p>
        </p:txBody>
      </p:sp>
      <p:sp>
        <p:nvSpPr>
          <p:cNvPr id="3" name="TextBox 2">
            <a:extLst>
              <a:ext uri="{FF2B5EF4-FFF2-40B4-BE49-F238E27FC236}">
                <a16:creationId xmlns:a16="http://schemas.microsoft.com/office/drawing/2014/main" id="{3AA5AE69-CA36-41C4-8B83-62D3BBD7ACB8}"/>
              </a:ext>
            </a:extLst>
          </p:cNvPr>
          <p:cNvSpPr txBox="1"/>
          <p:nvPr/>
        </p:nvSpPr>
        <p:spPr>
          <a:xfrm>
            <a:off x="506399" y="1337400"/>
            <a:ext cx="11032457"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 pitchFamily="2" charset="2"/>
              <a:buChar char="Ø"/>
            </a:pPr>
            <a:r>
              <a:rPr lang="en-US" sz="2800" dirty="0"/>
              <a:t>Automating automation</a:t>
            </a:r>
          </a:p>
          <a:p>
            <a:pPr>
              <a:buFont typeface="Wingdings" pitchFamily="2" charset="2"/>
              <a:buChar char="Ø"/>
            </a:pPr>
            <a:endParaRPr lang="en-US" sz="2800" dirty="0"/>
          </a:p>
          <a:p>
            <a:pPr>
              <a:buFont typeface="Wingdings" pitchFamily="2" charset="2"/>
              <a:buChar char="Ø"/>
            </a:pPr>
            <a:r>
              <a:rPr lang="en-US" sz="2800" dirty="0"/>
              <a:t>Getting computers to program themselves</a:t>
            </a:r>
          </a:p>
          <a:p>
            <a:pPr>
              <a:buFont typeface="Wingdings" pitchFamily="2" charset="2"/>
              <a:buChar char="Ø"/>
            </a:pPr>
            <a:endParaRPr lang="en-US" sz="2800" dirty="0"/>
          </a:p>
          <a:p>
            <a:pPr>
              <a:buFont typeface="Wingdings" pitchFamily="2" charset="2"/>
              <a:buChar char="Ø"/>
            </a:pPr>
            <a:r>
              <a:rPr lang="en-US" sz="2800" dirty="0"/>
              <a:t>Writing software is the bottleneck</a:t>
            </a:r>
          </a:p>
          <a:p>
            <a:pPr>
              <a:buFont typeface="Wingdings" pitchFamily="2" charset="2"/>
              <a:buChar char="Ø"/>
            </a:pPr>
            <a:endParaRPr lang="en-US" sz="2800" dirty="0"/>
          </a:p>
          <a:p>
            <a:pPr>
              <a:buFont typeface="Wingdings" pitchFamily="2" charset="2"/>
              <a:buChar char="Ø"/>
            </a:pPr>
            <a:r>
              <a:rPr lang="en-US" sz="2800" dirty="0"/>
              <a:t>Let the data do the work instead!</a:t>
            </a:r>
          </a:p>
        </p:txBody>
      </p:sp>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6D3787-82B9-4257-91F7-2789467DECF2}"/>
              </a:ext>
            </a:extLst>
          </p:cNvPr>
          <p:cNvPicPr>
            <a:picLocks noChangeAspect="1"/>
          </p:cNvPicPr>
          <p:nvPr/>
        </p:nvPicPr>
        <p:blipFill>
          <a:blip r:embed="rId2" cstate="print"/>
          <a:stretch>
            <a:fillRect/>
          </a:stretch>
        </p:blipFill>
        <p:spPr>
          <a:xfrm>
            <a:off x="416398" y="1386500"/>
            <a:ext cx="5760000" cy="4320000"/>
          </a:xfrm>
          <a:prstGeom prst="rect">
            <a:avLst/>
          </a:prstGeom>
        </p:spPr>
      </p:pic>
      <p:pic>
        <p:nvPicPr>
          <p:cNvPr id="8" name="Picture 7">
            <a:extLst>
              <a:ext uri="{FF2B5EF4-FFF2-40B4-BE49-F238E27FC236}">
                <a16:creationId xmlns:a16="http://schemas.microsoft.com/office/drawing/2014/main" id="{04C03DA7-0DF9-4706-B11B-B60380AD42D0}"/>
              </a:ext>
            </a:extLst>
          </p:cNvPr>
          <p:cNvPicPr>
            <a:picLocks noChangeAspect="1"/>
          </p:cNvPicPr>
          <p:nvPr/>
        </p:nvPicPr>
        <p:blipFill>
          <a:blip r:embed="rId3" cstate="print"/>
          <a:stretch>
            <a:fillRect/>
          </a:stretch>
        </p:blipFill>
        <p:spPr>
          <a:xfrm>
            <a:off x="6015602" y="1386500"/>
            <a:ext cx="5760000" cy="4320000"/>
          </a:xfrm>
          <a:prstGeom prst="rect">
            <a:avLst/>
          </a:prstGeom>
        </p:spPr>
      </p:pic>
      <p:sp>
        <p:nvSpPr>
          <p:cNvPr id="3" name="TextBox 2">
            <a:extLst>
              <a:ext uri="{FF2B5EF4-FFF2-40B4-BE49-F238E27FC236}">
                <a16:creationId xmlns:a16="http://schemas.microsoft.com/office/drawing/2014/main" id="{92127536-4B7C-4156-B0EF-07A768A1F688}"/>
              </a:ext>
            </a:extLst>
          </p:cNvPr>
          <p:cNvSpPr txBox="1"/>
          <p:nvPr/>
        </p:nvSpPr>
        <p:spPr>
          <a:xfrm>
            <a:off x="416398" y="425400"/>
            <a:ext cx="960468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Types of Supervised Learning - Classification</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C2C273A7-92C9-48F4-9791-ED5575F44444}"/>
              </a:ext>
            </a:extLst>
          </p:cNvPr>
          <p:cNvSpPr txBox="1"/>
          <p:nvPr/>
        </p:nvSpPr>
        <p:spPr>
          <a:xfrm>
            <a:off x="1038809" y="1410868"/>
            <a:ext cx="6096000" cy="369332"/>
          </a:xfrm>
          <a:prstGeom prst="rect">
            <a:avLst/>
          </a:prstGeom>
          <a:noFill/>
        </p:spPr>
        <p:txBody>
          <a:bodyPr wrap="square">
            <a:spAutoFit/>
          </a:bodyPr>
          <a:lstStyle/>
          <a:p>
            <a:pPr algn="l" fontAlgn="base"/>
            <a:r>
              <a:rPr lang="en-IN" b="1" dirty="0">
                <a:solidFill>
                  <a:srgbClr val="222222"/>
                </a:solidFill>
                <a:effectLst/>
                <a:latin typeface="Helvetica Neue"/>
              </a:rPr>
              <a:t>Binary Classification</a:t>
            </a:r>
          </a:p>
        </p:txBody>
      </p:sp>
      <p:sp>
        <p:nvSpPr>
          <p:cNvPr id="10" name="TextBox 9">
            <a:extLst>
              <a:ext uri="{FF2B5EF4-FFF2-40B4-BE49-F238E27FC236}">
                <a16:creationId xmlns:a16="http://schemas.microsoft.com/office/drawing/2014/main" id="{F98B1CC0-45F6-4358-8E7F-C6825F41BD4B}"/>
              </a:ext>
            </a:extLst>
          </p:cNvPr>
          <p:cNvSpPr txBox="1"/>
          <p:nvPr/>
        </p:nvSpPr>
        <p:spPr>
          <a:xfrm>
            <a:off x="7383624" y="1410868"/>
            <a:ext cx="6096000" cy="369332"/>
          </a:xfrm>
          <a:prstGeom prst="rect">
            <a:avLst/>
          </a:prstGeom>
          <a:noFill/>
        </p:spPr>
        <p:txBody>
          <a:bodyPr wrap="square">
            <a:spAutoFit/>
          </a:bodyPr>
          <a:lstStyle/>
          <a:p>
            <a:pPr algn="l" fontAlgn="base"/>
            <a:r>
              <a:rPr lang="en-IN" b="1" dirty="0">
                <a:solidFill>
                  <a:srgbClr val="222222"/>
                </a:solidFill>
                <a:effectLst/>
                <a:latin typeface="Helvetica Neue"/>
              </a:rPr>
              <a:t>Multi-Class Classification</a:t>
            </a:r>
          </a:p>
        </p:txBody>
      </p:sp>
      <p:sp>
        <p:nvSpPr>
          <p:cNvPr id="12" name="TextBox 11">
            <a:extLst>
              <a:ext uri="{FF2B5EF4-FFF2-40B4-BE49-F238E27FC236}">
                <a16:creationId xmlns:a16="http://schemas.microsoft.com/office/drawing/2014/main" id="{B1063BF5-A7CC-4B77-B142-FFDC08DDB683}"/>
              </a:ext>
            </a:extLst>
          </p:cNvPr>
          <p:cNvSpPr txBox="1"/>
          <p:nvPr/>
        </p:nvSpPr>
        <p:spPr>
          <a:xfrm>
            <a:off x="6583363" y="5495724"/>
            <a:ext cx="6740524" cy="1200329"/>
          </a:xfrm>
          <a:prstGeom prst="rect">
            <a:avLst/>
          </a:prstGeom>
          <a:noFill/>
        </p:spPr>
        <p:txBody>
          <a:bodyPr wrap="square">
            <a:spAutoFit/>
          </a:bodyPr>
          <a:lstStyle/>
          <a:p>
            <a:pPr fontAlgn="base"/>
            <a:r>
              <a:rPr lang="en-IN" b="1" i="1" u="sng" dirty="0">
                <a:solidFill>
                  <a:srgbClr val="555555"/>
                </a:solidFill>
                <a:effectLst/>
                <a:latin typeface="Helvetica Neue"/>
              </a:rPr>
              <a:t>Examples include:</a:t>
            </a:r>
          </a:p>
          <a:p>
            <a:pPr fontAlgn="base">
              <a:buFont typeface="Arial" panose="020B0604020202020204" pitchFamily="34" charset="0"/>
              <a:buChar char="•"/>
            </a:pPr>
            <a:r>
              <a:rPr lang="en-IN" b="0" i="0" dirty="0">
                <a:solidFill>
                  <a:srgbClr val="555555"/>
                </a:solidFill>
                <a:effectLst/>
                <a:latin typeface="Helvetica Neue"/>
              </a:rPr>
              <a:t>  Face classification.</a:t>
            </a:r>
          </a:p>
          <a:p>
            <a:pPr fontAlgn="base">
              <a:buFont typeface="Arial" panose="020B0604020202020204" pitchFamily="34" charset="0"/>
              <a:buChar char="•"/>
            </a:pPr>
            <a:r>
              <a:rPr lang="en-IN" b="0" i="0" dirty="0">
                <a:solidFill>
                  <a:srgbClr val="555555"/>
                </a:solidFill>
                <a:effectLst/>
                <a:latin typeface="Helvetica Neue"/>
              </a:rPr>
              <a:t>  Plant species classification.</a:t>
            </a:r>
          </a:p>
          <a:p>
            <a:pPr fontAlgn="base">
              <a:buFont typeface="Arial" panose="020B0604020202020204" pitchFamily="34" charset="0"/>
              <a:buChar char="•"/>
            </a:pPr>
            <a:r>
              <a:rPr lang="en-IN" b="0" i="0" dirty="0">
                <a:solidFill>
                  <a:srgbClr val="555555"/>
                </a:solidFill>
                <a:effectLst/>
                <a:latin typeface="Helvetica Neue"/>
              </a:rPr>
              <a:t>  Optical character recognition.</a:t>
            </a:r>
          </a:p>
        </p:txBody>
      </p:sp>
      <p:sp>
        <p:nvSpPr>
          <p:cNvPr id="14" name="TextBox 13">
            <a:extLst>
              <a:ext uri="{FF2B5EF4-FFF2-40B4-BE49-F238E27FC236}">
                <a16:creationId xmlns:a16="http://schemas.microsoft.com/office/drawing/2014/main" id="{67D72476-AA3F-4EFD-B5AD-1CB7015FBBBF}"/>
              </a:ext>
            </a:extLst>
          </p:cNvPr>
          <p:cNvSpPr txBox="1"/>
          <p:nvPr/>
        </p:nvSpPr>
        <p:spPr>
          <a:xfrm>
            <a:off x="1084355" y="5514022"/>
            <a:ext cx="6740524" cy="1200329"/>
          </a:xfrm>
          <a:prstGeom prst="rect">
            <a:avLst/>
          </a:prstGeom>
          <a:noFill/>
        </p:spPr>
        <p:txBody>
          <a:bodyPr wrap="square">
            <a:spAutoFit/>
          </a:bodyPr>
          <a:lstStyle/>
          <a:p>
            <a:r>
              <a:rPr lang="en-IN" b="1" i="1" u="sng" dirty="0">
                <a:solidFill>
                  <a:srgbClr val="555555"/>
                </a:solidFill>
                <a:latin typeface="Helvetica Neue"/>
              </a:rPr>
              <a:t>Examples include:</a:t>
            </a:r>
          </a:p>
          <a:p>
            <a:r>
              <a:rPr lang="en-IN" dirty="0">
                <a:solidFill>
                  <a:srgbClr val="555555"/>
                </a:solidFill>
                <a:latin typeface="Helvetica Neue"/>
              </a:rPr>
              <a:t>Email spam detection (spam or not).</a:t>
            </a:r>
          </a:p>
          <a:p>
            <a:r>
              <a:rPr lang="en-IN" dirty="0">
                <a:solidFill>
                  <a:srgbClr val="555555"/>
                </a:solidFill>
                <a:latin typeface="Helvetica Neue"/>
              </a:rPr>
              <a:t>Churn prediction (churn or not).</a:t>
            </a:r>
          </a:p>
          <a:p>
            <a:r>
              <a:rPr lang="en-IN" dirty="0">
                <a:solidFill>
                  <a:srgbClr val="555555"/>
                </a:solidFill>
                <a:latin typeface="Helvetica Neue"/>
              </a:rPr>
              <a:t>Conversion prediction (buy or not).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52D7C59-0786-43E1-8E37-F295219BEF07}"/>
                  </a:ext>
                </a:extLst>
              </p14:cNvPr>
              <p14:cNvContentPartPr/>
              <p14:nvPr/>
            </p14:nvContentPartPr>
            <p14:xfrm>
              <a:off x="1116360" y="1732320"/>
              <a:ext cx="7420680" cy="45000"/>
            </p14:xfrm>
          </p:contentPart>
        </mc:Choice>
        <mc:Fallback>
          <p:pic>
            <p:nvPicPr>
              <p:cNvPr id="2" name="Ink 1">
                <a:extLst>
                  <a:ext uri="{FF2B5EF4-FFF2-40B4-BE49-F238E27FC236}">
                    <a16:creationId xmlns:a16="http://schemas.microsoft.com/office/drawing/2014/main" id="{752D7C59-0786-43E1-8E37-F295219BEF07}"/>
                  </a:ext>
                </a:extLst>
              </p:cNvPr>
              <p:cNvPicPr/>
              <p:nvPr/>
            </p:nvPicPr>
            <p:blipFill>
              <a:blip r:embed="rId5"/>
              <a:stretch>
                <a:fillRect/>
              </a:stretch>
            </p:blipFill>
            <p:spPr>
              <a:xfrm>
                <a:off x="1107000" y="1722960"/>
                <a:ext cx="7439400" cy="63720"/>
              </a:xfrm>
              <a:prstGeom prst="rect">
                <a:avLst/>
              </a:prstGeom>
            </p:spPr>
          </p:pic>
        </mc:Fallback>
      </mc:AlternateContent>
    </p:spTree>
    <p:extLst>
      <p:ext uri="{BB962C8B-B14F-4D97-AF65-F5344CB8AC3E}">
        <p14:creationId xmlns:p14="http://schemas.microsoft.com/office/powerpoint/2010/main" val="36047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960468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Types of Supervised Learning - Regression</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659BE40D-94D8-407B-A3FC-8DEA19C0806D}"/>
              </a:ext>
            </a:extLst>
          </p:cNvPr>
          <p:cNvSpPr txBox="1"/>
          <p:nvPr/>
        </p:nvSpPr>
        <p:spPr>
          <a:xfrm>
            <a:off x="416398" y="1365293"/>
            <a:ext cx="11171853" cy="440345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IN" sz="2400" b="1" i="0" dirty="0">
                <a:solidFill>
                  <a:srgbClr val="222222"/>
                </a:solidFill>
                <a:effectLst/>
                <a:latin typeface="Verdana" panose="020B0604030504040204" pitchFamily="34" charset="0"/>
                <a:ea typeface="Verdana" panose="020B0604030504040204" pitchFamily="34" charset="0"/>
              </a:rPr>
              <a:t>Regression</a:t>
            </a:r>
            <a:r>
              <a:rPr lang="en-IN" sz="2400" b="0" i="0" dirty="0">
                <a:solidFill>
                  <a:srgbClr val="222222"/>
                </a:solidFill>
                <a:effectLst/>
                <a:latin typeface="Verdana" panose="020B0604030504040204" pitchFamily="34" charset="0"/>
                <a:ea typeface="Verdana" panose="020B0604030504040204" pitchFamily="34" charset="0"/>
              </a:rPr>
              <a:t> analysis consists of a set of </a:t>
            </a:r>
            <a:r>
              <a:rPr lang="en-IN" sz="2400" b="1" i="0" dirty="0">
                <a:solidFill>
                  <a:srgbClr val="222222"/>
                </a:solidFill>
                <a:effectLst/>
                <a:latin typeface="Verdana" panose="020B0604030504040204" pitchFamily="34" charset="0"/>
                <a:ea typeface="Verdana" panose="020B0604030504040204" pitchFamily="34" charset="0"/>
              </a:rPr>
              <a:t>machine learning</a:t>
            </a:r>
            <a:r>
              <a:rPr lang="en-IN" sz="2400" b="0" i="0" dirty="0">
                <a:solidFill>
                  <a:srgbClr val="222222"/>
                </a:solidFill>
                <a:effectLst/>
                <a:latin typeface="Verdana" panose="020B0604030504040204" pitchFamily="34" charset="0"/>
                <a:ea typeface="Verdana" panose="020B0604030504040204" pitchFamily="34" charset="0"/>
              </a:rPr>
              <a:t> methods that allow us to predict a continuous outcome variable (y) based on the value of one or multiple predictor variables (x). </a:t>
            </a:r>
          </a:p>
          <a:p>
            <a:pPr marL="342900" indent="-342900" algn="just">
              <a:lnSpc>
                <a:spcPct val="200000"/>
              </a:lnSpc>
              <a:buFont typeface="Arial" panose="020B0604020202020204" pitchFamily="34" charset="0"/>
              <a:buChar char="•"/>
            </a:pPr>
            <a:r>
              <a:rPr lang="en-IN" sz="2400" b="0" i="0" dirty="0">
                <a:solidFill>
                  <a:srgbClr val="222222"/>
                </a:solidFill>
                <a:effectLst/>
                <a:latin typeface="Verdana" panose="020B0604030504040204" pitchFamily="34" charset="0"/>
                <a:ea typeface="Verdana" panose="020B0604030504040204" pitchFamily="34" charset="0"/>
              </a:rPr>
              <a:t>Briefly, the goal of </a:t>
            </a:r>
            <a:r>
              <a:rPr lang="en-IN" sz="2400" b="1" i="0" dirty="0">
                <a:solidFill>
                  <a:srgbClr val="222222"/>
                </a:solidFill>
                <a:effectLst/>
                <a:latin typeface="Verdana" panose="020B0604030504040204" pitchFamily="34" charset="0"/>
                <a:ea typeface="Verdana" panose="020B0604030504040204" pitchFamily="34" charset="0"/>
              </a:rPr>
              <a:t>regression</a:t>
            </a:r>
            <a:r>
              <a:rPr lang="en-IN" sz="2400" b="0" i="0" dirty="0">
                <a:solidFill>
                  <a:srgbClr val="222222"/>
                </a:solidFill>
                <a:effectLst/>
                <a:latin typeface="Verdana" panose="020B0604030504040204" pitchFamily="34" charset="0"/>
                <a:ea typeface="Verdana" panose="020B0604030504040204" pitchFamily="34" charset="0"/>
              </a:rPr>
              <a:t> model is to build a mathematical equation that defines y as a function of the x variables.</a:t>
            </a:r>
            <a:endParaRPr lang="en-IN" sz="2400" dirty="0">
              <a:latin typeface="Verdana" panose="020B0604030504040204" pitchFamily="34" charset="0"/>
              <a:ea typeface="Verdana" panose="020B060403050404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1DC330C-5792-494A-96C3-EC0F371EF21C}"/>
                  </a:ext>
                </a:extLst>
              </p14:cNvPr>
              <p14:cNvContentPartPr/>
              <p14:nvPr/>
            </p14:nvContentPartPr>
            <p14:xfrm>
              <a:off x="1973520" y="133920"/>
              <a:ext cx="8849520" cy="6349320"/>
            </p14:xfrm>
          </p:contentPart>
        </mc:Choice>
        <mc:Fallback>
          <p:pic>
            <p:nvPicPr>
              <p:cNvPr id="2" name="Ink 1">
                <a:extLst>
                  <a:ext uri="{FF2B5EF4-FFF2-40B4-BE49-F238E27FC236}">
                    <a16:creationId xmlns:a16="http://schemas.microsoft.com/office/drawing/2014/main" id="{31DC330C-5792-494A-96C3-EC0F371EF21C}"/>
                  </a:ext>
                </a:extLst>
              </p:cNvPr>
              <p:cNvPicPr/>
              <p:nvPr/>
            </p:nvPicPr>
            <p:blipFill>
              <a:blip r:embed="rId3"/>
              <a:stretch>
                <a:fillRect/>
              </a:stretch>
            </p:blipFill>
            <p:spPr>
              <a:xfrm>
                <a:off x="1964160" y="124560"/>
                <a:ext cx="8868240" cy="6368040"/>
              </a:xfrm>
              <a:prstGeom prst="rect">
                <a:avLst/>
              </a:prstGeom>
            </p:spPr>
          </p:pic>
        </mc:Fallback>
      </mc:AlternateContent>
    </p:spTree>
    <p:extLst>
      <p:ext uri="{BB962C8B-B14F-4D97-AF65-F5344CB8AC3E}">
        <p14:creationId xmlns:p14="http://schemas.microsoft.com/office/powerpoint/2010/main" val="40003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960468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Types of Supervised Learning - Regression</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pic>
        <p:nvPicPr>
          <p:cNvPr id="1026" name="Picture 2" descr="Simple Linear Regression in Machine learning - Javatpoint">
            <a:extLst>
              <a:ext uri="{FF2B5EF4-FFF2-40B4-BE49-F238E27FC236}">
                <a16:creationId xmlns:a16="http://schemas.microsoft.com/office/drawing/2014/main" id="{73A96FDC-8DC0-42B1-83E5-5645C394F5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901" y="1662112"/>
            <a:ext cx="517207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D71C1E-BE67-49BA-B535-5BA4B7E20B61}"/>
              </a:ext>
            </a:extLst>
          </p:cNvPr>
          <p:cNvPicPr>
            <a:picLocks noChangeAspect="1"/>
          </p:cNvPicPr>
          <p:nvPr/>
        </p:nvPicPr>
        <p:blipFill>
          <a:blip r:embed="rId3" cstate="print"/>
          <a:stretch>
            <a:fillRect/>
          </a:stretch>
        </p:blipFill>
        <p:spPr>
          <a:xfrm>
            <a:off x="6096000" y="1396480"/>
            <a:ext cx="5420049" cy="4065037"/>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145BE9D-F613-4F18-BE2C-F3E0C7ACA447}"/>
                  </a:ext>
                </a:extLst>
              </p14:cNvPr>
              <p14:cNvContentPartPr/>
              <p14:nvPr/>
            </p14:nvContentPartPr>
            <p14:xfrm>
              <a:off x="5581080" y="901800"/>
              <a:ext cx="4599000" cy="4635000"/>
            </p14:xfrm>
          </p:contentPart>
        </mc:Choice>
        <mc:Fallback>
          <p:pic>
            <p:nvPicPr>
              <p:cNvPr id="2" name="Ink 1">
                <a:extLst>
                  <a:ext uri="{FF2B5EF4-FFF2-40B4-BE49-F238E27FC236}">
                    <a16:creationId xmlns:a16="http://schemas.microsoft.com/office/drawing/2014/main" id="{A145BE9D-F613-4F18-BE2C-F3E0C7ACA447}"/>
                  </a:ext>
                </a:extLst>
              </p:cNvPr>
              <p:cNvPicPr/>
              <p:nvPr/>
            </p:nvPicPr>
            <p:blipFill>
              <a:blip r:embed="rId5"/>
              <a:stretch>
                <a:fillRect/>
              </a:stretch>
            </p:blipFill>
            <p:spPr>
              <a:xfrm>
                <a:off x="5571720" y="892440"/>
                <a:ext cx="4617720" cy="4653720"/>
              </a:xfrm>
              <a:prstGeom prst="rect">
                <a:avLst/>
              </a:prstGeom>
            </p:spPr>
          </p:pic>
        </mc:Fallback>
      </mc:AlternateContent>
    </p:spTree>
    <p:extLst>
      <p:ext uri="{BB962C8B-B14F-4D97-AF65-F5344CB8AC3E}">
        <p14:creationId xmlns:p14="http://schemas.microsoft.com/office/powerpoint/2010/main" val="3219342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439092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Un-supervised Learning</a:t>
            </a:r>
          </a:p>
        </p:txBody>
      </p:sp>
      <p:sp>
        <p:nvSpPr>
          <p:cNvPr id="5" name="TextBox 4">
            <a:extLst>
              <a:ext uri="{FF2B5EF4-FFF2-40B4-BE49-F238E27FC236}">
                <a16:creationId xmlns:a16="http://schemas.microsoft.com/office/drawing/2014/main" id="{3AA5AE69-CA36-41C4-8B83-62D3BBD7ACB8}"/>
              </a:ext>
            </a:extLst>
          </p:cNvPr>
          <p:cNvSpPr txBox="1"/>
          <p:nvPr/>
        </p:nvSpPr>
        <p:spPr>
          <a:xfrm>
            <a:off x="506399" y="1337400"/>
            <a:ext cx="11032457" cy="45368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 Unsupervised learning is a machine learning technique, where you do not need to supervise the model. </a:t>
            </a:r>
          </a:p>
          <a:p>
            <a:pPr marL="342900" indent="-342900" algn="just">
              <a:lnSpc>
                <a:spcPct val="150000"/>
              </a:lnSpc>
              <a:buFont typeface="Wingdings" panose="05000000000000000000" pitchFamily="2" charset="2"/>
              <a:buChar char="q"/>
            </a:pPr>
            <a:endParaRPr lang="en-IN" sz="28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 Instead, you need to allow the model to work on its own to discover information. </a:t>
            </a:r>
          </a:p>
          <a:p>
            <a:pPr marL="342900" indent="-342900" algn="just">
              <a:lnSpc>
                <a:spcPct val="150000"/>
              </a:lnSpc>
              <a:buFont typeface="Wingdings" panose="05000000000000000000" pitchFamily="2" charset="2"/>
              <a:buChar char="q"/>
            </a:pPr>
            <a:endParaRPr lang="en-IN" sz="28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 It mainly deals with the unlabelled data. </a:t>
            </a:r>
            <a:endParaRPr lang="en-US" sz="2800"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392B7BA-4814-439B-A999-610A5D9DF553}"/>
                  </a:ext>
                </a:extLst>
              </p14:cNvPr>
              <p14:cNvContentPartPr/>
              <p14:nvPr/>
            </p14:nvContentPartPr>
            <p14:xfrm>
              <a:off x="4071960" y="2553840"/>
              <a:ext cx="3223800" cy="3259800"/>
            </p14:xfrm>
          </p:contentPart>
        </mc:Choice>
        <mc:Fallback>
          <p:pic>
            <p:nvPicPr>
              <p:cNvPr id="2" name="Ink 1">
                <a:extLst>
                  <a:ext uri="{FF2B5EF4-FFF2-40B4-BE49-F238E27FC236}">
                    <a16:creationId xmlns:a16="http://schemas.microsoft.com/office/drawing/2014/main" id="{0392B7BA-4814-439B-A999-610A5D9DF553}"/>
                  </a:ext>
                </a:extLst>
              </p:cNvPr>
              <p:cNvPicPr/>
              <p:nvPr/>
            </p:nvPicPr>
            <p:blipFill>
              <a:blip r:embed="rId3"/>
              <a:stretch>
                <a:fillRect/>
              </a:stretch>
            </p:blipFill>
            <p:spPr>
              <a:xfrm>
                <a:off x="4062600" y="2544480"/>
                <a:ext cx="3242520" cy="3278520"/>
              </a:xfrm>
              <a:prstGeom prst="rect">
                <a:avLst/>
              </a:prstGeom>
            </p:spPr>
          </p:pic>
        </mc:Fallback>
      </mc:AlternateContent>
    </p:spTree>
    <p:extLst>
      <p:ext uri="{BB962C8B-B14F-4D97-AF65-F5344CB8AC3E}">
        <p14:creationId xmlns:p14="http://schemas.microsoft.com/office/powerpoint/2010/main" val="303583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439092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Un-supervised Learning</a:t>
            </a:r>
          </a:p>
        </p:txBody>
      </p:sp>
      <p:sp>
        <p:nvSpPr>
          <p:cNvPr id="5" name="TextBox 4">
            <a:extLst>
              <a:ext uri="{FF2B5EF4-FFF2-40B4-BE49-F238E27FC236}">
                <a16:creationId xmlns:a16="http://schemas.microsoft.com/office/drawing/2014/main" id="{3AA5AE69-CA36-41C4-8B83-62D3BBD7ACB8}"/>
              </a:ext>
            </a:extLst>
          </p:cNvPr>
          <p:cNvSpPr txBox="1"/>
          <p:nvPr/>
        </p:nvSpPr>
        <p:spPr>
          <a:xfrm>
            <a:off x="506399" y="1337400"/>
            <a:ext cx="11032457" cy="259782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Wingdings" panose="05000000000000000000" pitchFamily="2" charset="2"/>
              <a:buChar char="q"/>
            </a:pPr>
            <a:r>
              <a:rPr lang="en-IN" sz="2800" dirty="0">
                <a:latin typeface="Arial" panose="020B0604020202020204" pitchFamily="34" charset="0"/>
                <a:cs typeface="Arial" panose="020B0604020202020204" pitchFamily="34" charset="0"/>
              </a:rPr>
              <a:t> Unsupervised learning algorithms allow you to perform more complex processing tasks compared to supervised learning. </a:t>
            </a:r>
          </a:p>
          <a:p>
            <a:pPr marL="342900" indent="-342900" algn="just">
              <a:lnSpc>
                <a:spcPct val="150000"/>
              </a:lnSpc>
              <a:buFont typeface="Wingdings" panose="05000000000000000000" pitchFamily="2" charset="2"/>
              <a:buChar char="q"/>
            </a:pPr>
            <a:endParaRPr lang="en-IN" sz="2800" dirty="0">
              <a:latin typeface="Arial" panose="020B0604020202020204" pitchFamily="34" charset="0"/>
              <a:cs typeface="Arial" panose="020B0604020202020204" pitchFamily="34" charset="0"/>
            </a:endParaRPr>
          </a:p>
          <a:p>
            <a:pPr algn="just">
              <a:lnSpc>
                <a:spcPct val="150000"/>
              </a:lnSpc>
            </a:pPr>
            <a:endParaRPr lang="en-US" sz="2800"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CF0A133F-0AF1-44EC-A536-70F13278FE55}"/>
              </a:ext>
            </a:extLst>
          </p:cNvPr>
          <p:cNvSpPr txBox="1"/>
          <p:nvPr/>
        </p:nvSpPr>
        <p:spPr>
          <a:xfrm>
            <a:off x="933062" y="4007698"/>
            <a:ext cx="10979020" cy="1694053"/>
          </a:xfrm>
          <a:prstGeom prst="rect">
            <a:avLst/>
          </a:prstGeom>
          <a:noFill/>
        </p:spPr>
        <p:txBody>
          <a:bodyPr wrap="square">
            <a:spAutoFit/>
          </a:bodyPr>
          <a:lstStyle/>
          <a:p>
            <a:pPr algn="just">
              <a:lnSpc>
                <a:spcPct val="200000"/>
              </a:lnSpc>
            </a:pPr>
            <a:r>
              <a:rPr lang="en-IN" sz="2800" b="1" i="0" dirty="0">
                <a:solidFill>
                  <a:srgbClr val="C00000"/>
                </a:solidFill>
                <a:effectLst/>
                <a:latin typeface="Source Sans Pro" panose="020B0503030403020204" pitchFamily="34" charset="0"/>
              </a:rPr>
              <a:t>For example, </a:t>
            </a:r>
            <a:r>
              <a:rPr lang="en-IN" sz="2800" i="0" dirty="0">
                <a:solidFill>
                  <a:srgbClr val="C00000"/>
                </a:solidFill>
                <a:effectLst/>
                <a:latin typeface="Source Sans Pro" panose="020B0503030403020204" pitchFamily="34" charset="0"/>
              </a:rPr>
              <a:t>you will able to determine the time taken to reach back come base on weather condition, Times of the day and holiday.</a:t>
            </a:r>
          </a:p>
        </p:txBody>
      </p:sp>
    </p:spTree>
    <p:extLst>
      <p:ext uri="{BB962C8B-B14F-4D97-AF65-F5344CB8AC3E}">
        <p14:creationId xmlns:p14="http://schemas.microsoft.com/office/powerpoint/2010/main" val="420801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8422802"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Types of Unsupervised Learning - Clustering</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BCC12267-C969-4CAA-834E-ED4620571496}"/>
              </a:ext>
            </a:extLst>
          </p:cNvPr>
          <p:cNvSpPr txBox="1"/>
          <p:nvPr/>
        </p:nvSpPr>
        <p:spPr>
          <a:xfrm>
            <a:off x="628261" y="1410487"/>
            <a:ext cx="11128310" cy="4541949"/>
          </a:xfrm>
          <a:prstGeom prst="rect">
            <a:avLst/>
          </a:prstGeom>
          <a:noFill/>
        </p:spPr>
        <p:txBody>
          <a:bodyPr wrap="square">
            <a:spAutoFit/>
          </a:bodyPr>
          <a:lstStyle/>
          <a:p>
            <a:pPr marL="342900" indent="-342900" algn="just">
              <a:lnSpc>
                <a:spcPct val="250000"/>
              </a:lnSpc>
              <a:buFont typeface="Wingdings" panose="05000000000000000000" pitchFamily="2" charset="2"/>
              <a:buChar char="q"/>
            </a:pPr>
            <a:r>
              <a:rPr lang="en-IN" sz="2400" b="1" i="0" dirty="0">
                <a:solidFill>
                  <a:srgbClr val="222222"/>
                </a:solidFill>
                <a:effectLst/>
                <a:latin typeface="Verdana" panose="020B0604030504040204" pitchFamily="34" charset="0"/>
                <a:ea typeface="Verdana" panose="020B0604030504040204" pitchFamily="34" charset="0"/>
              </a:rPr>
              <a:t>Clustering</a:t>
            </a:r>
            <a:r>
              <a:rPr lang="en-IN" sz="2400" b="0" i="0" dirty="0">
                <a:solidFill>
                  <a:srgbClr val="222222"/>
                </a:solidFill>
                <a:effectLst/>
                <a:latin typeface="Verdana" panose="020B0604030504040204" pitchFamily="34" charset="0"/>
                <a:ea typeface="Verdana" panose="020B0604030504040204" pitchFamily="34" charset="0"/>
              </a:rPr>
              <a:t>, is an unsupervised </a:t>
            </a:r>
            <a:r>
              <a:rPr lang="en-IN" sz="2400" b="1" i="0" dirty="0">
                <a:solidFill>
                  <a:srgbClr val="222222"/>
                </a:solidFill>
                <a:effectLst/>
                <a:latin typeface="Verdana" panose="020B0604030504040204" pitchFamily="34" charset="0"/>
                <a:ea typeface="Verdana" panose="020B0604030504040204" pitchFamily="34" charset="0"/>
              </a:rPr>
              <a:t>machine learning</a:t>
            </a:r>
            <a:r>
              <a:rPr lang="en-IN" sz="2400" b="0" i="0" dirty="0">
                <a:solidFill>
                  <a:srgbClr val="222222"/>
                </a:solidFill>
                <a:effectLst/>
                <a:latin typeface="Verdana" panose="020B0604030504040204" pitchFamily="34" charset="0"/>
                <a:ea typeface="Verdana" panose="020B0604030504040204" pitchFamily="34" charset="0"/>
              </a:rPr>
              <a:t> task. </a:t>
            </a:r>
          </a:p>
          <a:p>
            <a:pPr marL="342900" indent="-342900" algn="just">
              <a:lnSpc>
                <a:spcPct val="250000"/>
              </a:lnSpc>
              <a:buFont typeface="Wingdings" panose="05000000000000000000" pitchFamily="2" charset="2"/>
              <a:buChar char="q"/>
            </a:pPr>
            <a:r>
              <a:rPr lang="en-IN" sz="2400" b="0" i="0" dirty="0">
                <a:solidFill>
                  <a:srgbClr val="222222"/>
                </a:solidFill>
                <a:effectLst/>
                <a:latin typeface="Verdana" panose="020B0604030504040204" pitchFamily="34" charset="0"/>
                <a:ea typeface="Verdana" panose="020B0604030504040204" pitchFamily="34" charset="0"/>
              </a:rPr>
              <a:t>It involves automatically discovering natural grouping in data. </a:t>
            </a:r>
          </a:p>
          <a:p>
            <a:pPr marL="342900" indent="-342900" algn="just">
              <a:lnSpc>
                <a:spcPct val="250000"/>
              </a:lnSpc>
              <a:buFont typeface="Wingdings" panose="05000000000000000000" pitchFamily="2" charset="2"/>
              <a:buChar char="q"/>
            </a:pPr>
            <a:r>
              <a:rPr lang="en-IN" sz="2400" b="0" i="0" dirty="0">
                <a:solidFill>
                  <a:srgbClr val="222222"/>
                </a:solidFill>
                <a:effectLst/>
                <a:latin typeface="Verdana" panose="020B0604030504040204" pitchFamily="34" charset="0"/>
                <a:ea typeface="Verdana" panose="020B0604030504040204" pitchFamily="34" charset="0"/>
              </a:rPr>
              <a:t>Unlike supervised </a:t>
            </a:r>
            <a:r>
              <a:rPr lang="en-IN" sz="2400" b="1" i="0" dirty="0">
                <a:solidFill>
                  <a:srgbClr val="222222"/>
                </a:solidFill>
                <a:effectLst/>
                <a:latin typeface="Verdana" panose="020B0604030504040204" pitchFamily="34" charset="0"/>
                <a:ea typeface="Verdana" panose="020B0604030504040204" pitchFamily="34" charset="0"/>
              </a:rPr>
              <a:t>learning</a:t>
            </a:r>
            <a:r>
              <a:rPr lang="en-IN" sz="2400" b="0" i="0" dirty="0">
                <a:solidFill>
                  <a:srgbClr val="222222"/>
                </a:solidFill>
                <a:effectLst/>
                <a:latin typeface="Verdana" panose="020B0604030504040204" pitchFamily="34" charset="0"/>
                <a:ea typeface="Verdana" panose="020B0604030504040204" pitchFamily="34" charset="0"/>
              </a:rPr>
              <a:t> (like predictive modelling), </a:t>
            </a:r>
            <a:r>
              <a:rPr lang="en-IN" sz="2400" b="1" i="0" dirty="0">
                <a:solidFill>
                  <a:srgbClr val="222222"/>
                </a:solidFill>
                <a:effectLst/>
                <a:latin typeface="Verdana" panose="020B0604030504040204" pitchFamily="34" charset="0"/>
                <a:ea typeface="Verdana" panose="020B0604030504040204" pitchFamily="34" charset="0"/>
              </a:rPr>
              <a:t>clustering</a:t>
            </a:r>
            <a:r>
              <a:rPr lang="en-IN" sz="2400" b="0" i="0" dirty="0">
                <a:solidFill>
                  <a:srgbClr val="222222"/>
                </a:solidFill>
                <a:effectLst/>
                <a:latin typeface="Verdana" panose="020B0604030504040204" pitchFamily="34" charset="0"/>
                <a:ea typeface="Verdana" panose="020B0604030504040204" pitchFamily="34" charset="0"/>
              </a:rPr>
              <a:t> algorithms only interpret the input data and find natural groups or </a:t>
            </a:r>
            <a:r>
              <a:rPr lang="en-IN" sz="2400" b="1" i="0" dirty="0">
                <a:solidFill>
                  <a:srgbClr val="222222"/>
                </a:solidFill>
                <a:effectLst/>
                <a:latin typeface="Verdana" panose="020B0604030504040204" pitchFamily="34" charset="0"/>
                <a:ea typeface="Verdana" panose="020B0604030504040204" pitchFamily="34" charset="0"/>
              </a:rPr>
              <a:t>clusters</a:t>
            </a:r>
            <a:r>
              <a:rPr lang="en-IN" sz="2400" b="0" i="0" dirty="0">
                <a:solidFill>
                  <a:srgbClr val="222222"/>
                </a:solidFill>
                <a:effectLst/>
                <a:latin typeface="Verdana" panose="020B0604030504040204" pitchFamily="34" charset="0"/>
                <a:ea typeface="Verdana" panose="020B0604030504040204" pitchFamily="34" charset="0"/>
              </a:rPr>
              <a:t> in feature space.</a:t>
            </a:r>
            <a:endParaRPr lang="en-IN" sz="2400" dirty="0">
              <a:latin typeface="Verdana" panose="020B0604030504040204" pitchFamily="34" charset="0"/>
              <a:ea typeface="Verdana" panose="020B060403050404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1C1865F-FB18-4B0B-87D5-D619982E8E3F}"/>
                  </a:ext>
                </a:extLst>
              </p14:cNvPr>
              <p14:cNvContentPartPr/>
              <p14:nvPr/>
            </p14:nvContentPartPr>
            <p14:xfrm>
              <a:off x="5991840" y="884160"/>
              <a:ext cx="1598760" cy="53640"/>
            </p14:xfrm>
          </p:contentPart>
        </mc:Choice>
        <mc:Fallback>
          <p:pic>
            <p:nvPicPr>
              <p:cNvPr id="2" name="Ink 1">
                <a:extLst>
                  <a:ext uri="{FF2B5EF4-FFF2-40B4-BE49-F238E27FC236}">
                    <a16:creationId xmlns:a16="http://schemas.microsoft.com/office/drawing/2014/main" id="{21C1865F-FB18-4B0B-87D5-D619982E8E3F}"/>
                  </a:ext>
                </a:extLst>
              </p:cNvPr>
              <p:cNvPicPr/>
              <p:nvPr/>
            </p:nvPicPr>
            <p:blipFill>
              <a:blip r:embed="rId3"/>
              <a:stretch>
                <a:fillRect/>
              </a:stretch>
            </p:blipFill>
            <p:spPr>
              <a:xfrm>
                <a:off x="5982480" y="874800"/>
                <a:ext cx="1617480" cy="72360"/>
              </a:xfrm>
              <a:prstGeom prst="rect">
                <a:avLst/>
              </a:prstGeom>
            </p:spPr>
          </p:pic>
        </mc:Fallback>
      </mc:AlternateContent>
    </p:spTree>
    <p:extLst>
      <p:ext uri="{BB962C8B-B14F-4D97-AF65-F5344CB8AC3E}">
        <p14:creationId xmlns:p14="http://schemas.microsoft.com/office/powerpoint/2010/main" val="184182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27536-4B7C-4156-B0EF-07A768A1F688}"/>
              </a:ext>
            </a:extLst>
          </p:cNvPr>
          <p:cNvSpPr txBox="1"/>
          <p:nvPr/>
        </p:nvSpPr>
        <p:spPr>
          <a:xfrm>
            <a:off x="416398" y="425400"/>
            <a:ext cx="607148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Arial" panose="020B0604020202020204" pitchFamily="34" charset="0"/>
                <a:cs typeface="Arial" panose="020B0604020202020204" pitchFamily="34" charset="0"/>
              </a:rPr>
              <a:t>Types of Unsupervised Learning</a:t>
            </a:r>
          </a:p>
        </p:txBody>
      </p:sp>
      <p:cxnSp>
        <p:nvCxnSpPr>
          <p:cNvPr id="6" name="Straight Arrow Connector 5">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0C13406F-AB09-40D9-8C2F-893D6E235AC5}"/>
              </a:ext>
            </a:extLst>
          </p:cNvPr>
          <p:cNvPicPr>
            <a:picLocks noChangeAspect="1"/>
          </p:cNvPicPr>
          <p:nvPr/>
        </p:nvPicPr>
        <p:blipFill>
          <a:blip r:embed="rId2" cstate="print"/>
          <a:stretch>
            <a:fillRect/>
          </a:stretch>
        </p:blipFill>
        <p:spPr>
          <a:xfrm>
            <a:off x="1828800" y="1803696"/>
            <a:ext cx="8161176" cy="376804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2B5528E-40EA-45F4-9E7F-4722AE2F4F0E}"/>
                  </a:ext>
                </a:extLst>
              </p14:cNvPr>
              <p14:cNvContentPartPr/>
              <p14:nvPr/>
            </p14:nvContentPartPr>
            <p14:xfrm>
              <a:off x="1919880" y="151920"/>
              <a:ext cx="1179000" cy="2063160"/>
            </p14:xfrm>
          </p:contentPart>
        </mc:Choice>
        <mc:Fallback>
          <p:pic>
            <p:nvPicPr>
              <p:cNvPr id="2" name="Ink 1">
                <a:extLst>
                  <a:ext uri="{FF2B5EF4-FFF2-40B4-BE49-F238E27FC236}">
                    <a16:creationId xmlns:a16="http://schemas.microsoft.com/office/drawing/2014/main" id="{32B5528E-40EA-45F4-9E7F-4722AE2F4F0E}"/>
                  </a:ext>
                </a:extLst>
              </p:cNvPr>
              <p:cNvPicPr/>
              <p:nvPr/>
            </p:nvPicPr>
            <p:blipFill>
              <a:blip r:embed="rId4"/>
              <a:stretch>
                <a:fillRect/>
              </a:stretch>
            </p:blipFill>
            <p:spPr>
              <a:xfrm>
                <a:off x="1910520" y="142560"/>
                <a:ext cx="1197720" cy="2081880"/>
              </a:xfrm>
              <a:prstGeom prst="rect">
                <a:avLst/>
              </a:prstGeom>
            </p:spPr>
          </p:pic>
        </mc:Fallback>
      </mc:AlternateContent>
    </p:spTree>
    <p:extLst>
      <p:ext uri="{BB962C8B-B14F-4D97-AF65-F5344CB8AC3E}">
        <p14:creationId xmlns:p14="http://schemas.microsoft.com/office/powerpoint/2010/main" val="376657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5" name="Rectangle 3"/>
          <p:cNvSpPr txBox="1">
            <a:spLocks noChangeArrowheads="1"/>
          </p:cNvSpPr>
          <p:nvPr/>
        </p:nvSpPr>
        <p:spPr>
          <a:xfrm>
            <a:off x="1592352" y="1161410"/>
            <a:ext cx="8305800" cy="51816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sz="2800" b="1" i="0" u="none" strike="noStrike" kern="1200" cap="none" spc="0" normalizeH="0" baseline="0" noProof="0" dirty="0">
                <a:ln>
                  <a:noFill/>
                </a:ln>
                <a:solidFill>
                  <a:schemeClr val="accent2"/>
                </a:solidFill>
                <a:effectLst/>
                <a:uLnTx/>
                <a:uFillTx/>
                <a:latin typeface="+mn-lt"/>
                <a:ea typeface="+mn-ea"/>
                <a:cs typeface="+mn-cs"/>
              </a:rPr>
              <a:t>  Traditional Programming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dirty="0">
              <a:ln>
                <a:noFill/>
              </a:ln>
              <a:solidFill>
                <a:schemeClr val="accent2"/>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sz="2800" b="1" i="0" u="none" strike="noStrike" kern="1200" cap="none" spc="0" normalizeH="0" baseline="0" noProof="0" dirty="0">
                <a:ln>
                  <a:noFill/>
                </a:ln>
                <a:solidFill>
                  <a:schemeClr val="accent2"/>
                </a:solidFill>
                <a:effectLst/>
                <a:uLnTx/>
                <a:uFillTx/>
                <a:latin typeface="+mn-lt"/>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sz="2800" b="1" i="0" u="none" strike="noStrike" kern="1200" cap="none" spc="0" normalizeH="0" baseline="0" noProof="0" dirty="0">
                <a:ln>
                  <a:noFill/>
                </a:ln>
                <a:solidFill>
                  <a:schemeClr val="accent2"/>
                </a:solidFill>
                <a:effectLst/>
                <a:uLnTx/>
                <a:uFillTx/>
                <a:latin typeface="+mn-lt"/>
                <a:ea typeface="+mn-ea"/>
                <a:cs typeface="+mn-cs"/>
              </a:rPr>
              <a:t>Machine Learning</a:t>
            </a:r>
          </a:p>
        </p:txBody>
      </p:sp>
      <p:sp>
        <p:nvSpPr>
          <p:cNvPr id="6" name="Rectangle 4"/>
          <p:cNvSpPr>
            <a:spLocks noChangeArrowheads="1"/>
          </p:cNvSpPr>
          <p:nvPr/>
        </p:nvSpPr>
        <p:spPr bwMode="auto">
          <a:xfrm>
            <a:off x="4487952" y="2152010"/>
            <a:ext cx="2667000" cy="1524000"/>
          </a:xfrm>
          <a:prstGeom prst="rect">
            <a:avLst/>
          </a:prstGeom>
          <a:solidFill>
            <a:schemeClr val="accent1"/>
          </a:solidFill>
          <a:ln w="25400">
            <a:solidFill>
              <a:schemeClr val="tx1"/>
            </a:solidFill>
            <a:miter lim="800000"/>
            <a:headEnd/>
            <a:tailEnd/>
          </a:ln>
          <a:effectLst/>
        </p:spPr>
        <p:txBody>
          <a:bodyPr wrap="none" anchor="ctr"/>
          <a:lstStyle/>
          <a:p>
            <a:pPr algn="ctr"/>
            <a:r>
              <a:rPr lang="en-US" sz="3200"/>
              <a:t>Computer</a:t>
            </a:r>
          </a:p>
        </p:txBody>
      </p:sp>
      <p:sp>
        <p:nvSpPr>
          <p:cNvPr id="7" name="Line 6"/>
          <p:cNvSpPr>
            <a:spLocks noChangeShapeType="1"/>
          </p:cNvSpPr>
          <p:nvPr/>
        </p:nvSpPr>
        <p:spPr bwMode="auto">
          <a:xfrm>
            <a:off x="3573552" y="2609210"/>
            <a:ext cx="914400" cy="0"/>
          </a:xfrm>
          <a:prstGeom prst="line">
            <a:avLst/>
          </a:prstGeom>
          <a:noFill/>
          <a:ln w="25400">
            <a:solidFill>
              <a:schemeClr val="tx1"/>
            </a:solidFill>
            <a:round/>
            <a:headEnd/>
            <a:tailEnd type="triangle" w="lg" len="lg"/>
          </a:ln>
          <a:effectLst/>
        </p:spPr>
        <p:txBody>
          <a:bodyPr/>
          <a:lstStyle/>
          <a:p>
            <a:endParaRPr lang="en-US"/>
          </a:p>
        </p:txBody>
      </p:sp>
      <p:sp>
        <p:nvSpPr>
          <p:cNvPr id="8" name="Line 7"/>
          <p:cNvSpPr>
            <a:spLocks noChangeShapeType="1"/>
          </p:cNvSpPr>
          <p:nvPr/>
        </p:nvSpPr>
        <p:spPr bwMode="auto">
          <a:xfrm>
            <a:off x="3573552" y="3295010"/>
            <a:ext cx="914400" cy="0"/>
          </a:xfrm>
          <a:prstGeom prst="line">
            <a:avLst/>
          </a:prstGeom>
          <a:noFill/>
          <a:ln w="25400">
            <a:solidFill>
              <a:schemeClr val="tx1"/>
            </a:solidFill>
            <a:round/>
            <a:headEnd/>
            <a:tailEnd type="triangle" w="lg" len="lg"/>
          </a:ln>
          <a:effectLst/>
        </p:spPr>
        <p:txBody>
          <a:bodyPr/>
          <a:lstStyle/>
          <a:p>
            <a:endParaRPr lang="en-US"/>
          </a:p>
        </p:txBody>
      </p:sp>
      <p:sp>
        <p:nvSpPr>
          <p:cNvPr id="9" name="Line 8"/>
          <p:cNvSpPr>
            <a:spLocks noChangeShapeType="1"/>
          </p:cNvSpPr>
          <p:nvPr/>
        </p:nvSpPr>
        <p:spPr bwMode="auto">
          <a:xfrm>
            <a:off x="7154952" y="2837810"/>
            <a:ext cx="762000" cy="0"/>
          </a:xfrm>
          <a:prstGeom prst="line">
            <a:avLst/>
          </a:prstGeom>
          <a:noFill/>
          <a:ln w="25400">
            <a:solidFill>
              <a:schemeClr val="tx1"/>
            </a:solidFill>
            <a:round/>
            <a:headEnd/>
            <a:tailEnd type="triangle" w="lg" len="lg"/>
          </a:ln>
          <a:effectLst/>
        </p:spPr>
        <p:txBody>
          <a:bodyPr/>
          <a:lstStyle/>
          <a:p>
            <a:endParaRPr lang="en-US"/>
          </a:p>
        </p:txBody>
      </p:sp>
      <p:sp>
        <p:nvSpPr>
          <p:cNvPr id="10" name="Text Box 10"/>
          <p:cNvSpPr txBox="1">
            <a:spLocks noChangeArrowheads="1"/>
          </p:cNvSpPr>
          <p:nvPr/>
        </p:nvSpPr>
        <p:spPr bwMode="auto">
          <a:xfrm>
            <a:off x="2490877" y="2244085"/>
            <a:ext cx="1041400" cy="579438"/>
          </a:xfrm>
          <a:prstGeom prst="rect">
            <a:avLst/>
          </a:prstGeom>
          <a:noFill/>
          <a:ln w="9525">
            <a:noFill/>
            <a:miter lim="800000"/>
            <a:headEnd/>
            <a:tailEnd/>
          </a:ln>
          <a:effectLst/>
        </p:spPr>
        <p:txBody>
          <a:bodyPr wrap="none">
            <a:spAutoFit/>
          </a:bodyPr>
          <a:lstStyle/>
          <a:p>
            <a:r>
              <a:rPr lang="en-US" sz="3200" dirty="0"/>
              <a:t>Data</a:t>
            </a:r>
          </a:p>
        </p:txBody>
      </p:sp>
      <p:sp>
        <p:nvSpPr>
          <p:cNvPr id="11" name="Text Box 11"/>
          <p:cNvSpPr txBox="1">
            <a:spLocks noChangeArrowheads="1"/>
          </p:cNvSpPr>
          <p:nvPr/>
        </p:nvSpPr>
        <p:spPr bwMode="auto">
          <a:xfrm>
            <a:off x="1820952" y="2914010"/>
            <a:ext cx="1739900" cy="579438"/>
          </a:xfrm>
          <a:prstGeom prst="rect">
            <a:avLst/>
          </a:prstGeom>
          <a:noFill/>
          <a:ln w="9525">
            <a:noFill/>
            <a:miter lim="800000"/>
            <a:headEnd/>
            <a:tailEnd/>
          </a:ln>
          <a:effectLst/>
        </p:spPr>
        <p:txBody>
          <a:bodyPr wrap="none">
            <a:spAutoFit/>
          </a:bodyPr>
          <a:lstStyle/>
          <a:p>
            <a:r>
              <a:rPr lang="en-US" sz="3200"/>
              <a:t>Program</a:t>
            </a:r>
          </a:p>
        </p:txBody>
      </p:sp>
      <p:sp>
        <p:nvSpPr>
          <p:cNvPr id="12" name="Text Box 12"/>
          <p:cNvSpPr txBox="1">
            <a:spLocks noChangeArrowheads="1"/>
          </p:cNvSpPr>
          <p:nvPr/>
        </p:nvSpPr>
        <p:spPr bwMode="auto">
          <a:xfrm>
            <a:off x="7916952" y="2533010"/>
            <a:ext cx="1401763" cy="579438"/>
          </a:xfrm>
          <a:prstGeom prst="rect">
            <a:avLst/>
          </a:prstGeom>
          <a:noFill/>
          <a:ln w="9525">
            <a:noFill/>
            <a:miter lim="800000"/>
            <a:headEnd/>
            <a:tailEnd/>
          </a:ln>
          <a:effectLst/>
        </p:spPr>
        <p:txBody>
          <a:bodyPr wrap="none">
            <a:spAutoFit/>
          </a:bodyPr>
          <a:lstStyle/>
          <a:p>
            <a:r>
              <a:rPr lang="en-US" sz="3200"/>
              <a:t>Output</a:t>
            </a:r>
          </a:p>
        </p:txBody>
      </p:sp>
      <p:sp>
        <p:nvSpPr>
          <p:cNvPr id="13" name="Rectangle 19"/>
          <p:cNvSpPr>
            <a:spLocks noChangeArrowheads="1"/>
          </p:cNvSpPr>
          <p:nvPr/>
        </p:nvSpPr>
        <p:spPr bwMode="auto">
          <a:xfrm>
            <a:off x="4564152" y="4971410"/>
            <a:ext cx="2667000" cy="1524000"/>
          </a:xfrm>
          <a:prstGeom prst="rect">
            <a:avLst/>
          </a:prstGeom>
          <a:solidFill>
            <a:schemeClr val="accent1"/>
          </a:solidFill>
          <a:ln w="25400">
            <a:solidFill>
              <a:schemeClr val="tx1"/>
            </a:solidFill>
            <a:miter lim="800000"/>
            <a:headEnd/>
            <a:tailEnd/>
          </a:ln>
          <a:effectLst/>
        </p:spPr>
        <p:txBody>
          <a:bodyPr wrap="none" anchor="ctr"/>
          <a:lstStyle/>
          <a:p>
            <a:pPr algn="ctr"/>
            <a:r>
              <a:rPr lang="en-US" sz="3200"/>
              <a:t>Computer</a:t>
            </a:r>
          </a:p>
        </p:txBody>
      </p:sp>
      <p:sp>
        <p:nvSpPr>
          <p:cNvPr id="14" name="Line 20"/>
          <p:cNvSpPr>
            <a:spLocks noChangeShapeType="1"/>
          </p:cNvSpPr>
          <p:nvPr/>
        </p:nvSpPr>
        <p:spPr bwMode="auto">
          <a:xfrm>
            <a:off x="3649752" y="5428610"/>
            <a:ext cx="914400" cy="0"/>
          </a:xfrm>
          <a:prstGeom prst="line">
            <a:avLst/>
          </a:prstGeom>
          <a:noFill/>
          <a:ln w="25400">
            <a:solidFill>
              <a:schemeClr val="tx1"/>
            </a:solidFill>
            <a:round/>
            <a:headEnd/>
            <a:tailEnd type="triangle" w="lg" len="lg"/>
          </a:ln>
          <a:effectLst/>
        </p:spPr>
        <p:txBody>
          <a:bodyPr/>
          <a:lstStyle/>
          <a:p>
            <a:endParaRPr lang="en-US"/>
          </a:p>
        </p:txBody>
      </p:sp>
      <p:sp>
        <p:nvSpPr>
          <p:cNvPr id="15" name="Line 21"/>
          <p:cNvSpPr>
            <a:spLocks noChangeShapeType="1"/>
          </p:cNvSpPr>
          <p:nvPr/>
        </p:nvSpPr>
        <p:spPr bwMode="auto">
          <a:xfrm>
            <a:off x="3649752" y="6114410"/>
            <a:ext cx="914400" cy="0"/>
          </a:xfrm>
          <a:prstGeom prst="line">
            <a:avLst/>
          </a:prstGeom>
          <a:noFill/>
          <a:ln w="25400">
            <a:solidFill>
              <a:schemeClr val="tx1"/>
            </a:solidFill>
            <a:round/>
            <a:headEnd/>
            <a:tailEnd type="triangle" w="lg" len="lg"/>
          </a:ln>
          <a:effectLst/>
        </p:spPr>
        <p:txBody>
          <a:bodyPr/>
          <a:lstStyle/>
          <a:p>
            <a:endParaRPr lang="en-US"/>
          </a:p>
        </p:txBody>
      </p:sp>
      <p:sp>
        <p:nvSpPr>
          <p:cNvPr id="16" name="Line 22"/>
          <p:cNvSpPr>
            <a:spLocks noChangeShapeType="1"/>
          </p:cNvSpPr>
          <p:nvPr/>
        </p:nvSpPr>
        <p:spPr bwMode="auto">
          <a:xfrm>
            <a:off x="7231152" y="5657210"/>
            <a:ext cx="762000" cy="0"/>
          </a:xfrm>
          <a:prstGeom prst="line">
            <a:avLst/>
          </a:prstGeom>
          <a:noFill/>
          <a:ln w="25400">
            <a:solidFill>
              <a:schemeClr val="tx1"/>
            </a:solidFill>
            <a:round/>
            <a:headEnd/>
            <a:tailEnd type="triangle" w="lg" len="lg"/>
          </a:ln>
          <a:effectLst/>
        </p:spPr>
        <p:txBody>
          <a:bodyPr/>
          <a:lstStyle/>
          <a:p>
            <a:endParaRPr lang="en-US"/>
          </a:p>
        </p:txBody>
      </p:sp>
      <p:sp>
        <p:nvSpPr>
          <p:cNvPr id="17" name="Text Box 23"/>
          <p:cNvSpPr txBox="1">
            <a:spLocks noChangeArrowheads="1"/>
          </p:cNvSpPr>
          <p:nvPr/>
        </p:nvSpPr>
        <p:spPr bwMode="auto">
          <a:xfrm>
            <a:off x="2567077" y="5063485"/>
            <a:ext cx="1041400" cy="579438"/>
          </a:xfrm>
          <a:prstGeom prst="rect">
            <a:avLst/>
          </a:prstGeom>
          <a:noFill/>
          <a:ln w="9525">
            <a:noFill/>
            <a:miter lim="800000"/>
            <a:headEnd/>
            <a:tailEnd/>
          </a:ln>
          <a:effectLst/>
        </p:spPr>
        <p:txBody>
          <a:bodyPr wrap="none">
            <a:spAutoFit/>
          </a:bodyPr>
          <a:lstStyle/>
          <a:p>
            <a:r>
              <a:rPr lang="en-US" sz="3200" dirty="0"/>
              <a:t>Data</a:t>
            </a:r>
          </a:p>
        </p:txBody>
      </p:sp>
      <p:sp>
        <p:nvSpPr>
          <p:cNvPr id="18" name="Text Box 24"/>
          <p:cNvSpPr txBox="1">
            <a:spLocks noChangeArrowheads="1"/>
          </p:cNvSpPr>
          <p:nvPr/>
        </p:nvSpPr>
        <p:spPr bwMode="auto">
          <a:xfrm>
            <a:off x="2201952" y="5809610"/>
            <a:ext cx="1401763" cy="579438"/>
          </a:xfrm>
          <a:prstGeom prst="rect">
            <a:avLst/>
          </a:prstGeom>
          <a:noFill/>
          <a:ln w="9525">
            <a:noFill/>
            <a:miter lim="800000"/>
            <a:headEnd/>
            <a:tailEnd/>
          </a:ln>
          <a:effectLst/>
        </p:spPr>
        <p:txBody>
          <a:bodyPr wrap="none">
            <a:spAutoFit/>
          </a:bodyPr>
          <a:lstStyle/>
          <a:p>
            <a:r>
              <a:rPr lang="en-US" sz="3200"/>
              <a:t>Output</a:t>
            </a:r>
          </a:p>
        </p:txBody>
      </p:sp>
      <p:sp>
        <p:nvSpPr>
          <p:cNvPr id="19" name="Text Box 25"/>
          <p:cNvSpPr txBox="1">
            <a:spLocks noChangeArrowheads="1"/>
          </p:cNvSpPr>
          <p:nvPr/>
        </p:nvSpPr>
        <p:spPr bwMode="auto">
          <a:xfrm>
            <a:off x="7993152" y="5352410"/>
            <a:ext cx="1739900" cy="579438"/>
          </a:xfrm>
          <a:prstGeom prst="rect">
            <a:avLst/>
          </a:prstGeom>
          <a:noFill/>
          <a:ln w="9525">
            <a:noFill/>
            <a:miter lim="800000"/>
            <a:headEnd/>
            <a:tailEnd/>
          </a:ln>
          <a:effectLst/>
        </p:spPr>
        <p:txBody>
          <a:bodyPr wrap="none">
            <a:spAutoFit/>
          </a:bodyPr>
          <a:lstStyle/>
          <a:p>
            <a:r>
              <a:rPr lang="en-US" sz="32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blinds(horizontal)">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linds(horizontal)">
                                      <p:cBhvr>
                                        <p:cTn id="55" dur="500"/>
                                        <p:tgtEl>
                                          <p:spTgt spid="1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linds(horizontal)">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animBg="1"/>
      <p:bldP spid="14" grpId="0" animBg="1"/>
      <p:bldP spid="15" grpId="0" animBg="1"/>
      <p:bldP spid="16" grpId="0" animBg="1"/>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99540"/>
            <a:ext cx="8229600" cy="13716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tr-TR" sz="4400" b="0" i="0" u="none" strike="noStrike" kern="1200" cap="none" spc="0" normalizeH="0" baseline="0" noProof="0">
                <a:ln>
                  <a:noFill/>
                </a:ln>
                <a:solidFill>
                  <a:schemeClr val="tx1"/>
                </a:solidFill>
                <a:effectLst/>
                <a:uLnTx/>
                <a:uFillTx/>
                <a:latin typeface="+mj-lt"/>
                <a:ea typeface="+mj-ea"/>
                <a:cs typeface="+mj-cs"/>
              </a:rPr>
              <a:t>Why “Learn”?</a:t>
            </a:r>
          </a:p>
        </p:txBody>
      </p:sp>
      <p:sp>
        <p:nvSpPr>
          <p:cNvPr id="5" name="Rectangle 3"/>
          <p:cNvSpPr txBox="1">
            <a:spLocks noChangeArrowheads="1"/>
          </p:cNvSpPr>
          <p:nvPr/>
        </p:nvSpPr>
        <p:spPr>
          <a:xfrm>
            <a:off x="457200" y="1397858"/>
            <a:ext cx="11161986" cy="38862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Machine learning is programming computers to optimize a performance criterion using example data or past experience.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There is no need to “learn” to calculate payroll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Learning is used when: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schemeClr val="tx1"/>
                </a:solidFill>
                <a:effectLst/>
                <a:uLnTx/>
                <a:uFillTx/>
                <a:latin typeface="+mn-lt"/>
                <a:ea typeface="+mn-ea"/>
                <a:cs typeface="+mn-cs"/>
              </a:rPr>
              <a:t>Human expertise does not exist (navigating on Mars),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schemeClr val="tx1"/>
                </a:solidFill>
                <a:effectLst/>
                <a:uLnTx/>
                <a:uFillTx/>
                <a:latin typeface="+mn-lt"/>
                <a:ea typeface="+mn-ea"/>
                <a:cs typeface="+mn-cs"/>
              </a:rPr>
              <a:t>Humans are unable to explain their expertise (speech recognition)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schemeClr val="tx1"/>
                </a:solidFill>
                <a:effectLst/>
                <a:uLnTx/>
                <a:uFillTx/>
                <a:latin typeface="+mn-lt"/>
                <a:ea typeface="+mn-ea"/>
                <a:cs typeface="+mn-cs"/>
              </a:rPr>
              <a:t>Solution changes in time (routing on a computer network)</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schemeClr val="tx1"/>
                </a:solidFill>
                <a:effectLst/>
                <a:uLnTx/>
                <a:uFillTx/>
                <a:latin typeface="+mn-lt"/>
                <a:ea typeface="+mn-ea"/>
                <a:cs typeface="+mn-cs"/>
              </a:rPr>
              <a:t>Solution needs to be adapted to particular cases (user biometrics)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4"/>
          <p:cNvSpPr txBox="1">
            <a:spLocks noChangeArrowheads="1"/>
          </p:cNvSpPr>
          <p:nvPr/>
        </p:nvSpPr>
        <p:spPr>
          <a:xfrm>
            <a:off x="457200" y="173412"/>
            <a:ext cx="11430000" cy="13716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tr-TR" sz="3600" b="0" i="0" u="none" strike="noStrike" kern="1200" cap="none" spc="0" normalizeH="0" baseline="0" noProof="0">
                <a:ln>
                  <a:noFill/>
                </a:ln>
                <a:solidFill>
                  <a:schemeClr val="tx1"/>
                </a:solidFill>
                <a:effectLst/>
                <a:uLnTx/>
                <a:uFillTx/>
                <a:latin typeface="+mj-lt"/>
                <a:ea typeface="+mj-ea"/>
                <a:cs typeface="+mj-cs"/>
              </a:rPr>
              <a:t>What We Talk About When We  Talk About“Learning”</a:t>
            </a:r>
          </a:p>
        </p:txBody>
      </p:sp>
      <p:sp>
        <p:nvSpPr>
          <p:cNvPr id="5" name="Rectangle 6"/>
          <p:cNvSpPr txBox="1">
            <a:spLocks noChangeArrowheads="1"/>
          </p:cNvSpPr>
          <p:nvPr/>
        </p:nvSpPr>
        <p:spPr>
          <a:xfrm>
            <a:off x="457200" y="1476688"/>
            <a:ext cx="11366938" cy="38862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effectLst/>
                <a:uLnTx/>
                <a:uFillTx/>
                <a:latin typeface="+mn-lt"/>
                <a:ea typeface="+mn-ea"/>
                <a:cs typeface="+mn-cs"/>
              </a:rPr>
              <a:t>Learning general models from a data of particular examples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effectLst/>
                <a:uLnTx/>
                <a:uFillTx/>
                <a:latin typeface="+mn-lt"/>
                <a:ea typeface="+mn-ea"/>
                <a:cs typeface="+mn-cs"/>
              </a:rPr>
              <a:t>Data is cheap and abundant (data warehouses, data marts); knowledge is expensive and scarce.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effectLst/>
                <a:uLnTx/>
                <a:uFillTx/>
                <a:latin typeface="+mn-lt"/>
                <a:ea typeface="+mn-ea"/>
                <a:cs typeface="+mn-cs"/>
              </a:rPr>
              <a:t>Example in retail: Customer transactions to consumer behavior: </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tr-TR" sz="2400" b="0" i="0" u="none" strike="noStrike" kern="1200" cap="none" spc="0" normalizeH="0" baseline="0" noProof="0" dirty="0">
                <a:ln>
                  <a:noFill/>
                </a:ln>
                <a:effectLst/>
                <a:uLnTx/>
                <a:uFillTx/>
                <a:latin typeface="+mn-lt"/>
                <a:ea typeface="+mn-ea"/>
                <a:cs typeface="+mn-cs"/>
              </a:rPr>
              <a:t>	</a:t>
            </a:r>
            <a:r>
              <a:rPr kumimoji="0" lang="tr-TR" sz="2400" b="0" i="1" u="none" strike="noStrike" kern="1200" cap="none" spc="0" normalizeH="0" baseline="0" noProof="0" dirty="0">
                <a:ln>
                  <a:noFill/>
                </a:ln>
                <a:effectLst/>
                <a:uLnTx/>
                <a:uFillTx/>
                <a:latin typeface="+mn-lt"/>
                <a:ea typeface="+mn-ea"/>
                <a:cs typeface="+mn-cs"/>
              </a:rPr>
              <a:t>People who bought “Da Vinci Code” also bought “The Five People You Meet in Heaven”  (www.amazon.com)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effectLst/>
                <a:uLnTx/>
                <a:uFillTx/>
                <a:latin typeface="+mn-lt"/>
                <a:ea typeface="+mn-ea"/>
                <a:cs typeface="+mn-cs"/>
              </a:rPr>
              <a:t>Build a model that is </a:t>
            </a:r>
            <a:r>
              <a:rPr kumimoji="0" lang="tr-TR" sz="2800" b="0" i="1" u="none" strike="noStrike" kern="1200" cap="none" spc="0" normalizeH="0" baseline="0" noProof="0" dirty="0">
                <a:ln>
                  <a:noFill/>
                </a:ln>
                <a:effectLst/>
                <a:uLnTx/>
                <a:uFillTx/>
                <a:latin typeface="+mn-lt"/>
                <a:ea typeface="+mn-ea"/>
                <a:cs typeface="+mn-cs"/>
              </a:rPr>
              <a:t>a good and useful approximation</a:t>
            </a:r>
            <a:r>
              <a:rPr kumimoji="0" lang="tr-TR" sz="2800" b="0" i="0" u="none" strike="noStrike" kern="1200" cap="none" spc="0" normalizeH="0" baseline="0" noProof="0" dirty="0">
                <a:ln>
                  <a:noFill/>
                </a:ln>
                <a:effectLst/>
                <a:uLnTx/>
                <a:uFillTx/>
                <a:latin typeface="+mn-lt"/>
                <a:ea typeface="+mn-ea"/>
                <a:cs typeface="+mn-cs"/>
              </a:rPr>
              <a:t> to the data.</a:t>
            </a:r>
            <a:r>
              <a:rPr kumimoji="0" lang="tr-TR" sz="2800" b="0" i="1" u="none" strike="noStrike" kern="1200" cap="none" spc="0" normalizeH="0" baseline="0" noProof="0" dirty="0">
                <a:ln>
                  <a:noFill/>
                </a:ln>
                <a:effectLst/>
                <a:uLnTx/>
                <a:uFillTx/>
                <a:latin typeface="+mn-lt"/>
                <a:ea typeface="+mn-ea"/>
                <a:cs typeface="+mn-cs"/>
              </a:rPr>
              <a:t> </a:t>
            </a:r>
            <a:r>
              <a:rPr kumimoji="0" lang="tr-TR" sz="2800" b="0" i="0" u="none" strike="noStrike" kern="1200" cap="none" spc="0" normalizeH="0" baseline="0" noProof="0" dirty="0">
                <a:ln>
                  <a:noFill/>
                </a:ln>
                <a:effectLst/>
                <a:uLnTx/>
                <a:uFillTx/>
                <a:latin typeface="+mn-lt"/>
                <a:ea typeface="+mn-ea"/>
                <a:cs typeface="+mn-cs"/>
              </a:rPr>
              <a:t>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590320" y="714240"/>
              <a:ext cx="1509480" cy="36360"/>
            </p14:xfrm>
          </p:contentPart>
        </mc:Choice>
        <mc:Fallback xmlns="">
          <p:pic>
            <p:nvPicPr>
              <p:cNvPr id="2" name="Ink 1"/>
              <p:cNvPicPr/>
              <p:nvPr/>
            </p:nvPicPr>
            <p:blipFill>
              <a:blip r:embed="rId3"/>
              <a:stretch>
                <a:fillRect/>
              </a:stretch>
            </p:blipFill>
            <p:spPr>
              <a:xfrm>
                <a:off x="8580960" y="704880"/>
                <a:ext cx="1528200" cy="55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83774"/>
            <a:ext cx="8229600" cy="13716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tr-TR" sz="4400" b="0" i="0" u="none" strike="noStrike" kern="1200" cap="none" spc="0" normalizeH="0" baseline="0" noProof="0">
                <a:ln>
                  <a:noFill/>
                </a:ln>
                <a:solidFill>
                  <a:schemeClr val="tx1"/>
                </a:solidFill>
                <a:effectLst/>
                <a:uLnTx/>
                <a:uFillTx/>
                <a:latin typeface="+mj-lt"/>
                <a:ea typeface="+mj-ea"/>
                <a:cs typeface="+mj-cs"/>
              </a:rPr>
              <a:t>What is Machine Learning?</a:t>
            </a:r>
          </a:p>
        </p:txBody>
      </p:sp>
      <p:sp>
        <p:nvSpPr>
          <p:cNvPr id="5" name="Rectangle 3"/>
          <p:cNvSpPr txBox="1">
            <a:spLocks noChangeArrowheads="1"/>
          </p:cNvSpPr>
          <p:nvPr/>
        </p:nvSpPr>
        <p:spPr>
          <a:xfrm>
            <a:off x="457199" y="923257"/>
            <a:ext cx="10878207" cy="45815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Machine Learning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Study of algorithms that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improve their performance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at some task</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with experience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Optimize a performance criterion using example data or past experience.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Role of Statistics: Inference from a sample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Role of Computer science: Efficient algorithms to</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schemeClr val="tx1"/>
                </a:solidFill>
                <a:effectLst/>
                <a:uLnTx/>
                <a:uFillTx/>
                <a:latin typeface="+mn-lt"/>
                <a:ea typeface="+mn-ea"/>
                <a:cs typeface="+mn-cs"/>
              </a:rPr>
              <a:t>Solve the optimization problem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schemeClr val="tx1"/>
                </a:solidFill>
                <a:effectLst/>
                <a:uLnTx/>
                <a:uFillTx/>
                <a:latin typeface="+mn-lt"/>
                <a:ea typeface="+mn-ea"/>
                <a:cs typeface="+mn-cs"/>
              </a:rPr>
              <a:t>Representing and evaluating the model for inference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linds(horizontal)">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blinds(horizontal)">
                                      <p:cBhvr>
                                        <p:cTn id="36" dur="500"/>
                                        <p:tgtEl>
                                          <p:spTgt spid="5">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blinds(horizontal)">
                                      <p:cBhvr>
                                        <p:cTn id="41" dur="500"/>
                                        <p:tgtEl>
                                          <p:spTgt spid="5">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blinds(horizontal)">
                                      <p:cBhvr>
                                        <p:cTn id="4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252242"/>
            <a:ext cx="8229600" cy="1114425"/>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tr-TR" sz="4400" b="0" i="0" u="none" strike="noStrike" kern="1200" cap="none" spc="0" normalizeH="0" baseline="0" noProof="0">
                <a:ln>
                  <a:noFill/>
                </a:ln>
                <a:solidFill>
                  <a:schemeClr val="tx1"/>
                </a:solidFill>
                <a:effectLst/>
                <a:uLnTx/>
                <a:uFillTx/>
                <a:latin typeface="+mj-lt"/>
                <a:ea typeface="+mj-ea"/>
                <a:cs typeface="+mj-cs"/>
              </a:rPr>
              <a:t>Learning Associations</a:t>
            </a:r>
          </a:p>
        </p:txBody>
      </p:sp>
      <p:sp>
        <p:nvSpPr>
          <p:cNvPr id="5" name="Rectangle 3"/>
          <p:cNvSpPr txBox="1">
            <a:spLocks noChangeArrowheads="1"/>
          </p:cNvSpPr>
          <p:nvPr/>
        </p:nvSpPr>
        <p:spPr>
          <a:xfrm>
            <a:off x="457200" y="1366667"/>
            <a:ext cx="8229600" cy="429577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Basket analysis: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	</a:t>
            </a:r>
            <a:r>
              <a:rPr kumimoji="0" lang="tr-TR" sz="2800" b="0" i="1" u="none" strike="noStrike" kern="1200" cap="none" spc="0" normalizeH="0" baseline="0" noProof="0" dirty="0">
                <a:ln>
                  <a:noFill/>
                </a:ln>
                <a:solidFill>
                  <a:schemeClr val="tx1"/>
                </a:solidFill>
                <a:effectLst/>
                <a:uLnTx/>
                <a:uFillTx/>
                <a:latin typeface="+mn-lt"/>
                <a:ea typeface="+mn-ea"/>
                <a:cs typeface="+mn-cs"/>
              </a:rPr>
              <a:t>P </a:t>
            </a:r>
            <a:r>
              <a:rPr kumimoji="0" lang="tr-TR" sz="2800" b="0" i="0" u="none" strike="noStrike" kern="1200" cap="none" spc="0" normalizeH="0" baseline="0" noProof="0" dirty="0">
                <a:ln>
                  <a:noFill/>
                </a:ln>
                <a:solidFill>
                  <a:schemeClr val="tx1"/>
                </a:solidFill>
                <a:effectLst/>
                <a:uLnTx/>
                <a:uFillTx/>
                <a:latin typeface="+mn-lt"/>
                <a:ea typeface="+mn-ea"/>
                <a:cs typeface="+mn-cs"/>
              </a:rPr>
              <a:t>(</a:t>
            </a:r>
            <a:r>
              <a:rPr kumimoji="0" lang="tr-TR" sz="2800" b="0" i="1" u="none" strike="noStrike" kern="1200" cap="none" spc="0" normalizeH="0" baseline="0" noProof="0" dirty="0">
                <a:ln>
                  <a:noFill/>
                </a:ln>
                <a:solidFill>
                  <a:schemeClr val="tx1"/>
                </a:solidFill>
                <a:effectLst/>
                <a:uLnTx/>
                <a:uFillTx/>
                <a:latin typeface="+mn-lt"/>
                <a:ea typeface="+mn-ea"/>
                <a:cs typeface="+mn-cs"/>
              </a:rPr>
              <a:t>Y </a:t>
            </a:r>
            <a:r>
              <a:rPr kumimoji="0" lang="tr-TR" sz="2800" b="0" i="0" u="none" strike="noStrike" kern="1200" cap="none" spc="0" normalizeH="0" baseline="0" noProof="0" dirty="0">
                <a:ln>
                  <a:noFill/>
                </a:ln>
                <a:solidFill>
                  <a:schemeClr val="tx1"/>
                </a:solidFill>
                <a:effectLst/>
                <a:uLnTx/>
                <a:uFillTx/>
                <a:latin typeface="+mn-lt"/>
                <a:ea typeface="+mn-ea"/>
                <a:cs typeface="+mn-cs"/>
              </a:rPr>
              <a:t>| </a:t>
            </a:r>
            <a:r>
              <a:rPr kumimoji="0" lang="tr-TR" sz="2800" b="0" i="1" u="none" strike="noStrike" kern="1200" cap="none" spc="0" normalizeH="0" baseline="0" noProof="0" dirty="0">
                <a:ln>
                  <a:noFill/>
                </a:ln>
                <a:solidFill>
                  <a:schemeClr val="tx1"/>
                </a:solidFill>
                <a:effectLst/>
                <a:uLnTx/>
                <a:uFillTx/>
                <a:latin typeface="+mn-lt"/>
                <a:ea typeface="+mn-ea"/>
                <a:cs typeface="+mn-cs"/>
              </a:rPr>
              <a:t>X </a:t>
            </a:r>
            <a:r>
              <a:rPr kumimoji="0" lang="tr-TR" sz="2800" b="0" i="0" u="none" strike="noStrike" kern="1200" cap="none" spc="0" normalizeH="0" baseline="0" noProof="0" dirty="0">
                <a:ln>
                  <a:noFill/>
                </a:ln>
                <a:solidFill>
                  <a:schemeClr val="tx1"/>
                </a:solidFill>
                <a:effectLst/>
                <a:uLnTx/>
                <a:uFillTx/>
                <a:latin typeface="+mn-lt"/>
                <a:ea typeface="+mn-ea"/>
                <a:cs typeface="+mn-cs"/>
              </a:rPr>
              <a:t>) probability that somebody who buys </a:t>
            </a:r>
            <a:r>
              <a:rPr kumimoji="0" lang="tr-TR" sz="2800" b="0" i="1" u="none" strike="noStrike" kern="1200" cap="none" spc="0" normalizeH="0" baseline="0" noProof="0" dirty="0">
                <a:ln>
                  <a:noFill/>
                </a:ln>
                <a:solidFill>
                  <a:schemeClr val="tx1"/>
                </a:solidFill>
                <a:effectLst/>
                <a:uLnTx/>
                <a:uFillTx/>
                <a:latin typeface="+mn-lt"/>
                <a:ea typeface="+mn-ea"/>
                <a:cs typeface="+mn-cs"/>
              </a:rPr>
              <a:t>X</a:t>
            </a:r>
            <a:r>
              <a:rPr kumimoji="0" lang="tr-TR" sz="2800" b="0" i="0" u="none" strike="noStrike" kern="1200" cap="none" spc="0" normalizeH="0" baseline="0" noProof="0" dirty="0">
                <a:ln>
                  <a:noFill/>
                </a:ln>
                <a:solidFill>
                  <a:schemeClr val="tx1"/>
                </a:solidFill>
                <a:effectLst/>
                <a:uLnTx/>
                <a:uFillTx/>
                <a:latin typeface="+mn-lt"/>
                <a:ea typeface="+mn-ea"/>
                <a:cs typeface="+mn-cs"/>
              </a:rPr>
              <a:t> also buys </a:t>
            </a:r>
            <a:r>
              <a:rPr kumimoji="0" lang="tr-TR" sz="2800" b="0" i="1" u="none" strike="noStrike" kern="1200" cap="none" spc="0" normalizeH="0" baseline="0" noProof="0" dirty="0">
                <a:ln>
                  <a:noFill/>
                </a:ln>
                <a:solidFill>
                  <a:schemeClr val="tx1"/>
                </a:solidFill>
                <a:effectLst/>
                <a:uLnTx/>
                <a:uFillTx/>
                <a:latin typeface="+mn-lt"/>
                <a:ea typeface="+mn-ea"/>
                <a:cs typeface="+mn-cs"/>
              </a:rPr>
              <a:t>Y </a:t>
            </a:r>
            <a:r>
              <a:rPr kumimoji="0" lang="tr-TR" sz="2800" b="0" i="0" u="none" strike="noStrike" kern="1200" cap="none" spc="0" normalizeH="0" baseline="0" noProof="0" dirty="0">
                <a:ln>
                  <a:noFill/>
                </a:ln>
                <a:solidFill>
                  <a:schemeClr val="tx1"/>
                </a:solidFill>
                <a:effectLst/>
                <a:uLnTx/>
                <a:uFillTx/>
                <a:latin typeface="+mn-lt"/>
                <a:ea typeface="+mn-ea"/>
                <a:cs typeface="+mn-cs"/>
              </a:rPr>
              <a:t>where </a:t>
            </a:r>
            <a:r>
              <a:rPr kumimoji="0" lang="tr-TR" sz="2800" b="0" i="1" u="none" strike="noStrike" kern="1200" cap="none" spc="0" normalizeH="0" baseline="0" noProof="0" dirty="0">
                <a:ln>
                  <a:noFill/>
                </a:ln>
                <a:solidFill>
                  <a:schemeClr val="tx1"/>
                </a:solidFill>
                <a:effectLst/>
                <a:uLnTx/>
                <a:uFillTx/>
                <a:latin typeface="+mn-lt"/>
                <a:ea typeface="+mn-ea"/>
                <a:cs typeface="+mn-cs"/>
              </a:rPr>
              <a:t>X</a:t>
            </a:r>
            <a:r>
              <a:rPr kumimoji="0" lang="tr-TR" sz="2800" b="0" i="0" u="none" strike="noStrike" kern="1200" cap="none" spc="0" normalizeH="0" baseline="0" noProof="0" dirty="0">
                <a:ln>
                  <a:noFill/>
                </a:ln>
                <a:solidFill>
                  <a:schemeClr val="tx1"/>
                </a:solidFill>
                <a:effectLst/>
                <a:uLnTx/>
                <a:uFillTx/>
                <a:latin typeface="+mn-lt"/>
                <a:ea typeface="+mn-ea"/>
                <a:cs typeface="+mn-cs"/>
              </a:rPr>
              <a:t> and </a:t>
            </a:r>
            <a:r>
              <a:rPr kumimoji="0" lang="tr-TR" sz="2800" b="0" i="1" u="none" strike="noStrike" kern="1200" cap="none" spc="0" normalizeH="0" baseline="0" noProof="0" dirty="0">
                <a:ln>
                  <a:noFill/>
                </a:ln>
                <a:solidFill>
                  <a:schemeClr val="tx1"/>
                </a:solidFill>
                <a:effectLst/>
                <a:uLnTx/>
                <a:uFillTx/>
                <a:latin typeface="+mn-lt"/>
                <a:ea typeface="+mn-ea"/>
                <a:cs typeface="+mn-cs"/>
              </a:rPr>
              <a:t>Y</a:t>
            </a:r>
            <a:r>
              <a:rPr kumimoji="0" lang="tr-TR" sz="2800" b="0" i="0" u="none" strike="noStrike" kern="1200" cap="none" spc="0" normalizeH="0" baseline="0" noProof="0" dirty="0">
                <a:ln>
                  <a:noFill/>
                </a:ln>
                <a:solidFill>
                  <a:schemeClr val="tx1"/>
                </a:solidFill>
                <a:effectLst/>
                <a:uLnTx/>
                <a:uFillTx/>
                <a:latin typeface="+mn-lt"/>
                <a:ea typeface="+mn-ea"/>
                <a:cs typeface="+mn-cs"/>
              </a:rPr>
              <a:t> are products/services.</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	Example: </a:t>
            </a:r>
            <a:r>
              <a:rPr kumimoji="0" lang="tr-TR" sz="2800" b="0" i="1" u="none" strike="noStrike" kern="1200" cap="none" spc="0" normalizeH="0" baseline="0" noProof="0" dirty="0">
                <a:ln>
                  <a:noFill/>
                </a:ln>
                <a:solidFill>
                  <a:schemeClr val="tx1"/>
                </a:solidFill>
                <a:effectLst/>
                <a:uLnTx/>
                <a:uFillTx/>
                <a:latin typeface="+mn-lt"/>
                <a:ea typeface="+mn-ea"/>
                <a:cs typeface="+mn-cs"/>
              </a:rPr>
              <a:t>P </a:t>
            </a:r>
            <a:r>
              <a:rPr kumimoji="0" lang="tr-TR" sz="2800" b="0" i="0" u="none" strike="noStrike" kern="1200" cap="none" spc="0" normalizeH="0" baseline="0" noProof="0" dirty="0">
                <a:ln>
                  <a:noFill/>
                </a:ln>
                <a:solidFill>
                  <a:schemeClr val="tx1"/>
                </a:solidFill>
                <a:effectLst/>
                <a:uLnTx/>
                <a:uFillTx/>
                <a:latin typeface="+mn-lt"/>
                <a:ea typeface="+mn-ea"/>
                <a:cs typeface="+mn-cs"/>
              </a:rPr>
              <a:t>( chips | </a:t>
            </a:r>
            <a:r>
              <a:rPr kumimoji="0" lang="en-US" sz="2800" b="0" i="0" u="none" strike="noStrike" kern="1200" cap="none" spc="0" normalizeH="0" baseline="0" noProof="0" dirty="0">
                <a:ln>
                  <a:noFill/>
                </a:ln>
                <a:solidFill>
                  <a:schemeClr val="tx1"/>
                </a:solidFill>
                <a:effectLst/>
                <a:uLnTx/>
                <a:uFillTx/>
                <a:latin typeface="+mn-lt"/>
                <a:ea typeface="+mn-ea"/>
                <a:cs typeface="+mn-cs"/>
              </a:rPr>
              <a:t>cold drinks</a:t>
            </a:r>
            <a:r>
              <a:rPr kumimoji="0" lang="tr-TR" sz="2800" b="0" i="0" u="none" strike="noStrike" kern="1200" cap="none" spc="0" normalizeH="0" baseline="0" noProof="0" dirty="0">
                <a:ln>
                  <a:noFill/>
                </a:ln>
                <a:solidFill>
                  <a:schemeClr val="tx1"/>
                </a:solidFill>
                <a:effectLst/>
                <a:uLnTx/>
                <a:uFillTx/>
                <a:latin typeface="+mn-lt"/>
                <a:ea typeface="+mn-ea"/>
                <a:cs typeface="+mn-cs"/>
              </a:rPr>
              <a:t> ) = 0.7</a:t>
            </a:r>
          </a:p>
        </p:txBody>
      </p:sp>
      <p:sp>
        <p:nvSpPr>
          <p:cNvPr id="6" name="Text Box 4"/>
          <p:cNvSpPr txBox="1">
            <a:spLocks noChangeArrowheads="1"/>
          </p:cNvSpPr>
          <p:nvPr/>
        </p:nvSpPr>
        <p:spPr bwMode="auto">
          <a:xfrm>
            <a:off x="357188" y="3795542"/>
            <a:ext cx="4191000" cy="396875"/>
          </a:xfrm>
          <a:prstGeom prst="rect">
            <a:avLst/>
          </a:prstGeom>
          <a:noFill/>
          <a:ln w="12700">
            <a:noFill/>
            <a:miter lim="800000"/>
            <a:headEnd/>
            <a:tailEnd/>
          </a:ln>
        </p:spPr>
        <p:txBody>
          <a:bodyPr>
            <a:spAutoFit/>
          </a:bodyPr>
          <a:lstStyle/>
          <a:p>
            <a:pPr>
              <a:spcBef>
                <a:spcPct val="50000"/>
              </a:spcBef>
            </a:pPr>
            <a:r>
              <a:rPr lang="en-US" sz="2000" dirty="0">
                <a:solidFill>
                  <a:srgbClr val="0C6D9C"/>
                </a:solidFill>
              </a:rPr>
              <a:t>Market-Basket transactions</a:t>
            </a:r>
          </a:p>
        </p:txBody>
      </p:sp>
      <p:graphicFrame>
        <p:nvGraphicFramePr>
          <p:cNvPr id="7" name="Object 5"/>
          <p:cNvGraphicFramePr>
            <a:graphicFrameLocks noChangeAspect="1"/>
          </p:cNvGraphicFramePr>
          <p:nvPr/>
        </p:nvGraphicFramePr>
        <p:xfrm>
          <a:off x="279400" y="4125742"/>
          <a:ext cx="5130800" cy="2768600"/>
        </p:xfrm>
        <a:graphic>
          <a:graphicData uri="http://schemas.openxmlformats.org/presentationml/2006/ole">
            <mc:AlternateContent xmlns:mc="http://schemas.openxmlformats.org/markup-compatibility/2006">
              <mc:Choice xmlns:v="urn:schemas-microsoft-com:vml" Requires="v">
                <p:oleObj spid="_x0000_s1029" name="Document" r:id="rId3" imgW="4019156" imgH="2164867" progId="Word.Document.8">
                  <p:embed/>
                </p:oleObj>
              </mc:Choice>
              <mc:Fallback>
                <p:oleObj name="Document" r:id="rId3" imgW="4019156" imgH="2164867"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4125742"/>
                        <a:ext cx="5130800" cy="276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pic>
        <p:nvPicPr>
          <p:cNvPr id="8" name="Picture 9"/>
          <p:cNvPicPr>
            <a:picLocks noChangeAspect="1" noChangeArrowheads="1"/>
          </p:cNvPicPr>
          <p:nvPr/>
        </p:nvPicPr>
        <p:blipFill>
          <a:blip r:embed="rId2" cstate="print"/>
          <a:srcRect/>
          <a:stretch>
            <a:fillRect/>
          </a:stretch>
        </p:blipFill>
        <p:spPr>
          <a:xfrm>
            <a:off x="7243534" y="864595"/>
            <a:ext cx="4689475" cy="4464050"/>
          </a:xfrm>
          <a:prstGeom prst="rect">
            <a:avLst/>
          </a:prstGeom>
        </p:spPr>
      </p:pic>
      <p:sp>
        <p:nvSpPr>
          <p:cNvPr id="9" name="Rectangle 2"/>
          <p:cNvSpPr txBox="1">
            <a:spLocks noChangeArrowheads="1"/>
          </p:cNvSpPr>
          <p:nvPr/>
        </p:nvSpPr>
        <p:spPr>
          <a:xfrm>
            <a:off x="725222" y="173412"/>
            <a:ext cx="8229600" cy="13716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tr-TR" sz="4400" b="0" i="0" u="none" strike="noStrike" kern="1200" cap="none" spc="0" normalizeH="0" baseline="0" noProof="0">
                <a:ln>
                  <a:noFill/>
                </a:ln>
                <a:solidFill>
                  <a:schemeClr val="tx1"/>
                </a:solidFill>
                <a:effectLst/>
                <a:uLnTx/>
                <a:uFillTx/>
                <a:latin typeface="+mj-lt"/>
                <a:ea typeface="+mj-ea"/>
                <a:cs typeface="+mj-cs"/>
              </a:rPr>
              <a:t>Classification</a:t>
            </a:r>
          </a:p>
        </p:txBody>
      </p:sp>
      <p:sp>
        <p:nvSpPr>
          <p:cNvPr id="10" name="Rectangle 3"/>
          <p:cNvSpPr txBox="1">
            <a:spLocks noChangeArrowheads="1"/>
          </p:cNvSpPr>
          <p:nvPr/>
        </p:nvSpPr>
        <p:spPr>
          <a:xfrm>
            <a:off x="736335" y="1560887"/>
            <a:ext cx="3322637" cy="3168650"/>
          </a:xfrm>
          <a:prstGeom prst="rect">
            <a:avLst/>
          </a:prstGeom>
        </p:spPr>
        <p:txBody>
          <a:bodyPr vert="horz" lIns="91440" tIns="45720" rIns="91440" bIns="45720"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Example: Credit scoring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dirty="0">
                <a:ln>
                  <a:noFill/>
                </a:ln>
                <a:solidFill>
                  <a:schemeClr val="tx1"/>
                </a:solidFill>
                <a:effectLst/>
                <a:uLnTx/>
                <a:uFillTx/>
                <a:latin typeface="+mn-lt"/>
                <a:ea typeface="+mn-ea"/>
                <a:cs typeface="+mn-cs"/>
              </a:rPr>
              <a:t>Differentiating between </a:t>
            </a:r>
            <a:r>
              <a:rPr kumimoji="0" lang="tr-TR" sz="2800" b="0" i="0" u="none" strike="noStrike" kern="1200" cap="none" spc="0" normalizeH="0" baseline="0" noProof="0" dirty="0">
                <a:ln>
                  <a:noFill/>
                </a:ln>
                <a:solidFill>
                  <a:srgbClr val="FF33CC"/>
                </a:solidFill>
                <a:effectLst/>
                <a:uLnTx/>
                <a:uFillTx/>
                <a:latin typeface="+mn-lt"/>
                <a:ea typeface="+mn-ea"/>
                <a:cs typeface="+mn-cs"/>
              </a:rPr>
              <a:t>low-risk</a:t>
            </a:r>
            <a:r>
              <a:rPr kumimoji="0" lang="tr-TR" sz="2800" b="0" i="0" u="none" strike="noStrike" kern="1200" cap="none" spc="0" normalizeH="0" baseline="0" noProof="0" dirty="0">
                <a:ln>
                  <a:noFill/>
                </a:ln>
                <a:solidFill>
                  <a:schemeClr val="tx1"/>
                </a:solidFill>
                <a:effectLst/>
                <a:uLnTx/>
                <a:uFillTx/>
                <a:latin typeface="+mn-lt"/>
                <a:ea typeface="+mn-ea"/>
                <a:cs typeface="+mn-cs"/>
              </a:rPr>
              <a:t> and </a:t>
            </a:r>
            <a:r>
              <a:rPr kumimoji="0" lang="tr-TR" sz="2800" b="0" i="0" u="none" strike="noStrike" kern="1200" cap="none" spc="0" normalizeH="0" baseline="0" noProof="0" dirty="0">
                <a:ln>
                  <a:noFill/>
                </a:ln>
                <a:solidFill>
                  <a:srgbClr val="FF0000"/>
                </a:solidFill>
                <a:effectLst/>
                <a:uLnTx/>
                <a:uFillTx/>
                <a:latin typeface="+mn-lt"/>
                <a:ea typeface="+mn-ea"/>
                <a:cs typeface="+mn-cs"/>
              </a:rPr>
              <a:t>high-risk</a:t>
            </a:r>
            <a:r>
              <a:rPr kumimoji="0" lang="tr-TR" sz="2800" b="0" i="0" u="none" strike="noStrike" kern="1200" cap="none" spc="0" normalizeH="0" baseline="0" noProof="0" dirty="0">
                <a:ln>
                  <a:noFill/>
                </a:ln>
                <a:solidFill>
                  <a:schemeClr val="tx1"/>
                </a:solidFill>
                <a:effectLst/>
                <a:uLnTx/>
                <a:uFillTx/>
                <a:latin typeface="+mn-lt"/>
                <a:ea typeface="+mn-ea"/>
                <a:cs typeface="+mn-cs"/>
              </a:rPr>
              <a:t> customers from their </a:t>
            </a:r>
            <a:r>
              <a:rPr kumimoji="0" lang="tr-TR" sz="2800" b="0" i="1" u="none" strike="noStrike" kern="1200" cap="none" spc="0" normalizeH="0" baseline="0" noProof="0" dirty="0">
                <a:ln>
                  <a:noFill/>
                </a:ln>
                <a:solidFill>
                  <a:schemeClr val="tx1"/>
                </a:solidFill>
                <a:effectLst/>
                <a:uLnTx/>
                <a:uFillTx/>
                <a:latin typeface="+mn-lt"/>
                <a:ea typeface="+mn-ea"/>
                <a:cs typeface="+mn-cs"/>
              </a:rPr>
              <a:t>income</a:t>
            </a:r>
            <a:r>
              <a:rPr kumimoji="0" lang="tr-TR" sz="2800" b="0" i="0" u="none" strike="noStrike" kern="1200" cap="none" spc="0" normalizeH="0" baseline="0" noProof="0" dirty="0">
                <a:ln>
                  <a:noFill/>
                </a:ln>
                <a:solidFill>
                  <a:schemeClr val="tx1"/>
                </a:solidFill>
                <a:effectLst/>
                <a:uLnTx/>
                <a:uFillTx/>
                <a:latin typeface="+mn-lt"/>
                <a:ea typeface="+mn-ea"/>
                <a:cs typeface="+mn-cs"/>
              </a:rPr>
              <a:t> and </a:t>
            </a:r>
            <a:r>
              <a:rPr kumimoji="0" lang="tr-TR" sz="2800" b="0" i="1" u="none" strike="noStrike" kern="1200" cap="none" spc="0" normalizeH="0" baseline="0" noProof="0" dirty="0">
                <a:ln>
                  <a:noFill/>
                </a:ln>
                <a:solidFill>
                  <a:schemeClr val="tx1"/>
                </a:solidFill>
                <a:effectLst/>
                <a:uLnTx/>
                <a:uFillTx/>
                <a:latin typeface="+mn-lt"/>
                <a:ea typeface="+mn-ea"/>
                <a:cs typeface="+mn-cs"/>
              </a:rPr>
              <a:t>savings</a:t>
            </a:r>
          </a:p>
        </p:txBody>
      </p:sp>
      <p:sp>
        <p:nvSpPr>
          <p:cNvPr id="11" name="Rectangle 10"/>
          <p:cNvSpPr>
            <a:spLocks noChangeArrowheads="1"/>
          </p:cNvSpPr>
          <p:nvPr/>
        </p:nvSpPr>
        <p:spPr bwMode="auto">
          <a:xfrm>
            <a:off x="1239572" y="4874000"/>
            <a:ext cx="7777163" cy="792162"/>
          </a:xfrm>
          <a:prstGeom prst="rect">
            <a:avLst/>
          </a:prstGeom>
          <a:noFill/>
          <a:ln w="9525">
            <a:noFill/>
            <a:miter lim="800000"/>
            <a:headEnd/>
            <a:tailEnd/>
          </a:ln>
        </p:spPr>
        <p:txBody>
          <a:bodyPr/>
          <a:lstStyle/>
          <a:p>
            <a:pPr marL="342900" indent="-342900">
              <a:lnSpc>
                <a:spcPct val="90000"/>
              </a:lnSpc>
              <a:spcBef>
                <a:spcPct val="20000"/>
              </a:spcBef>
              <a:buClr>
                <a:schemeClr val="bg2"/>
              </a:buClr>
              <a:buSzPct val="75000"/>
              <a:buFont typeface="Wingdings" pitchFamily="2" charset="2"/>
              <a:buNone/>
            </a:pPr>
            <a:r>
              <a:rPr lang="tr-TR" sz="2400" dirty="0">
                <a:solidFill>
                  <a:srgbClr val="3333FF"/>
                </a:solidFill>
                <a:latin typeface="Lucida Bright" pitchFamily="18" charset="0"/>
              </a:rPr>
              <a:t>Discriminant:</a:t>
            </a:r>
            <a:r>
              <a:rPr lang="tr-TR" sz="2400" dirty="0">
                <a:latin typeface="Lucida Bright" pitchFamily="18" charset="0"/>
              </a:rPr>
              <a:t> IF </a:t>
            </a:r>
            <a:r>
              <a:rPr lang="tr-TR" sz="2400" i="1" dirty="0">
                <a:latin typeface="Lucida Bright" pitchFamily="18" charset="0"/>
              </a:rPr>
              <a:t>income</a:t>
            </a:r>
            <a:r>
              <a:rPr lang="tr-TR" sz="2400" dirty="0">
                <a:latin typeface="Lucida Bright" pitchFamily="18" charset="0"/>
              </a:rPr>
              <a:t> &gt; θ</a:t>
            </a:r>
            <a:r>
              <a:rPr lang="tr-TR" sz="2400" baseline="-25000" dirty="0">
                <a:latin typeface="Lucida Bright" pitchFamily="18" charset="0"/>
              </a:rPr>
              <a:t>1</a:t>
            </a:r>
            <a:r>
              <a:rPr lang="tr-TR" sz="2400" dirty="0">
                <a:latin typeface="Lucida Bright" pitchFamily="18" charset="0"/>
              </a:rPr>
              <a:t> AND </a:t>
            </a:r>
            <a:r>
              <a:rPr lang="tr-TR" sz="2400" i="1" dirty="0">
                <a:latin typeface="Lucida Bright" pitchFamily="18" charset="0"/>
              </a:rPr>
              <a:t>savings</a:t>
            </a:r>
            <a:r>
              <a:rPr lang="tr-TR" sz="2400" dirty="0">
                <a:latin typeface="Lucida Bright" pitchFamily="18" charset="0"/>
              </a:rPr>
              <a:t> &gt; θ</a:t>
            </a:r>
            <a:r>
              <a:rPr lang="tr-TR" sz="2400" baseline="-25000" dirty="0">
                <a:latin typeface="Lucida Bright" pitchFamily="18" charset="0"/>
              </a:rPr>
              <a:t>2</a:t>
            </a:r>
            <a:r>
              <a:rPr lang="tr-TR" sz="2400" dirty="0">
                <a:latin typeface="Lucida Bright" pitchFamily="18" charset="0"/>
              </a:rPr>
              <a:t> </a:t>
            </a:r>
          </a:p>
          <a:p>
            <a:pPr marL="342900" indent="-342900">
              <a:lnSpc>
                <a:spcPct val="90000"/>
              </a:lnSpc>
              <a:spcBef>
                <a:spcPct val="20000"/>
              </a:spcBef>
              <a:buClr>
                <a:schemeClr val="bg2"/>
              </a:buClr>
              <a:buSzPct val="75000"/>
              <a:buFont typeface="Wingdings" pitchFamily="2" charset="2"/>
              <a:buNone/>
            </a:pPr>
            <a:r>
              <a:rPr lang="tr-TR" sz="2400" dirty="0">
                <a:latin typeface="Lucida Bright" pitchFamily="18" charset="0"/>
              </a:rPr>
              <a:t>				THEN </a:t>
            </a:r>
            <a:r>
              <a:rPr lang="tr-TR" sz="2400" dirty="0">
                <a:solidFill>
                  <a:srgbClr val="FF33CC"/>
                </a:solidFill>
                <a:latin typeface="Lucida Bright" pitchFamily="18" charset="0"/>
              </a:rPr>
              <a:t>low-risk </a:t>
            </a:r>
            <a:r>
              <a:rPr lang="tr-TR" sz="2400" dirty="0">
                <a:latin typeface="Lucida Bright" pitchFamily="18" charset="0"/>
              </a:rPr>
              <a:t>ELSE </a:t>
            </a:r>
            <a:r>
              <a:rPr lang="tr-TR" sz="2400" dirty="0">
                <a:solidFill>
                  <a:srgbClr val="FF0000"/>
                </a:solidFill>
                <a:latin typeface="Lucida Bright" pitchFamily="18" charset="0"/>
              </a:rPr>
              <a:t>high-risk</a:t>
            </a:r>
            <a:r>
              <a:rPr lang="en-US" sz="2400" dirty="0">
                <a:solidFill>
                  <a:srgbClr val="FF0000"/>
                </a:solidFill>
                <a:latin typeface="Lucida Bright" pitchFamily="18" charset="0"/>
              </a:rPr>
              <a:t>`</a:t>
            </a:r>
            <a:endParaRPr lang="tr-TR" sz="2400" dirty="0">
              <a:solidFill>
                <a:srgbClr val="FF0000"/>
              </a:solidFill>
              <a:latin typeface="Lucida Bright" pitchFamily="18" charset="0"/>
            </a:endParaRPr>
          </a:p>
        </p:txBody>
      </p:sp>
      <p:cxnSp>
        <p:nvCxnSpPr>
          <p:cNvPr id="12" name="Straight Connector 11"/>
          <p:cNvCxnSpPr/>
          <p:nvPr/>
        </p:nvCxnSpPr>
        <p:spPr>
          <a:xfrm rot="10800000" flipV="1">
            <a:off x="1768210" y="5216900"/>
            <a:ext cx="928687" cy="785812"/>
          </a:xfrm>
          <a:prstGeom prst="line">
            <a:avLst/>
          </a:prstGeom>
        </p:spPr>
        <p:style>
          <a:lnRef idx="1">
            <a:schemeClr val="dk1"/>
          </a:lnRef>
          <a:fillRef idx="0">
            <a:schemeClr val="dk1"/>
          </a:fillRef>
          <a:effectRef idx="0">
            <a:schemeClr val="dk1"/>
          </a:effectRef>
          <a:fontRef idx="minor">
            <a:schemeClr val="tx1"/>
          </a:fontRef>
        </p:style>
      </p:cxnSp>
      <p:sp>
        <p:nvSpPr>
          <p:cNvPr id="13" name="TextBox 10"/>
          <p:cNvSpPr txBox="1">
            <a:spLocks noChangeArrowheads="1"/>
          </p:cNvSpPr>
          <p:nvPr/>
        </p:nvSpPr>
        <p:spPr bwMode="auto">
          <a:xfrm>
            <a:off x="1268147" y="6002712"/>
            <a:ext cx="922338" cy="400050"/>
          </a:xfrm>
          <a:prstGeom prst="rect">
            <a:avLst/>
          </a:prstGeom>
          <a:noFill/>
          <a:ln w="9525">
            <a:noFill/>
            <a:miter lim="800000"/>
            <a:headEnd/>
            <a:tailEnd/>
          </a:ln>
        </p:spPr>
        <p:txBody>
          <a:bodyPr wrap="none">
            <a:spAutoFit/>
          </a:bodyPr>
          <a:lstStyle/>
          <a:p>
            <a:r>
              <a:rPr lang="en-US" sz="2000"/>
              <a:t>Model</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A8EB6DF-CCF5-4EFA-BAE3-8B63452D16BB}"/>
                  </a:ext>
                </a:extLst>
              </p14:cNvPr>
              <p14:cNvContentPartPr/>
              <p14:nvPr/>
            </p14:nvContentPartPr>
            <p14:xfrm>
              <a:off x="1401840" y="1187640"/>
              <a:ext cx="10117800" cy="4286520"/>
            </p14:xfrm>
          </p:contentPart>
        </mc:Choice>
        <mc:Fallback xmlns="">
          <p:pic>
            <p:nvPicPr>
              <p:cNvPr id="2" name="Ink 1">
                <a:extLst>
                  <a:ext uri="{FF2B5EF4-FFF2-40B4-BE49-F238E27FC236}">
                    <a16:creationId xmlns:a16="http://schemas.microsoft.com/office/drawing/2014/main" id="{1A8EB6DF-CCF5-4EFA-BAE3-8B63452D16BB}"/>
                  </a:ext>
                </a:extLst>
              </p:cNvPr>
              <p:cNvPicPr/>
              <p:nvPr/>
            </p:nvPicPr>
            <p:blipFill>
              <a:blip r:embed="rId4"/>
              <a:stretch>
                <a:fillRect/>
              </a:stretch>
            </p:blipFill>
            <p:spPr>
              <a:xfrm>
                <a:off x="1392480" y="1178280"/>
                <a:ext cx="10136520" cy="4305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7AB145B-44ED-465E-B5A3-7D044714D414}"/>
              </a:ext>
            </a:extLst>
          </p:cNvPr>
          <p:cNvCxnSpPr/>
          <p:nvPr/>
        </p:nvCxnSpPr>
        <p:spPr>
          <a:xfrm flipV="1">
            <a:off x="236901" y="96606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3" name="Rectangle 2"/>
          <p:cNvSpPr txBox="1">
            <a:spLocks noChangeArrowheads="1"/>
          </p:cNvSpPr>
          <p:nvPr/>
        </p:nvSpPr>
        <p:spPr>
          <a:xfrm>
            <a:off x="457200" y="189178"/>
            <a:ext cx="8229600" cy="13716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tr-TR" sz="4400" b="0" i="0" u="none" strike="noStrike" kern="1200" cap="none" spc="0" normalizeH="0" baseline="0" noProof="0">
                <a:ln>
                  <a:noFill/>
                </a:ln>
                <a:solidFill>
                  <a:schemeClr val="tx1"/>
                </a:solidFill>
                <a:effectLst/>
                <a:uLnTx/>
                <a:uFillTx/>
                <a:latin typeface="+mj-lt"/>
                <a:ea typeface="+mj-ea"/>
                <a:cs typeface="+mj-cs"/>
              </a:rPr>
              <a:t>Classification: Applications</a:t>
            </a:r>
          </a:p>
        </p:txBody>
      </p:sp>
      <p:sp>
        <p:nvSpPr>
          <p:cNvPr id="5" name="Rectangle 3"/>
          <p:cNvSpPr txBox="1">
            <a:spLocks noChangeArrowheads="1"/>
          </p:cNvSpPr>
          <p:nvPr/>
        </p:nvSpPr>
        <p:spPr>
          <a:xfrm>
            <a:off x="457200" y="1192900"/>
            <a:ext cx="10058400" cy="38862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a:ln>
                  <a:noFill/>
                </a:ln>
                <a:effectLst/>
                <a:uLnTx/>
                <a:uFillTx/>
                <a:latin typeface="+mn-lt"/>
                <a:ea typeface="+mn-ea"/>
                <a:cs typeface="+mn-cs"/>
              </a:rPr>
              <a:t>Aka Pattern recognition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a:ln>
                  <a:noFill/>
                </a:ln>
                <a:effectLst/>
                <a:uLnTx/>
                <a:uFillTx/>
                <a:latin typeface="+mn-lt"/>
                <a:ea typeface="+mn-ea"/>
                <a:cs typeface="+mn-cs"/>
              </a:rPr>
              <a:t>Face recognition: Pose, lighting, occlusion (glasses, beard), make-up, hair style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a:ln>
                  <a:noFill/>
                </a:ln>
                <a:effectLst/>
                <a:uLnTx/>
                <a:uFillTx/>
                <a:latin typeface="+mn-lt"/>
                <a:ea typeface="+mn-ea"/>
                <a:cs typeface="+mn-cs"/>
              </a:rPr>
              <a:t>Character recognition: Different handwriting styles.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a:ln>
                  <a:noFill/>
                </a:ln>
                <a:effectLst/>
                <a:uLnTx/>
                <a:uFillTx/>
                <a:latin typeface="+mn-lt"/>
                <a:ea typeface="+mn-ea"/>
                <a:cs typeface="+mn-cs"/>
              </a:rPr>
              <a:t>Speech recognition: Temporal dependency.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a:ln>
                  <a:noFill/>
                </a:ln>
                <a:effectLst/>
                <a:uLnTx/>
                <a:uFillTx/>
                <a:latin typeface="+mn-lt"/>
                <a:ea typeface="+mn-ea"/>
                <a:cs typeface="+mn-cs"/>
              </a:rPr>
              <a:t>Use of a dictionary or the syntax of the language.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tr-TR" sz="2400" b="0" i="0" u="none" strike="noStrike" kern="1200" cap="none" spc="0" normalizeH="0" baseline="0" noProof="0">
                <a:ln>
                  <a:noFill/>
                </a:ln>
                <a:effectLst/>
                <a:uLnTx/>
                <a:uFillTx/>
                <a:latin typeface="+mn-lt"/>
                <a:ea typeface="+mn-ea"/>
                <a:cs typeface="+mn-cs"/>
              </a:rPr>
              <a:t>Sensor fusion: Combine multiple modalities; eg, visual (lip image) and acoustic for speech</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800" b="0" i="0" u="none" strike="noStrike" kern="1200" cap="none" spc="0" normalizeH="0" baseline="0" noProof="0">
                <a:ln>
                  <a:noFill/>
                </a:ln>
                <a:effectLst/>
                <a:uLnTx/>
                <a:uFillTx/>
                <a:latin typeface="+mn-lt"/>
                <a:ea typeface="+mn-ea"/>
                <a:cs typeface="+mn-cs"/>
              </a:rPr>
              <a:t>Medical diagnosis: From symptoms to illnesses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effectLst/>
                <a:uLnTx/>
                <a:uFillTx/>
                <a:latin typeface="+mn-lt"/>
                <a:ea typeface="+mn-ea"/>
                <a:cs typeface="+mn-cs"/>
              </a:rPr>
              <a:t>Web Advertizing: Predict if a user clicks on an ad on the Internet.</a:t>
            </a:r>
            <a:endParaRPr kumimoji="0" lang="tr-TR" sz="2800" b="0" i="0" u="none" strike="noStrike" kern="1200" cap="none" spc="0" normalizeH="0" baseline="0" noProof="0">
              <a:ln>
                <a:noFill/>
              </a:ln>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4591</TotalTime>
  <Words>1064</Words>
  <Application>Microsoft Office PowerPoint</Application>
  <PresentationFormat>Widescreen</PresentationFormat>
  <Paragraphs>163</Paragraphs>
  <Slides>26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Calibri Light</vt:lpstr>
      <vt:lpstr>Helvetica Neue</vt:lpstr>
      <vt:lpstr>Lucida Bright</vt:lpstr>
      <vt:lpstr>Source Sans Pro</vt:lpstr>
      <vt:lpstr>Verdana</vt:lpstr>
      <vt:lpstr>Wingdings</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Vijay Gaikwad</dc:creator>
  <cp:lastModifiedBy>Administrator</cp:lastModifiedBy>
  <cp:revision>55</cp:revision>
  <cp:lastPrinted>2020-11-03T09:51:28Z</cp:lastPrinted>
  <dcterms:created xsi:type="dcterms:W3CDTF">2020-01-14T08:29:05Z</dcterms:created>
  <dcterms:modified xsi:type="dcterms:W3CDTF">2021-11-26T05:28:48Z</dcterms:modified>
</cp:coreProperties>
</file>