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rts/chart1.xml" ContentType="application/vnd.openxmlformats-officedocument.drawingml.chart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charts/chart2.xml" ContentType="application/vnd.openxmlformats-officedocument.drawingml.chart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4" r:id="rId2"/>
    <p:sldId id="329" r:id="rId3"/>
    <p:sldId id="458" r:id="rId4"/>
    <p:sldId id="459" r:id="rId5"/>
    <p:sldId id="460" r:id="rId6"/>
    <p:sldId id="435" r:id="rId7"/>
    <p:sldId id="436" r:id="rId8"/>
    <p:sldId id="437" r:id="rId9"/>
    <p:sldId id="438" r:id="rId10"/>
    <p:sldId id="439" r:id="rId11"/>
    <p:sldId id="415" r:id="rId12"/>
    <p:sldId id="330" r:id="rId13"/>
    <p:sldId id="273" r:id="rId14"/>
    <p:sldId id="338" r:id="rId15"/>
    <p:sldId id="461" r:id="rId16"/>
    <p:sldId id="462" r:id="rId1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Vijay Gaikwad" initials="DVG" lastIdx="1" clrIdx="0">
    <p:extLst>
      <p:ext uri="{19B8F6BF-5375-455C-9EA6-DF929625EA0E}">
        <p15:presenceInfo xmlns:p15="http://schemas.microsoft.com/office/powerpoint/2012/main" userId="c44a69b4a375f1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54" autoAdjust="0"/>
  </p:normalViewPr>
  <p:slideViewPr>
    <p:cSldViewPr snapToGrid="0">
      <p:cViewPr varScale="1">
        <p:scale>
          <a:sx n="55" d="100"/>
          <a:sy n="55" d="100"/>
        </p:scale>
        <p:origin x="12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Y%20Department\Sem%20II\DS\Lung%20capacit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Y%20Department\Sem%20II\DS\Lung%20capacit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LungCap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Sheet2!$A$2:$A$8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5</c:v>
                </c:pt>
                <c:pt idx="5">
                  <c:v>11</c:v>
                </c:pt>
                <c:pt idx="6">
                  <c:v>8</c:v>
                </c:pt>
              </c:numCache>
            </c:numRef>
          </c:xVal>
          <c:yVal>
            <c:numRef>
              <c:f>Sheet2!$B$2:$B$8</c:f>
              <c:numCache>
                <c:formatCode>0.000</c:formatCode>
                <c:ptCount val="7"/>
                <c:pt idx="0">
                  <c:v>6.4749999999999996</c:v>
                </c:pt>
                <c:pt idx="1">
                  <c:v>10.125</c:v>
                </c:pt>
                <c:pt idx="2">
                  <c:v>9.5500000000000007</c:v>
                </c:pt>
                <c:pt idx="3">
                  <c:v>11.125</c:v>
                </c:pt>
                <c:pt idx="4">
                  <c:v>4.8</c:v>
                </c:pt>
                <c:pt idx="5">
                  <c:v>6.2249999999999996</c:v>
                </c:pt>
                <c:pt idx="6">
                  <c:v>4.95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CB-413E-B7AD-C04C8CEF0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76576"/>
        <c:axId val="43978112"/>
      </c:scatterChart>
      <c:valAx>
        <c:axId val="43976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3978112"/>
        <c:crosses val="autoZero"/>
        <c:crossBetween val="midCat"/>
      </c:valAx>
      <c:valAx>
        <c:axId val="43978112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439765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LungCap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Sheet2!$A$2:$A$8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5</c:v>
                </c:pt>
                <c:pt idx="5">
                  <c:v>11</c:v>
                </c:pt>
                <c:pt idx="6">
                  <c:v>8</c:v>
                </c:pt>
              </c:numCache>
            </c:numRef>
          </c:xVal>
          <c:yVal>
            <c:numRef>
              <c:f>Sheet2!$B$2:$B$8</c:f>
              <c:numCache>
                <c:formatCode>0.000</c:formatCode>
                <c:ptCount val="7"/>
                <c:pt idx="0">
                  <c:v>6.4749999999999996</c:v>
                </c:pt>
                <c:pt idx="1">
                  <c:v>10.125</c:v>
                </c:pt>
                <c:pt idx="2">
                  <c:v>9.5500000000000007</c:v>
                </c:pt>
                <c:pt idx="3">
                  <c:v>11.125</c:v>
                </c:pt>
                <c:pt idx="4">
                  <c:v>4.8</c:v>
                </c:pt>
                <c:pt idx="5">
                  <c:v>6.2249999999999996</c:v>
                </c:pt>
                <c:pt idx="6">
                  <c:v>4.95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16-459A-A3B0-C7D8E21A4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809792"/>
        <c:axId val="43832064"/>
      </c:scatterChart>
      <c:valAx>
        <c:axId val="43809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3832064"/>
        <c:crosses val="autoZero"/>
        <c:crossBetween val="midCat"/>
      </c:valAx>
      <c:valAx>
        <c:axId val="43832064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43809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11-26T05:22:56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22721 5184 0,'0'0'32,"0"0"-32,0 25 15,0-25-15,0 50 16,0-26-1,0 26-15,0-25 16,0 49 0,0-49-16,0 0 15,0 0 1,0-1-16,0 1 15,0-25-15,0 25 16,0-25 0</inkml:trace>
  <inkml:trace contextRef="#ctx0" brushRef="#br0" timeOffset="791.04">23093 5184 0,'0'0'31,"-25"0"-15,25 0-1,-24 0 1,24 0 0,0 0-1,0 25 1,0 0-1,0-25 1,0 0 0,24 0-16,-24 0 15,25 0 1,-25 0-1,0 0 1,0-25 0,0 25-1,0-25 1,0 25-16,0 0 15,-25 0 32</inkml:trace>
  <inkml:trace contextRef="#ctx0" brushRef="#br0" timeOffset="1571.08">23093 5507 0,'0'0'31,"0"0"0,0 0-31,0 24 16,0-24-1,0 25-15,0-25 16,0 0-16,0 0 31,25 0-31,-25 0 31,0 0-31,0 0 16,0-25 0,0 1-1,0 24 16,0 0-15,0 0 15</inkml:trace>
  <inkml:trace contextRef="#ctx0" brushRef="#br0" timeOffset="2719.15">23465 5135 0,'0'0'15,"0"0"1,0 0-16,0 24 16,0 1-1,0 25-15,0-25 16,0 24-1,0-24-15,0 25 16,0-26 0,-25 1-16,25 25 15,0-50 1,0 25-16,0-25 15,0 24 1,0 1 124,0-25-108,0 25 46</inkml:trace>
  <inkml:trace contextRef="#ctx0" brushRef="#br0" timeOffset="7007.4">23068 11137 0,'0'0'0,"0"0"32,25 0-17,-25 25-15,0 0 16,0 49-1,0-24-15,0 0 16,0-26 0,0 1-16,0 25 15,0-50 1,0 25-16,0-1 15,0-24 1</inkml:trace>
  <inkml:trace contextRef="#ctx0" brushRef="#br0" timeOffset="7734.44">23490 11137 0,'0'0'31,"0"0"-15,0 0 15,0 25-31,0-25 16,0 25-1,0-25 16,0 0-15,25 0 0,0-25-1,-25-25-15,0 50 16,0-24-1,0-1-15,0 0 16,0 25 0,0 0-1,0 0-15,-25 25 16,0-25-1,25 25-15,0-1 16,0 1 0,0-25-16,-25 25 15</inkml:trace>
  <inkml:trace contextRef="#ctx0" brushRef="#br0" timeOffset="8567.49">23540 11435 0,'0'0'47,"0"25"-47,0 0 31,0-1-31,0-24 16,0 25-1,0 0 1,0-25-16,0 0 31,24 0-31,1 0 16,-25 0-1,25-25-15,-25 25 16,0-25-16,0 1 31,0 24 0,0 0-15,0 0-16,-25 0 16,25 24-1,0-24 16</inkml:trace>
  <inkml:trace contextRef="#ctx0" brushRef="#br0" timeOffset="10045.57">23862 11261 0,'0'0'47,"0"0"-32,0 25 1,0 0-16,0 25 15,25-1 1,-25-24-16,0 25 16,0-1-1,0-24-15,0 0 16,0-25-16,25 25 15,-25-25 48,0-25-63,0 0 15,0-49 1,0 24-16,0 25 16,0-24-1,0-1-15,0 0 16,25 1-1,-25-26-15,0 26 16,24-1-16,1 25 16,-25 0-1,0 1-15,25-1 16,-25 25-1,25 0-15,0 0 16,-25 0 0,0 0-16,24 25 15,1-1-15,-25 1 16,0 50-1,25-26-15,0-24 16,-25 25 0,0-1-16,25-24 15,-1 0-15,-24-25 16,25 25-1,-25 0-15,25-25 32,0 0-32,-25 0 31,0-25-16,25 0-15,-1 0 16,-24-24 0,25-1-16,0 0 15,0 1 1,0-1-16,-1 0 15,26 1-15,-25 24 16,-25 0 0,25 0-16,-25 25 15,0 0 1,24 0-16,1 0 15,-25 0 17,0 0-32,0 25 15,0 0 1,0 25-16,0 24 15,0 0 1,0 1-16,0-1 16,0 1-16,25-26 15,-25 1 1,25 0-16,-25-50 15,0 49 1,0-49 0,0 0 46</inkml:trace>
  <inkml:trace contextRef="#ctx0" brushRef="#br0" timeOffset="25060.43">23093 11137 0,'0'0'141,"0"0"-110,0 25-31,0 0 16,0 0-1,0-25-15,0 49 16,0-49-16,0 25 15,0-25 1,0 25 0,0 0-1,0-25-15,0 25 16,0-25-1,0 24 1,0-24 0,0 25-1,0 0 16,0-25-31,0 25 16,0-25 31,0 25-16,0-25 31,0 24-30,0 1 14,0-25-14,0 25-32,0-25 15,0 25 16,0 0 1,0-25-1,0 24 16,0-24-16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5:26.8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0 943,'0'0,"0"25,0-25,0 49,24-24,1 25,0-1,0 1,0-25,-1-25,1 0,-25 24,0-24,25 0,-25-24,0-1,25-25,24 1,1-26,49-49,25-25,0-24,-25 49,50-25,-74 50,-1 49,-24 0,-1-24,-24 74,0-25,-25 25,0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5:41.2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0 276,'0'0,"0"0,0-25,0 25,0-25,0 25,25-24,50-1,24 25,0 0,75 0,-1 0,1 25,-25-25,-50 24,-25-24,-49 0,25 0,-50 0,25 0,-25 0,0 25,0-25</inkml:trace>
  <inkml:trace contextRef="#ctx0" brushRef="#br0" timeOffset="611">720 28,'0'-25,"0"25,0 0,24 0,26 0,-25 0,0 0,49 0,0 0,1 0,-1 25,-24 0,-25 0,24-25,-49 0,25 24,0-24,-25 0,0 25,-25-25,0 25,1 0,-26 24,0-24,1 25,-1-25,25 24,-24-24,24 0,-25 0,50 24,-49-49,49 50,-25-50,0 49,0-49,0 0,25 25,0-25,-24 0,24 25,-25-25,25 0,0 0,0 0,0 0,25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5:35.5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0 471,'0'25,"0"-25,0 25,0 0,0-25,0 0,24 0,-24 0,25 0,-25 0,50 0,-50 0,49-25,1 0,24-25,1-24,49 24,74-49,-24 50,0-26,-50 26,-25 49,-50-25,26 0,-75 25,25 0,-25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5:45.1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199 1910,'0'-25,"25"1,-25-51,24-49,-24 0,0-74,25-50,-25 0,0-25,0 74,0 75,0-25,0 100,0-1,0 25,0 25,0 0,0 0,0 0,0 25</inkml:trace>
  <inkml:trace contextRef="#ctx0" brushRef="#br0" timeOffset="975">0 1513,'0'0,"0"0,0 25,25 0,0 0,0 24,0-24,-1 25,-24-25,0-1,25-24,-25 25,0-25,0 25,25-25,-25 0,0 25,25-25,-25 25,0-25,25 24,-25 1,0 0,24-25,-24 25,0-25,0 25,0-1,25-24,-25 0,0 0,25-24,-25 24,0-25,25 25,0-50,-25 50,0-25,24-24,-24 49,25-50,-25 50,25-49,-25 24,25 0,-25 0,25 25,-25-25,0 1,0 24,0-25,0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5:48.3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248 1340,'0'0,"0"0,0 0,0-25,0 0,0-24,0-50,0-1,0-24,0-25,0 25,25-24,-25 48,25 26,-25 0,0-26,0 51,0 24,0 0,0 0,0 0,0 25,0 0,0 0</inkml:trace>
  <inkml:trace contextRef="#ctx0" brushRef="#br0" timeOffset="897">0 1042,'0'0,"0"0,0 25,25-25,-25 0,25 25,-25-25,25 25,-25 0,24-1,1 1,-25 0,25-25,-25 25,0-25,25 25,-25-1,0-24,0 25,25-25,-25 0,24 0,-24 0,0 0,0 25,25-25,-25 0,25 0,0 0,-25-25,25 0,-1-24,1-1,0 1,0 24,-25 0,25 0,-25 0,24 0,-24 25,0-24,25 24,-25-25,0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3:57.6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0,'0'0,"0"0,0 0,0 50,0-25,0 24,0-24,0 25,0-1,0-24,0 50,0-26,0 75,0-25,0-24,0 24,0 0,0-24,0-1,0 1,0-26,0 26,0-26,0 26,0-26,0 1,0 24,0 1,0-26,0 1,0-1,0 1,0 0,0 49,0 0,0 0,0-24,0 24,0-25,0 26,0-26,0 0,0 1,0 24,0-25,0 26,0-26,0 0,0-24,0-25,0 25,0-26,0 26,0 24,0 26,0-1,0 25,0-50,0 1,0-1,0-24,0-1,0 1,0-1,0-24,0 25,0 0,0-26,0 1,0 0,25 25,-25-26,0 1,0 25,0-50,0 49,0-49,0 25,0 0,0 0,0-25,0 25,0-1,0 1,0-25,0 25,0 0,0 0,0-25,0 24,0 1,0 0,0-25,0 25,0-25,0 25,0-25,0 24,0 1,0-25,0 25,0-25,0 25,0 0,0-25,0 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3:59.4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0 546,'49'0,"51"0,-1 0,25 0,25 0,-25 0,25 0,-1 0,-48 0,-1 0,0 0,0-24,-24 24,-1-25,25 25,-24-25,24 25,25 0,-50 0,50 0,0 0,-24 0,-1 0,-25 0,-24 0,24-25,75-24,74-1,50 0,0-24,25 24,24 26,-49-1,-50 25,1 0,-76 0,-24 0,-24 0,-26 0,-24 0,24 0,1 25,-26-25,1 0,-25 0,24 0,1 0,49-25,50 0,99 0,-50 25,26 0,-1-25,-50 25,-73-24,-26 24,0 0,-24 0,0 0,-1 0,1 0,-25 0,49-25,-24 25,-1 0,-24 0,25 0,-1 0,-24 0,0 0,0 0,0 0,-25 25,24-25,1 0,0 0,-25 0,25 0,-25 0,0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4:01.8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0 124,'0'0,"25"-25,0 25,-25 0,25-24,-25 24,25 0,-25 0,49 0,-24 0,0 0,0 0,-25 0,24 0,1 0,-25 49,0-24,25 0,-25 25,0-1,0-24,-25 25,0-26,1 1,-26-25,50 25,-50 0,50-25,-24 0,24 0,-25 0,25 0,0 0,25-25,-1 25,1-25,0 0,25-24,-26 49,1-50,-25 50,50-25,-50 1,25-1,-25 0,24 25,-24-25,0 0,25 0,-25 25,0-24,0-1,0 0,0 25,0-25,0 25,0 0,0 0,-25 50,25-25,-24 24,24 1,0-25,0 0,0-1,0 1,0 0,0-25,0 50,0-50,0 24,0 1,24 0,1-25,0 0,0 0,0 0,-25 0,24 0,-24 0,25 0,-25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9:54.6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 0,'0'0,"0"0,0 25,0-25,0 25,0 24,0 1,-25-1,25 75,0-24,0 24,-25 24,25-48,0-1,-24 0,24-25,0-24,0 0,0-1,0 1,0 0,0-1,0 1,0-1,0 26,0 24,0-49,0-1,0-24,-25 25,25-26,0 1,0-25,0 25,0-25,0 25</inkml:trace>
  <inkml:trace contextRef="#ctx0" brushRef="#br0" timeOffset="778">200 1191,'0'0,"0"0,0 24,0-24,0-24,0-26,25-25,0-49,0 50,0 24,-25 1,0 24,0 25,0-25,0 25,0 0,-25 25,25 0,0 0,-25 49,0-49,25 0,0 24,0-24,0 0,0 0,0-25,0 24,0 1,25 0,25 0,24-25,0 0,-24 0,0 0,-1 0,1-50,-25 25,24 1,-24-26,-25 50,0-25</inkml:trace>
  <inkml:trace contextRef="#ctx0" brushRef="#br0" timeOffset="1527">746 818,'-25'50,"0"0,25-1,0-49,-24 25,-1 0,25 0,0-1,0-24,0 0,25 0,-25 0,24 0,1-24,0 24,0-25,-25 25,25-50,-1 50,-24-25,25 1,0-1,0 0,-25 0,25 25,-1-25,-24 25,25 0,-25 0,25-24,-25 24</inkml:trace>
  <inkml:trace contextRef="#ctx0" brushRef="#br0" timeOffset="2275">771 794,'0'0,"0"0,0 0,25 24,-25 1,24 25,1-25,-25 24,25 26,0-51,-25 1,0 25,0-50,25 0,-25 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9:48.4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1094 0,'0'0,"0"0,0 24,0-24,0 25,0 0,0-25,0 25,0-25,0 25,0-1,0 1,0 0,0 25,0-1,0 1,0-25,0 24,24 26,-24-51,0 26,0-25,0 24,0 1,0 0,0-25,0 24,25 1,-25-25,0 24,0 26,0-51,0 1,0 0,0 25,0-26,0 1,0 0,0 0,0 0,0-25,0 24,0 1,0-25,0 25,0-25,0 25,0-25,0 25,0-1,0-24,0 25,0-25,0 25,0 0,0-25,0 25,0-25,0 24,0-24,0 25,0 0,0-25,0 25,0-25,0 25</inkml:trace>
  <inkml:trace contextRef="#ctx0" brushRef="#br0" timeOffset="1409">1242 1017,'25'0,"-25"0,25 0,0-25,-25 0,25 0,-1 0,-24-24,25 24,-25 0,0-24,0 24,0 0,0 0,0 25,0 0,-25-25,25 0,0 25,-24 0,-1 0,0 0,25 25,-25 0,0-25,25 50,0-50,0 25,0-25,0 24,0 1,0 0,0-25,0 50,25-50,0 24,0 1,24-25,-24 0,0 0,25 0,-50 0,24 0,1 0,-25 0,25 0,-25 0,0-25</inkml:trace>
  <inkml:trace contextRef="#ctx0" brushRef="#br0" timeOffset="2227">1565 769,'0'0,"0"-25,0 0,0 25,25 0,0-25,-25 25,24 0,-24 0,0 0,0 50,0-25,0 24,0 26,-24-26,-1 1,25-25,0-1,0-24,0 25,0-25,0 0,0-25,25 25,-1-24,26-1,-50 25,50-25,-50 25,24-25,1 25,-25-25,25 25,-25 0,0-24,0 24,0 24</inkml:trace>
  <inkml:trace contextRef="#ctx0" brushRef="#br0" timeOffset="3490">722 1562,'0'0,"0"25,0 0,0-25,0 25,0-25,0 24,0-24,0 25,0 0,0-25</inkml:trace>
  <inkml:trace contextRef="#ctx0" brushRef="#br0" timeOffset="4247">52 1860,'25'0,"-25"0,24-25,-24 25,0-25,25 1,-25 24,0-25,0 0,0 0,0 25,0-25,0 25,0-25,0 25,0-24,-25 24,1 0,24 0,-25 0,0 24,0-24,25 25,0-25,0 25,0 0,0-25,0 25,0-25,0 0,25 25,-25-1,25-24,0 0,-1 0,1 0,0 0,0 0,-25 0,25 0,-25 0,24-24,-24 24,25 0,-25-25,25 25,-25 0,0-25</inkml:trace>
  <inkml:trace contextRef="#ctx0" brushRef="#br0" timeOffset="5037">275 1637,'25'-25,"-25"25,25 0,-1 0,-24 25,0-25,0 24,0-24,0 50,0-50,0 0,0 0,25-25,-25 25,25-25,-25 25,25 0,0 0,-25 0,0 0,24 0,-24 50,0-50,0 25,0-25,0 25,0 0,0-1,-24 26,24-25,-25 24,0-49,0 25,0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6:27.9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323 893,'24'0,"26"0,0 0,-26-25,51 25,-50 0,24 0,1 0,-25 0,24 0,-24 0,25-25,-25 25,-1 0,1 0,0 0,0 0,0 0,-1 0,1-25,-25 25,50 0,-50 0,25 0,-25 0,49 0,-49 0,25 0,-25 0,50 0,-26 0,1 0,0 0,0 0,0 0,-1 0,1 0,25 0,-50 0,25 0,24 0,-24 0,0 0,24 0,-24 0,0 25,25-25,-25 0,24 0,1 0,-25 0,-1 0,26 0,-25 0,0 25,24-25,-24 0,0 0,0 0,-1 0,1 0,25 0,-50 0,25 0,24 0,-24 0,0 0,0 0,-1 0,1 0,25 0,-50 0,49 0,-24 25,0-25,0 0,-25 0,25 0,-1 0,-24 0,25 0,-25 0,25 0,0 25,0-25,-25 0,25 0,-1 0,1 0,-25 0,50 0,-50 0,25 0,24 0,-24 0,0 0,0 0,-1 0,1 0,-25 0,50 0,-50 0,25 0,-25 0,24 0,-24 0,25 0,0 0,-25 0,25 0,-25 0,25 0,-1 0,-24 0,25 0,-25 0,25 0,-25 0,25 0,0 0,-25 0,24 0,-24 0,50 0,-50 0,25 0,0 0,-1 0,-24 0,25 0,-25 0,25 0,0 0,0 0,-25 0,24 0,-24 0,25 0,0-25,-25 25,25 0,-25 0,25 0,-1 0,-24 0,25 0,-25 0,25 0,-25 0,0 0,25 0,0 0,-25 0,0 0,25 0,-25 0,0 0,24 0,1 0,0-25,-25 25,25 0,0 0,-25 0,24 0,-24 0,25 0,0 0,-25-25,0 25,0-25,0 25,0-24,0-1,0 25,0-25,0 25,0-25,0 0,0 1,0-1,0 0,0-25,0 26,0-1,0-25,0 1,0 24,0-25,0 25,0-24,0 24,0-25,0 1,0 49,0-25,0 0,0 0,0 0,0 25,0-24,0 24,0-25,0 25,-25 0,25 0,-25 0,25 0,-24 0,-1 0,-25 0,25 0,1 0,-26 0,0 0,25 0,-24 0,-26 0,-24 25,25-25,-1 0,1 0,0 0,-1 0,1 0,-25 0,-1 0,-24 0,25 0,25 0,-26 0,26 0,0 0,24 0,-24 0,-1 0,1 0,24 0,-24 0,24 0,1 0,-1 0,0 0,1 0,24 0,-50 0,26 0,-26 24,26-24,-1 0,1 0,-26 25,26-25,-1 25,25-25,-49 0,24 0,1 0,-1 0,0 0,-24 0,49 0,-24 0,24 0,-25 0,25 0,1 0,-1 0,0 0,0 0,-25 0,26 0,-1 0,0 0,0 0,-24 0,24 0,25 0,-50 0,50 0,-25 0,1 0,-1 0,0 0,25 0,-25 0,0 0,25 0,-24 0,24 0,-25 0,0 0,25 0,-25 0,25 0,0 0,0 25,0-25,0 25,0-1,0 1,0 25,25-1,-25-24,0 25,0 0,0-1,0 1,0-25,0 24,0-24,0-25,0 50,0-50,0 24,0-24,0 25,0 0,0-25,0 25,0-25,0 25,0-1,0-24,0 25,0-25,0 25,0-25,0 25,0 0,0-25,0 24,0-24,0 25,0-25,25 0,-25 0,49 0,-49-25,25 25,-25 0,25 0,0-24,-25 24,25-25,-25 25,24 0,-24 0,25 0,0 0,-25-25,25 25,-25 0,25 0,-1 0,1 0,-25 0,25 0,0 0,-25 0,25 0,-25 0,24 0,-24 0,25 0,0 0,-25 0,25 0,-25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9:45.8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129 199,'25'0,"-25"0,24 0,1 0,-25-25,25 0,-25 25,0-25,0 0,0 1,0-1,0 25,0-25,0 0,0 25,0 0,-25 0,0 0,1 0,24 0,-50 0,50 0,-25 0,0 25,1-25,24 25,0 0,-25-1,25-24,0 25,0-25,0 25,0 0,0-25,0 25,25-25,-1 49,-24-49,25 25,-25-25,50 0,-50 25,25-25,-25 0,24 0,1 0,-25 0,25 0,-25 0,25 0,-25 0,25 0,-1 0,-24 0,0 0,0-25,0 25,25 0</inkml:trace>
  <inkml:trace contextRef="#ctx0" brushRef="#br0" timeOffset="1025">402 124,'0'0,"0"25,0-25,0 25,0-25,0 49,0-24,24 0,-24 25,0-26,25-24,-25 50,0-50,0 25,0-25,0 25,0-1,0-24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30:00.4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571 17,'0'-25,"0"25,0 25,0 25,0 24,0 1,24 49,1 24,-25-24,25 25,-25-50,0-24,0-1,0-24,0-50,0 25</inkml:trace>
  <inkml:trace contextRef="#ctx0" brushRef="#br0" timeOffset="471">1240 116,'-25'25,"25"25,-49-25,24 24,25-24,-25 0,25 24,-25-24,25 25,0-25,0-1,0 1,0-25,0 25,0 0,0-25,0 0,0 0,25 0,0 0,0 0,24 0,1 0,0 0,-1 0,26-25,-26 25,-24-25,25 25,-1-25,-49 25,25 0,0 0,-25 0,0 0,0 25</inkml:trace>
  <inkml:trace contextRef="#ctx0" brushRef="#br0" timeOffset="1161">1215 92,'0'0,"0"0,0 24,0 1,25 0,0 25,0-1,-25 50,25 1,24 48,-24-24,0-49,0-1,-25-49,0 25,0-26,0 1</inkml:trace>
  <inkml:trace contextRef="#ctx0" brushRef="#br0" timeOffset="1762">0 1778,'50'0,"-1"-25,1 25,49-24,25-1,50-25,49 1,0-1,0-49,25 49,-49 1,-50 24,0-25,-75 25,0 25,1-24,-26 24,-24 0,0-25,0 25,0 0,-25 0,24 0,-24 0,25 0,-25 0,25 0,0 0,-25 0,0 0,25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30:04.2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151 0,'-50'49,"1"26,-1-26,50-24,0 25,0-50,0 25,0-25,0 24,25-24,24 0,1 0,0 0,-1 0,1 0,24 0,1 0,-1 0,-24 0,-25 0,24 25,-49 0,25 0,-25 49,0-24,0 24,-25 1,0-26,-24 1,24-25,-25-25,1 0,49 0,-50 0,25 0,1-25,24 0,0 0,0 25</inkml:trace>
  <inkml:trace contextRef="#ctx0" brushRef="#br0" timeOffset="759">697 223,'0'0,"0"25,0-25,0 25,0-25,0 24,0 1,0 0,0 25,49-1,-24 1,25 24,-1-74,-24 25,25 0,-50-25,24 0,1-25,-25 0,0 0,0-24,0-1,0 25,0-24,0-1,0 50,0-25,0 1,0 24,0-25,-25 25,1 0,24 0,0 25,0-25,0 24,24 1,1 0,0 25,49-26,-24 26,0-25,-1 24,1-24,-25-25,24 0,-49 0,25-25,0 1,-25-1,0-25,0 25,0 1,-25 24,25-25,0 0,-25 0,25 25,0-25,-24 25,24-24,0 24,0 0,0 0,0 0,24 49,1-24,0 0,0 49,0-24,-1-1,1 1,0 0,-25-50,0 24,0-24,0 0,-25-49,25 24,0-25,0 26,0-26,0 0,0 1,0-1,0 25,0-24,0 24,0 0,25 25,-25 0,25 0,-25 0,25 25,-1 25,1-26,0 1,-25 25,25-25,0-1,-25 1,0 0,0 0,0 0,0-25,0 24,0-24,0-24,0-26,0 50,0-25,0-24,-25 49,25-50,0 25,0 0,0 1,0-26,0 25,0 0,25 1,-25-1,0 0,24 25,1 0,0 0,-25 0,50 0,-26 0,1 25,25 0,-25 24,24 1,-24-1,0 1,0-50,-25 25,24 24,1-49,-25 50,0-50,0 25,0-25,0 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30:07.1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224 521,'0'0,"-25"0,-24 0,24 25,-25 0,25 0,1-1,-1 26,25-25,0 0,0-1,0 1,0-25,0 0,0 25,25-25,-1 0,-24 0,50 0,-25 0,0 0,-1 0,1 0,0 0,0 0,0 0,-25 0,24 0,-24 0,0 0,0-25,0 0,0 25,0-24,0 24,0 0,0-25,-24 25,-1-25,0 25,25 0,-25 0,0 0</inkml:trace>
  <inkml:trace contextRef="#ctx0" brushRef="#br0" timeOffset="729">447 199,'0'24,"0"1,0 0,0 0,0 25,25 24,-25 50,50 25,-26-25,26 25,-25-75,0 25,-25-74,24 0,1-25,-25 25,0-25,25 0,-25 0,25 0,0-25,-25 25,0-25,24 0,-24 25,0-25,0 1,0-1,0 0,0 25,-49-25,24 0,0 1,-49 24,49 0,0 0,-24 0,24 0,0-25,-25 25,26 0,-1-25,25 25,-25 0,25-25,-25 25,25-25,0 25,0-24,0 24,0-25,25 25,-25 0,50 0,-50 0,24 0,1-25,0 25,25 0,-26-25,1 0,25 25,-25-24,-1 24,-24 0,25 0,0 0,-25 0,25 0,-25-25,0 25,25 0</inkml:trace>
  <inkml:trace contextRef="#ctx0" brushRef="#br0" timeOffset="2660">1191 0,'0'0,"0"0,-24 25,24 25,0-26,-25 1,0 25,0-25,25 24,0-24,0 25,0-1,0 26,0-26,0 1,0-25,0 24,0 1,25-25,0 0,0-1,-1 1,26 0,-25-25,24 0,1 25,0-25,-26 0,1 0,0 0,0 0,-25 0,25 0,-25 25</inkml:trace>
  <inkml:trace contextRef="#ctx0" brushRef="#br0" timeOffset="3902">1489 149,'0'0,"0"25,0-25,0 25,0-1,0 26,25 0,-25-25,0-1,25 26,-25-50,24 50,-24-50,0 24,0-24,0 25,0 0</inkml:trace>
  <inkml:trace contextRef="#ctx0" brushRef="#br0" timeOffset="4424">1811 50,'0'0,"0"25,-24 24,24 1,-25-25,0 49,0-49,25 0,-25 0,25-1,0 1,0-25,0 0,0 0,0 0,25 0,0 0,0 0,0-25,24 1,-24-1,0 25,24-25,-24 0,0 25,0 0,0 0,0 0,-1 0,-24 0,25 0</inkml:trace>
  <inkml:trace contextRef="#ctx0" brushRef="#br0" timeOffset="5172">1811 50,'0'0,"0"0,0 25,25-1,0 26,25 0,-26 49,1-25,25-24,-25 0,-25-1,0-24,25 0,-25-25,0 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30:13.1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 1662,'0'0,"0"-25,25-24,0-1,24-24,-24-1,0 26,0-1,-25 25,24-24,-24 24,0 0,0 25,-24-25,-1 1,0 24,0 0,0 0,-24 0,49 0,-50 0,50 24,-49 1,49 0,0 0,-25 24,25-24,0 0,0 0,0 0,0-1,0 1,25 0,-1 25,26-50,-25 24,0 1,24-25,-24 0,0 0,0 0,-1 0,26 0,-50 0,25 0,0 0,-25 0,24-25,1 1,-25 24,0-25</inkml:trace>
  <inkml:trace contextRef="#ctx0" brushRef="#br0" timeOffset="955">399 844,'0'0,"0"0,24 0,1 0,0 0,0 0,49 25,1-1,-1 76,-24-51,-1 26,-24 24,0 0,0-49,-25-1,0 26,0-26,-25 1,0-1,25 1,-25 0,1-1,-1-24,0 0,25-25,-25 0,0 0,25 0</inkml:trace>
  <inkml:trace contextRef="#ctx0" brushRef="#br0" timeOffset="2138">944 1141,'25'0,"0"0,0-74,0 49,24-24,-24 24,-25 0,25 25,-25-25</inkml:trace>
  <inkml:trace contextRef="#ctx0" brushRef="#br0" timeOffset="3054">969 1265,'0'0,"25"0,-25 0,25 0,49 0,-24-24,-25-26,49 50,-49-50,24 26,-24 24,0 0,0 0,-25 0,25 0,-1 0,-24 0,0-25,25 25,-25 0</inkml:trace>
  <inkml:trace contextRef="#ctx0" brushRef="#br0" timeOffset="3805">1639 596,'0'-25,"0"25,0 0,0-25,49 25,-24 0,0 0,50 50,-26-1,1 1,24 49,-24 0,-25 1,-1-51,-24 1,25-1,-25-49,0 25,0-25,0 0,-25-25,1 1,24-51,-25 50,25-24,-25-1,25 25,0-24,0-1,0 1,0 24,0-25,0 0,0 26,0-1,0 0,25 25,0 0,-25-25,24 25,-24 0,25 0,0 0,0 25,24 0,1 74,0-49,-1 24,1 25,-50-49,25 0,-25-1,0-49,0 25,0-25,0-25,0-24,-25 24,0-25,25 1,-25-1,0 0,1 1,24 24,0-25,0 25,0 1,0-26,0 50,24-25,-24 25,25 0,-25 0,25 0,0 0,0 0,-1 25,1 49,25-49,-25 25,24 24,-49-49,0 0,0 0,25-25,-25 25</inkml:trace>
  <inkml:trace contextRef="#ctx0" brushRef="#br0" timeOffset="5618">2705 397,'25'0,"-25"0,50 0,-25 0,24 50,1 24,0 50,-1-49,-24 24,0-74,0 0,-25-1,0 1</inkml:trace>
  <inkml:trace contextRef="#ctx0" brushRef="#br0" timeOffset="6316">2581 0,'0'0,"0"0,0 0,0 25,0 0,0-25,0 0,0 25,0-25,25 0,0 0,-25 0,25 0,-25 0,0 0,0-25,0 0,0 25,0 0,0 0,0 0</inkml:trace>
  <inkml:trace contextRef="#ctx0" brushRef="#br0" timeOffset="7016">3276 397,'-25'-25,"25"1,0 24,0 24,0-24,0 0,25 0,0 25,24 0,1 49,0 1,-1 24,-24-49,0-1,0-24,-25 0,0 0,0-25,0 25,0-25,0 0,0-25,0 0,0 0,0 25,0-49,-25 24,25 0,0-25,0 1,0 24,0-25,0 1,0 24,0 0,0-25,0 50,0-24,0 24,25-25,-1 25,-24 0,25 0,-25 0,25 0,0 25,0 24,24 1,1 24,-25-24,0-1,-1 26,1-50,-25 0,0-25,0 24</inkml:trace>
  <inkml:trace contextRef="#ctx0" brushRef="#br0" timeOffset="8325">4020 596,'0'0,"0"0,0 0,0 0,25 0,-25 0,0 0,0 0,0-25,0 0,0 25,0 0,0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3:18.3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49,'0'0,"0"0,25 0,-25 25,24-25,-24 25,25 0,0-1,0-24,-25 0,25 25,-25 0,49-25,-49 0,25 0,0 0,0 0,-1 0,1 0,-25 0,25 0,-25 0,25 0,-25 0,0-25,0 25,25 0,-25-25,0 25,0-49,0 49,0-25,0 0,0 0,0 25,0-24,0 24,0 24,0 1,0 25,-25-1,25 1,-25 0,25 24,0-24,-25-1,25 26,-25-1,1 1,24-1,-25-24,0-26,25 1,-25-25,25 25,0 0,0-25,0-25,0 25,0-25,0 25</inkml:trace>
  <inkml:trace contextRef="#ctx0" brushRef="#br0" timeOffset="1299">595 223,'0'0,"0"0,25 0,49 0,-49 0,0 0,25 0,-50 0,24 0,-24 0</inkml:trace>
  <inkml:trace contextRef="#ctx0" brushRef="#br0" timeOffset="1919">595 520,'25'0,"-25"0,25 0,-25 0,25 0,-1 0,1 0,0 0,25 0,-26 0,1 0,0 0,0 0,0 0,-25 0,24 0</inkml:trace>
  <inkml:trace contextRef="#ctx0" brushRef="#br0" timeOffset="2749">1066 74,'0'0,"0"0,0 0,0 0,0 0,25 25,-25-25,50 25,-25-25,-1 0,1 0,25 0,-50 0,25 0,-25 0,24 0,1 0,-25 0,0 24,0 1,-25 0,25 0,-24 0,-1 24,25-49,0 50,-25-1,0-24,25 25,-25-1,1 1,24-25,0 0,0 0,0-25,0 24,0-24,-25 0,25 0</inkml:trace>
  <inkml:trace contextRef="#ctx0" brushRef="#br0" timeOffset="3951">1488 347,'0'0,"0"0,0 25,0-1,0-24,25 0,-25 0,25 0,-25 0,25 0,-25-24,0 24,0-25,0 25,0-25,0 0,0 25,0 0,-25 0,25 0,-25 0,25 0,-25 25,25-25,0 25,0-25,0 25,0-25,25 0,-25 0</inkml:trace>
  <inkml:trace contextRef="#ctx0" brushRef="#br0" timeOffset="5061">1935 124,'0'0,"0"0,-25 0,0 0,25 0,0 24,-25 1,25 0,0 0,0 0,0 24,0 1,0-25,0-1,0 26,0-50,0 25,0 24,0-49,0 25,0 0,0-25,25 0,0 0,-25 0,25 0,-25 0,24 0,1 0,-25 0,25 0,-25-25,25 25,-25-25,0 25,0-24,25-1,-25 25,0-25,24 25,-24-25,0 25,0-25,0 1,0 24,0-25,-24 25,24 0,-25 0,25 0,-25 0,25 0,-25 0,0 0,25 0,-24 0,24 0,-25 0</inkml:trace>
  <inkml:trace contextRef="#ctx0" brushRef="#br0" timeOffset="6771">2307 248,'0'0,"0"0,-25 0,0 0,0 24,25 1,-25 25,25-25,-24-1,24 1,0-25,0 25,0 0,0-25,0 25,0-25,0 0,24 0,1 0,-25 0,25 0,-25 0,25 0,-25 0,0 0,0 0,25 0,-25-25,0 0,24 25,-24 0,0-25,0 25,0 0,0-25,0 1,0 24,0-25,0 25,0-25,0 25,0-25,-24 25</inkml:trace>
  <inkml:trace contextRef="#ctx0" brushRef="#br0" timeOffset="8376">2480 124,'25'0,"-25"0,25 0,25 0,-26 0,26 0,0 0,-26 0,1 0,0 0,-25 0,0 0,0 24,0-24,0 50,-25-25,0 0,1 24,24-24,-25 25,0-26,0 26,0 24,1 1,24-1,0-24,0-25,0 24,0-49,0 0</inkml:trace>
  <inkml:trace contextRef="#ctx0" brushRef="#br0" timeOffset="9501">2505 471,'0'0,"25"0,0 0,0-25,-1 25,26 0,0 0,-26 0,1 0,25 0,-50 0,25 0,-25 0,24 0,-24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3:09.0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0 498,'25'0,"25"0,-25 0,24 0,1 0,-25 0,-1 0,1 0,25 0,-25 0,-1 0,1 0,0 0,0 0,0 0,-1 0,1 25,0-25,25 0,-26 0,-24 0,50 0,-50 0,25 0,0 0,0 0,-1 0,1 0,0 0,0 0,0 0,-1 0,1 0,25 0,-1 0,-24 0,0 0,25 0,24 0,-49 0,24 0,-24 0,50 0,-51 0,26-25,0 25,24 0,0-24,-24 24,25 0,-26 0,1 0,-1 0,1 0,0 0,-26 0,51 0,-26 0,1 0,0 0,-1 0,26 0,-26 0,1-25,-25 25,24 0,1 0,49 0,0 0,1 0,-26 0,50 0,-25 0,-24 0,-1 25,50-25,-50 24,-24-24,0 0,-1 0,1 0,-25 0,-1 0,26 0,-25 0,0 0,24 0,1 0,-25 0,24-24,1 24,-25 0,0 0,-1 0,-24 0,50-25,-50 25,25 0,49 0,-24 0,-1 0,26-25,-26 25,26 0,-26 0,1 0,0-25,-1 25,50-25,-24 25,-1-24,1 24,24 0,-25 0,26 0,48 0,-48 0,-1 0,-25 0,25 0,-49 0,0 0,-25 0,24 0,26 0,49 0,-25 0,-25 24,1 1,49-25,-50 25,0-25,26 25,-26-25,1 25,-26-25,1 24,-25-24,24 0,-24 0,25 0,-26 0,26 0,-25 0,0 0,24 0,-24 0,0 0,24 0,-24 0,0 0,25 0,-26 0,1 0,25 0,-25 0,-1 0,26-24,24 24,-24 0,0 0,24-25,-24 25,49-25,-49 25,24-25,-24 25,49 0,-25 0,25 0,25 0,-24 0,-26 0,0 0,1 0,24 25,-24-25,-1 0,0 0,-24 0,0 0,-1 0,-24 0,25 0,-26 25,1-25,25 0,74 0,49 25,-73-25,24 24,-50-24,-24 0,24 0,-24 0,24 0,25 0,-24 0,24 0,-25 0,-24 0,0 0,-26 0,26 0,-25 0,0 0,24 0,1 0,0 0,-1-24,1 24,24-25,1 25,-1 0,0 0,1 0,-1-25,-24 25,24-25,1 25,-26 0,1 0,24 0,26 0,-26 0,25 0,-24 0,-1 0,0 0,-24 0,0 0,24 0,-24 0,24 0,25 0,-49 25,-1-25,1 0,0 0,-1 0,-24 0,0 0,25 0,-26 0,100 0,50 0,0 0,-1 25,-24 0,-50-25,1 24,-1 1,-50-25,26 0,-26 25,26-25,-26 0,26 0,-1 0,25 0,-49 0,0 0,-1 0,-24 0,25 0,-26 0,1 0,0 0,-25 0,50 0,-50 0,49-25,-24 25,25 0,-1 0,1 0,49-25,-49 25,24-24,1-1,-1 25,0-25,1 25,24-25,-25 0,1 1,-1 24,-24-25,24 25,26 0,24 0,-50 0,0 25,1-1,-26 1,51-25,98 0,-74 0,50-25,-50 1,0 24,0-25,-25 25,0 0,-24-25,-1 25,0 0,1 0,-1 0,-24 0,0-25,-26 25,26 0,0 0,-26 0,26 0,0-25,-1 25,1 0,24-24,-24 24,49-25,-25 25,1-25,-1 25,1 0,24 0,0 0,50 0,-50 0,25 25,-25-25,25 25,-49-1,-26 1,1 0,74-25,-25 0,75 0,0 0,-50 0,24 0,1-25,-50 0,1 1,49-1,-25 0,-50 25,25 0,-24 0,24 0,0 0,-25 0,-24 0,24 0,-24 0,-25 0,0 0,24 0,-24 0,0 0,0 0,0 0,-1 0,76 0,-51 0,26 0,-26 0,1 0,-1 0,26 0,-1 0,1 25,-26-25,1 0,-25 0,49 0,-49 0,0 0,24 0,-24 0,0 0,25 0,-1 0,26 0,-26 0,26 0,-26 0,1 0,24 0,-49 0,0 0,24 0,-24 0,0-25,25 25,-1 0,1 0,-25 0,24 0,1 0,-50 0,49-25,-24 25,0 0,0 0,0 0,0 0,-1 0,26 0,0 0,-1 0,1-25,-1 25,1-24,0 24,-26 0,1 0,25 0,-25 0,-1 0,26 0,-25 0,0 0,24 0,-24 0,0 0,24-25,-24 25,0 0,25 0,-26-25,1 25,25 0,0 0,-1 0,1-25,-1 25,51 0,-26-25,-24 25,-1 0,1 0,-1 0,26 0,-50 0,-1 0,26 0,0 0,-26 0,1 0,25 0,-25 0,24 0,-24 0,25 0,-25 0,-1 0,1 0,-25 0,25 0,0 0,-25 0,25 0,-25 0,24 0,1 0,-25 0,25 0,-25 0,0 0,25 0,-25 25,25-25,-1 0,-24 0,0 25,25-25,-25 0,25 0,-25 25,0-25,0 25,0-25,0 0,0 0,-25 0,25 0,-25 0,1 0,24 0,-25 0,25 0,-25 0,25 0,0 0,-25 0,0 0,25 0,-24 0,24 0,-25 0,0 0,25 0,-25 0,25 0,-49 0,49 0,-25 0,25 0,-25 0,25 0,0 0,0 0,0-25,0 25,0-25,0 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4:28.5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25,'0'-25</inkml:trace>
  <inkml:trace contextRef="#ctx0" brushRef="#br0" timeOffset="18780">1265 918,'0'0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4:27.7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0 571,'0'0,"25"0,25-25,-25 25,-1-25,26 25,-50-25,25 25,0 0,-25-25,24 1,-24 24,0 0,0 24,-24 1,24-25,0 50,0-25,-25-1,25 1,0 0,0 0,0 24,0-49,0 50,0-25,0-25,0 25,0 0</inkml:trace>
  <inkml:trace contextRef="#ctx0" brushRef="#br0" timeOffset="1305">695 447,'0'-25,"0"25,0 0,-25 0,25 25,-25-1,1 51,-1-50,25 24,-25 1,25-25,0-1,0 1,0 0,0 0,25 0,0 0,24 24,-24-24,49 25,-24-26,-50-24,25 0,0 0,-25 0,24 0,-24-24,0 24,0-25,0 0,0 0,0-24,0 24,0 0,-24 0,-1 25,0-25,0 25,0 0,1 0,-1 0,25 0,0 0,-25 0,25 0,0 0,0 25,0-25</inkml:trace>
  <inkml:trace contextRef="#ctx0" brushRef="#br0" timeOffset="2120">1117 521,'0'0,"-25"-25,0 25,25 0,0 0,-25 0,25 50,0-25,0-1,0 26,0-25,0-25,0 25,0-1,25-24,0 0,-25 0,25 0,-25 0,24 0,-24 0,0 0,25 0,-25-49,25 49,-25-50,0 50,0-25,0 1,-25 24,25-25,-25 25,25 0,-24 0,24 0</inkml:trace>
  <inkml:trace contextRef="#ctx0" brushRef="#br0" timeOffset="2960">1241 347,'24'0,"1"0,0 0,25-24,-1-1,1 25,-25 0,0-25,-25 25,24 0,-24 0,0 0,0 0,0 50,-24-26,-1 26,25 0,-25 24,25-49,-25 0,25 49,0-74,0 25,0 0,0-1,0-24,0 25,0-25,0 25,0-25,0 0</inkml:trace>
  <inkml:trace contextRef="#ctx0" brushRef="#br0" timeOffset="4130">1786 496,'0'0,"0"0,0 0,25 0,0 0,0 0,24-25,-24 25,0-24,-25 24,25 0</inkml:trace>
  <inkml:trace contextRef="#ctx0" brushRef="#br0" timeOffset="4930">2258 124,'0'0,"0"0,0 25,0 0,0 0,-25 24,25-24,0-25,-25 25,25 0,0-25,0 24,0-24,25 0,-25 0,25 0,-25 0,49 0,-49 0,25 0,0-24,0 24,-25-25,24 25,1 0,0 0,-25 0,25 0,-25 0,25 0,-1 0,-24 0,25 0,-25 0,25 0,-25 0,25 0,0 0</inkml:trace>
  <inkml:trace contextRef="#ctx0" brushRef="#br0" timeOffset="5885">2307 149,'0'0,"0"25,0 0,0-1,25 51,0-1,-25-24,25 24,-25-49,24 25,-24-26,0 1,0-25,25 0,-25 25</inkml:trace>
  <inkml:trace contextRef="#ctx0" brushRef="#br0" timeOffset="6515">2803 347,'-24'0,"24"0,-25 0</inkml:trace>
  <inkml:trace contextRef="#ctx0" brushRef="#br0" timeOffset="7375">2927 0,'0'0,"0"0,0 25,-49 0,24 24,0 1,0-25,25 0,0-1,0 1,0-25,0 25,0-25,0 0,0 0,0 0,50 25,-25 0,0-25,24 24,1-24,-25 0,24 25,-24 0,0-25,0 0,-1 25,-24-25,0 25,0-1,25-24,-25 25,0-25,0 25,0-25,0 25,0 0,0 49,-25-49,1 0,-1-1,25 1,-25-25,25 25,-25-25,0 0,25 0,-24 0,24 0,-25 0,25-25,-25 0,25 1,0-1,0 0,0 0,0 0,0 1,0-1,0 25,0-50,0 25,25 1,-25-1,0 0,25 0,-1 0,-24 1,0-1,25 0,-25 0,25 0,-25 1,0 24,0-25,0 0,0 25,0-25,0 25,0 0,-25-25,25 25,-25 0,25 0,-49 0,49 0,-25 0,25 0,-25 0,0 0,25 0,0 0</inkml:trace>
  <inkml:trace contextRef="#ctx0" brushRef="#br0" timeOffset="9040">2704 397,'0'0,"0"0,0 0,0 0,0 0,0 25,0-25,0 25,0-25,0 0,0 0,25 0,0 0,-25 0,25 0,-25 0,0 0,0 0,0 0,-25 0,0 0,25 0,0 0,0 0,0-25,0 25,0-25,0 25,25 0,-25 0,25 0,-25 0,0 0,0 0,0 25,0-25,0 25,0-25,0 0,-25 0,0 0,25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4:08.5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3549,'0'0,"0"0,0-25,0 25,0-24,0 24,0-50,0-24,0-1,13 26,-13-26,13 1,-13 24,0-24,0 24,0 1,0-1,0 0,0 1,0-27,0 27,0-1,0 25,0-49,0 49,0-25,0 26,0-26,0 25,13 0,-13-24,0 24,0 0,0-24,0-26,0 26,0 24,0-25,0 1,0 24,0 0,0-25,0 26,0-1,0-25,0 25,0 0,0-24,0-1,0 25,0 1,0-26,0 0,0 26,0-26,0 0,0 26,0-26,0 25,0-24,0 49,0-25,0-25,0 50,0-49,0 24,0 0,0-26,0 27,0-1,0 0,0 0,0 0,0 25,0-24,0 24,0-25,0 0,0 25,0-25,0 25,0-49,0 49,0-25,0-25,0 25,0 0,0 1,0-1,0 0,0 0,0 0,0 25,0-24,0 24,0-25,0 0,0 25,-13-25,13 25,0-25,0 25,0-24,-13-1,13 25,0-25,0 25,0-25,0 25,0-25,0 1,0 24,0-25,0 25,0-25,0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6:37.1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0 173,'25'-25,"0"25,49-24,-24 24,0-25,49 0,50 25,-25-25,49 0,51 25,-1-24,0 24,0 0,25 0,-24 0,-51 0,50 0,-74 0,25 24,0-24,-26 25,26-25,0 25,-1-25,-24 25,25 0,-25 24,24-24,1 25,-25-1,-25 26,-25-1,25 0,0 1,-50-50,26 49,-51-24,1-50,-25 0,74 0,50 0,-25 0,49 0,26 49,-50 26,-1 24,-24 0,0 0,-74-24,24 24,-24-25,-25-24,25 49,-26-49,-24 24,25-24,0 24,0-24,-25 0,49 24,-24 0,0 1,-25-26,25 26,0-26,-25 26,0-50,0-1,0 26,0 0,0-26,0 1,0 25,0-25,0-1,0 26,-25 0,25-25,0-1,-25 1,0 0,0 0,1 24,-1-24,0 0,0 0,-24 24,24-49,0 50,-25-25,25 0,-24-1,-1 1,1 25,-1-25,0 24,1-24,-1 25,25-26,-24 1,-1 0,25 25,-24-26,24-24,-25 25,26 0,-1 0,-25-25,25 25,-24-1,24-24,0 0,0 25,1-25,-1 0,25 0,-25 0,25 25,0-25,-25 0,0 0,25 0,-25 0,1 0,-1 0,-50 0,1 0,0 0,-26-25,26 25,0 0,-1 0,-24 0,25 0,-26 0,-24 0,25 0,0 0,24 0,-49 0,50 0,0 25,-1-25,26 25,-26 0,26-25,-26 0,26 25,-1-1,0 1,1-25,24 0,0 0,-25 25,26-25,-1 25,0-25,0 0,25 0,-99-25,-50 0,-24 0,49 1,-25-1,0 25,50-25,-50 25,50 0,-1 0,26 0,0 0,-1 0,1 0,-25 0,49 0,0 0,1 0,-1 0,1 0,24 0,0 0,-25 25,25-25,1 0,-26 0,50 0,-25 0,0 0,1 0,-1 0,25 0,-25 0,0 0,0 0,1 0,-1 0,0 0,25 0,-50 0,50 0,-49 0,49 0,-25 0,0 0,0 0,1 0,24 25,-50-25,25 24,0-24,-24 0,24 25,0 0,0-25,1 25,-1-25,0 25,25-25,-25 0,25 0,-25 0,25 0,-24 0,-1 0,25 0,-25 0,25 0,-25 0,25 0,0 0,0 24,0-24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4:11.4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1439,'0'0,"0"0,0-25,0 0,0 0,0 0,0 1,0 24,0-50,0 25,0 25,0-49,0 24,0-25,0 1,0-26,0 26,0-1,0 0,0 1,0-1,0 25,0-24,0 24,0-25,0 1,0 24,0-25,0 1,0 24,0 0,0-25,0 50,0-24,0-26,0 25,0 0,0-24,0 24,0 0,0 25,0-25,0 25,0-24,0-1,0 25,0-25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4:13.6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128 3323,'0'0,"-25"-74,25 24,-25-24,25 0,0-26,0 1,0 0,0-25,0 0,0 25,0-50,0 50,0-1,0 1,0 25,0-1,0 26,0-26,0 26,0-1,0-24,0-1,0 26,0-1,0 25,0-24,0 24,0 0,0 0,0 0,0 1,0-1,0 0,0 0,0 0,0 1,0-1,0 0,0 0,0-24,0-1,0 0,0 1,0-1,0 1,0 24,0 0,-25 0,25 0,0 0,0 25,0-49,0 49,0-25,0 25,0-25,-24 0,24 25,0-24,0 24,0-25,0 25,0-50,0 50,-25-49,25 49,0-25,0 0,0 0,0 25,0 0,0-25,0 25,0-24,0 24,0-25,0 0,0 25,0-25,0 25,0-25,0 1,0 24,0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4:15.9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108 1686,'0'0,"0"0,0-24,0-1,24 25,-24-50,0 0,0 1,0-1,0-24,0-1,0 1,0 0,0-1,0 26,-24 24,24-25,-25-24,25 24,0 1,0-1,-25-24,25 49,0 0,0 0,-25-25,25 50,0-49,0 49,0-50,0 50,0-25,0 1,0-1,-25 25,25-25,0 25,0-25,0 25,0-25,0 1,0-1,0 25,0-25,0 0,0 25,0-25,0 25,0-24,0 24,0-25,0 0,0 25,0-25,0 25,25-25,-25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4:18.1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227 0,'0'25,"0"25,0 24,0 75,-25-50,25 0,-25-24,25 49,0-50,0 1,0-1,0 25,0 0,-25 50,25-25,0 0,-25-49,25-1,-24 0,24-24,0 0,0 24,-25 1,25-26,-25 1,25-1,0 26,0-1,0 1,-25 24,25 0,0 50,-25-50,25 0,0 50,0-50,0 1,0-26,0 25,0 0,0-49,0 24,0-24,0 24,25-24,-25 24,25-49,-25 25,0 0,0-26,0-24,25 50,-25-50,0 25,0 0,0-1,0-24,25 50,-25-25,24-25,-24 49,0-49,0 25,0 0,0 0,0-25,0 25,25-25,-25 0,0 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4:20.2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 0,'0'0,"24"0,-24 25,0 0,0 0,0 49,0 0,0 26,0 48,0-24,-24 50,24 0,-25-25,25-25,0 0,-25-25,25-25,0 1,0-26,0 1,0 24,0-49,0 0,0 0,0-25,0 24,0 1,-25-25,25 25,0-25,0 25,0 0,0-25,0 25,0-25,0 24,0-24,0 25,0 0,0-25,0 25,0-25,0 25,0-1,0-24,0 25,0-25,0 25,0-25,0 25,0 0,0-25,0 24,0 1,0 0,0-25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4:22.5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0,'0'0,"0"0,0 0,0 25,0-1,0 26,0 0,0-1,0 26,0 24,0 25,0 0,0 50,0-26,0 26,0-50,0-25,0 50,0-50,0 1,0 24,0-50,0 0,0 1,0-26,0 26,0-1,-24-24,24 24,0 1,0-51,0 1,0 25,0-25,0-1,0 1,0 0,0 0,0 0,0-25,0 49,0-49,0 25,0 25,0-25,0-1,0 26,0-25,0 0,0 24,0-49,0 25,0 0,0 0,0-1,0-24,0 25,0 0,0-25,0 25,0-25,0 0,0 0,0-25,0 0,0 25,0-25,0 25,0-24,0 24,0-25,0 0,0 25,0-25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4:40.0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0 298,'0'0,"0"0,0 0,24 0,-24 0,50-25,-25 0,24 1,1 24,-50 0,25-25,0 25,-1 0,-24 0,25 0</inkml:trace>
  <inkml:trace contextRef="#ctx0" brushRef="#br0" timeOffset="730">148 497,'0'0,"0"0,0 0,50 0,-50-25,25 0,-25 25,25-25,-1 25,-24 0,25-25,-25 25,0 0,25 0,-25 0,25 0,0 0,-25 0,0 0,0 0,0 0</inkml:trace>
  <inkml:trace contextRef="#ctx0" brushRef="#br0" timeOffset="6255">570 50,'0'0,"0"0,0-25,25 25,-25-25,25 25,-25 0,24 0,1 0,-25 0,0 0,25 0,-25 25,25 0,-25 25,25-50,-25 24,0 26,0-25,0 0,0 24,0-49,0 25,0 0,0 0,-25-25,25 0,0-25,25 25,-25 0,25-25,-1 25,1 0,0 0,-25 0,25 0,0 0,-25 0,24 0,-24-25,0 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4:47.7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 1,'-25'0,"0"0,25 0,-50 0,50 0,-24 25,-1 0,0 0,25 0,0-1,0 26,0-50,0 25,0-25,0 25,0-25,0 24,50-24,-26 25,26 0,24 0,-49 0,25-1,-1-24,-49 0,25 25,0-25,0 25,-25-25,0 25,0 0,0 0,0-1,0-24,0 50,0-50,0 0,-50 25,50-25,-25 0,25 0,-24 0,-1 0,25 0,0-25,0 0,0 0,0 1,0-1,0-50,0 26,0-1,0 25,0-24,0 24,0 0,0 25,0-25,0 25,0-25,0 25,0 0,0-24,0-1,-25 25,25 0,0 0,-25 0,25 0,-25-25,1 25,24 0,-25 0,25 0,-25 0,25 0,-25 0</inkml:trace>
  <inkml:trace contextRef="#ctx0" brushRef="#br0" timeOffset="1085">496 125,'0'0,"0"0,0 0,-25 0,25 0,-25 0,25 0,0 25,-24-25,24 25,0-25,0 25,0-25,0 25,0-1,24 26,1-25,25 0,-25-25,-1 24,-24-24,25 0,0 0,-25 0,0 0,0-24,0-1,0 0,0 0,0 25,0-25,0 1,0 24,0 0,-25 0,25-25,-25 25,25 0,-24 0,-1 0,25 0,-25 0</inkml:trace>
  <inkml:trace contextRef="#ctx0" brushRef="#br0" timeOffset="2090">670 51,'25'0,"-25"0,24 0,-24 0,25 0,0-25,-25 25,25 0,-25 0,0-25,25 25,-25 0,24 0,-24 0,0 0,0 0,0 25,0 0,0 0,0 24,0-24,0 25,0 24,0-49,0 0,0 24,0-24,0 0,0 0,0-25,0 25,0-25,0 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5:34.5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918 844</inkml:trace>
  <inkml:trace contextRef="#ctx0" brushRef="#br0" timeOffset="4699">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5:33.5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893 1042,'0'0,"25"0,-25 0,24 25,1 25,25-1,-25 26</inkml:trace>
  <inkml:trace contextRef="#ctx0" brushRef="#br0" timeOffset="540">1116 993,'0'0,"0"0,0 24,0 1,25 0,-25 0,49 24,-49 1,25 0,25-26,-50 26,0-50,25 25,-25-25</inkml:trace>
  <inkml:trace contextRef="#ctx0" brushRef="#br0" timeOffset="4837">0 248,'25'0,"-1"0,1 0,-25 0,50-24,-50 24,49-50,-49 50,25-25,0 25,-25-25,25 25,-25 0,0 25,0-25,0 50,-25-50,25 25,0 24,-25-24,0 25,25-1,0-24,0 0,0 24,0-49,0 25,0 0</inkml:trace>
  <inkml:trace contextRef="#ctx0" brushRef="#br0" timeOffset="6189">719 100,'0'-25,"0"25,0 0,-25 49,0-24,25 0,-24 25,24-50,0 24,0 1,0 0,0-25,0 25,0 0,0-1,49 1,-24 0,0-25,0 0,-25 0,24 0,1 0,-25 0,25 0,-25-25,0 0,0 25,0 0,0-24,0 24,0-25,0 25,0 0,0 0,-25 0,0 0,1 0,24 0,-25 0,0 0,25 0,-25 0,25 0,0 0,-25 25</inkml:trace>
  <inkml:trace contextRef="#ctx0" brushRef="#br0" timeOffset="7059">967 149,'0'-25,"0"25,-25 0,25 0,0 0,-24 50,-1-25,25 0,0 24,0-49,0 25,0-25,0 25,0 0,0-25,0 0,49 0,-24 0,0 0,25 0,-50 0,24-25,-24 25,25-25,0 25,-25-25,0 0,0 25,0-24,0 24,-25 0,25-25,-25 25,25 0,-24 0,24-25,-25 25</inkml:trace>
  <inkml:trace contextRef="#ctx0" brushRef="#br0" timeOffset="7844">1141 124,'0'-24,"25"24,-25 0,0-25,24 25,-24-25,25 25,0-25,25 0,-50 25,24 0,-24 0,25 0,-25 0,0 0,0 0,0 25,0 0,0-25,0 25,0-25,-25 49,25-24,-24 0,24 49,0-49,-25 0,25 25,0-50,0 24,0-24</inkml:trace>
  <inkml:trace contextRef="#ctx0" brushRef="#br0" timeOffset="8909">918 844,'0'-25,"0"25,0-25,49 0,-24 25,25-25,-26 1,1-1,25 0,-25 0,-1 25,-24 0,25 0,0 0,-25-25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6:40.8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125 0,'0'0,"0"0,0 25,0 25,0-25,0 24,-25-24,1 0,24 24,0-49,-25 25,0 0,25-25,0 25,-25-25,25 0,0 0,0 0,0 0,0 0,0 0,0-25,25 25,0 0,-25 0,25 0,-25 0,24 0,1 0,-25 0,25 0,-25 0,25 0,-25 0,0 0,25 0,0 25,-25-25,0 0,24 0,-24 25,0-25,0 24,25-24,-25 0,0 25,25-25,-25 25,0-25,0 25,0 0,25-25,-25 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5:43.8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0 521,'0'0,"0"0,24 0,1-25,25 25,-25-25,24 25,1-25,-50 25,25 0,-25 0</inkml:trace>
  <inkml:trace contextRef="#ctx0" brushRef="#br0" timeOffset="480">124 744,'0'0,"0"0,24 0,-24 0,0 0,25 0,0-25,-25 25,25 0,-25 0,25 0,-1-25,1 25,-25 0,25 0,0 0,-25 0,25 0</inkml:trace>
  <inkml:trace contextRef="#ctx0" brushRef="#br0" timeOffset="5970">768 471,'25'0,"-25"0,25 0,-25-25,50 0,-25 25,-1 0,1-24,0 24,0 0,-25 0,25 0</inkml:trace>
  <inkml:trace contextRef="#ctx0" brushRef="#br0" timeOffset="6385">1190 198,'25'0,"-25"0,25 0,0 25,-1 24,-24-49,25 25,0-25,-25 0,0 25,25-25,-25 0,0 0,25 0,-1-25,-24-49,0 49,25-25,-25-24,25 49,-25 0,0 1,0 24</inkml:trace>
  <inkml:trace contextRef="#ctx0" brushRef="#br0" timeOffset="7055">1661 198,'0'0,"0"0,25 0,0-25,-25 25,0-25,25 1,-25-26,0 50,0-25,0 25,0-25,0 1,0 24,0 0,0 0,-25 0,0 0,25 0,-25 0,25 0,0 24,-24 1,-1 0,25 0,0 0,0-1,0 1,0 0,0-25,0 25,0 0,0-1,0-24,0 25,25-25,-1 25,-24 0,25-25,25 25,-25-25,24 25,-49-25,25 0,0 0,0 0,-25 0,25 0,-25 0,24 0,-24 0,0 0,25 0,-25 0,0 24,0-24,-25 25,25 0</inkml:trace>
  <inkml:trace contextRef="#ctx0" brushRef="#br0" timeOffset="20846">893 793,'0'0,"0"0,24 0,1 0,0 0,25 0,-1 0,26 0,24 25,0-25,0 0,25 0,-49 0,-1 0,0 0,-24 0,0 0,-1 0,1 0,-25 0,0 0,-1 0,1 0,-25 0,25 0,-25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5:35.1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0 128,'0'-25,"25"25,-1 0,-24 0,25 0,-25 0,25 25,0-25,-25 25,0 0,0 0,0-1,0-24,0 50,0-50,0 25,-25-25,25 25,0-1,-25-24,25 25,0-25,0 0,0 0,25 0,0 0,0 0,-25 0,24 0,1 0,-25 0,25 0,-25 0</inkml:trace>
  <inkml:trace contextRef="#ctx0" brushRef="#br0" timeOffset="1135">471 4,'-25'0,"0"0,-24 0,24 0,0 0,0 0,1 0,-1 25,25-25,0 0,0 0,0 25,25-25,-25 0,0 25,0-1,24-24,-24 25,0 0,0 0,25 0,-25-25,0 24,0 1,0-25,0 25,0-25,0 25,25-25,-25 0,0 0,0 0,25 0,-25-25,0 25,0-25,25 25,-25-25,0 25,0 0,24 0,-24 0,25 0,0 0,0 0,-25 0,25 25,-1-25,-24 25,0-25,25 25,-25 0,0-25,0 24,0-24,0 25,-25 0,25 0,-24-25,24 25,-50-1,50-24,-50 25,50-25,-24 0,24 0,-25 0,25 0,-25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7:28.4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107 819,'0'0,"0"0,0 0,50 0,-25 0,0-25,-1 0,1 25,25 0,-50 0,25-25,-25 25,24 0,1 0,-25 0,25 0,-25 0,25 0</inkml:trace>
  <inkml:trace contextRef="#ctx0" brushRef="#br0" timeOffset="760">529 571,'0'-25,"0"25,0-25,0 25,0-25,25 25,0-25,0 25,-25 0,24 0,-24 0,25 25,-25-25,0 25,0-25,0 25,0-25,0 25,0 0,0-25,0 24,0 1,-49 0,49-25,0 25,-25-25,25 0,0 0,0-25,25 25,-25 0,24 0,1 0,-25 0,25 0,-25 0,0 0,25 0,-25 25,25 0,-25-1,0-24,0 25,0-25,0 25,0 0,0-25,0 25,-25-1,25 1,-25-25,25 0,0 25,-25-25,0 0,25 0,-24 0,24 0,-25 0</inkml:trace>
  <inkml:trace contextRef="#ctx0" brushRef="#br0" timeOffset="2135">876 571,'0'0,"0"0,0 25,0-25,0 0,0 24,0 1,0-25,0 0,0 0,0-25,0 25,0 0</inkml:trace>
  <inkml:trace contextRef="#ctx0" brushRef="#br0" timeOffset="2917">1124 372,'0'0,"-24"0,-1 0,25 25,0 25,-25-26,25 1,-25 25,25-50,0 25,0 0,0-1,0-24,0 25,0 0,0 0,0 0,25-1,-25 1,0-25,0 25,25-25,-25 0,0 25,25-25,-1 0,-24 0,25 0,-25 0,25 0,-25 0,25-25,0 25,-25-25,24 25,-24-25,0 1,0 24,25-25,-25 25,0-25,0 0,0 25,0-25,0 25,0 0,-25-24,25 24,-24 0,-1 0,25 0,-25 0,25 0,-25 0,25 0,-25 0,25 0,-24 0,24 24,0-24,-25 0,25 25</inkml:trace>
  <inkml:trace contextRef="#ctx0" brushRef="#br0" timeOffset="20601">58 298,'0'0,"-25"49,25-24,-25 25,25-1,0-24,0 25,0 0,0-26,0 26,0 0,0-26,0 1,25 0,-25-25,25 50,0-50,-1 49,-24-49,25 25,0 0,0 0,0-1,-25 1,0-25,24 0,-24 25,0-25,25 0,0 0,-25 0,25 25,0-25,-1 25,-24-25,25 0,-25 24,25-24</inkml:trace>
  <inkml:trace contextRef="#ctx0" brushRef="#br0" timeOffset="21816">1323 149,'0'0,"25"0,-25 0,24 25,-24 0,25-1,0 26,-25-25,25 0,-25 24,25 1,-1-25,-24 49,0-49,0 25,0-26,0 26,0-25,0 0,0-25,0 24,0 1,0 0,-24-25,24 0,0 0</inkml:trace>
  <inkml:trace contextRef="#ctx0" brushRef="#br0" timeOffset="22641">1496 25,'0'-25,"25"50,-25-25,0 0,25 0,-25 0,25 0,0 0,-25 0,0 0,0 25,0 0,0-25,0 49,0-24,0 0,0 0,0-1,0 1,0 0,0 0,0-25,0 25,0-25,0 24,0-24,-25 25,25 0,0-25,0 0,-25 0,25 0,0 0,0-25,0 25,0 0,0-25,25 25,0-24,-25 24,0-25,24 0,-24 25,50 0,-50 0,25 0,-25 0,25 0,-25 0,0 0,25 0,-1 0,-24 0,25 0,0 0,0 0,-25 0,25 0,-1 0,1 0,-25 0,0 0</inkml:trace>
  <inkml:trace contextRef="#ctx0" brushRef="#br0" timeOffset="24711">1472 50,'0'0,"24"0,-24 0,25 0,0 0,0-25,-25 25,25 0,-25 0,24 0,1 0,-25 0,25 0,-25 0,0 0,0 25,0 0,0-1,0 51,0-50,0-1,0 26,-25-50,25 50,0-50,0 0,0 24,0-24,0 0,0 0,25-24,0-1,0 25,24-25,26 25,-1 0,1 0,-26 0,-24 0,25 0,-50 0,24 0,-24 0,0 25,0-25,0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7:44.0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 0,'0'0,"0"0,-25 25,25-1,-25 26,25-25,0 24,-25 1,25 0,-24-26,24 26,0-25,0 0,0 24,0-49,0 25,0-25,0 25,24 0,1-25,-25 25,25-25,0 24,0 1,-1-25,1 25,25 0,-50 0,50-1,-50-24,24 0,-24 0,25 0,0 0,-25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7:45.0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0 305,'0'0,"0"0,25 0,0 25,0-1,-1 1,1 25,0-25,0 49,0-49,-25 24,0 1,24 24,-24-24,0 0,0-26,0 26,0 0,0-50,0 49,0-49,0 25,-24-25,24 0,-25 0</inkml:trace>
  <inkml:trace contextRef="#ctx0" brushRef="#br0" timeOffset="830">273 57,'0'-25,"0"25,0 0,0 0,25-25,0 25,-25 0,24 0,-24 0,25 25,-25-25,0 25,25 0,-25-25,0 24,0 1,0 0,0 25,0-1,0-24,0 25,-25-26,0 1,25 0,-24 0,-1 0,25-25,0 0,-25 24,25-24,0 0,0 0,25 0,0-24,-25 24,24-25,-24 25,50-50,-25 25,24 1,-24-1,0 25,25 0,-26-25,1 25,-25 0,25 0,-25-25,25 25,-25 0,25 0,-25-25,0 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1:45.2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137 124,'25'-25,"-25"25,0-25,24 25,-24 25,0 24,-24 1,-1 24,0 1,-25 24,25-49,1-1,24 1,0-50,-25 25,25-25,0 0,25 0,-25 0,24 0,1-25,0 25,25-25,-1 25,-24-25,50 0,-26 1,1 24,-1 0,1 0,-25-25,0 25,-1 0,-24 0,25 0,-25 0,0 0,0 0,-25 0</inkml:trace>
  <inkml:trace contextRef="#ctx0" brushRef="#br0" timeOffset="788">211 173,'0'0,"25"25,-25 0,25 24,-25 1,25 24,-25 1,0 24,0-25,0 26,0-26,24 1,-24-51,0-24,0 0,0 25,0-25</inkml:trace>
  <inkml:trace contextRef="#ctx0" brushRef="#br0" timeOffset="1400">955 0,'-25'0,"25"0,-24 0,-1 24,0 26,0 24,-24-24,24 0,0-1,25 1,-25-25,25-1,0-24,0 25,25 0,0-25,0 0,-1 25,26 0,-25-25,0 0,24 0,-24 0,0 0,-25 0,25 0,-25-25,0 0,24 0,1-24,-25-1,0 25,0 0,0-24,0 24,-25-25,25 50,-24-24,24 24,-25-25,25 0,-25 25,0 0,25 0,0-25,-25 25,25 0,-24 0,-1 0,25 0,-25 0</inkml:trace>
  <inkml:trace contextRef="#ctx0" brushRef="#br0" timeOffset="2426">1303 272,'-25'0,"25"0,-25 25,25-25,0 25,0-25,25 0,-25 0,25 0,-25 0,0 0,0-25,0 0,0 1,0 24,0 0,0 0,0 0,-25 0,0 49,25-49,0 25,0-25,0 25,0-25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2:05.1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282 0,'-24'0,"24"0,-25 24,25 1,-50 50,1-1,24 0,-25 26,25-26,1-24,24-1,0 1,0-50,0 25,24-25,26 24,-25 26,24-50,1 25,-25 0,24-25,-49 0,25 0,0 0,0 0,-25 0,25-25,-25 0,0 25,24-25,-24 25,0-25,0 1,0 24,-24-25,-1 25,0 0,-25-25,26 25,-26 0,25 0,25 0,-49 0,49 0,-25 25,25-25,0 25</inkml:trace>
  <inkml:trace contextRef="#ctx0" brushRef="#br0" timeOffset="851">704 272,'0'0,"0"-24,0 24,0-25,0 25,0-25,25 0,0 25,-25 0,25 0,-25 0,0 0,24 0,-24 25,0 25,0 24,0-49,-24 24,-1 1,0-25,25 0,0-1,0-24,0 25,0-25,0 0,25 0,-25 0,25-25,-25 25,0 0,24 0,-24-24,0 24,25 0,0-25,-25 25,25-25,-25 25,25 0,-1 0,-24 0,25 0,-25 0,0 0,25 0</inkml:trace>
  <inkml:trace contextRef="#ctx0" brushRef="#br0" timeOffset="1735">1151 173,'0'0,"0"0,0-25,0 1,0 24,24 0,-24 0,25 24,-25-24,25 25,-25-25,0 25,0 0,0-25,0 25,0-25,0 24,0 1,0 25,-25-25,25-1,0 1,-25-25,25 25,0 0,-24-25,24 0,0 25,0-25,0 0,0 0,0 0,24 0,1-25,0 25,25-25,-1 0,1 25,24 0,-24 0,-1 0,1 0,-25 0,0 0,-25 0,24 0,-24 0,0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49:37.2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9252,'0'0,"0"0,0 0,25 0,0-25,0 25,0 0,-1 0,26-24,0 24,-26 0,26 0,24-25,-24 0,24 25,-24-25,24 0,51-24,-51 24,0 25,1-25,-26 0,1 1,0-1,24 0,-24 25,-1-25,26 0,-1 25,25-25,-24 1,24-1,25-25,0 25,0-24,25-1,0 1,-25-1,24-24,1 24,0 0,0 1,0-26,-50 26,99-26,-24 26,-25-26,25 26,-26-26,1 26,25-1,-25 0,-1 1,26-26,0 26,-25-26,-1 26,1-26,-25 26,0-26,-25 51,-24-1,-1 25,-74 0,25 0,50-25,49 0,24 25,-24-25,25 25,-50 0,-24-24,49-1,-25 0,50 0,25-24,-26-1,-24 0,25 1,-50-1,26 25,23 0,-48-24,24-1,-50 1,75-1,0 0,-25 1,-25-1,25 25,25-49,0 24,-1 1,26-1,-25-24,0 24,0-24,24-25,26 24,-26-24,1 24,24 1,1 0,-1-26,-24 51,-25-26,-1 26,-48 24,-1-25,-50 1,1 49,0-25,-50 25,99-50,124-74,25 50,0-50,25 25,0-25,49 24,-24-48,25 48,-1-48,-24-1,74 25,-75 0,1 0,0 0,-50 49,0-24,0 0,-50 24,26 1,-51 24,-24 1,-25 24,-25 0,25 0,-74 25,24-24,150-76,24 1,24-25,51 0,-25-25,-1 0,-49 25,0-24,0-1,-49 49,-1 26,-24 0,49-1,-74 26,0-1,-25 0,25 1,-1-1,1 1,-25-26,0 1,-24-1,73 1,-74 24,1 26,-1-26,25 0,-50 1,1 24,49 0,-50-25,25 1,-24 24,-1 0,1 0,-26 1,-24 24,0 0,24-25,-49 25,25 0,0 0,-25 0,25-25,-25 25,0 0</inkml:trace>
  <inkml:trace contextRef="#ctx0" brushRef="#br0" timeOffset="9942">7839 6474,'-25'0,"25"0,0 0,0 0,0 25,0-25,-25 0,25 25,0-1,0-24,0 25,0-25,0 25,0-25,0 25,0 0,0-25,0 24,0-24,0 25,0-25,0 25,0 0,0-25,0 25,0-25,0 25,0-1,0-24,0 25</inkml:trace>
  <inkml:trace contextRef="#ctx0" brushRef="#br0" timeOffset="11616">6524 8558,'0'0,"0"0,0-25,0 0,0 25,0-25,0-49,0 49,0-25,0 26,0-51,0 50,0 1,0-26,0 25,0-24,0 24,0-25,0 25,0-24,0-1,0 1,0-1,0 25,0-25,-25 1,25 24,0 0,0 0,0 1,0-1,0 0,0 0,0 25,0-25,0 25,0-24,0-1,0 25,0-25,0 25,0-25,0 25,0-25,0 1,0-1,-25 25,25-25,0 0,0 25,0-25,0 25,0-24,0-1,0 25,0-25,0 25</inkml:trace>
  <inkml:trace contextRef="#ctx0" brushRef="#br0" timeOffset="13776">10394 8483,'0'-25,"0"25,0-24,0-1,0 25,0-25,0 0,0-24,0-1,0 25,0-24,0 24,0-25,0 25,0 1,0-26,0 25,0-24,0-26,0 26,0-26,0-24,0 49,0-24,0 24,0 1,0-1,0-24,0 49,0-25,0 1,0-26,0 26,0-26,0 26,0 24,0-25,0 1,0 24,0-25,0 0,0-24,0 24,0 26,0-1,0-50,0 75,0-24,0-26,0 50,0-25,0 25,0-49,0 49,0-25,0 25,0-25,0 0,0 25,0-25,0 25,0-24,0 24,0-50,0 25,0 0,0 1,0 24,0-25,0 0,0 25,0-25,0 25,0-25,0 25,0-24,0-1,0 25</inkml:trace>
  <inkml:trace contextRef="#ctx0" brushRef="#br0" timeOffset="16001">14288 6846,'0'0,"0"-25,0 1,0 24,0-25,0 25,0-25,0 0,0-25,0-24,0 0,0-26,0 1,0 25,0-25,0-50,0 50,0-25,0 0,0 24,0 1,0 0,0-25,0 49,0 1,0 0,0 24,0 25,0-24,0 24,0 0,0 25,0-25,0 25,0-25,0 1,0 24,0-25,0 25,0-25,0 0,0 0,0 1,0-26,0 25,0-25,0 26,0-1,0 0,0 0,0 0,0 25,0-24,0 24,0-25,0 0,0 25,0-25,0 25,0-25,0 1,0 24,0-25,0 25</inkml:trace>
  <inkml:trace contextRef="#ctx0" brushRef="#br0" timeOffset="18986">18207 794,'0'25,"0"49,0 25,0-24,0-1,0 0,0-24,0 24,0-24,0 0,0 24,0 1,25-1,-25 0,0-24,0 0,0-1,0 26,0-51,0 1,0 0,0 25,0-1,0-24,0 0,0 0,0-1,0-24,0 25,0-25,0 25,0 0,0-25,0 25,0-25,0 24,0-24,0 50,0-50,0 25,0-25,0 25,0-1,0-24,0 25,0-25,0 25,0 0,0-25,0 25,0-25,0 25,0-25,0 24,0 1,0-25,0 0</inkml:trace>
  <inkml:trace contextRef="#ctx0" brushRef="#br0" timeOffset="21561">20812 2704,'0'-25,"0"-25,0 1,0-26,0-49,0 0,0 50,0-25,0 24,0 26,0-26,0 1,0 49,0-25,0 26,0-26,0 25,0 0,0 25,0-24,0 24,0-25</inkml:trace>
  <inkml:trace contextRef="#ctx0" brushRef="#br0" timeOffset="23461">23416 2009,'0'-25,"0"25,25 0,-25-24,0-1,0 25,0-25,0 25,0-25,0 25,0-49,0 24,0 0,0-25,0-49,0 50,0-1,0 0,0 1,0-1,0 0,0 1,0 24,0-49,0 49,0 0,0 0,0-24,0 24,0 0,0 25,0-25,0 0,0 1,0 24,0-25,0 25,0-25,0 0,0 25,0-25,0 25,0-24,0 24,0-50,0 25,0 0,0 1,0-1,0 25,0-25,0 25,0-25,0 25,0-25,0 1,0 24,0-25,0 25,0-25,0 0</inkml:trace>
  <inkml:trace contextRef="#ctx0" brushRef="#br0" timeOffset="27806">6772 8037,'0'0,"0"-25,0 25,0-25,0 0,0 1,0 24,0-50,0 50,-25-25,25-24,0 49,0-50,0 25,0 25,0-25,0 0,0 25,0 0,0-24,0 24,0 0,25 0,-25-25,0 25,25 0,0 0,-25 0,24 0,-24 0,25 0,-25 0,25 0,-25 0,0 0,25 0,-25 25,0-25,0 0,25 0,-25 24,0 1,0-25,0 25,0-25,0 25,0 0,0 0,0-1,0-24,0 25,0 0,0-25,-25 25,25-25,-25 0,0 0,25 0,-25 0,25 0,-24 0,-1 0,25 0,0 0,0 0,25 0,-25 0,24 25,-24-25,25 0,0 24,0-24,-25 25,25-25,-1 0,-24 25,25-25,-25 25,0-25,0 0,25 0,0 0,-25 25,0-25,0 0,25 0,-25 0</inkml:trace>
  <inkml:trace contextRef="#ctx0" brushRef="#br0" timeOffset="88995">7194 8012,'25'0,"-25"0,0 0,0 25,0-25,0 25,0-1,24-24,-24 25,0-25,0 25,0 0,0-25,0 25,0-25,0 24,0-24,0 25,0 0,0-25</inkml:trace>
  <inkml:trace contextRef="#ctx0" brushRef="#br0" timeOffset="90544">6995 7417,'25'0,"-25"0,25 0,0 0,-25-25,0 25,25 0,-25 0,24 0,-24 0,25 0,0 0,-25 25,0-1,0-24,0 25,0-25,0 25,0-25,0 25,0 0,0-25,0 24,0-24,0 25,0 0,-25-25,25 0,0 0,0 25,0-25,-25 0,25 25,0-25,0 0,0 0,0 0,0 0,25 0,0 0,-25 0,25-25,-25 25,25 0,-1 0,-24 0,25 0,-25 0,25 0,-25 0,0 0,25 0,0 0</inkml:trace>
  <inkml:trace contextRef="#ctx0" brushRef="#br0" timeOffset="92504">7987 6573,'0'-25,"0"25,0-49,0 49,0-25,0-25,0 26,0-1,0-25,0 1,0-1,0 25,0-24,0 24,0 25,0-25,0 0,0 25,0-25,0 25,25 0,-25 0,25 0,-25 0,0 0,0 25,0 0,0-25,0 25,0-25,0 25,0-1,0 1,0-25,0 50,0-50,-25 25,0-25,25 24,-24-24,24 0,0 0,0 0,0 0,0 25,49-25,-24 25,0-25,0 25,-25 0,25-25,-1 0,-24 24,25-24,-25 0</inkml:trace>
  <inkml:trace contextRef="#ctx0" brushRef="#br0" timeOffset="93469">8211 6350,'0'-25,"0"25,0-25,25 25,-25 0,24 0,-24 0,25 0,-25 0,25 25,-25 0,0-25,0 50,0-50,0 24,0-24,0 25,0 0,0-25,0 25,0-25,0 0,0 0,0 0,0 0,0 0,25 0,-25 0,25 0,-25 0,0-25,24 25,1 0,-25-25,25 25</inkml:trace>
  <inkml:trace contextRef="#ctx0" brushRef="#br0" timeOffset="94434">8136 5879,'0'0,"0"0,50-25,-50 25,25 0,-25-25,25 25,-1 0,-24 0,0 0,25 25,-25-25,0 25,0 24,-25-24,1 25,-1-25,25-1,0-24,0 0,0 0,0 0,0-24,0 24,25-25,-25 25,24 0,1 0,0-25,0 25,24 0,-24 0,0 0,0 0,-25 0,25 0,-1 0</inkml:trace>
  <inkml:trace contextRef="#ctx0" brushRef="#br0" timeOffset="98729">14982 5184,'0'0,"0"0,0-25,0 1,-24-26,24 0,-25 1,25-1,0-24,-25-1,25 26,0-26,0 1,0 24,0 1,0-26,0 75,0-49,25 49,0 0,-1 0,-24 0,25 24,-25 1,25 0,-25 25,0-26,0 1,0 25,0-50,0 25,-50 0,50-1,-24-24,24 25,-25-25,25 0,-25 0,25 25,25 0,24-25,1 49,0-24,-1-25,-24 25,0 0,-25-25,25 0,-25 25</inkml:trace>
  <inkml:trace contextRef="#ctx0" brushRef="#br0" timeOffset="99548">15404 4763,'0'0,"0"0,-25 0,25 24,-49 26,49-25,0 24,0-49,0 25,0-25,0 0,0 0,0 0,24 0,1-25,25 1,-1 24,1 0,-25 0,49 0,-49 0,-25 0,25 0,0 0,-25 0</inkml:trace>
  <inkml:trace contextRef="#ctx0" brushRef="#br0" timeOffset="100092">15454 4787,'0'0,"24"25,-24 0,25-25,0 50,-25-50,25 24,-25 1,0 0,0 0,0 0,0-1,0-24,0 25,0 0,0-25</inkml:trace>
  <inkml:trace contextRef="#ctx0" brushRef="#br0" timeOffset="100759">15106 4142,'0'-24,"25"24,-25 0,25 0,0 0,0 0,-25-25,24 25,-24 0,25 0,-25 0,0 25,0 24,-25 1,25-25,-24 49,24-74,-25 50,25-50,0 24,0-24,0 25,0-25,0 0,0 0,0-25,0 25,25-24,-1-1,1 25,0 0,25-25,-26 0,1 25,50 0,-51 0,1 0,0-25,-25 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1:12.7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148 1118,'0'0,"0"0,-24-25,24 1,-25-26,0 25,25-24,0-1,-25-49,25 24,0 26,0-26,0 26,0-1,0 0,25 50,0-24,-25 24,25 0,-1 0,1 0,-25 0,0 0,25 24,-25 1,0 0,0-25,0 25,0 0,0-1,-25 26,0 0,-24-1,24-24,-25 0,50-25,-24 0,24 0,0 0,24 0,1 0,0 0,49 0,1 25,-26 24,1 1,0-50,-26 25,1-25,-25 0</inkml:trace>
  <inkml:trace contextRef="#ctx0" brushRef="#br0" timeOffset="905">446 796,'0'-25,"25"25,-25 0,25 0,-25 0,24 0,-24 0,25 0,0 0,-25 0,0 0,25 0,-25 25,0-25,0 25,0-1,0 1,0-25,-25 25,25-25,0 0,0 0,25 0,24 0,-24 0,0 0,0 0,-25 25,0 0,0-25,25 24,-25-24,0 25,0 0,0 0,-25 0,0-1,0-24,25 25,-49 0,49-25,-25 0,25 0,-25 0</inkml:trace>
  <inkml:trace contextRef="#ctx0" brushRef="#br0" timeOffset="1930">248 27,'0'-25,"0"25,24 0,-24 0,25 0,0 0,0 0,0 0,-25 0,24 0,-24 25,0 0,0 24,0 26,0-51,-24 26,-26-50,50 25,-25-25,25 0,-25 0,25 0,0 0,0 0,0 0,25 0,-25-25,25 25,0-25,0 25,-25 0,49-25,-24 25,0 0,0 0,-1-24,1 24,0-25,0 25,-25 0,25 0,-25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1:22.8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120 2530,'0'0,"0"-25,-24-24,-1 24,25-49,0 49,-25-25,25-24,-25 24,25-24,0 24,0 1,0 24,0 0,0 25,0 0,0 0,25 0,0 0,-25 0,25 0,-25 25,24 0,-24 24,0-24,0 25,0-1,0 1,0-50,0 49,0-49,0 25,0-25,0 25,-24-25,24 25,-25 0,0-25,25 0,-25 0,25 0,-25 0,25 0,0 0,50 0,-25 0,24 0,1 24,24 26,-24-25,-25 0,49-1,-74-24,25 25,-25 0,25-25,0 0,-25 0</inkml:trace>
  <inkml:trace contextRef="#ctx0" brushRef="#br0" timeOffset="995">567 2406,'0'0,"0"0,0 50,25-25,-25-1,0 1,0 0,0-25,0 25,0-25</inkml:trace>
  <inkml:trace contextRef="#ctx0" brushRef="#br0" timeOffset="1575">269 1538,'0'0,"0"-25,0 25,0-25,25 25,-25 0,25-24,-25 24,25 0,-1 0,-24 0,0 0,25 0,-25 49,0-24,0 25,0-1,-25 26,1-50,24-1,-25 1,25-25,-25 0,0 0,25 0,0 0,25 0,0-25,-25 25,49 0,-24 0,25-24,-25 24,-1 0,1 0,-25 0,25 0</inkml:trace>
  <inkml:trace contextRef="#ctx0" brushRef="#br0" timeOffset="2405">840 2233,'0'0,"24"0,1-25,-25 0,0 25,25-50,0 50,0-24,49-26,-24 25,24 0,-24 1,-1 24,-49 0,25-25,-25 25</inkml:trace>
  <inkml:trace contextRef="#ctx0" brushRef="#br0" timeOffset="2810">1063 1836,'0'0,"0"0,0 25,0-1,0 26,0 0,25-26,-25 1,0 0,0 0,0-25,0 25,0-25</inkml:trace>
  <inkml:trace contextRef="#ctx0" brushRef="#br0" timeOffset="3470">1559 2158,'-25'-25,"25"-24,0-1,0-24,0-25,-25-1,25-24,0 25,0 25,0 24,0 25,0 0,0 1,0 24,0 0,0 0,25 0,-25 24,0-24,25 25,-25 0,25 0,-25 24,0-24,0 0,0 25,0-1,0-24,0 25,-25-1,25-49,-25 25,0 0,25-25,0 0,0 0,25-25,25 25,-25 0,24 25,1 0,-1 24,-24-24,0 25,0-50,-25 49,25-49,-1 0</inkml:trace>
  <inkml:trace contextRef="#ctx0" brushRef="#br0" timeOffset="4605">1931 1960,'0'0,"0"-25,0 25,25 0,-25 0,25 0,-25 0,24 0,-24 0,0 0,0 25,0 0,0 24,0-24,0 0,0 24,0-49,0 25,0-25,-24 0,24 25,0-25,0 0,24 0,-24 0,0 0,25 0,0-25,0 0,-25 25,25 0,0-24,-25 24,24 0,-24 0,25 0</inkml:trace>
  <inkml:trace contextRef="#ctx0" brushRef="#br0" timeOffset="5449">1658 844,'0'0,"0"0,25 0,-25-25,25 0,0 25,-25 0,24 0,-24 0,50 0,-50 0,25 25,-25-25,0 49,0 1,0 0,0-26,0 26,-25-50,0 25,25-25,0 25,0-25,0 0,25 0,0 0,0-25,-1 25,26-25,-50 25,25 0,0 0,-25 0,24 0,-24 0,0 0,0-25</inkml:trace>
  <inkml:trace contextRef="#ctx0" brushRef="#br0" timeOffset="6674">2130 1464,'0'0,"24"0,26 0,-25-25,49 25,-24-25,-1 25,-24 0,25 0,-25 0,-1 0,-24 0,25 0</inkml:trace>
  <inkml:trace contextRef="#ctx0" brushRef="#br0" timeOffset="7009">2278 1191,'0'0,"0"0,0 0,25 49,0 1,0 0,-25 24,25 0,-25-24,24-25,-24 24,0-49,0 25</inkml:trace>
  <inkml:trace contextRef="#ctx0" brushRef="#br0" timeOffset="7529">2923 1811,'0'-25,"0"0,0 1,0-1,0-25,0 0,-25-24,25 0,-24-1,24-24,-25 0,25 24,0 26,0-1,0 1,0-1,0 50,0 0,25 0,-25 0,24 0,1 25,-25 0,0-1,0 26,0 0,0-1,-25 1,1-1,24-24,-50 0,50-25,-25 25,0-25,25 0,25 0,0 25,25-25,-1 49,1-24,-25 25,-1-50,1 24,0 1</inkml:trace>
  <inkml:trace contextRef="#ctx0" brushRef="#br0" timeOffset="8389">3221 1439,'0'-25,"0"25,0 0,0-25,25 25,0 0,-25-25,0 25,24 0,-24 0,0 0,25 0,-25 25,0 25,0-50,0 25,0-1,0-24,0 0,0 0,0 0,25 0,0 25,-25-25,25 25,-1 0,-24 0,0-25,25 24,-25 1,0-25,0 25,0-25,0 25,0-25,-25 0,1 0,24 0,-25 0,25 0</inkml:trace>
  <inkml:trace contextRef="#ctx0" brushRef="#br0" timeOffset="9284">3097 397,'0'0,"0"0,0 0,25 0,0 0,-1 25,1-25,0 25,-25-25,25 24,-25 1,0-25,0 25,0 50,0-51,-25 26,0 0,25-50,-25 24,25-24,0 0,0 0,25-49,0 49,-25 0,50-25,-50 25,24 0,26 0,-50 0,25 0,0 0,-25 0</inkml:trace>
  <inkml:trace contextRef="#ctx0" brushRef="#br0" timeOffset="10564">3643 1092,'0'0,"0"0,0-25,24 25,1-25,25 0,-1 25,1-49,24 49,1-25,-26 25,-24 0,0 0,0 0</inkml:trace>
  <inkml:trace contextRef="#ctx0" brushRef="#br0" timeOffset="10899">3891 794,'0'0,"0"0,0 25,24 0,1 24,0 26,-25-1,50 25,-26-49,-24-25,25 24,-25-49,0 25</inkml:trace>
  <inkml:trace contextRef="#ctx0" brushRef="#br0" timeOffset="11449">4461 1216,'0'-25,"0"0,0-25,0 1,-25-26,25 1,-24 0,-1-1,25-24,-25 25,25 24,0 0,0 25,0-24,0 49,0-25,25 25,0 0,-1 0,1 0,0 25,-25 0,25 24,-25-24,0 25,0-25,0-1,0 26,0-25,0-25,-25 49,25-49,-25 0,25 25,0-25,0 25,0 0,0 0,0-25,25 49,25-24,-50 0,49-25,-49 25,25-1,-25-24,0 0,0 25</inkml:trace>
  <inkml:trace contextRef="#ctx0" brushRef="#br0" timeOffset="12790">4808 918,'0'0,"0"0,0 0,0 25,-24 0,24 24,-25-24,0 0,0 24,25-49,0 25,0 0,0-25,0 0,25 0,-25-25,25 25,-25 0,25 0,-1 0,-24 0,25 0,-25 0,25 0,-25 0,25 0</inkml:trace>
  <inkml:trace contextRef="#ctx0" brushRef="#br0" timeOffset="13414">4833 992,'0'0,"0"0,0 25,0 0,0 0,0 24,0-49,0 25,0 25,0-50,0 25,0-25,0 24,0 1,0-25,0 25,0-25,0 25,0 0,0-25,0 24,0-24,0 25,0-25,0 25</inkml:trace>
  <inkml:trace contextRef="#ctx0" brushRef="#br0" timeOffset="14356">4734 50,'0'-25,"0"25,0 0,25-25,-25 25,25 0,-1 0,1 0,0 0,0 0,-25 50,0-25,0-1,0 26,0 24,-25-24,0-25,0-25,25 25,-24-25,-1 0,25 0,0 0,25 0,-25-25,24 25,-24 0,25 0,0 0,0-25,0 25,-1 0,26 0,-50 0,25 0,0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11-26T05:24:00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10716 9996 0,'0'0'94,"0"25"-63,0 0-16,24-25 1,1 0-16,-25 0 16,25 25 15,-25-25-31,25 0 15,-25 0 1,25 0-16,-1 0 31,-24 0-31,25 0 16,-25 0-16,25 0 15,0 0 1,-25 0 0,25 0-1,-25 0 1,24 0-1,-24 0 32</inkml:trace>
  <inkml:trace contextRef="#ctx0" brushRef="#br0" timeOffset="11384.65">4192 14734 0,'0'0'156,"25"0"-140,0 0-16,49 0 16,-49 0-1,0 0-15,24 0 16,-24 0-1,0 0-15,0 0 16,24 0 0,-49 0-16,50 0 15,-25 0-15,-1 0 16,26 0-1,-50 0-15,25 0 16,24 0 0,-49 0-16,25 0 15,25 0 1,-50 0-16,50 0 15,-50 0-15,24 0 16,1 0 0,0 0-16,25 0 15,-26 0 1,1 0-16,25 0 15,-25 0 1,-1 0-16,26 0 16,0 0-16,-26-25 15,1 25 1,25 0-16,-50 0 15,25 0 1,49-25-16,-49 25 16,24 0-16,1-24 15,24 24 1,-24 0-16,0 0 15,-1 0 1,1 0-16,0-25 16,-26 25-1,26 0-15,24 0 16,-49 0-16,25 0 15,-1 0 1,1-25-16,0 25 16,-1 0-1,1 0-15,-1 0 16,1-25-16,24 25 15,-24 0 1,24 0-16,1 0 16,-1 0-1,1 25-15,-50-25 16,24 0-1,-24 0-15,25 0 16,-26 0-16,1 0 16,0 0-1,0 0-15,24 0 16,1 0-1,24 0-15,-24 0 16,0 25-16,-1-25 16,1 0-1,-1 0-15,-24 0 16,25 0-1,-1 0-15,-24 0 16,0 0 0,0 0-16,49 25 15,-24-25-15,-1 0 16,1 0-1,25 0-15,-26 0 16,-24 0 0,0 0-16,24 0 15,-24 0-15,0 0 16,0 0-1,0 0-15,-1 0 16,26 24 0,-50-24-16,50 0 15,-26 0 1,1 0-16,25 0 15,-25 25-15,-1-25 16,26 0 0,-50 0-16,25 0 15,0 0 1,-1 0-16,-24 0 15,25 25-15,0-25 16,0 0 0,-25 0-16,25 0 15,-25 0 1,24 0-16,-24 0 15,25 0 1,0 0 0,-25 0-16,25 0 31,-25 0-16,25 0 1,-1 0 15,-24 0-15,25 0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2:17.6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1712 6202</inkml:trace>
  <inkml:trace contextRef="#ctx0" brushRef="#br1" timeOffset="40574">0 25,'0'-25,"0"25,0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2:56.74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0,'0'25,"25"-25,-25 25,0-1,25 26,0 0,-25 24,0-24,0 24,25-24,-25-26,0 1,0-25</inkml:trace>
  <inkml:trace contextRef="#ctx0" brushRef="#br0" timeOffset="611">273 74,'0'0,"0"-24,25 24,-25 0,25 0,-25-25,25 25,-25 0,49 0,-49 0,50 0,-50 25,0-1,25 1,-25 25,0-1,0 1,0-25,-25 24,0-24,25 0,-25 0,0 0,25-25,0 24,0-24,0 0,25-49,25 49,-25-25,-1 0,26 25,-25 0,0-25,-1 25,-24 0,25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2:58.68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82 108,'-25'0,"25"0,0-25,-24 25,24-25,0 25,0 0,0 0,24 0,-24 0,0 0,0 0,0 25,-24 0,24-25,0 0,-25 0,25 0,0 0,0-25,0 25,0-50,25 50,-25-25,24 25,1 0,-25 0,25 0,-25 0,25 0,0 0,-25 25,0-25,24 25,-24-25,25 25,-25-25,25 25,0-1,-25 1,0 0,0 0,0 24,0-24,0 0,-25 25,0-26,0 1,25-25,-24 25,-1 0,25-25,0 0,25 0,-1-25,1 0,50-24,-26 49,26-25,-26 0,26 25,-51-25,1 25,0 0,-25 0,25 0,-25 0,0 0,0 25,0-25,0 25,-25-25,25 49,-50 1,26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4:41.03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50 2006,'0'0,"0"0,0 0,0 0,24 25,-24 0,25-1,-25 1,0 25,0-25,25-1,-25 26,0-50,0 25,0-25,0 25,0-1</inkml:trace>
  <inkml:trace contextRef="#ctx0" brushRef="#br0" timeOffset="700">0 2056,'0'0,"0"-25,0 25,0 0,25 0,0-25,-1 25,1-25,0 25,-25 0,50 0,-50 0,24 0,-24 0,25 25,0-25,-25 25,25 0,-25-1,0 1,0-25,0 25,0 0,0-25,0 25,0-25,0 24,0 1,0-25,0 0,0 25,0-25,0 25,-25 0,0-1,0-24,1 0,-1 25,25-25,-25 25,0-25,25 0,-25 0,25 0,0 0</inkml:trace>
  <inkml:trace contextRef="#ctx0" brushRef="#br0" timeOffset="1735">397 2031,'25'0,"-1"0,-24 25,25-1,0 1,-25 25,25-25,-25-1,25 1,-25 0,0-25,25 25,-25-25,0 0,0 0,24 0,-24 0,0-50,0 50,0-49,0 24,25 0,-25-25,0 1,25-1,-25 25,0-24,25-1,-25 50,0-50,0 50,0 0</inkml:trace>
  <inkml:trace contextRef="#ctx0" brushRef="#br0" timeOffset="3095">74 2651,'0'0,"25"-25,25 0,-1 0,1 1,24-1,-24-25,0 50,24-25,1-24,-1 49,-24 0,-1-25,-24 25,25-25,-50 25,24 0,1 0,-25 0</inkml:trace>
  <inkml:trace contextRef="#ctx0" brushRef="#br0" timeOffset="4570">2629 2700,'0'-24,"0"24,0-25,0-25,0 1,0-26,0 1,-25-1,25 26,0-26,-24 1,24 49,0 0,-25 1,25 24,0-25,0 0,0 25,0 25,0-25</inkml:trace>
  <inkml:trace contextRef="#ctx0" brushRef="#br0" timeOffset="5609">1984 1609,'0'0,"25"0,0 0,0 0,-25-25,49 25,-49-25,25 25,-25 0,25 0,0 0,-25 0,25 0,-25 0,24-24</inkml:trace>
  <inkml:trace contextRef="#ctx0" brushRef="#br0" timeOffset="6148">2158 1584,'0'25,"0"-25,0 25,0 24,0 1,0 0,0 24,0-24,0-1,0-49,0 25,0 0,0-25</inkml:trace>
  <inkml:trace contextRef="#ctx0" brushRef="#br0" timeOffset="6683">2009 2031,'0'0,"25"0,0-25,24 25,-24-25,25 0,-25 25,-1-25,26 1,-50 24,50 0,-50 0,24 0,-24 0,25-25</inkml:trace>
  <inkml:trace contextRef="#ctx0" brushRef="#br0" timeOffset="7253">2381 1659,'25'0,"0"24,-25-24,49 50,-49-50,25 25,0-25,-25 25,25-25,-25 24,0-24,25 0,-25 0,0-24,0 24,0-25,0 25,0-50,0 50,0-25,0-24,24-1,-24 25,25-24,-25 49,0-25,0 0,0 25,0-25,0 25</inkml:trace>
  <inkml:trace contextRef="#ctx0" brushRef="#br0" timeOffset="8808">1984 1634,'0'0,"25"0,0 0,-25 0,25 0,0 0,-1 0,26-25,-25 0,24 25,-24 0,0-25,0 25,-25-24,25 24,-1 0,-24 0,25 0,-25-25,0 0</inkml:trace>
  <inkml:trace contextRef="#ctx0" brushRef="#br0" timeOffset="113764">372 1584,'0'0,"0"0,0 0,0-25,0 1,0-1,0 0,0-25,0 1,0-26,0 1,0 0,25-26,0-24,-1 25,1 25,0-26,-25 26,50 0,-1 24,-24-24,25 49,-25-25,-1 25,51-24,-50-1,49 25,-24-24,-1 24,1 25,49-25,-49 0,24 1,0 24,-24 0,24 0,1 0,-1 0,1 0,-1 0,-24 0,-1 0,1 24,0 1,-1 25,1-25,-25 24,24 26,-24-26,25 1,-50 24,24-24,1-1,0 1,-25 24,25-24,0 0,-1-1,-24 1,25-25,0 24,-25-24,25 0,-25 0,0 0,0-25,0 24</inkml:trace>
  <inkml:trace contextRef="#ctx0" brushRef="#br0" timeOffset="114849">2183 914,'0'0,"0"0,25 0,-25 50,49-25,-24 49,0-24,0-25,-25 24,24-49,1 0,-25 0,25 0,-25 0,0 0,25 0,-25-24,25-1,-25-25,49 1,-24-1,0 0,24 1,-49-1,25 25,0 0,-25 1,25 24,-25-25,0 25,0 25</inkml:trace>
  <inkml:trace contextRef="#ctx0" brushRef="#br0" timeOffset="115913">248 1262,'0'0,"0"25,0-25,0 24,0-24,0 50,0-50,0 25,25 0,-25-1,0-24,25 0,-25 25,0-25,0 25,0 0,24-25,-24 0,0 0,25 0,-25 25,0-25,25 0,-25 0,25 0,-25 24,0-24,25 25,-25-25,24 0,1 0,-25 0,0 0,25-25,-25 25,25-24,-25 24,25-25,0 0,-25 25,24-25,-24 25,25 0,0 0,-25 0,25 0,-25-25,0 1,0 24,0 0,0-25,0 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4:01.17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25,'0'0,"0"25,0-25,0 25,0-25,0 24,0 1,0 0,25 0,-25 0,25-25,-25 24,25-24,-25 0,24 0,1 0,-25 0,25 0,-25 0,25 0,0 0,-25 0,25 0,-25-24,24 24,-24-25,0 0,0 25,25-25,-25 25,0-25,0 1,0 24,0 0,0 24,0 1,0 25,0-1,-25 1,25 49,0-24,0-1,-24 1,24-26,0-24,0 0,0-25,0 25,0-1,0-24,0-24</inkml:trace>
  <inkml:trace contextRef="#ctx0" brushRef="#br0" timeOffset="1045">422 422,'0'-25,"0"25,0-25,0 25,0-24,25 24,0 0,24-25,-24 25,25 0,-26-25,1 25,-25 0,25 0,0 0,-25 0</inkml:trace>
  <inkml:trace contextRef="#ctx0" brushRef="#br0" timeOffset="1595">447 720,'0'0,"0"0,25 0,-25 0,24 0,-24 0,50-25,-25 0,0 25,24 0,-24-25,0 25,24 0,-24 0,0 0,0 0,-25 0,25 0,-1 0,-24 0,0 0</inkml:trace>
  <inkml:trace contextRef="#ctx0" brushRef="#br0" timeOffset="2620">1141 298,'25'0,"-25"0,0 0,25 25,-25 0,0-1,25 51,-25-50,0-1,0 26,0-25,0 0,0-25,0 0,0 0,0-25,0 0,0 0,0 0,0 1,0-1,0 0,0 0,24 0,-24 1,0-1,25-25,-25 50,25-25,-25 25,25-25,-25 25,25-24,-25 24,25 0,-25 0,0 24,0-24,24 25,-24-25,0 25,0-25,0 25,0 0,0-25,0 25,0-25,0 24,0 1,0-25,0 25,0-25,0 0,0 0,0 0,0-25,0 0,0 25,25-24,-25 24,0-25,0 0,0 25,0-25,25 25,0-25,-25 25,25 0,-25 0,24 0,1 0,0 0,0 0,0 0,-25 25,0 0,24-25,-24 25,0-25,0 25,0-1,0 1,0-25,0 25,0 0,0 0,0-1,0 1,0 0,0-25,0 25,0-25,0 25,0-1</inkml:trace>
  <inkml:trace contextRef="#ctx0" brushRef="#br0" timeOffset="4285">1786 323,'25'-25,"-25"25,0-25,0 0,25 25,0-25,-1 25,51 0,-26 0,-24 0,25 0,-1 0,-49 0,50 0,-50 50,0-50,0 50,0-25,0-1,0 26,0-25,0-25,-25 25,25-1,-25-24,25 25,-24-25,-1 0,25 0,-25 0,25 0,0 0,0 0,0-25,25-24,-25 49,49-25,-49 0,50 0,-50-24,50 24,-26-25,26 1,-50 24,50-25,-25 25,-25 1,24-1,-24 0,0 25,0-25,0 25,0 0,0 0,-24 0,-1 75,0-1,-25-24,25 24,25-49,0 0,0 24,0-49,0 25,0-25,0 25,0-25,0 50,25-26,-25 1,25 0,-25 0,50-25,-50 0,25 0,-25 0,24 0,1 0,-25 0,25 0,-25 0,25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4:07.09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0 347,'0'-25,"0"25,0 0,24 0,1 0,25 0,24 0,1-24,-1 24,1 0,-1 0,-24 0,-26 0,-24 0,25 0</inkml:trace>
  <inkml:trace contextRef="#ctx0" brushRef="#br0" timeOffset="464">248 0,'0'0,"0"25,0 0,0-1,0 26,24-25,-24 0,0 49,25-74,-25 25,0 0,0-1,0-24,0 25,0-25,0 25,0 0,0-25,25 0,-25 0,25 0,-25 0,0 0,25 0,0 0,-25 0,0 0,0 25,0-25,0 0</inkml:trace>
  <inkml:trace contextRef="#ctx0" brushRef="#br0" timeOffset="1616">272 273,'0'25,"0"-25,0 24,0 1,0-25,0 25,25 0,-25 0,0 0,0-1,25 1,-25-25,0 25,0-25,0 25,0 0,0-25,0 0,0 24,0-24,0 25,0 0,0-25</inkml:trace>
  <inkml:trace contextRef="#ctx0" brushRef="#br0" timeOffset="2553">992 99,'0'0,"0"-25,0 25,0 0,-50 0,25 25,-49 25,49-25,0 24,1-24,-1 0,25 0,0-25,0 24,0 1,0-25,0 25,0 0,0 0,0-25,25 25,-1-1,-24 1,0-25,25 25,-25-25,25 0,0 25,-25-25,25 0,-25 0,24 0,1 0,0 0,0 0,0 0,-25 0,24 0,-24 0,25 0,-25 0,25 0,0 0,-25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4:10.98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124 570,'0'0,"0"0,0 0,0-25,0 1,0 24,25-25,-25-25,0 25,0-24,0-1,0 0,0 26,0-1,0-25,0 50,0-25,0 1,0-1,0 25,0-25,0 25,0-25,0 0</inkml:trace>
  <inkml:trace contextRef="#ctx0" brushRef="#br0" timeOffset="600">25 223,'0'-25,"0"25,0 0,0-25,25 25,-25-49,24 49,-24-25,0 25,25-25,0 25,-25-25,0 25,0-25,25 25,-25-24,0 24,0 0,25 0,-25 0,0 0,0 0,24 24,-24 1,0-25,25 25,-25-25,0 25,0 0,25-1,-25-24,25 25,-25-25,25 0,-25 25,0-25,0 25,24-25,-24 0,0 0,0 25</inkml:trace>
  <inkml:trace contextRef="#ctx0" brushRef="#br0" timeOffset="2130">124 942,'0'-25,"0"25,-25 0,0 0,25 0,0 0,-24 0,24 0,-25 25,0-25,25 25,0-25,0 25,0 0,0-25,0 24,0-24,0 25,0-25,0 25,0-25,25 0,-25 0,25 0,-25 0,24 0,1 25,-25-25,0 0,25 0,-25 25,0-1,25 1,-25 0,0 0,0 0,0-1,0 1,0-25,-25 25,25-25,-25 0,0 0,25 0,-24 0</inkml:trace>
  <inkml:trace contextRef="#ctx0" brushRef="#br0" timeOffset="2995">273 942,'0'0,"0"0,0 0,0 50,0-25,0 24,0-24,0 25,0-1,0-24,0 0,25 0,-25-1,0-24,0 25,0-25,0 25,0 0</inkml:trace>
  <inkml:trace contextRef="#ctx0" brushRef="#br0" timeOffset="3460">471 1240,'0'-25,"0"0,0 25,-25 0,1 25,24-25,-25 50,25-26,-25-24,25 25,0 0,0-25,0 25,0-25,0 0,25 25,24-1,-24-24,0 0,0 0,0 0,-25 0,24 0,-24 0,0 0,0 0,25-24,-25-1,0 25,0-25,0 25,0-25,0 25,0-25,0 1,0 24,-25 0,25-25,-24 25,-1 0,25 0</inkml:trace>
  <inkml:trace contextRef="#ctx0" brushRef="#br0" timeOffset="4220">595 1165,'25'0,"-25"0,0 0,0 25,0 0,0 25,0-26,25 26,0 24,-25 1,24-1,1-24,0 0,-25-26,0 26,0-25,0 0,0-25,0 0,0 0,0 0,0-50,0 0,0 26,-25-26,25 25,0 0,0-24,0 49,0-25,0 0,0 0,0 0,0 1,0-1,0 0,0 25,0-50,0 50,0-24,0 24,25-50,-25 50,0-25,25 25,-25 0,25 0,-1 0,-24 0,25 0,-25 0,0 0,0 0,0 0,0 25,0 0,0 0,0-25,0 49,0-24,0-25,0 25,-25 0,25-1,0 1,-24-25,24 0,-25 0,25 25,-25-25,25 0,-25 0</inkml:trace>
  <inkml:trace contextRef="#ctx0" brushRef="#br0" timeOffset="5607">868 1339,'25'0,"-25"0,0 0,0-25,25 25,-1 0,-24 0,0 0,25 0,-25-25,0 25,0 0,0-24,25 24,-25-25,0 25,0-25,25 25,-25 0,0-25,0 0,0 25,0-24,0 24,0-25,0 25,-25 0,25 0,-25 0,0 49,1-24,-1 25,25-25,0-1,-25 1,25 0,0-25,0 25,0-25,0 0,0 25,0-25,0 0,25 0,-25 0,25 0,-1 0,-24 0,25 0,-25 0,25 0,-25 0,25 0,0 0,-25 0,0 0,25 0,-25 0,0 0,24 0,1 0,-25-25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4:18.23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174 819,'0'0,"0"-25,0-24,0 24,0-25,0 1,0-26,0 1,0 24,0-24,-25 24,25-24,-25 24,25-24,0 49,0 0,0 0,-25 0,25 25</inkml:trace>
  <inkml:trace contextRef="#ctx0" brushRef="#br0" timeOffset="611">0 546,'25'0,"-25"25,25-25,-25 50,25-1,24 1,-49-1,25 26,0-50,0-1,-25 26,0-50,24 0,-24 25,0-25,0 0,25 0,-25-25,25 25,-25-25,0 25,0-25,25 1,-25-1,0 25,0-25,25 0,-25 25,24-25,-24 25,0-24,0-1,0 25,25 0,-25-25,0 25,0-25,0 25,0-25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4:20.31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49 596,'0'0,"0"0,0 25,0-1,0 26,0-25,0 0,0 24,0-49,0 25,0-25,0 25</inkml:trace>
  <inkml:trace contextRef="#ctx0" brushRef="#br0" timeOffset="634">0 249,'0'0,"0"24,0-24,0 25,0 0,0 0,0-25,0 25,0-25,0 0,0 0,0 0,25 0,-1 0,1 0,-25-25,0 0,0 0,0 25,0-25,0 1,0 24,0 0,-25 0,1 0,24 0</inkml:trace>
  <inkml:trace contextRef="#ctx0" brushRef="#br0" timeOffset="1454">248 645,'0'-24,"0"-1,0 25,25 0,-25-25,25 25,-1 0,-24 0,0 0,25 0,-25 50,0-1,0-24,0 0,0 24,0-49,0 25,0-25,0 25,0-25,0 0,0 0,0-25,0 25,0-49,0 24,0 0,0 0,0 25,0-25,0 1,25 24,-25-25,0 25,25 0,-25 0,25 0,-25 0,24 25,1-1,-25 26,25-25,-25 24,25-24,-25 0,0-25,0 25,0-25,0 25</inkml:trace>
  <inkml:trace contextRef="#ctx0" brushRef="#br0" timeOffset="2344">670 174,'0'0,"0"0,0 25,0 0,0 24,0-24,0 25,0-1,0 1,0 49,24-24,-24-26,0-24,0 0,0-25,0 25</inkml:trace>
  <inkml:trace contextRef="#ctx0" brushRef="#br0" timeOffset="2849">620 621,'0'0,"0"0,0 0,25 0,0 0,-25-25,24 25,-24 0,25-25,0 0,0 25,-25-25,25 25,-25-24,24 24</inkml:trace>
  <inkml:trace contextRef="#ctx0" brushRef="#br0" timeOffset="3449">868 645,'0'-24,"0"-1,0 0,25 25,-25-50,25 26,-25-1,0-25,0 25,0 1,0-1,0 25,0-25,0 0,0 25,0-25,0 25,0 0,-25 25,25 0,-25 0,25 24,-25-24,25 0,0 0,0 0,0-1,0-24,0 25,0 0,0 0,0-25,0 49,0-49,0 25,0 0,25 0,-25 0,0-1,25-24,-25 25,0-25,25 25,-25-25,0 0,0 0,24-25,-24 25,0-25,0 1</inkml:trace>
  <inkml:trace contextRef="#ctx0" brushRef="#br0" timeOffset="5114">992 521,'25'0,"-25"0,0-24,25 24,-25 0,24 0,1 0,-25 0,0 24,25-24,-25 50,0-25,25 0,0 24,-25-24,0 0,0 0,0-1,0-24,0 0,0 0,0-24,0-1,0-25,24 25,-24-49,0 49,0 0,25-24,-25 24,0 0,0 0,0 25,0-24,25-1,-25 25,25-25,-25 25,0 0,25-25,-25 25,24 0</inkml:trace>
  <inkml:trace contextRef="#ctx0" brushRef="#br0" timeOffset="6380">1488 323,'0'0,"-25"25,1 0,-1-1,0 26,0 0,25-26,0 1,0 0,0-25,0 25,0-25,25 0,0 25,24-1,-49-24,50 0,-50 0,25 0,-25 0,25 0,-25 0,24 0,-24-24</inkml:trace>
  <inkml:trace contextRef="#ctx0" brushRef="#br0" timeOffset="7046">1662 546,'25'-25,"-25"25,24 0,-24-24,25 24,-25-25,25 0,0 0,-25 25,0-25,25 1,-25 24,0-25,0 25,0-25,0 25,0 0,-25 0,0 0,25 0,-25 0,0 50,1-26,24 1,0 0,-25 0,25-25,0 25,0-25,0 24,0-24,0 0,0 25,0-25,25 25,-25-25,24 0,-24 0,25 0,-25 0,25 0,-25 0,25 0,-25 0,25 0,-1 0,1 0,0 0,-25-25,25 25,-25 0,0-25,0 25,25 0,-25-24</inkml:trace>
  <inkml:trace contextRef="#ctx0" brushRef="#br0" timeOffset="8001">1935 348,'0'0,"0"0,0 49,24 26,-24-1,0 25,0 1,25 24,0-50,-25-24,0-1,0-24,0 0,0 0,0-25,0-25,0 25,0-25,0 0,0-24,0 24,0-25,0 25,0-24,-25-1,25-24,0-1,0 26,0-26,0 26,0 24,0-25,0 50,0-24,0 24,0-25,0 25,0-25,25 25,-25 0,25 0,0 0,-25 0,24 25,-24 0,0-25,0 24,0 1,0-25,0 25,0-25,0 25,0 0,0-1,0-24,0 25,0-25,0 25,0 0,-24-25,-1 0,25 0,0 25,-25-25,25 0,-25 0</inkml:trace>
  <inkml:trace contextRef="#ctx0" brushRef="#br0" timeOffset="10141">2183 0,'0'0,"0"25,0 0,0 25,0-25,0 24,0 1,0-1,24-24,-24 0,0 0,25 0,-25-1,0-24,0 0,0 25,0 0,25-25,-25 0,0 25,25-25,0 0,-25 0,24 0,-24 0,25 0,-25 0,0-25,25 25,-25-25</inkml:trace>
  <inkml:trace contextRef="#ctx0" brushRef="#br0" timeOffset="11246">2083 224,'0'0,"0"0,25 0,0 0,-25 0,25 0,0 0,-1 0,-24 0,25 0,0 0,0 0,-25 0,25 0,-25 0,24 0,-24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2:15.6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0 107,'50'-24,"-50"-1,25 0,-25 0,49 25,-49 0,25 0,-25 0,50 0,-50 0,25 0,-25 0,24 0,1 0,-25 0,0 25,0 0,0 0,0 24,0-24,-49 25,49-1,-25-24,0 25,0-50,0 24,25-24,-24 25,24 0,0-25,0 0,0 0,0 0,24-25,1 25,0 0,0 0,0-25,-25 25,24 0,1 0,0 0,-25 0,25 0,-25 0,25 0,-25 0,24 0,1 0,-25 0,25 0,-25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5:24.4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301 3250,'0'0,"0"0,0-25,0 25,0-50,0 25,0 1,0-26,0-49,0 0,0-1,-25 1,0 0,0 25,25 24,-25 0,25 1,0 24,0 0,-24 0,24 25,0-24,0-1,0 25,0 25,0-25,-25 0,25 0,0-25,0 25,0-25,0 0,0 0,-25 25,25-25,0 25,0 0,0 0,0 0,-25 25,25 0,-25 25,25-1,-24 1,-1 0,25-26,0 1,-25 0,25 0,0-25,0 25,0-25,0 0,0 0,0-25,0-25,0-24,25-1,-25 1,25 24,-25 1,0-1,0 25,0 0,0 25,0-24,24 24,1 0,-25 0,25 0,0 0,0 24,24 1,-24 0,25-25,-26 0,1 0,25 0,-25 0,24 0,-24 0,0 0,0 0,0 0,-25 0,24 0,1 0</inkml:trace>
  <inkml:trace contextRef="#ctx0" brushRef="#br0" timeOffset="8739">648 422,'0'0,"0"0,0 50,-25-1,0 1,25 24,-24-24,-1-25,25-1,0 1,0 0,-25-25,25 0,0 0,0 0,25-25,0 25,-1-25,1 25,-25 0,25 0,0 0,-25 0,25 0,-25 0</inkml:trace>
  <inkml:trace contextRef="#ctx0" brushRef="#br0" timeOffset="9510">598 720,'0'-25,"0"0,50 25,-25-25,0 0,74-24,25-50,49 24,-24-49,50 25,-50 25,-50 24,-25 50,-24-25,-50 25,25 0,-25-25,0 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2:16.7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1 124,'0'0,"0"-25,0 25,0-25,0 25,0-25,0 0,0 25,25 0,-25 0,25-24,-1 24,1 0,-25 0,25 0,-25 0,0 49,25-49,-25 25,0 0,0 0,0 24,0-24,0 0,-25 24,0-24,25 25,0-50,0 25,-25-25,25 0,0 0,0 0,25 0,25 0,-25-25,-1 25,26 0,-25 0,24-25,-24 25,-25 0,25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2:18.3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0,'0'0,"0"0,0 24,0 1,0 25,0-1,0 1,0-25,0 0,0 24,0-49,0 25,0-25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2:19.0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0 125,'0'-25,"0"0,0 25,24 0,-24-25,25 25,-25-25,25 25,0-25,0 25,-25 0,25 0,-25 0,0 25,0 0,0-25,0 50,0-50,0 25,0-25,0 24,0 1,0 0,-25 0,25 0,-25-1,0 26,25-50,-25 25,25-25,0 25,-25-25,25 0,0 0,-24 0,24 0,0 0,24 0,-24 0,25 0,-25 0,25 0,0 0,-25 0,25 0,0 0,-1 0,26 0,-50 0,25 0,0 0,-1 0,-24 0,25 0,-25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2:53.52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12501,'75'-74,"98"-25,51-75,98 1,75-1,74-124,25-49,50 0,49-25,-24-75,-75 100,50 0,-125 74,1 0,-99 74,-26 75,-49 0,-74 50,-25 24,-50 26,-25 24,1-25,-50 0,49-25,124-49,75-25,149-74,99-75,25-74,49 24,-49 25,-75 50,0-24,-173 148,-1-25,-98 74,24 1,-124 24,25 25,-99 1,0 24,-25 0,50-75,98-49,76-74,173-50,99-124,49 0,75-25,-74 74,-25 75,-124 0,-99 99,-75 75,-74 0,-50 24,-74 50,24-50,1-24,123-50,-24-75,75 1,24-25,49 24,-24 1,25 24,-25 1,-50 24,-74 0,24 50,-98 74,-26 0,1 0,-25 1,0 24,-25 0,0 0,24 0,-24-25,0 25,25-25,-25 0,50 25,-25-50,24 50,1-49,-1 24,1 0,-25 0,0 25,-1-24,1-1,-25 25,25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5T07:53:24.85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423 0,'25'0,"-25"24,0-24,0 50,0 49,0 0,0 75,0 49,0 50,0 0,0 25,0-1,0 26,0-1,0 25,0-24,0 24,0 25,-25-49,25 24,-25-49,-25-50,26-50,-1-24,0-25,0-75,25-24,-25-1,1 50,-1 75,25 99,-25 25,25-1,0 26,0-50,0-25,0 24,0-24,0 25,0 0,0 0,25-50,-25-49,0 0,0-100,0-24,0-1,0-49,0 25,0-25,0 25,0 0,0-25,-25 74,25 50,-25 99,25 75,0 49,-25-49,25-1,-24-48,24-51,0 0,0 1,0-26,0 26,0 24,0 0,0 25,0-49,0-25,0-75,0-25,0 1,0-26,0 26,-25-1,25-24,0 24,0-24,0 24,-25 0,25 26,0-26,0-49,0 0,0 24,0-24,0-25,0 50,0-50,0 25,0-25,0 24,0 1,0-25,0 25,0-25,-25 25,25 0,0-1,0 51,0-50,0-1,0 26,0-50,0 25,0 0,0-1,0-24,0 25,0-25,0 25,0-25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4:04.3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1414,'0'0,"0"0,25 0,-1 25,26-25,-25 0,49 25,-49-25,0 0,0 0,-1 0,1 0,0 0,-25-25,0-25,0-24,0 24,0 25,0-24,-25 49,0 0,25-25,-24 25,24 0,0 0,0 25,0 0,0-1,0 1,0 0,0 25,24-1,26 26,24 73,1 1,-26 0,26-25,-50-49,-1-1,-24-24,0-26,0 1,0 0,0-25,0 25,-24-25,-1 0,0 0,0 0,-24 0,24 0,0 0,-25-25,26 0,-1 0,0 1,0 24,0-50,25 25,0 0,0-49,0 0,0 24,0-24,0 24,50-24,-25 49,24 0,-24-25,25 25,-25 1,-1-1,26 0,-25 0,0 0,-1-24,1 24,0 0,-25 0,0 1,0-1,0 0,0 25,0-25,0 25,0-25,0 25,0-24,0-1,0 25,0 0,0-25,-25 25,25 0,-25 0</inkml:trace>
  <inkml:trace contextRef="#ctx0" brushRef="#br0" timeOffset="4612">1910 3944,'0'0,"24"-25,1 25,0-24,74-26,25-49,0-1,75-48,24-51,50 1,-50 24,-24 50,-51 50,-24-1,-24 26,-76 24,1 0,0 0,0 25,-25-25,0 25,0 0,49-49,75-26,75-73,49-1,-25-25,-49 1,24 24,-74 25,-24 24,-26 26,-24 49,-1-24,-24 24,25-25,-26 25,1 1,0 24,-25-25,25 25,24-25,-24-25,50 1,-26 24,-24 0,49-24,-49 24,0 0,25 0,-26 25,26-25,-50 1,50-1,-50 0,24 25,-24-25,25 25,0 0,-25-25,25 0,0 25,0-24,-25 24,24-25,1 0,0 0,0 25,0-25,-1 1,1 24,0-25,-25 0,50 25,-50-50,49 50,-24-24,0-1,-25 25,49-25,-49 25,25-25,-25 25,25-25,-25 1,25 24,0-25,-25 25,24-25,-24 0,25 25,-25 0,25 0,-25-25,25 25,-25 0,0 0,25-24,-25 24,0 0,24-25,1 25,-25-25,0 25,25 0,-25-25,25 25,-25 0,0 0</inkml:trace>
  <inkml:trace contextRef="#ctx0" brushRef="#br0" timeOffset="9205">2827 3795,'0'0,"0"0,-24 0,24 0,0 0,0 0,0 25,0-25,0 0,24 25,-24-25,25 0,0 0,-25 0,0-25,25 25,-25 0,0-25,0 25,0 0,0 0,-25 0,0 0,25 0,-25 0,25 0,-24 0,24 0,0 0,0 0,0 0,0 25</inkml:trace>
  <inkml:trace contextRef="#ctx0" brushRef="#br0" timeOffset="10997">3621 2307,'-25'0,"25"25,0-25,0 25,0-25,0 0,0 0,25 0,-25-25,25 25,-25-25,0 25,0-25,0 0,0 25,0 0,-25 0,25 0,-25 0,25 0,-24 0,24 0,-25 0,25 25,0-25,0 25,0-25,0 0,25 0,-25 0,24 0,-24 0,25 0,-25 0,0 0</inkml:trace>
  <inkml:trace contextRef="#ctx0" brushRef="#br0" timeOffset="12357">4886 2158,'0'0,"0"0,-25 0,25 0,-24 25,24-25,0 25,0-25,0 25,0-1,0-24,0 0,0 25,0-25,0 0,24 0,-24 0,25 0,0-25,-25 1,0 24,0-25,0 25,0 0,0 0,-25 0,25 0,-25 0,25 0,-24 0,24 0,0 0,0 0,0 0,24 0,-24 0</inkml:trace>
  <inkml:trace contextRef="#ctx0" brushRef="#br0" timeOffset="13735">5878 521,'-24'0,"24"0,0 0,-25 25,25 0,-25-25,25 49,-25-49,25 25,0-25,0 0,25 0,-25 0,25 0,0 0,-1 0,-24 0,25-25,-25 25,0-25,0 1,0 24,0-25,0 25,0 0,-25-25,1 25,24 0,0 0,0 0</inkml:trace>
  <inkml:trace contextRef="#ctx0" brushRef="#br0" timeOffset="14899">7069 496,'0'0,"-25"0,25 0,-25 0,25 0,-24 25,24-25,-25 25,0-25,25 25,0-25,0 24,0 1,0-25,0 25,0-25,0 0,25 0,-25 0,25 0,-25 0,0 0,24 0,-24 0,0 0,0-25,0 0,0 25,0 0,0 0,0 0,0 0,25 0,-25 0,25 0,-25 0,0 0,0 0,0-24,0 24,0 0,-25 0,25 0,0 0,-25 0,25 24,0 1,0-25,0 25,0-25,0 0,0 0,25 0,-25-25,25 0,-25 25,0-24,0 24,0 0,-25 0,25 0,-25 0,25 0,0 0,0 0,0 24,0 1</inkml:trace>
  <inkml:trace contextRef="#ctx0" brushRef="#br0" timeOffset="16969">7019 645,'0'0,"0"0,0 0,0-25,0 0,0 25,0-24,0 24,0-25,0 25,0-25,0 0,0 25,0-25,0 25,0-24,0-1,0 25,0-25,0 25,0-25,0 25,0-25,0 1,0 24,0-25,0 25,0-25,0 0,0 25,0-25,0 25,0-24,0 24,0-25,0 0</inkml:trace>
  <inkml:trace contextRef="#ctx0" brushRef="#br0" timeOffset="18909">5854 645,'0'25,"24"-25,-24 0,0 25,0-25,0 25,0-1,0-24,0 25,0-25,0 25,0-25,0 25,0 0,0-25,0 24,0-24,0 25,0 0,0-25,0 25,0-25,0 25,0-25,0 24</inkml:trace>
  <inkml:trace contextRef="#ctx0" brushRef="#br0" timeOffset="20811">4861 2307,'0'0,"0"-25,0 0,0 25,0-24,0 24,0-25,0 0,0 25,0-25,0 25,0-25,0 25,0-24,0-1,0 25,0-25,0 25,0-25,0 0,0 25,0-24,0 24,0-25,0 25,0-25,0 0,0 25,0-25,0 25</inkml:trace>
  <inkml:trace contextRef="#ctx0" brushRef="#br0" timeOffset="22406">3646 2332,'0'0,"0"0,0 25,0-25,0 24,0-24,0 50,0-50,25 25,-25 0,0-1,0 1,0-25,0 25,0 0,0-25,0 25,0-25,0 24,0-24,0 25,0 0</inkml:trace>
  <inkml:trace contextRef="#ctx0" brushRef="#br0" timeOffset="23934">2877 3795,'0'0,"0"-25,0 25,0-24,0 24,0-25,0 0,0 25,0-25,0 0,0 1,0-1,0 0,0 0,-25 25,25-25,0 1,0-1,0 25,0-25,0 25,0-25,0 0,0 25,0-24,0 24,0-25,0 0,0 25,0-25,0 25,0-25,0 25,0-24,0-1</inkml:trace>
  <inkml:trace contextRef="#ctx0" brushRef="#br0" timeOffset="33306">5829 4242,'0'0,"0"0,0 25,0-1,0 1,0 0,0-25,0 25,0-25,0 25,0-1,0-24,0-24,0 24,0-25,0 25,0-25,0 25,0-25,0 0,0 25,0-24,0 24,0-25,0 0,0 25,0-25,0 25,0 0,0 0,0 25,0 0,0-25,0 25,0-25,0 49,0-49,0 25,0-25,0 25,0 0,0-25,0 0,0 0,0-25,0 0,0 25,0-25,0 0,0 25,0-24,0 24,0-25,0 25,0-25,0 0</inkml:trace>
  <inkml:trace contextRef="#ctx0" brushRef="#br0" timeOffset="41591">5829 4316,'0'0,"0"0,0-25,0 25,0-24,0 24,0-25,0 0,0 25,0-25,0 25,0-25,0 25,0-24,0-1,0 25,0-25,0 25,0-25,0 0,0 25,0-24,0 24,0-25,0 25,0-25,0 0,0 25,0-25,0 25,0-24,0-1,0 25,0-25,0 25,0-25,0 25,0-25,0 0,0 25,0-24,0 24,0-50,0 50,0-25,0-24,0 24,0 0,0 0,0 0,-25-24,25 49,0-25,0 0,0 0,0 25,0-24,0-1,0 0,0 0,0 0,0 1,0-1,0 25,0-25,0 0,0 25,0-25,0-24,0 24,0-25,0 1,0-1,0 1,0-1,0 0,0-24,0 24,0 1,0 24,-25-25,25 25,0 1,0-1,0 0,0 0,0-24,0 49,0-25,0-25,0 50,0-49,0 49,0-25,0 0,0 0,0 0,-25 25,25-24,0-1,0 0,0 25,0-25,0 0,0 25,0-24,0 24,0-25,0 0,0 0,0 0,0 1,0-26,0 50,0-25,0-24,0 49,0-50,0 50,0-25,0 0,0 0,0 1,0 24,0-50,0 50,0-25,0 25,0-25,0 1,0-1,-24 25,24-25,0 0,0 25,0-25,0 25,0-24,0 24,0-25,0 0,0 25,0-25,0 25,0-25,0 25,0-24,0-1,0 25,0-25,0 25,0-25,0 0,0 25,0-24,0 24,0-25,0 25,0 0,0 25</inkml:trace>
  <inkml:trace contextRef="#ctx0" brushRef="#br0" timeOffset="44576">5705 1092,'0'0,"-25"0,25 0,-25 0,25 0,-25 0,1 0,-1 0,25 0,-25 0,0 0,0 0,25 0,-49 0,24-25,0 25,0 0,1 0,-1 0,25 0,-50 0,50-25,-25 25,1 0,-1 0,0 0,25 0,-50 0,50 0,-25 0,25 0,-49 0,49 0,-25 0,25 0,-25 0,0 0,1 0,24 0,-25 0,0 0,25 0,-25 0,-24 0,24-25,0 25,-25 0,50 0,-24 0,-26 0,25 0,0 0,-24 0,24 0,0 0,-24 0,49 0,-25 0,-25 0,25 0,1 0,-1 0,25 0,-25 0,0 0,0 0,1 0,-1 0,25 0,-25 0,0 0,0 0,25 0,-25 0,1 0,-1 0,25 0,-25 0,0 0,0 0,1 25,-1-25,-25 25,25-25,1 0,-1 0,0 0,0 0,0 0,1 25,-1-25,25 0,-50 0,50 0,-25 0,-24 0,49 24,-50-24,25 25,1-25,-26 0,50 0,-25 0,0 25,1-25,24 0,-25 0,0 25,0-25,25 0,-25 0,25 0,-24 0,-1 0,25 0,-25 0,25 0,-25 0,0 0,1 0,24 0,-25 0,0 0,25 0,-25 0,25 0,-25 0,25 0,-25 0,1 0,24 0,-25 0,25 0,0 0,-99 0,-1 0,1 0,25 0,-50 0,49 0,26 0,-1 0,1 0,-1 0,0 0,26 0,-1 0,0 0,25 0,-25 0,0 0,25 0,-25 0,25 0,-24 0,24 0,-25 0,0 0,25 0,-25 0,25 0,-25 0,25 0</inkml:trace>
  <inkml:trace contextRef="#ctx0" brushRef="#br0" timeOffset="47316">1786 1191,'0'25,"0"-25,0 24,0-24,24 0,-24 0,25 0,-25 0,25 0,-25 0,0-24,0 24,0 0,0 0,-25 0,25 0,-25 0,25 0,-24 0,24 0,0 24,0-24,24 0,-24 0,25 0,-25 0</inkml:trace>
  <inkml:trace contextRef="#ctx0" brushRef="#br0" timeOffset="49287">5804 4217,'0'0,"0"0,0 0,0 0,0 25,0-25,0 25,0-1,0-24,0 0,25 0,-25 0,25 0,-25 0,24 0,-24-24,25-1,-25 0,0 0,0 25,0-25,0 1,-25 24,25 0,-24 0,24 0,-25 0,25 24,-25 1,25-25,0 25,0 0,0-25,0 25,0-25,25 0,-25 0,0 0,25 0</inkml:trace>
  <inkml:trace contextRef="#ctx0" brushRef="#br0" timeOffset="109427">2852 3622,'0'0,"0"0,-25 0,1 0,-1 0,0 0,25 24,-50-24,26 25,-1 0,25-25,0 25,0 0,-25-1,25 1,0-25,0 25,0 0,0 0,0 0,0-1,25 1,0 0,-25 0,24 0,-24-25,25 24,0-24,-25 0,25 25,-25-25,25 0,-1 0,1 0,-25 0,50 0,-50 0,25 0,-1 0,1 0,25-25,-50 1,50 24,-50-25,24 25,1-25,-25 0,25 25,-25-25,0 1,0-1,0 0,0 25,0-50,0 50,0-25,0 1,-25-1,25 25,-25-25,25 25,-24-25,24 0,-25 25,25 0,-25 0,25 0,-25 0,25-24,0 24,-25 0</inkml:trace>
  <inkml:trace contextRef="#ctx0" brushRef="#br0" timeOffset="110717">3696 1885,'0'25,"0"-25,-25 0,0 0,0 0,25 0,-25 0,1 0,-1 25,25-25,-25 0,25 25,-25 0,25-25,-25 24,1-24,24 25,0 0,0 0,0-25,0 49,0-24,0 0,0 0,24 0,-24 24,25-49,-25 25,25 0,-25 0,25-25,-25 24,25-24,-25 0,24 0,1 0,-25 0,25 0,-25 0,25 0,0 0,-25 0,24 0,-24 0,25 0,-25-24,0-1,25 25,-25-25,25 25,-25-25,0 0,0 1,0 24,0-50,0 50,0-25,-25 0,25 1,-50-1,50 0,-24 25,-1 0,0 0,0-25,0 25,25 0,-24 0,-1 0,0 0,25 0,-25 0</inkml:trace>
  <inkml:trace contextRef="#ctx0" brushRef="#br0" timeOffset="111999">4812 2133,'0'0,"0"-24,0 24,-25 0,0 0,0 0,-24 0,24 24,0 1,-24 0,24 25,25-26,-25 26,25-50,0 25,0-25,0 25,0-1,0-24,25 0,24 25,-24-25,25 25,-25 0,24-25,1 25,-25-25,-1 0,26 0,-25 0,-25 0,49 0,-49 0,25 0,-25 0,25 0,0 0,-25-25,25 0,-25 25,24-50,-24 26,0-1,0 0,0 0,0 0,0-24,0-1,0 25,0-24,-24 49,24-25,-25 25,25-25,-25 25,0-25,25 25,-25 0,1 0,-1 0,25 0,-25 0,0 0,25 0,0-24,-25 24</inkml:trace>
  <inkml:trace contextRef="#ctx0" brushRef="#br0" timeOffset="113378">6027 298,'-49'0,"24"0,-25 0,1 0,-1 0,25 0,0 0,1 25,-1-25,25 0,-25 24,0 1,25 0,-25 0,25 0,0-1,0-24,0 25,0-25,0 25,0 0,0-25,0 25,0-25,25 24,0 1,25-25,-26 25,26 0,-50-25,50 25,-26-25,1 0,0 0,0 0,0 0,-25 0,24-25,1 25,0 0,-25-25,25 25,-25-25,0 0,25 25,-25-24,0 24,0-50,0 50,0-25,0 25,0-25,0 1,0 24,0-25,-25 0,0 0,0 0,0 1,1 24,24-25,-50 25,50 0,-50-25,26 25,24 0,-50 0,50 0,-25 0,25 0</inkml:trace>
  <inkml:trace contextRef="#ctx0" brushRef="#br0" timeOffset="114580">7218 447,'-25'0,"25"0,-50-25,26 25,-1-25,-25 25,1 0,-1 0,0 0,1 25,24-25,0 25,0-1,1-24,24 25,0-25,0 25,-25 0,25 0,0-25,0 49,0-49,0 50,0-25,25 0,-1-1,1 1,25 25,-25-25,-1-1,1-24,0 50,0-50,0 0,-1 0,1 0,0 0,0 0,0 0,24-25,-24 25,0-49,0 24,24-25,-49 25,25 1,0-26,-25 25,0 0,0-24,0 24,0 0,0 0,-25 0,0 25,25-24,-25 24,1-25,-1 0,25 25,-25 0,25-25,0 25,-25 0,0 0,25 0,-24 0,24 0,-25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4:33.2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248 769,'0'0,"25"0,-25 25,25-25,0 25,-1-1,1-24,0 0,0 0,-25 0,49-24,-24-51,25-24,24-25,25 0,-24 25,-26-1,26 26,-26 0,1 49,-50 25,25-25,0 25,-25 0,0 0,0 25,0 0,0-25,0 24,-25 26</inkml:trace>
  <inkml:trace contextRef="#ctx0" brushRef="#br0" timeOffset="896">0 2456,'0'0,"0"0,25 24,0 1,-25 50,49-26,-49-24,50 25,-25-25,-25-25,25 24,-25-24,49 0,-24-49,49-26,-24 1,49-25,0-25,1 0,-51 49,26-24,-26 25,-24 24,25 0,-26 26,1 24,-25-25,50 25,-50 0,25 0,-25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11T06:25:23.0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25,'25'0,"-25"0,0 0,0-25,0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FC76AC6-FF8C-4D34-B904-A2C952240F6F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106AD79-872D-4FFA-91F9-A041E10B4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2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6A7E-4ABE-4CC7-AC5D-9676DE2B3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CA87B-A479-4D64-8AD7-35223B99E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AF3D-3C0A-4A48-A760-745C54FD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4B08-08DE-4810-B697-8B8C2CEF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4274E-22D1-42A3-B34F-258E5F2A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4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C36A-8A15-4BB8-BCD2-2B0E5A57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E24C4-3BBD-42A8-A0B0-CC75F9B4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F29E-C6E6-4DB1-BB52-AC0B9338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601C-5C0E-4A0F-A00F-B35F5303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F7DE-502A-49C6-ACD2-FF586BF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D6E8F-0051-4074-86C4-8E0674D21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70C9A-F20D-4FE1-8E7C-214F23C70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01F07-DFF0-4DAA-ADE8-5B96E1ED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FA65F-4940-4B0E-ADF1-5058A57A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6324-69E8-44C0-908E-DD416B7B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49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7EA3-0E0D-46C5-B5AD-92285434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028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D1D4-2839-493F-B78A-198219F7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535"/>
            <a:ext cx="10515600" cy="49064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4EF8-A972-4FB3-9677-06C29FBF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39C0-8DB1-411B-865A-61708301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48D7-3B2A-4688-879B-D3F2398E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51F1A-6ECC-4FC1-870F-D972721AF3A2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87655"/>
            <a:ext cx="12192000" cy="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2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0101-BF47-4230-BC5C-D34FA8C5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7E87C-DBD3-4B3C-99B9-9114A7CE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1904-4D75-4004-B0E5-02FAF3CD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A5107-2774-4ECA-ACE7-FC9E4089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21AE7-1C83-4329-A804-06261C1F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15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09E6-B2CC-4857-ADFA-CBE90564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7B74-AB94-4901-B950-8DA9362F7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34726-D252-41EF-AF23-891755C28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2C9A4-7147-42BD-BAC9-73435F16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BBAF5-C058-47E5-A324-50593C27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33BA9-D639-47F7-A954-36E24614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1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C8C6-B194-4136-B635-AB342FF1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4E828-1004-4DA0-BFDC-8E04E2AD0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C7E97-4F91-4BC6-98E2-FE7E31351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02F96-97AB-4B85-86AC-C982B71DC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CA502-D2F4-4193-95BB-CC2E4CF2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B5B99-F023-4A0B-A641-EE4988E2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BD14D-7A42-471E-BCBB-62D33F7B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F7EB7-356B-46E9-B79C-79D20D27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0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1FF0-4E3A-4C37-8E31-F6D378B6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33D25-9809-42B3-90C3-3F5B9D42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FBFA0-9FBB-4B16-AA17-3FED936D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52F51-6759-4AEA-8452-F2E98762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2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8906D-A9F6-43CA-A3F9-45FA1852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9D4E2-6233-4FC3-AEB5-26CDA912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AA923-CD74-4CB7-8F24-7355D2C6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43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3921-1043-411F-901C-DBBE27EA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1045-F855-4BFC-B79E-9AF46548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C1C67-9931-4837-959D-6F1C017BB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905BB-F0E0-49D1-9093-CF5395A0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1474B-2C3F-48C8-B8D4-BA687527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04ABA-A503-4292-877A-AFDE5EEA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81CC-1CFC-45D8-A65B-EB317923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08B4C-6CAF-4519-BDA6-CC2A5B9E2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988D2-766F-4C7C-912D-3E436AEA7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9B14C-3D11-4A27-B536-110B19B4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70C29-BD24-4ED2-BE95-15487477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B13C9-DC6C-4C23-B48B-E4170FDD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4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8F0E0-5E04-4C07-A36B-9F138F37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D1520-3D36-4326-A0CA-3B3B407C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4BC1-AF50-4A5D-BDEA-FF567A02F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B42FC-E0D3-4113-8D55-AC5AD46313B9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B124-19E6-47DD-B8CB-24483F381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833E-95DF-4B21-A300-300BF5ED6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98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0.e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6.png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customXml" Target="../ink/ink9.xml"/><Relationship Id="rId17" Type="http://schemas.openxmlformats.org/officeDocument/2006/relationships/image" Target="../media/image12.emf"/><Relationship Id="rId25" Type="http://schemas.openxmlformats.org/officeDocument/2006/relationships/image" Target="../media/image16.emf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9.emf"/><Relationship Id="rId24" Type="http://schemas.openxmlformats.org/officeDocument/2006/relationships/customXml" Target="../ink/ink15.xml"/><Relationship Id="rId5" Type="http://schemas.openxmlformats.org/officeDocument/2006/relationships/image" Target="../media/image8.png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28" Type="http://schemas.openxmlformats.org/officeDocument/2006/relationships/customXml" Target="../ink/ink17.xml"/><Relationship Id="rId10" Type="http://schemas.openxmlformats.org/officeDocument/2006/relationships/customXml" Target="../ink/ink8.xml"/><Relationship Id="rId19" Type="http://schemas.openxmlformats.org/officeDocument/2006/relationships/image" Target="../media/image13.emf"/><Relationship Id="rId4" Type="http://schemas.openxmlformats.org/officeDocument/2006/relationships/image" Target="../media/image7.png"/><Relationship Id="rId9" Type="http://schemas.openxmlformats.org/officeDocument/2006/relationships/image" Target="../media/image8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customXml" Target="../ink/ink22.xml"/><Relationship Id="rId18" Type="http://schemas.openxmlformats.org/officeDocument/2006/relationships/image" Target="../media/image26.emf"/><Relationship Id="rId3" Type="http://schemas.openxmlformats.org/officeDocument/2006/relationships/image" Target="../media/image12.png"/><Relationship Id="rId7" Type="http://schemas.openxmlformats.org/officeDocument/2006/relationships/customXml" Target="../ink/ink19.xml"/><Relationship Id="rId12" Type="http://schemas.openxmlformats.org/officeDocument/2006/relationships/image" Target="../media/image23.emf"/><Relationship Id="rId17" Type="http://schemas.openxmlformats.org/officeDocument/2006/relationships/customXml" Target="../ink/ink24.xml"/><Relationship Id="rId16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22.emf"/><Relationship Id="rId4" Type="http://schemas.openxmlformats.org/officeDocument/2006/relationships/image" Target="../media/image13.png"/><Relationship Id="rId9" Type="http://schemas.openxmlformats.org/officeDocument/2006/relationships/customXml" Target="../ink/ink20.xml"/><Relationship Id="rId1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customXml" Target="../ink/ink30.xml"/><Relationship Id="rId18" Type="http://schemas.openxmlformats.org/officeDocument/2006/relationships/image" Target="../media/image34.emf"/><Relationship Id="rId26" Type="http://schemas.openxmlformats.org/officeDocument/2006/relationships/image" Target="../media/image38.emf"/><Relationship Id="rId39" Type="http://schemas.openxmlformats.org/officeDocument/2006/relationships/customXml" Target="../ink/ink43.xml"/><Relationship Id="rId3" Type="http://schemas.openxmlformats.org/officeDocument/2006/relationships/customXml" Target="../ink/ink25.xml"/><Relationship Id="rId21" Type="http://schemas.openxmlformats.org/officeDocument/2006/relationships/customXml" Target="../ink/ink34.xml"/><Relationship Id="rId34" Type="http://schemas.openxmlformats.org/officeDocument/2006/relationships/image" Target="../media/image42.emf"/><Relationship Id="rId42" Type="http://schemas.openxmlformats.org/officeDocument/2006/relationships/image" Target="../media/image46.emf"/><Relationship Id="rId7" Type="http://schemas.openxmlformats.org/officeDocument/2006/relationships/customXml" Target="../ink/ink27.xml"/><Relationship Id="rId12" Type="http://schemas.openxmlformats.org/officeDocument/2006/relationships/image" Target="../media/image31.emf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4.emf"/><Relationship Id="rId46" Type="http://schemas.openxmlformats.org/officeDocument/2006/relationships/image" Target="../media/image48.emf"/><Relationship Id="rId2" Type="http://schemas.openxmlformats.org/officeDocument/2006/relationships/chart" Target="../charts/chart1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29" Type="http://schemas.openxmlformats.org/officeDocument/2006/relationships/customXml" Target="../ink/ink38.xml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customXml" Target="../ink/ink29.xml"/><Relationship Id="rId24" Type="http://schemas.openxmlformats.org/officeDocument/2006/relationships/image" Target="../media/image37.emf"/><Relationship Id="rId32" Type="http://schemas.openxmlformats.org/officeDocument/2006/relationships/image" Target="../media/image41.emf"/><Relationship Id="rId37" Type="http://schemas.openxmlformats.org/officeDocument/2006/relationships/customXml" Target="../ink/ink42.xml"/><Relationship Id="rId40" Type="http://schemas.openxmlformats.org/officeDocument/2006/relationships/image" Target="../media/image45.emf"/><Relationship Id="rId45" Type="http://schemas.openxmlformats.org/officeDocument/2006/relationships/customXml" Target="../ink/ink46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39.emf"/><Relationship Id="rId36" Type="http://schemas.openxmlformats.org/officeDocument/2006/relationships/image" Target="../media/image43.emf"/><Relationship Id="rId10" Type="http://schemas.openxmlformats.org/officeDocument/2006/relationships/image" Target="../media/image30.emf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47.emf"/><Relationship Id="rId4" Type="http://schemas.openxmlformats.org/officeDocument/2006/relationships/image" Target="../media/image27.emf"/><Relationship Id="rId9" Type="http://schemas.openxmlformats.org/officeDocument/2006/relationships/customXml" Target="../ink/ink28.xml"/><Relationship Id="rId14" Type="http://schemas.openxmlformats.org/officeDocument/2006/relationships/image" Target="../media/image32.emf"/><Relationship Id="rId22" Type="http://schemas.openxmlformats.org/officeDocument/2006/relationships/image" Target="../media/image36.emf"/><Relationship Id="rId27" Type="http://schemas.openxmlformats.org/officeDocument/2006/relationships/customXml" Target="../ink/ink37.xml"/><Relationship Id="rId30" Type="http://schemas.openxmlformats.org/officeDocument/2006/relationships/image" Target="../media/image40.emf"/><Relationship Id="rId35" Type="http://schemas.openxmlformats.org/officeDocument/2006/relationships/customXml" Target="../ink/ink41.xml"/><Relationship Id="rId43" Type="http://schemas.openxmlformats.org/officeDocument/2006/relationships/customXml" Target="../ink/ink4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customXml" Target="../ink/ink52.xml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" Type="http://schemas.openxmlformats.org/officeDocument/2006/relationships/customXml" Target="../ink/ink47.xml"/><Relationship Id="rId21" Type="http://schemas.openxmlformats.org/officeDocument/2006/relationships/customXml" Target="../ink/ink56.xml"/><Relationship Id="rId34" Type="http://schemas.openxmlformats.org/officeDocument/2006/relationships/image" Target="../media/image64.emf"/><Relationship Id="rId7" Type="http://schemas.openxmlformats.org/officeDocument/2006/relationships/customXml" Target="../ink/ink49.xml"/><Relationship Id="rId12" Type="http://schemas.openxmlformats.org/officeDocument/2006/relationships/image" Target="../media/image53.emf"/><Relationship Id="rId17" Type="http://schemas.openxmlformats.org/officeDocument/2006/relationships/customXml" Target="../ink/ink54.xml"/><Relationship Id="rId25" Type="http://schemas.openxmlformats.org/officeDocument/2006/relationships/customXml" Target="../ink/ink58.xml"/><Relationship Id="rId33" Type="http://schemas.openxmlformats.org/officeDocument/2006/relationships/customXml" Target="../ink/ink62.xml"/><Relationship Id="rId38" Type="http://schemas.openxmlformats.org/officeDocument/2006/relationships/image" Target="../media/image66.emf"/><Relationship Id="rId2" Type="http://schemas.openxmlformats.org/officeDocument/2006/relationships/chart" Target="../charts/chart2.xml"/><Relationship Id="rId16" Type="http://schemas.openxmlformats.org/officeDocument/2006/relationships/image" Target="../media/image55.emf"/><Relationship Id="rId20" Type="http://schemas.openxmlformats.org/officeDocument/2006/relationships/image" Target="../media/image57.emf"/><Relationship Id="rId29" Type="http://schemas.openxmlformats.org/officeDocument/2006/relationships/customXml" Target="../ink/ink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emf"/><Relationship Id="rId11" Type="http://schemas.openxmlformats.org/officeDocument/2006/relationships/customXml" Target="../ink/ink51.xml"/><Relationship Id="rId24" Type="http://schemas.openxmlformats.org/officeDocument/2006/relationships/image" Target="../media/image59.emf"/><Relationship Id="rId32" Type="http://schemas.openxmlformats.org/officeDocument/2006/relationships/image" Target="../media/image63.emf"/><Relationship Id="rId37" Type="http://schemas.openxmlformats.org/officeDocument/2006/relationships/customXml" Target="../ink/ink64.xml"/><Relationship Id="rId5" Type="http://schemas.openxmlformats.org/officeDocument/2006/relationships/customXml" Target="../ink/ink48.xml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28" Type="http://schemas.openxmlformats.org/officeDocument/2006/relationships/image" Target="../media/image61.emf"/><Relationship Id="rId36" Type="http://schemas.openxmlformats.org/officeDocument/2006/relationships/image" Target="../media/image65.emf"/><Relationship Id="rId10" Type="http://schemas.openxmlformats.org/officeDocument/2006/relationships/image" Target="../media/image52.emf"/><Relationship Id="rId19" Type="http://schemas.openxmlformats.org/officeDocument/2006/relationships/customXml" Target="../ink/ink55.xml"/><Relationship Id="rId31" Type="http://schemas.openxmlformats.org/officeDocument/2006/relationships/customXml" Target="../ink/ink61.xml"/><Relationship Id="rId4" Type="http://schemas.openxmlformats.org/officeDocument/2006/relationships/image" Target="../media/image49.emf"/><Relationship Id="rId9" Type="http://schemas.openxmlformats.org/officeDocument/2006/relationships/customXml" Target="../ink/ink50.xml"/><Relationship Id="rId14" Type="http://schemas.openxmlformats.org/officeDocument/2006/relationships/image" Target="../media/image54.emf"/><Relationship Id="rId22" Type="http://schemas.openxmlformats.org/officeDocument/2006/relationships/image" Target="../media/image58.emf"/><Relationship Id="rId27" Type="http://schemas.openxmlformats.org/officeDocument/2006/relationships/customXml" Target="../ink/ink59.xml"/><Relationship Id="rId30" Type="http://schemas.openxmlformats.org/officeDocument/2006/relationships/image" Target="../media/image62.emf"/><Relationship Id="rId35" Type="http://schemas.openxmlformats.org/officeDocument/2006/relationships/customXml" Target="../ink/ink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184F708F-2C03-4C03-9420-D873F1F99E5D}"/>
              </a:ext>
            </a:extLst>
          </p:cNvPr>
          <p:cNvSpPr/>
          <p:nvPr/>
        </p:nvSpPr>
        <p:spPr>
          <a:xfrm>
            <a:off x="1948070" y="2842591"/>
            <a:ext cx="7646504" cy="1540565"/>
          </a:xfrm>
          <a:prstGeom prst="horizontalScrol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78296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27536-4B7C-4156-B0EF-07A768A1F688}"/>
              </a:ext>
            </a:extLst>
          </p:cNvPr>
          <p:cNvSpPr txBox="1"/>
          <p:nvPr/>
        </p:nvSpPr>
        <p:spPr>
          <a:xfrm>
            <a:off x="416398" y="425400"/>
            <a:ext cx="439092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Analysis…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B145B-44ED-465E-B5A3-7D044714D414}"/>
              </a:ext>
            </a:extLst>
          </p:cNvPr>
          <p:cNvCxnSpPr/>
          <p:nvPr/>
        </p:nvCxnSpPr>
        <p:spPr>
          <a:xfrm flipV="1">
            <a:off x="236901" y="966061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704694-010A-4179-B772-7E4BB30F3F80}"/>
              </a:ext>
            </a:extLst>
          </p:cNvPr>
          <p:cNvSpPr txBox="1"/>
          <p:nvPr/>
        </p:nvSpPr>
        <p:spPr>
          <a:xfrm>
            <a:off x="702905" y="1441589"/>
            <a:ext cx="10860833" cy="404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After selecting the appropriate norm for optimization, we set the loss/cost function equal to the mean norm.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mean square error is usually selected as the cost function as it is convex in nature and also a continuous function which facilitates the convergence of the algorithm used for optimization.</a:t>
            </a:r>
            <a:endParaRPr lang="en-IN" sz="2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17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27536-4B7C-4156-B0EF-07A768A1F688}"/>
              </a:ext>
            </a:extLst>
          </p:cNvPr>
          <p:cNvSpPr txBox="1"/>
          <p:nvPr/>
        </p:nvSpPr>
        <p:spPr>
          <a:xfrm>
            <a:off x="416398" y="425400"/>
            <a:ext cx="439092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5AE69-CA36-41C4-8B83-62D3BBD7ACB8}"/>
              </a:ext>
            </a:extLst>
          </p:cNvPr>
          <p:cNvSpPr txBox="1"/>
          <p:nvPr/>
        </p:nvSpPr>
        <p:spPr>
          <a:xfrm>
            <a:off x="506399" y="1337400"/>
            <a:ext cx="11032457" cy="5778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predict scores on one variable from the scores of a second variable.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B145B-44ED-465E-B5A3-7D044714D414}"/>
              </a:ext>
            </a:extLst>
          </p:cNvPr>
          <p:cNvCxnSpPr/>
          <p:nvPr/>
        </p:nvCxnSpPr>
        <p:spPr>
          <a:xfrm flipV="1">
            <a:off x="236901" y="966061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DFA415-4B71-4FF5-8CD5-37D2D3492729}"/>
              </a:ext>
            </a:extLst>
          </p:cNvPr>
          <p:cNvSpPr txBox="1"/>
          <p:nvPr/>
        </p:nvSpPr>
        <p:spPr>
          <a:xfrm>
            <a:off x="1575102" y="3937517"/>
            <a:ext cx="4681415" cy="57797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dependent variable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3A528C-1FF8-42A4-9205-259A00FC0159}"/>
                  </a:ext>
                </a:extLst>
              </p:cNvPr>
              <p:cNvSpPr txBox="1"/>
              <p:nvPr/>
            </p:nvSpPr>
            <p:spPr>
              <a:xfrm>
                <a:off x="1440704" y="4515496"/>
                <a:ext cx="4681415" cy="577979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𝜽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constant</a:t>
                </a:r>
                <a:endPara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93A528C-1FF8-42A4-9205-259A00FC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04" y="4515496"/>
                <a:ext cx="4681415" cy="577979"/>
              </a:xfrm>
              <a:prstGeom prst="rect">
                <a:avLst/>
              </a:prstGeom>
              <a:blipFill>
                <a:blip r:embed="rId3" cstate="print"/>
                <a:stretch>
                  <a:fillRect l="-260" b="-24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9DD1A7-7E5D-4708-8DD6-E2099E0D0C9F}"/>
                  </a:ext>
                </a:extLst>
              </p:cNvPr>
              <p:cNvSpPr txBox="1"/>
              <p:nvPr/>
            </p:nvSpPr>
            <p:spPr>
              <a:xfrm>
                <a:off x="1462427" y="5120277"/>
                <a:ext cx="4681415" cy="577979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𝜽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coefficient</a:t>
                </a:r>
                <a:endPara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729DD1A7-7E5D-4708-8DD6-E2099E0D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427" y="5120277"/>
                <a:ext cx="4681415" cy="577979"/>
              </a:xfrm>
              <a:prstGeom prst="rect">
                <a:avLst/>
              </a:prstGeom>
              <a:blipFill>
                <a:blip r:embed="rId4" cstate="print"/>
                <a:stretch>
                  <a:fillRect l="-391" b="-24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13A424B-818A-4D6B-BFFC-E5FBC730C1B5}"/>
              </a:ext>
            </a:extLst>
          </p:cNvPr>
          <p:cNvSpPr txBox="1"/>
          <p:nvPr/>
        </p:nvSpPr>
        <p:spPr>
          <a:xfrm>
            <a:off x="1414585" y="5770163"/>
            <a:ext cx="4681415" cy="57797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independent variable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47F83F-432B-4BEB-8BD3-F1B306B3E9C2}"/>
              </a:ext>
            </a:extLst>
          </p:cNvPr>
          <p:cNvGrpSpPr/>
          <p:nvPr/>
        </p:nvGrpSpPr>
        <p:grpSpPr>
          <a:xfrm>
            <a:off x="1822580" y="2772729"/>
            <a:ext cx="3620841" cy="891091"/>
            <a:chOff x="2321485" y="2772729"/>
            <a:chExt cx="3121936" cy="7745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6CF51-89D1-4254-BB09-FF3116037E6F}"/>
                </a:ext>
              </a:extLst>
            </p:cNvPr>
            <p:cNvSpPr/>
            <p:nvPr/>
          </p:nvSpPr>
          <p:spPr>
            <a:xfrm>
              <a:off x="2737697" y="2772729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4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51BE15D-BA46-49A0-AE76-6CF88FB2A3FA}"/>
                </a:ext>
              </a:extLst>
            </p:cNvPr>
            <p:cNvSpPr/>
            <p:nvPr/>
          </p:nvSpPr>
          <p:spPr>
            <a:xfrm>
              <a:off x="2321485" y="2785169"/>
              <a:ext cx="3121936" cy="762121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AAF52D-B999-4E23-9D5F-C99A8AFD5722}"/>
                  </a:ext>
                </a:extLst>
              </p:cNvPr>
              <p:cNvSpPr txBox="1"/>
              <p:nvPr/>
            </p:nvSpPr>
            <p:spPr>
              <a:xfrm>
                <a:off x="590568" y="2880338"/>
                <a:ext cx="609600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4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4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40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4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40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4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D6AAF52D-B999-4E23-9D5F-C99A8AFD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68" y="2880338"/>
                <a:ext cx="6096000" cy="70788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53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3163" y="2820988"/>
              <a:ext cx="660400" cy="1171575"/>
            </p14:xfrm>
          </p:contentPart>
        </mc:Choice>
        <mc:Fallback>
          <p:pic>
            <p:nvPicPr>
              <p:cNvPr id="2253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3831" y="2811618"/>
                <a:ext cx="679063" cy="1190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5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23013" y="3009900"/>
              <a:ext cx="2643187" cy="1589088"/>
            </p14:xfrm>
          </p:contentPart>
        </mc:Choice>
        <mc:Fallback>
          <p:pic>
            <p:nvPicPr>
              <p:cNvPr id="225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13660" y="3000538"/>
                <a:ext cx="2661892" cy="1607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53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20800" y="4572000"/>
              <a:ext cx="385763" cy="992188"/>
            </p14:xfrm>
          </p:contentPart>
        </mc:Choice>
        <mc:Fallback>
          <p:pic>
            <p:nvPicPr>
              <p:cNvPr id="2253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1409" y="4562640"/>
                <a:ext cx="404545" cy="1010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53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20100" y="4581525"/>
              <a:ext cx="9525" cy="9525"/>
            </p14:xfrm>
          </p:contentPart>
        </mc:Choice>
        <mc:Fallback>
          <p:pic>
            <p:nvPicPr>
              <p:cNvPr id="2253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11560" y="4572000"/>
                <a:ext cx="26604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53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0113" y="2509838"/>
              <a:ext cx="438150" cy="446087"/>
            </p14:xfrm>
          </p:contentPart>
        </mc:Choice>
        <mc:Fallback>
          <p:pic>
            <p:nvPicPr>
              <p:cNvPr id="2253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0745" y="2500492"/>
                <a:ext cx="456887" cy="464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53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7313" y="3286125"/>
              <a:ext cx="473075" cy="231775"/>
            </p14:xfrm>
          </p:contentPart>
        </mc:Choice>
        <mc:Fallback>
          <p:pic>
            <p:nvPicPr>
              <p:cNvPr id="2253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7967" y="3276840"/>
                <a:ext cx="491768" cy="250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53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6825" y="2840038"/>
              <a:ext cx="500063" cy="196850"/>
            </p14:xfrm>
          </p:contentPart>
        </mc:Choice>
        <mc:Fallback>
          <p:pic>
            <p:nvPicPr>
              <p:cNvPr id="2253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27471" y="2830681"/>
                <a:ext cx="518770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53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5988" y="2312988"/>
              <a:ext cx="169862" cy="731837"/>
            </p14:xfrm>
          </p:contentPart>
        </mc:Choice>
        <mc:Fallback>
          <p:pic>
            <p:nvPicPr>
              <p:cNvPr id="2253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46671" y="2303521"/>
                <a:ext cx="188497" cy="750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53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4675" y="2446338"/>
              <a:ext cx="179388" cy="482600"/>
            </p14:xfrm>
          </p:contentPart>
        </mc:Choice>
        <mc:Fallback>
          <p:pic>
            <p:nvPicPr>
              <p:cNvPr id="2253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75291" y="2436988"/>
                <a:ext cx="198157" cy="50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53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91350" y="2867025"/>
              <a:ext cx="9525" cy="1820863"/>
            </p14:xfrm>
          </p:contentPart>
        </mc:Choice>
        <mc:Fallback>
          <p:pic>
            <p:nvPicPr>
              <p:cNvPr id="2253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88091" y="2857671"/>
                <a:ext cx="16042" cy="1839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54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00875" y="4491038"/>
              <a:ext cx="2884488" cy="196850"/>
            </p14:xfrm>
          </p:contentPart>
        </mc:Choice>
        <mc:Fallback>
          <p:pic>
            <p:nvPicPr>
              <p:cNvPr id="2254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91516" y="4481849"/>
                <a:ext cx="2903207" cy="215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54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13863" y="4697413"/>
              <a:ext cx="187325" cy="160337"/>
            </p14:xfrm>
          </p:contentPart>
        </mc:Choice>
        <mc:Fallback>
          <p:pic>
            <p:nvPicPr>
              <p:cNvPr id="2254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04533" y="4688108"/>
                <a:ext cx="205986" cy="1789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354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9B526C4-4F74-471B-8417-BB34B4D81E0F}"/>
              </a:ext>
            </a:extLst>
          </p:cNvPr>
          <p:cNvCxnSpPr/>
          <p:nvPr/>
        </p:nvCxnSpPr>
        <p:spPr>
          <a:xfrm flipV="1">
            <a:off x="84501" y="986191"/>
            <a:ext cx="11859490" cy="5541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C94B9-16C2-4F0F-8B5D-85C59326B219}"/>
                  </a:ext>
                </a:extLst>
              </p:cNvPr>
              <p:cNvSpPr txBox="1"/>
              <p:nvPr/>
            </p:nvSpPr>
            <p:spPr>
              <a:xfrm>
                <a:off x="5425300" y="5634280"/>
                <a:ext cx="4173074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Salary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𝜽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1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4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+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𝜽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1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4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*  age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21C94B9-16C2-4F0F-8B5D-85C59326B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00" y="5634280"/>
                <a:ext cx="4173074" cy="461665"/>
              </a:xfrm>
              <a:prstGeom prst="rect">
                <a:avLst/>
              </a:prstGeom>
              <a:blipFill>
                <a:blip r:embed="rId2" cstate="print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AD74C27-7BFC-4856-8293-5094C910DC7E}"/>
              </a:ext>
            </a:extLst>
          </p:cNvPr>
          <p:cNvSpPr/>
          <p:nvPr/>
        </p:nvSpPr>
        <p:spPr>
          <a:xfrm>
            <a:off x="6867045" y="5581912"/>
            <a:ext cx="560400" cy="566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473D8C-E0C3-4CFC-B38D-D3E567CF2E60}"/>
              </a:ext>
            </a:extLst>
          </p:cNvPr>
          <p:cNvSpPr/>
          <p:nvPr/>
        </p:nvSpPr>
        <p:spPr>
          <a:xfrm>
            <a:off x="7885844" y="5581912"/>
            <a:ext cx="560400" cy="566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307A1D-F64C-4AC6-96C0-2CEAD6B1E339}"/>
              </a:ext>
            </a:extLst>
          </p:cNvPr>
          <p:cNvCxnSpPr/>
          <p:nvPr/>
        </p:nvCxnSpPr>
        <p:spPr>
          <a:xfrm flipV="1">
            <a:off x="93126" y="989065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F26585-9196-437B-BAA7-321F2C65936B}"/>
              </a:ext>
            </a:extLst>
          </p:cNvPr>
          <p:cNvSpPr txBox="1"/>
          <p:nvPr/>
        </p:nvSpPr>
        <p:spPr>
          <a:xfrm>
            <a:off x="416398" y="425400"/>
            <a:ext cx="567960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Linear Regression…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FF236D-9A46-43B0-80EB-E32A3DBFF3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3088"/>
          <a:stretch/>
        </p:blipFill>
        <p:spPr>
          <a:xfrm>
            <a:off x="3060440" y="1486678"/>
            <a:ext cx="6364061" cy="3719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9D880B-BA56-4E29-BFAE-D88675A7ABEB}"/>
                  </a:ext>
                </a:extLst>
              </p:cNvPr>
              <p:cNvSpPr txBox="1"/>
              <p:nvPr/>
            </p:nvSpPr>
            <p:spPr>
              <a:xfrm>
                <a:off x="-771044" y="5581912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3200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3200" b="1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b="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200" b="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3200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249D880B-BA56-4E29-BFAE-D88675A7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1044" y="5581912"/>
                <a:ext cx="6096000" cy="58477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63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9B526C4-4F74-471B-8417-BB34B4D81E0F}"/>
              </a:ext>
            </a:extLst>
          </p:cNvPr>
          <p:cNvCxnSpPr/>
          <p:nvPr/>
        </p:nvCxnSpPr>
        <p:spPr>
          <a:xfrm flipV="1">
            <a:off x="84501" y="986191"/>
            <a:ext cx="11859490" cy="5541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307A1D-F64C-4AC6-96C0-2CEAD6B1E339}"/>
              </a:ext>
            </a:extLst>
          </p:cNvPr>
          <p:cNvCxnSpPr/>
          <p:nvPr/>
        </p:nvCxnSpPr>
        <p:spPr>
          <a:xfrm flipV="1">
            <a:off x="93126" y="989065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9787CF-42E5-4C4C-A215-3C987B90C668}"/>
              </a:ext>
            </a:extLst>
          </p:cNvPr>
          <p:cNvCxnSpPr/>
          <p:nvPr/>
        </p:nvCxnSpPr>
        <p:spPr>
          <a:xfrm flipV="1">
            <a:off x="1213449" y="1426234"/>
            <a:ext cx="0" cy="35195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AA16C-7784-4031-A5A7-4A94D4A338B4}"/>
              </a:ext>
            </a:extLst>
          </p:cNvPr>
          <p:cNvCxnSpPr>
            <a:cxnSpLocks/>
          </p:cNvCxnSpPr>
          <p:nvPr/>
        </p:nvCxnSpPr>
        <p:spPr>
          <a:xfrm flipV="1">
            <a:off x="1213449" y="4945811"/>
            <a:ext cx="4482860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3558B0-90F3-4358-9018-B8A0E3967A8B}"/>
              </a:ext>
            </a:extLst>
          </p:cNvPr>
          <p:cNvCxnSpPr>
            <a:cxnSpLocks/>
          </p:cNvCxnSpPr>
          <p:nvPr/>
        </p:nvCxnSpPr>
        <p:spPr>
          <a:xfrm flipV="1">
            <a:off x="1200523" y="2921478"/>
            <a:ext cx="4311026" cy="13759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004700-D0E0-4BA9-B30E-2E8178C62343}"/>
              </a:ext>
            </a:extLst>
          </p:cNvPr>
          <p:cNvSpPr txBox="1"/>
          <p:nvPr/>
        </p:nvSpPr>
        <p:spPr>
          <a:xfrm>
            <a:off x="1472242" y="35080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D787EE-3396-46ED-92C4-7ACC5BFFEF88}"/>
              </a:ext>
            </a:extLst>
          </p:cNvPr>
          <p:cNvSpPr txBox="1"/>
          <p:nvPr/>
        </p:nvSpPr>
        <p:spPr>
          <a:xfrm>
            <a:off x="1994184" y="322772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56DD0E-3991-4F4F-ABBF-F9248E8B17FB}"/>
              </a:ext>
            </a:extLst>
          </p:cNvPr>
          <p:cNvSpPr txBox="1"/>
          <p:nvPr/>
        </p:nvSpPr>
        <p:spPr>
          <a:xfrm>
            <a:off x="2444206" y="32772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1625C4-80F1-415B-8578-9A87AD54ED42}"/>
              </a:ext>
            </a:extLst>
          </p:cNvPr>
          <p:cNvSpPr txBox="1"/>
          <p:nvPr/>
        </p:nvSpPr>
        <p:spPr>
          <a:xfrm>
            <a:off x="2966148" y="299689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1F6390-D7B2-4121-B238-DC26467A11A1}"/>
              </a:ext>
            </a:extLst>
          </p:cNvPr>
          <p:cNvSpPr txBox="1"/>
          <p:nvPr/>
        </p:nvSpPr>
        <p:spPr>
          <a:xfrm>
            <a:off x="2316437" y="411505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740CA-E017-4730-BD07-A4C9D7F76C97}"/>
              </a:ext>
            </a:extLst>
          </p:cNvPr>
          <p:cNvSpPr txBox="1"/>
          <p:nvPr/>
        </p:nvSpPr>
        <p:spPr>
          <a:xfrm>
            <a:off x="2838379" y="383470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F080FF-C4BD-4683-ABD5-BC7CCF21C588}"/>
              </a:ext>
            </a:extLst>
          </p:cNvPr>
          <p:cNvSpPr txBox="1"/>
          <p:nvPr/>
        </p:nvSpPr>
        <p:spPr>
          <a:xfrm>
            <a:off x="3288401" y="388422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7C1EF0-AA5A-46F4-AE97-2CFD854F035A}"/>
              </a:ext>
            </a:extLst>
          </p:cNvPr>
          <p:cNvSpPr txBox="1"/>
          <p:nvPr/>
        </p:nvSpPr>
        <p:spPr>
          <a:xfrm>
            <a:off x="3810343" y="360387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8472FC-5B60-4069-9BEE-B8DD3DAE6EB6}"/>
              </a:ext>
            </a:extLst>
          </p:cNvPr>
          <p:cNvSpPr txBox="1"/>
          <p:nvPr/>
        </p:nvSpPr>
        <p:spPr>
          <a:xfrm>
            <a:off x="3421938" y="25373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1E9200-4098-4CE6-9627-56722EEEDB78}"/>
              </a:ext>
            </a:extLst>
          </p:cNvPr>
          <p:cNvSpPr txBox="1"/>
          <p:nvPr/>
        </p:nvSpPr>
        <p:spPr>
          <a:xfrm>
            <a:off x="3943880" y="225696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2C9E1-52BC-4129-917B-567790B93BC6}"/>
              </a:ext>
            </a:extLst>
          </p:cNvPr>
          <p:cNvSpPr txBox="1"/>
          <p:nvPr/>
        </p:nvSpPr>
        <p:spPr>
          <a:xfrm>
            <a:off x="4393902" y="230647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074552-C2E1-4A89-B37F-07A387136943}"/>
              </a:ext>
            </a:extLst>
          </p:cNvPr>
          <p:cNvSpPr txBox="1"/>
          <p:nvPr/>
        </p:nvSpPr>
        <p:spPr>
          <a:xfrm>
            <a:off x="4915844" y="2026128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F42A30-E962-4D82-9383-F0571AFEED4A}"/>
              </a:ext>
            </a:extLst>
          </p:cNvPr>
          <p:cNvSpPr txBox="1"/>
          <p:nvPr/>
        </p:nvSpPr>
        <p:spPr>
          <a:xfrm>
            <a:off x="3736510" y="318095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68A0BA-52E9-44B6-B1BA-95FEE8C35330}"/>
              </a:ext>
            </a:extLst>
          </p:cNvPr>
          <p:cNvSpPr txBox="1"/>
          <p:nvPr/>
        </p:nvSpPr>
        <p:spPr>
          <a:xfrm>
            <a:off x="4258452" y="290060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4130DA-8ED8-42B3-A666-200B8A3F4553}"/>
              </a:ext>
            </a:extLst>
          </p:cNvPr>
          <p:cNvCxnSpPr/>
          <p:nvPr/>
        </p:nvCxnSpPr>
        <p:spPr>
          <a:xfrm>
            <a:off x="5095301" y="2306477"/>
            <a:ext cx="0" cy="7348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9F648E-A48F-4A44-A09F-7F899894EA7C}"/>
              </a:ext>
            </a:extLst>
          </p:cNvPr>
          <p:cNvSpPr txBox="1"/>
          <p:nvPr/>
        </p:nvSpPr>
        <p:spPr>
          <a:xfrm>
            <a:off x="5262414" y="2099094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CC5734-6681-4760-8379-50204229F1D1}"/>
                  </a:ext>
                </a:extLst>
              </p:cNvPr>
              <p:cNvSpPr txBox="1"/>
              <p:nvPr/>
            </p:nvSpPr>
            <p:spPr>
              <a:xfrm flipH="1">
                <a:off x="4787670" y="3079312"/>
                <a:ext cx="5294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CC5734-6681-4760-8379-50204229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87670" y="3079312"/>
                <a:ext cx="529458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86D9303-1FEB-4604-8B89-A60E271B0693}"/>
              </a:ext>
            </a:extLst>
          </p:cNvPr>
          <p:cNvSpPr txBox="1"/>
          <p:nvPr/>
        </p:nvSpPr>
        <p:spPr>
          <a:xfrm>
            <a:off x="499448" y="1031927"/>
            <a:ext cx="124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B1CAF0-B022-4BED-99BE-5E7A98E7BE01}"/>
              </a:ext>
            </a:extLst>
          </p:cNvPr>
          <p:cNvSpPr txBox="1"/>
          <p:nvPr/>
        </p:nvSpPr>
        <p:spPr>
          <a:xfrm>
            <a:off x="4548996" y="5227608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6CB3ABC-01E2-4328-8381-650341AFA456}"/>
                  </a:ext>
                </a:extLst>
              </p:cNvPr>
              <p:cNvSpPr txBox="1"/>
              <p:nvPr/>
            </p:nvSpPr>
            <p:spPr>
              <a:xfrm>
                <a:off x="1649058" y="5986164"/>
                <a:ext cx="423704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I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I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sSup>
                      <m:sSupPr>
                        <m:ctrlPr>
                          <a:rPr lang="en-I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8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IN" sz="2800" i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minimum</a:t>
                </a:r>
                <a:endParaRPr lang="en-IN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6CB3ABC-01E2-4328-8381-650341AF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058" y="5986164"/>
                <a:ext cx="4237042" cy="430887"/>
              </a:xfrm>
              <a:prstGeom prst="rect">
                <a:avLst/>
              </a:prstGeom>
              <a:blipFill>
                <a:blip r:embed="rId4" cstate="print"/>
                <a:stretch>
                  <a:fillRect t="-28169" b="-49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D813375-106D-4B35-8EB1-BB8957F77360}"/>
              </a:ext>
            </a:extLst>
          </p:cNvPr>
          <p:cNvSpPr txBox="1"/>
          <p:nvPr/>
        </p:nvSpPr>
        <p:spPr>
          <a:xfrm>
            <a:off x="5642010" y="1769103"/>
            <a:ext cx="1454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value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5DB00A-55BF-4F4A-BA35-683F5F337D2F}"/>
              </a:ext>
            </a:extLst>
          </p:cNvPr>
          <p:cNvSpPr txBox="1"/>
          <p:nvPr/>
        </p:nvSpPr>
        <p:spPr>
          <a:xfrm>
            <a:off x="5104298" y="3299785"/>
            <a:ext cx="1929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value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5B72F3-B0A0-4084-A9DB-28A596F16F79}"/>
              </a:ext>
            </a:extLst>
          </p:cNvPr>
          <p:cNvSpPr txBox="1"/>
          <p:nvPr/>
        </p:nvSpPr>
        <p:spPr>
          <a:xfrm>
            <a:off x="416397" y="425400"/>
            <a:ext cx="864285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Linear Regression…How It Works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55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1875" y="2840038"/>
              <a:ext cx="357188" cy="687387"/>
            </p14:xfrm>
          </p:contentPart>
        </mc:Choice>
        <mc:Fallback>
          <p:pic>
            <p:nvPicPr>
              <p:cNvPr id="2355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2541" y="2830686"/>
                <a:ext cx="375855" cy="706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55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7350" y="2625725"/>
              <a:ext cx="652463" cy="714375"/>
            </p14:xfrm>
          </p:contentPart>
        </mc:Choice>
        <mc:Fallback>
          <p:pic>
            <p:nvPicPr>
              <p:cNvPr id="2355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87998" y="2616368"/>
                <a:ext cx="671166" cy="733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55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0013" y="2643188"/>
              <a:ext cx="160337" cy="169862"/>
            </p14:xfrm>
          </p:contentPart>
        </mc:Choice>
        <mc:Fallback>
          <p:pic>
            <p:nvPicPr>
              <p:cNvPr id="2355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70810" y="2633831"/>
                <a:ext cx="178742" cy="18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55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69163" y="1357313"/>
              <a:ext cx="884237" cy="642937"/>
            </p14:xfrm>
          </p:contentPart>
        </mc:Choice>
        <mc:Fallback>
          <p:pic>
            <p:nvPicPr>
              <p:cNvPr id="2355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9806" y="1347917"/>
                <a:ext cx="902951" cy="661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55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58063" y="2571750"/>
              <a:ext cx="768350" cy="277813"/>
            </p14:xfrm>
          </p:contentPart>
        </mc:Choice>
        <mc:Fallback>
          <p:pic>
            <p:nvPicPr>
              <p:cNvPr id="2355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8710" y="2562418"/>
                <a:ext cx="787055" cy="296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55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42300" y="2366963"/>
              <a:ext cx="758825" cy="438150"/>
            </p14:xfrm>
          </p:contentPart>
        </mc:Choice>
        <mc:Fallback>
          <p:pic>
            <p:nvPicPr>
              <p:cNvPr id="2355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32950" y="2357602"/>
                <a:ext cx="777526" cy="456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56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09075" y="1857375"/>
              <a:ext cx="1455738" cy="660400"/>
            </p14:xfrm>
          </p:contentPart>
        </mc:Choice>
        <mc:Fallback>
          <p:pic>
            <p:nvPicPr>
              <p:cNvPr id="2356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99725" y="1848033"/>
                <a:ext cx="1474438" cy="6790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66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47" grpId="0" animBg="1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9B526C4-4F74-471B-8417-BB34B4D81E0F}"/>
              </a:ext>
            </a:extLst>
          </p:cNvPr>
          <p:cNvCxnSpPr/>
          <p:nvPr/>
        </p:nvCxnSpPr>
        <p:spPr>
          <a:xfrm flipV="1">
            <a:off x="84501" y="986191"/>
            <a:ext cx="11859490" cy="5541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84FF41-0139-4BDC-9E1D-C6D3E57BDB3C}"/>
              </a:ext>
            </a:extLst>
          </p:cNvPr>
          <p:cNvSpPr txBox="1"/>
          <p:nvPr/>
        </p:nvSpPr>
        <p:spPr>
          <a:xfrm>
            <a:off x="143769" y="367766"/>
            <a:ext cx="87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for Simple Linear Regression (SLR)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68945-671A-4978-A1B4-7E6E54D963A3}"/>
              </a:ext>
            </a:extLst>
          </p:cNvPr>
          <p:cNvSpPr txBox="1"/>
          <p:nvPr/>
        </p:nvSpPr>
        <p:spPr>
          <a:xfrm>
            <a:off x="62521" y="1328614"/>
            <a:ext cx="7552168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Import the libraries  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Import the dataset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Splitting the data set into training set and testing set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Fitting Simple Linear Regression to the Training set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Predicting the Test set results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Visualising the Training set results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Visualising the Test set results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1D2A9C-93E8-413C-94E1-13A3D70AC8A2}"/>
              </a:ext>
            </a:extLst>
          </p:cNvPr>
          <p:cNvCxnSpPr/>
          <p:nvPr/>
        </p:nvCxnSpPr>
        <p:spPr>
          <a:xfrm flipV="1">
            <a:off x="87375" y="977563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657350" y="533400"/>
          <a:ext cx="1011555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813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72813" y="2670175"/>
              <a:ext cx="1027112" cy="312738"/>
            </p14:xfrm>
          </p:contentPart>
        </mc:Choice>
        <mc:Fallback>
          <p:pic>
            <p:nvPicPr>
              <p:cNvPr id="4813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63453" y="2660687"/>
                <a:ext cx="1045833" cy="331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81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4088" y="2500313"/>
              <a:ext cx="9893300" cy="196850"/>
            </p14:xfrm>
          </p:contentPart>
        </mc:Choice>
        <mc:Fallback>
          <p:pic>
            <p:nvPicPr>
              <p:cNvPr id="481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4730" y="2490939"/>
                <a:ext cx="9912015" cy="215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813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41675" y="3197225"/>
              <a:ext cx="455613" cy="330200"/>
            </p14:xfrm>
          </p:contentPart>
        </mc:Choice>
        <mc:Fallback>
          <p:pic>
            <p:nvPicPr>
              <p:cNvPr id="4813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2318" y="3187883"/>
                <a:ext cx="474327" cy="348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813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89275" y="2963863"/>
              <a:ext cx="1152525" cy="358775"/>
            </p14:xfrm>
          </p:contentPart>
        </mc:Choice>
        <mc:Fallback>
          <p:pic>
            <p:nvPicPr>
              <p:cNvPr id="4813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9917" y="2954469"/>
                <a:ext cx="1171242" cy="377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13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62475" y="2643188"/>
              <a:ext cx="28575" cy="1277937"/>
            </p14:xfrm>
          </p:contentPart>
        </mc:Choice>
        <mc:Fallback>
          <p:pic>
            <p:nvPicPr>
              <p:cNvPr id="4813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53630" y="2633828"/>
                <a:ext cx="46264" cy="1296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813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37138" y="2652713"/>
              <a:ext cx="1587" cy="517525"/>
            </p14:xfrm>
          </p:contentPart>
        </mc:Choice>
        <mc:Fallback>
          <p:pic>
            <p:nvPicPr>
              <p:cNvPr id="4813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95876" y="2643369"/>
                <a:ext cx="84111" cy="536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813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56300" y="2670175"/>
              <a:ext cx="44450" cy="1196975"/>
            </p14:xfrm>
          </p:contentPart>
        </mc:Choice>
        <mc:Fallback>
          <p:pic>
            <p:nvPicPr>
              <p:cNvPr id="4813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47341" y="2660812"/>
                <a:ext cx="62368" cy="121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13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40600" y="2670175"/>
              <a:ext cx="44450" cy="608013"/>
            </p14:xfrm>
          </p:contentPart>
        </mc:Choice>
        <mc:Fallback>
          <p:pic>
            <p:nvPicPr>
              <p:cNvPr id="4813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2286" y="2660804"/>
                <a:ext cx="61079" cy="626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813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15375" y="1044575"/>
              <a:ext cx="80963" cy="1590675"/>
            </p14:xfrm>
          </p:contentPart>
        </mc:Choice>
        <mc:Fallback>
          <p:pic>
            <p:nvPicPr>
              <p:cNvPr id="4813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06183" y="1035210"/>
                <a:ext cx="99348" cy="1609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813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78988" y="1776413"/>
              <a:ext cx="36512" cy="831850"/>
            </p14:xfrm>
          </p:contentPart>
        </mc:Choice>
        <mc:Fallback>
          <p:pic>
            <p:nvPicPr>
              <p:cNvPr id="4813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70661" y="1767042"/>
                <a:ext cx="53167" cy="850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814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26725" y="1517650"/>
              <a:ext cx="9525" cy="1144588"/>
            </p14:xfrm>
          </p:contentPart>
        </mc:Choice>
        <mc:Fallback>
          <p:pic>
            <p:nvPicPr>
              <p:cNvPr id="4814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622855" y="1508394"/>
                <a:ext cx="17264" cy="1163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814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57563" y="3500438"/>
              <a:ext cx="330200" cy="179387"/>
            </p14:xfrm>
          </p:contentPart>
        </mc:Choice>
        <mc:Fallback>
          <p:pic>
            <p:nvPicPr>
              <p:cNvPr id="4814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48211" y="3491072"/>
                <a:ext cx="348904" cy="198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814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95713" y="3455988"/>
              <a:ext cx="303212" cy="214312"/>
            </p14:xfrm>
          </p:contentPart>
        </mc:Choice>
        <mc:Fallback>
          <p:pic>
            <p:nvPicPr>
              <p:cNvPr id="4814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86372" y="3446717"/>
                <a:ext cx="321893" cy="232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14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93113" y="438150"/>
              <a:ext cx="331787" cy="303213"/>
            </p14:xfrm>
          </p:contentPart>
        </mc:Choice>
        <mc:Fallback>
          <p:pic>
            <p:nvPicPr>
              <p:cNvPr id="4814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83726" y="428820"/>
                <a:ext cx="350561" cy="321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814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42300" y="303213"/>
              <a:ext cx="482600" cy="482600"/>
            </p14:xfrm>
          </p:contentPart>
        </mc:Choice>
        <mc:Fallback>
          <p:pic>
            <p:nvPicPr>
              <p:cNvPr id="4814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32936" y="293856"/>
                <a:ext cx="501328" cy="501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814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28113" y="473075"/>
              <a:ext cx="758825" cy="295275"/>
            </p14:xfrm>
          </p:contentPart>
        </mc:Choice>
        <mc:Fallback>
          <p:pic>
            <p:nvPicPr>
              <p:cNvPr id="4814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18758" y="463825"/>
                <a:ext cx="777535" cy="313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814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42363" y="633413"/>
              <a:ext cx="204787" cy="179387"/>
            </p14:xfrm>
          </p:contentPart>
        </mc:Choice>
        <mc:Fallback>
          <p:pic>
            <p:nvPicPr>
              <p:cNvPr id="4814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33038" y="624103"/>
                <a:ext cx="223437" cy="198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814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34475" y="-7938"/>
              <a:ext cx="768350" cy="401638"/>
            </p14:xfrm>
          </p:contentPart>
        </mc:Choice>
        <mc:Fallback>
          <p:pic>
            <p:nvPicPr>
              <p:cNvPr id="4814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25149" y="-17262"/>
                <a:ext cx="787003" cy="420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814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36950" y="3482975"/>
              <a:ext cx="123825" cy="249238"/>
            </p14:xfrm>
          </p:contentPart>
        </mc:Choice>
        <mc:Fallback>
          <p:pic>
            <p:nvPicPr>
              <p:cNvPr id="4814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27907" y="3473664"/>
                <a:ext cx="141912" cy="267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814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2900" y="3286125"/>
              <a:ext cx="249238" cy="366713"/>
            </p14:xfrm>
          </p:contentPart>
        </mc:Choice>
        <mc:Fallback>
          <p:pic>
            <p:nvPicPr>
              <p:cNvPr id="4814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143589" y="3276823"/>
                <a:ext cx="267859" cy="385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815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86875" y="3768725"/>
              <a:ext cx="473075" cy="339725"/>
            </p14:xfrm>
          </p:contentPart>
        </mc:Choice>
        <mc:Fallback>
          <p:pic>
            <p:nvPicPr>
              <p:cNvPr id="4815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77443" y="3759358"/>
                <a:ext cx="491940" cy="358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815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48850" y="3724275"/>
              <a:ext cx="598488" cy="268288"/>
            </p14:xfrm>
          </p:contentPart>
        </mc:Choice>
        <mc:Fallback>
          <p:pic>
            <p:nvPicPr>
              <p:cNvPr id="4815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39543" y="3714912"/>
                <a:ext cx="617101" cy="28701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657350" y="533400"/>
          <a:ext cx="1011555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915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4088" y="820738"/>
              <a:ext cx="8804275" cy="3332162"/>
            </p14:xfrm>
          </p:contentPart>
        </mc:Choice>
        <mc:Fallback>
          <p:pic>
            <p:nvPicPr>
              <p:cNvPr id="4915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4729" y="811375"/>
                <a:ext cx="8822993" cy="3350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915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54725" y="3017838"/>
              <a:ext cx="268288" cy="411162"/>
            </p14:xfrm>
          </p:contentPart>
        </mc:Choice>
        <mc:Fallback>
          <p:pic>
            <p:nvPicPr>
              <p:cNvPr id="4915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5374" y="3008493"/>
                <a:ext cx="286989" cy="429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915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6313" y="357188"/>
              <a:ext cx="1822450" cy="928687"/>
            </p14:xfrm>
          </p:contentPart>
        </mc:Choice>
        <mc:Fallback>
          <p:pic>
            <p:nvPicPr>
              <p:cNvPr id="4915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76943" y="347833"/>
                <a:ext cx="1841190" cy="947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915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10775" y="347663"/>
              <a:ext cx="615950" cy="2233612"/>
            </p14:xfrm>
          </p:contentPart>
        </mc:Choice>
        <mc:Fallback>
          <p:pic>
            <p:nvPicPr>
              <p:cNvPr id="4915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04303" y="341181"/>
                <a:ext cx="631412" cy="2249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915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69475" y="322263"/>
              <a:ext cx="231775" cy="169862"/>
            </p14:xfrm>
          </p:contentPart>
        </mc:Choice>
        <mc:Fallback>
          <p:pic>
            <p:nvPicPr>
              <p:cNvPr id="4915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63017" y="315785"/>
                <a:ext cx="243974" cy="182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15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61588" y="214313"/>
              <a:ext cx="223837" cy="169862"/>
            </p14:xfrm>
          </p:contentPart>
        </mc:Choice>
        <mc:Fallback>
          <p:pic>
            <p:nvPicPr>
              <p:cNvPr id="4915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55182" y="207956"/>
                <a:ext cx="235936" cy="18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916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01000" y="2901950"/>
              <a:ext cx="965200" cy="965200"/>
            </p14:xfrm>
          </p:contentPart>
        </mc:Choice>
        <mc:Fallback>
          <p:pic>
            <p:nvPicPr>
              <p:cNvPr id="4916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94517" y="2895518"/>
                <a:ext cx="977445" cy="977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916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26413" y="3875088"/>
              <a:ext cx="893762" cy="268287"/>
            </p14:xfrm>
          </p:contentPart>
        </mc:Choice>
        <mc:Fallback>
          <p:pic>
            <p:nvPicPr>
              <p:cNvPr id="4916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19931" y="3868544"/>
                <a:ext cx="906005" cy="28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916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05913" y="3884613"/>
              <a:ext cx="403225" cy="231775"/>
            </p14:xfrm>
          </p:contentPart>
        </mc:Choice>
        <mc:Fallback>
          <p:pic>
            <p:nvPicPr>
              <p:cNvPr id="4916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99415" y="3878155"/>
                <a:ext cx="415499" cy="243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916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99488" y="4224338"/>
              <a:ext cx="401637" cy="642937"/>
            </p14:xfrm>
          </p:contentPart>
        </mc:Choice>
        <mc:Fallback>
          <p:pic>
            <p:nvPicPr>
              <p:cNvPr id="4916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3016" y="4217858"/>
                <a:ext cx="413862" cy="655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16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12288" y="3500438"/>
              <a:ext cx="133350" cy="349250"/>
            </p14:xfrm>
          </p:contentPart>
        </mc:Choice>
        <mc:Fallback>
          <p:pic>
            <p:nvPicPr>
              <p:cNvPr id="4916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05853" y="3493950"/>
                <a:ext cx="145505" cy="361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916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09138" y="3224213"/>
              <a:ext cx="857250" cy="401637"/>
            </p14:xfrm>
          </p:contentPart>
        </mc:Choice>
        <mc:Fallback>
          <p:pic>
            <p:nvPicPr>
              <p:cNvPr id="4916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02660" y="3217700"/>
                <a:ext cx="869486" cy="413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916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25088" y="2554288"/>
              <a:ext cx="150812" cy="142875"/>
            </p14:xfrm>
          </p:contentPart>
        </mc:Choice>
        <mc:Fallback>
          <p:pic>
            <p:nvPicPr>
              <p:cNvPr id="4916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215818" y="2545138"/>
                <a:ext cx="169352" cy="161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916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474325" y="2536825"/>
              <a:ext cx="142875" cy="133350"/>
            </p14:xfrm>
          </p:contentPart>
        </mc:Choice>
        <mc:Fallback>
          <p:pic>
            <p:nvPicPr>
              <p:cNvPr id="4916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465015" y="2527701"/>
                <a:ext cx="161495" cy="15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916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42613" y="2490788"/>
              <a:ext cx="1587" cy="117475"/>
            </p14:xfrm>
          </p:contentPart>
        </mc:Choice>
        <mc:Fallback>
          <p:pic>
            <p:nvPicPr>
              <p:cNvPr id="4916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701351" y="2481332"/>
                <a:ext cx="84111" cy="13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916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48975" y="2446338"/>
              <a:ext cx="117475" cy="134937"/>
            </p14:xfrm>
          </p:contentPart>
        </mc:Choice>
        <mc:Fallback>
          <p:pic>
            <p:nvPicPr>
              <p:cNvPr id="4916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839519" y="2436982"/>
                <a:ext cx="136387" cy="153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917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4088" y="465138"/>
              <a:ext cx="7419975" cy="4500562"/>
            </p14:xfrm>
          </p:contentPart>
        </mc:Choice>
        <mc:Fallback>
          <p:pic>
            <p:nvPicPr>
              <p:cNvPr id="4917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17609" y="458658"/>
                <a:ext cx="7432213" cy="4512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917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70675" y="204788"/>
              <a:ext cx="160338" cy="5554662"/>
            </p14:xfrm>
          </p:contentPart>
        </mc:Choice>
        <mc:Fallback>
          <p:pic>
            <p:nvPicPr>
              <p:cNvPr id="4917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65005" y="198308"/>
                <a:ext cx="171048" cy="556690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27536-4B7C-4156-B0EF-07A768A1F688}"/>
              </a:ext>
            </a:extLst>
          </p:cNvPr>
          <p:cNvSpPr txBox="1"/>
          <p:nvPr/>
        </p:nvSpPr>
        <p:spPr>
          <a:xfrm>
            <a:off x="416398" y="425400"/>
            <a:ext cx="439092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5AE69-CA36-41C4-8B83-62D3BBD7ACB8}"/>
              </a:ext>
            </a:extLst>
          </p:cNvPr>
          <p:cNvSpPr txBox="1"/>
          <p:nvPr/>
        </p:nvSpPr>
        <p:spPr>
          <a:xfrm>
            <a:off x="506399" y="1337400"/>
            <a:ext cx="11032457" cy="279384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Regression analysis is used in stats to find trends in data.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 example, you might guess that there’s a connection between how much you eat and how much you weigh; regression analysis can help you quantify that.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B145B-44ED-465E-B5A3-7D044714D414}"/>
              </a:ext>
            </a:extLst>
          </p:cNvPr>
          <p:cNvCxnSpPr/>
          <p:nvPr/>
        </p:nvCxnSpPr>
        <p:spPr>
          <a:xfrm flipV="1">
            <a:off x="236901" y="966061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6B83A97-886F-4AA7-B459-BDCDD24669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34795" y="4055705"/>
            <a:ext cx="3904061" cy="2335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85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B145B-44ED-465E-B5A3-7D044714D414}"/>
              </a:ext>
            </a:extLst>
          </p:cNvPr>
          <p:cNvCxnSpPr/>
          <p:nvPr/>
        </p:nvCxnSpPr>
        <p:spPr>
          <a:xfrm flipV="1">
            <a:off x="236901" y="966061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457200" y="243106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Regression model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062" y="1270109"/>
            <a:ext cx="11245247" cy="5357813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 between variables where changes in some variables may “explain” or possibly “cause” changes in other variables.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Explanatory variables are termed the </a:t>
            </a:r>
            <a:r>
              <a:rPr kumimoji="0" lang="en-CA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</a:t>
            </a:r>
            <a:r>
              <a:rPr kumimoji="0" lang="en-CA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variables and the variables to be explained are termed the </a:t>
            </a:r>
            <a:r>
              <a:rPr kumimoji="0" lang="en-CA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dependent</a:t>
            </a:r>
            <a:r>
              <a:rPr kumimoji="0" lang="en-CA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Regression model estimates the nature of the relationship between the independent and dependent variables.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in dependent variables that results from changes in independent variables, </a:t>
            </a:r>
            <a:r>
              <a:rPr kumimoji="0" lang="en-CA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</a:t>
            </a: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size of the relationship.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Strength of the relationship.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Statistical significance of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0921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B145B-44ED-465E-B5A3-7D044714D414}"/>
              </a:ext>
            </a:extLst>
          </p:cNvPr>
          <p:cNvCxnSpPr/>
          <p:nvPr/>
        </p:nvCxnSpPr>
        <p:spPr>
          <a:xfrm flipV="1">
            <a:off x="236901" y="966061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500062" y="1270109"/>
            <a:ext cx="11245247" cy="535781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CA" sz="2400" dirty="0"/>
              <a:t>Dependent variable is retail price of gasoline in Regina – independent variable is the price of crude oil.</a:t>
            </a:r>
          </a:p>
          <a:p>
            <a:endParaRPr lang="en-CA" sz="2400" dirty="0"/>
          </a:p>
          <a:p>
            <a:r>
              <a:rPr lang="en-CA" sz="2400" dirty="0"/>
              <a:t>Dependent variable is employment income – independent variables might be hours of work, education, occupation, gender, age, region, years of experience, unionization status, etc.</a:t>
            </a:r>
          </a:p>
          <a:p>
            <a:endParaRPr lang="en-CA" sz="2400" dirty="0"/>
          </a:p>
          <a:p>
            <a:r>
              <a:rPr lang="en-CA" sz="2400" dirty="0"/>
              <a:t>Price of a product and quantity produced or sold:</a:t>
            </a:r>
          </a:p>
          <a:p>
            <a:pPr lvl="1"/>
            <a:r>
              <a:rPr lang="en-CA" sz="2400" dirty="0"/>
              <a:t>Quantity sold affected by price.  Dependent variable is quantity of product sold – independent variable is price.   </a:t>
            </a:r>
          </a:p>
          <a:p>
            <a:pPr lvl="1"/>
            <a:r>
              <a:rPr lang="en-CA" sz="2400" dirty="0"/>
              <a:t>Price affected by quantity offered for sale.  Dependent variable is price – independent variable is quantity sold.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588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0921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B145B-44ED-465E-B5A3-7D044714D414}"/>
              </a:ext>
            </a:extLst>
          </p:cNvPr>
          <p:cNvCxnSpPr/>
          <p:nvPr/>
        </p:nvCxnSpPr>
        <p:spPr>
          <a:xfrm flipV="1">
            <a:off x="236901" y="966061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500062" y="1270109"/>
            <a:ext cx="11245247" cy="535781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endParaRPr lang="en-CA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6461" y="17998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Bivariate</a:t>
            </a:r>
            <a:r>
              <a:rPr kumimoji="0" lang="en-CA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multivariate models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57188" y="1214438"/>
            <a:ext cx="8329612" cy="542925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(Education)  	</a:t>
            </a:r>
            <a:r>
              <a:rPr kumimoji="0" lang="en-CA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</a:t>
            </a:r>
            <a:r>
              <a:rPr kumimoji="0" lang="en-CA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 </a:t>
            </a: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(Income)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(Education)</a:t>
            </a: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CA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(Gender)	</a:t>
            </a: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CA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					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(Experience)</a:t>
            </a: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CA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					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(Age)</a:t>
            </a: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CA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CA" sz="2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57500" y="2143125"/>
            <a:ext cx="33575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14625" y="3357563"/>
            <a:ext cx="3286125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14625" y="3929063"/>
            <a:ext cx="32861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6143625" y="3786188"/>
            <a:ext cx="2286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3200" i="1">
                <a:latin typeface="Calibri" pitchFamily="34" charset="0"/>
              </a:rPr>
              <a:t>y</a:t>
            </a:r>
            <a:r>
              <a:rPr lang="en-CA" sz="3200">
                <a:latin typeface="Calibri" pitchFamily="34" charset="0"/>
              </a:rPr>
              <a:t>    </a:t>
            </a:r>
            <a:r>
              <a:rPr lang="en-CA" sz="2400">
                <a:latin typeface="Calibri" pitchFamily="34" charset="0"/>
              </a:rPr>
              <a:t>(Income)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14625" y="4214813"/>
            <a:ext cx="3286125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714625" y="4429125"/>
            <a:ext cx="3286125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2286000" y="1285875"/>
            <a:ext cx="4857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dirty="0" err="1">
                <a:latin typeface="Calibri" pitchFamily="34" charset="0"/>
              </a:rPr>
              <a:t>Bivariate</a:t>
            </a:r>
            <a:r>
              <a:rPr lang="en-CA" sz="2400" dirty="0">
                <a:latin typeface="Calibri" pitchFamily="34" charset="0"/>
              </a:rPr>
              <a:t> or simple regression model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2000250" y="2366792"/>
            <a:ext cx="5429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dirty="0">
                <a:latin typeface="Calibri" pitchFamily="34" charset="0"/>
              </a:rPr>
              <a:t>Multivariate or multiple regression model</a:t>
            </a:r>
          </a:p>
        </p:txBody>
      </p:sp>
      <p:sp>
        <p:nvSpPr>
          <p:cNvPr id="31" name="TextBox 24"/>
          <p:cNvSpPr txBox="1">
            <a:spLocks noChangeArrowheads="1"/>
          </p:cNvSpPr>
          <p:nvPr/>
        </p:nvSpPr>
        <p:spPr bwMode="auto">
          <a:xfrm>
            <a:off x="357188" y="6072188"/>
            <a:ext cx="228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dirty="0">
                <a:latin typeface="Calibri" pitchFamily="34" charset="0"/>
              </a:rPr>
              <a:t>Price of wheat </a:t>
            </a:r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4071938" y="6072188"/>
            <a:ext cx="4000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>
                <a:latin typeface="Calibri" pitchFamily="34" charset="0"/>
              </a:rPr>
              <a:t>Quantity of wheat produced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428875" y="6286500"/>
            <a:ext cx="142875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28"/>
          <p:cNvSpPr txBox="1">
            <a:spLocks noChangeArrowheads="1"/>
          </p:cNvSpPr>
          <p:nvPr/>
        </p:nvSpPr>
        <p:spPr bwMode="auto">
          <a:xfrm>
            <a:off x="2000250" y="5572125"/>
            <a:ext cx="4929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dirty="0">
                <a:latin typeface="Calibri" pitchFamily="34" charset="0"/>
              </a:rPr>
              <a:t>Model with simultaneous relationship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E1B17C-539F-4CF4-8F04-70694716EBED}"/>
                  </a:ext>
                </a:extLst>
              </p14:cNvPr>
              <p14:cNvContentPartPr/>
              <p14:nvPr/>
            </p14:nvContentPartPr>
            <p14:xfrm>
              <a:off x="8179560" y="1848600"/>
              <a:ext cx="696960" cy="233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E1B17C-539F-4CF4-8F04-70694716E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0200" y="1839240"/>
                <a:ext cx="715680" cy="23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1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27536-4B7C-4156-B0EF-07A768A1F688}"/>
              </a:ext>
            </a:extLst>
          </p:cNvPr>
          <p:cNvSpPr txBox="1"/>
          <p:nvPr/>
        </p:nvSpPr>
        <p:spPr>
          <a:xfrm>
            <a:off x="416398" y="425400"/>
            <a:ext cx="439092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Analysis…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B145B-44ED-465E-B5A3-7D044714D414}"/>
              </a:ext>
            </a:extLst>
          </p:cNvPr>
          <p:cNvCxnSpPr/>
          <p:nvPr/>
        </p:nvCxnSpPr>
        <p:spPr>
          <a:xfrm flipV="1">
            <a:off x="236901" y="966061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12F927-5186-4CB3-ABAA-ED1EA9A95C5A}"/>
                  </a:ext>
                </a:extLst>
              </p:cNvPr>
              <p:cNvSpPr txBox="1"/>
              <p:nvPr/>
            </p:nvSpPr>
            <p:spPr>
              <a:xfrm>
                <a:off x="522514" y="1408736"/>
                <a:ext cx="11028784" cy="448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800" b="1" u="sng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Gradient Descent in linear regression:</a:t>
                </a:r>
                <a:endParaRPr lang="en-IN" sz="2400" b="1" u="sng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1800" b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   In linear regression we predict the value of a feature by learning the behavior of the training data on a training set which consists of some input features denoted by a vector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1800" b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and an output feature/label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1800" b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800" b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For this we make use of a linear model </a:t>
                </a:r>
                <a:endParaRPr lang="en-IN" sz="2400" b="1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𝒚</m:t>
                        </m:r>
                      </m:e>
                    </m:acc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I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I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+………</m:t>
                    </m:r>
                    <m:sSub>
                      <m:sSubPr>
                        <m:ctrlPr>
                          <a:rPr lang="en-I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I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b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 where</a:t>
                </a:r>
                <a:endParaRPr lang="en-IN" sz="2400" b="1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𝒚</m:t>
                        </m:r>
                      </m:e>
                    </m:acc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Mangal" panose="02040503050203030202" pitchFamily="18" charset="0"/>
                  </a:rPr>
                  <a:t>is the predicted value,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inionPro-Regular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Mangal" panose="02040503050203030202" pitchFamily="18" charset="0"/>
                  </a:rPr>
                  <a:t> is the number of features,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MinionPro-Regular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inionPro-Regular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inionPro-Regular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Mangal" panose="02040503050203030202" pitchFamily="18" charset="0"/>
                  </a:rPr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MinionPro-Regular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inionPro-Regular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inionPro-Regular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Mangal" panose="02040503050203030202" pitchFamily="18" charset="0"/>
                  </a:rPr>
                  <a:t> feature value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Mangal" panose="02040503050203030202" pitchFamily="18" charset="0"/>
                  </a:rPr>
                  <a:t>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MinionPro-Regular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inionPro-Regular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inionPro-Regular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Mangal" panose="02040503050203030202" pitchFamily="18" charset="0"/>
                  </a:rPr>
                  <a:t> model parameter or weight associated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MinionPro-Regular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inionPro-Regular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inionPro-Regular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Mangal" panose="02040503050203030202" pitchFamily="18" charset="0"/>
                  </a:rPr>
                  <a:t> feature.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Mangal" panose="02040503050203030202" pitchFamily="18" charset="0"/>
                  </a:rPr>
                  <a:t> is the bias term.</a:t>
                </a:r>
                <a:endParaRPr lang="en-IN" sz="18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6A12F927-5186-4CB3-ABAA-ED1EA9A95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1408736"/>
                <a:ext cx="11028784" cy="4489178"/>
              </a:xfrm>
              <a:prstGeom prst="rect">
                <a:avLst/>
              </a:prstGeom>
              <a:blipFill>
                <a:blip r:embed="rId3" cstate="print"/>
                <a:stretch>
                  <a:fillRect l="-498" b="-1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50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3188" y="2705100"/>
              <a:ext cx="1473200" cy="349250"/>
            </p14:xfrm>
          </p:contentPart>
        </mc:Choice>
        <mc:Fallback>
          <p:pic>
            <p:nvPicPr>
              <p:cNvPr id="2150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3832" y="2695719"/>
                <a:ext cx="1491912" cy="368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50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11538" y="3036888"/>
              <a:ext cx="2598737" cy="1428750"/>
            </p14:xfrm>
          </p:contentPart>
        </mc:Choice>
        <mc:Fallback>
          <p:pic>
            <p:nvPicPr>
              <p:cNvPr id="2150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02190" y="3027529"/>
                <a:ext cx="2617433" cy="1447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5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54413" y="4375150"/>
              <a:ext cx="115887" cy="179388"/>
            </p14:xfrm>
          </p:contentPart>
        </mc:Choice>
        <mc:Fallback>
          <p:pic>
            <p:nvPicPr>
              <p:cNvPr id="215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5142" y="4365766"/>
                <a:ext cx="134429" cy="198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111F10-6CF0-498F-9EBF-84E308AA9302}"/>
                  </a:ext>
                </a:extLst>
              </p14:cNvPr>
              <p14:cNvContentPartPr/>
              <p14:nvPr/>
            </p14:nvContentPartPr>
            <p14:xfrm>
              <a:off x="1509120" y="3598560"/>
              <a:ext cx="2446920" cy="170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111F10-6CF0-498F-9EBF-84E308AA93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99760" y="3589200"/>
                <a:ext cx="2465640" cy="17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17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27536-4B7C-4156-B0EF-07A768A1F688}"/>
              </a:ext>
            </a:extLst>
          </p:cNvPr>
          <p:cNvSpPr txBox="1"/>
          <p:nvPr/>
        </p:nvSpPr>
        <p:spPr>
          <a:xfrm>
            <a:off x="416398" y="425400"/>
            <a:ext cx="439092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Analysis…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B145B-44ED-465E-B5A3-7D044714D414}"/>
              </a:ext>
            </a:extLst>
          </p:cNvPr>
          <p:cNvCxnSpPr/>
          <p:nvPr/>
        </p:nvCxnSpPr>
        <p:spPr>
          <a:xfrm flipV="1">
            <a:off x="236901" y="966061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D5EA13-EBB1-442F-877F-B66E6562CA1E}"/>
                  </a:ext>
                </a:extLst>
              </p:cNvPr>
              <p:cNvSpPr txBox="1"/>
              <p:nvPr/>
            </p:nvSpPr>
            <p:spPr>
              <a:xfrm>
                <a:off x="622041" y="1332432"/>
                <a:ext cx="11066106" cy="435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Note that RHS is a function of unknown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and an input feature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and hence we can denote 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&amp;   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. 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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+………</m:t>
                    </m:r>
                    <m:sSub>
                      <m:sSubPr>
                        <m:ctrlP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+………</m:t>
                    </m:r>
                    <m:sSub>
                      <m:sSubPr>
                        <m:ctrlP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call this function as hypothesis function or prediction function. In vector notation we get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borderBoxPr>
                      <m:e>
                        <m:acc>
                          <m:accPr>
                            <m:chr m:val="̂"/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borderBox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This model is called linear regression model.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51D5EA13-EBB1-442F-877F-B66E6562C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1" y="1332432"/>
                <a:ext cx="11066106" cy="4353051"/>
              </a:xfrm>
              <a:prstGeom prst="rect">
                <a:avLst/>
              </a:prstGeom>
              <a:blipFill>
                <a:blip r:embed="rId2" cstate="print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58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27536-4B7C-4156-B0EF-07A768A1F688}"/>
              </a:ext>
            </a:extLst>
          </p:cNvPr>
          <p:cNvSpPr txBox="1"/>
          <p:nvPr/>
        </p:nvSpPr>
        <p:spPr>
          <a:xfrm>
            <a:off x="416398" y="425400"/>
            <a:ext cx="439092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Analysis…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B145B-44ED-465E-B5A3-7D044714D414}"/>
              </a:ext>
            </a:extLst>
          </p:cNvPr>
          <p:cNvCxnSpPr/>
          <p:nvPr/>
        </p:nvCxnSpPr>
        <p:spPr>
          <a:xfrm flipV="1">
            <a:off x="236901" y="966061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5CF8AC-5705-4004-808F-8C1D300A5F07}"/>
                  </a:ext>
                </a:extLst>
              </p:cNvPr>
              <p:cNvSpPr txBox="1"/>
              <p:nvPr/>
            </p:nvSpPr>
            <p:spPr>
              <a:xfrm>
                <a:off x="266952" y="948620"/>
                <a:ext cx="11688147" cy="5141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250000"/>
                  </a:lnSpc>
                  <a:buFont typeface="Wingdings" panose="05000000000000000000" pitchFamily="2" charset="2"/>
                  <a:buChar char="q"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After the model is set , we now find the optimum values of the parameters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which best suit the data i.e. where the difference between the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and the actual output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minimum. </a:t>
                </a:r>
              </a:p>
              <a:p>
                <a:pPr marL="342900" indent="-342900">
                  <a:lnSpc>
                    <a:spcPct val="2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 minimize this difference we minimize the norm of the difference/error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Depending upon the norm used , there are various types of errors possible. </a:t>
                </a:r>
                <a:endParaRPr lang="en-IN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095CF8AC-5705-4004-808F-8C1D300A5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2" y="948620"/>
                <a:ext cx="11688147" cy="5141023"/>
              </a:xfrm>
              <a:prstGeom prst="rect">
                <a:avLst/>
              </a:prstGeom>
              <a:blipFill>
                <a:blip r:embed="rId2" cstate="print"/>
                <a:stretch>
                  <a:fillRect l="-939" b="-1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91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27536-4B7C-4156-B0EF-07A768A1F688}"/>
              </a:ext>
            </a:extLst>
          </p:cNvPr>
          <p:cNvSpPr txBox="1"/>
          <p:nvPr/>
        </p:nvSpPr>
        <p:spPr>
          <a:xfrm>
            <a:off x="416398" y="425400"/>
            <a:ext cx="439092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Analysis…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B145B-44ED-465E-B5A3-7D044714D414}"/>
              </a:ext>
            </a:extLst>
          </p:cNvPr>
          <p:cNvCxnSpPr/>
          <p:nvPr/>
        </p:nvCxnSpPr>
        <p:spPr>
          <a:xfrm flipV="1">
            <a:off x="236901" y="966061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5CF8AC-5705-4004-808F-8C1D300A5F07}"/>
                  </a:ext>
                </a:extLst>
              </p:cNvPr>
              <p:cNvSpPr txBox="1"/>
              <p:nvPr/>
            </p:nvSpPr>
            <p:spPr>
              <a:xfrm>
                <a:off x="416398" y="1038920"/>
                <a:ext cx="11688147" cy="568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 example,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 we 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norm and then  take the mean, we get the Mean Absolute Error(MAE)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𝑀𝐴𝐸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𝑚𝑒𝑎𝑛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feature vector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instance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its output label.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 we 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norm and then  take the mean, we get the Mean Square Error(MSE)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𝑀𝑆𝐸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𝑚𝑒𝑎𝑛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feature vector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instance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its output label.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The root of mean square error is called root mean square error(RMSE)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095CF8AC-5705-4004-808F-8C1D300A5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98" y="1038920"/>
                <a:ext cx="11688147" cy="5689571"/>
              </a:xfrm>
              <a:prstGeom prst="rect">
                <a:avLst/>
              </a:prstGeom>
              <a:blipFill>
                <a:blip r:embed="rId2" cstate="print"/>
                <a:stretch>
                  <a:fillRect l="-417" b="-9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02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908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Vijay Gaikwad</dc:creator>
  <cp:lastModifiedBy>Administrator</cp:lastModifiedBy>
  <cp:revision>53</cp:revision>
  <cp:lastPrinted>2020-11-03T09:51:28Z</cp:lastPrinted>
  <dcterms:created xsi:type="dcterms:W3CDTF">2020-01-14T08:29:05Z</dcterms:created>
  <dcterms:modified xsi:type="dcterms:W3CDTF">2021-11-26T05:30:05Z</dcterms:modified>
</cp:coreProperties>
</file>