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4.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5.xml" ContentType="application/inkml+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ink/ink6.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10" r:id="rId2"/>
    <p:sldId id="278" r:id="rId3"/>
    <p:sldId id="344" r:id="rId4"/>
    <p:sldId id="343" r:id="rId5"/>
    <p:sldId id="279" r:id="rId6"/>
    <p:sldId id="280" r:id="rId7"/>
    <p:sldId id="260" r:id="rId8"/>
    <p:sldId id="269" r:id="rId9"/>
    <p:sldId id="281" r:id="rId10"/>
    <p:sldId id="345"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Vijay Gaikwad" initials="DVG" lastIdx="1" clrIdx="0">
    <p:extLst>
      <p:ext uri="{19B8F6BF-5375-455C-9EA6-DF929625EA0E}">
        <p15:presenceInfo xmlns:p15="http://schemas.microsoft.com/office/powerpoint/2012/main" userId="c44a69b4a375f1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54" autoAdjust="0"/>
  </p:normalViewPr>
  <p:slideViewPr>
    <p:cSldViewPr snapToGrid="0">
      <p:cViewPr varScale="1">
        <p:scale>
          <a:sx n="56" d="100"/>
          <a:sy n="56" d="100"/>
        </p:scale>
        <p:origin x="1194"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32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rgbClr val="C00000"/>
                </a:solidFill>
                <a:latin typeface="+mn-lt"/>
                <a:ea typeface="+mn-ea"/>
                <a:cs typeface="+mn-cs"/>
              </a:defRPr>
            </a:pPr>
            <a:r>
              <a:rPr lang="en-US" sz="2400" b="1" dirty="0">
                <a:solidFill>
                  <a:srgbClr val="C00000"/>
                </a:solidFill>
              </a:rPr>
              <a:t>Simple Linear Regression</a:t>
            </a:r>
          </a:p>
        </c:rich>
      </c:tx>
      <c:layout/>
      <c:overlay val="0"/>
      <c:spPr>
        <a:noFill/>
        <a:ln>
          <a:noFill/>
        </a:ln>
        <a:effectLst/>
      </c:spPr>
      <c:txPr>
        <a:bodyPr rot="0" spcFirstLastPara="1" vertOverflow="ellipsis" vert="horz" wrap="square" anchor="ctr" anchorCtr="1"/>
        <a:lstStyle/>
        <a:p>
          <a:pPr>
            <a:defRPr sz="2400" b="1" i="0" u="none" strike="noStrike" kern="1200" spc="0" baseline="0">
              <a:solidFill>
                <a:srgbClr val="C00000"/>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Series 1</c:v>
                </c:pt>
              </c:strCache>
            </c:strRef>
          </c:tx>
          <c:spPr>
            <a:ln w="25400" cap="rnd">
              <a:noFill/>
              <a:round/>
            </a:ln>
            <a:effectLst/>
          </c:spPr>
          <c:marker>
            <c:symbol val="circle"/>
            <c:size val="5"/>
            <c:spPr>
              <a:solidFill>
                <a:srgbClr val="FF0000"/>
              </a:solidFill>
              <a:ln w="19050">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1</c:v>
                </c:pt>
                <c:pt idx="1">
                  <c:v>4.2</c:v>
                </c:pt>
                <c:pt idx="2">
                  <c:v>8.9</c:v>
                </c:pt>
                <c:pt idx="3">
                  <c:v>16.3</c:v>
                </c:pt>
                <c:pt idx="4">
                  <c:v>25.2</c:v>
                </c:pt>
                <c:pt idx="5">
                  <c:v>36.1</c:v>
                </c:pt>
                <c:pt idx="6">
                  <c:v>49.3</c:v>
                </c:pt>
              </c:numCache>
            </c:numRef>
          </c:yVal>
          <c:smooth val="0"/>
          <c:extLst>
            <c:ext xmlns:c16="http://schemas.microsoft.com/office/drawing/2014/chart" uri="{C3380CC4-5D6E-409C-BE32-E72D297353CC}">
              <c16:uniqueId val="{00000000-DC7C-44C9-A2E7-D032B4DF064F}"/>
            </c:ext>
          </c:extLst>
        </c:ser>
        <c:dLbls>
          <c:showLegendKey val="0"/>
          <c:showVal val="0"/>
          <c:showCatName val="0"/>
          <c:showSerName val="0"/>
          <c:showPercent val="0"/>
          <c:showBubbleSize val="0"/>
        </c:dLbls>
        <c:axId val="392682352"/>
        <c:axId val="152754240"/>
      </c:scatterChart>
      <c:valAx>
        <c:axId val="39268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52754240"/>
        <c:crosses val="autoZero"/>
        <c:crossBetween val="midCat"/>
      </c:valAx>
      <c:valAx>
        <c:axId val="152754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39268235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2400" b="1" i="0" u="none" strike="noStrike" kern="1200" spc="0" baseline="0">
                <a:solidFill>
                  <a:srgbClr val="C00000"/>
                </a:solidFill>
                <a:latin typeface="+mn-lt"/>
                <a:ea typeface="+mn-ea"/>
                <a:cs typeface="+mn-cs"/>
              </a:defRPr>
            </a:pPr>
            <a:r>
              <a:rPr lang="en-US" sz="2400" b="1" dirty="0">
                <a:solidFill>
                  <a:srgbClr val="C00000"/>
                </a:solidFill>
              </a:rPr>
              <a:t>Simple Linear Regression</a:t>
            </a:r>
          </a:p>
        </c:rich>
      </c:tx>
      <c:layout/>
      <c:spPr>
        <a:noFill/>
        <a:ln>
          <a:noFill/>
        </a:ln>
        <a:effectLst/>
      </c:spPr>
    </c:title>
    <c:plotArea>
      <c:layout/>
      <c:scatterChart>
        <c:scatterStyle val="lineMarker"/>
        <c:ser>
          <c:idx val="0"/>
          <c:order val="0"/>
          <c:tx>
            <c:strRef>
              <c:f>Sheet1!$B$1</c:f>
              <c:strCache>
                <c:ptCount val="1"/>
                <c:pt idx="0">
                  <c:v>Series 1</c:v>
                </c:pt>
              </c:strCache>
            </c:strRef>
          </c:tx>
          <c:spPr>
            <a:ln w="25400" cap="rnd">
              <a:noFill/>
              <a:round/>
            </a:ln>
            <a:effectLst/>
          </c:spPr>
          <c:marker>
            <c:symbol val="circle"/>
            <c:size val="5"/>
            <c:spPr>
              <a:solidFill>
                <a:srgbClr val="FF0000"/>
              </a:solidFill>
              <a:ln w="19050">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1</c:v>
                </c:pt>
                <c:pt idx="1">
                  <c:v>4.2</c:v>
                </c:pt>
                <c:pt idx="2">
                  <c:v>8.9</c:v>
                </c:pt>
                <c:pt idx="3">
                  <c:v>16.3</c:v>
                </c:pt>
                <c:pt idx="4">
                  <c:v>25.2</c:v>
                </c:pt>
                <c:pt idx="5">
                  <c:v>36.1</c:v>
                </c:pt>
                <c:pt idx="6">
                  <c:v>49.3</c:v>
                </c:pt>
              </c:numCache>
            </c:numRef>
          </c:yVal>
          <c:extLst xmlns:c16r2="http://schemas.microsoft.com/office/drawing/2015/06/chart">
            <c:ext xmlns:c16="http://schemas.microsoft.com/office/drawing/2014/chart" uri="{C3380CC4-5D6E-409C-BE32-E72D297353CC}">
              <c16:uniqueId val="{00000000-DC7C-44C9-A2E7-D032B4DF064F}"/>
            </c:ext>
          </c:extLst>
        </c:ser>
        <c:axId val="136717056"/>
        <c:axId val="136718976"/>
      </c:scatterChart>
      <c:valAx>
        <c:axId val="13671705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36718976"/>
        <c:crosses val="autoZero"/>
        <c:crossBetween val="midCat"/>
      </c:valAx>
      <c:valAx>
        <c:axId val="13671897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6717056"/>
        <c:crosses val="autoZero"/>
        <c:crossBetween val="midCat"/>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i="0" u="none" strike="noStrike" kern="1200" spc="0" baseline="0" dirty="0">
                <a:solidFill>
                  <a:srgbClr val="C00000"/>
                </a:solidFill>
                <a:latin typeface="+mn-lt"/>
                <a:ea typeface="+mn-ea"/>
                <a:cs typeface="+mn-cs"/>
              </a:rPr>
              <a:t>Polynomial Linear Regression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Series 1</c:v>
                </c:pt>
              </c:strCache>
            </c:strRef>
          </c:tx>
          <c:spPr>
            <a:ln w="57150" cap="rnd">
              <a:solidFill>
                <a:schemeClr val="accent1"/>
              </a:solidFill>
              <a:round/>
            </a:ln>
            <a:effectLst/>
          </c:spPr>
          <c:marker>
            <c:symbol val="circle"/>
            <c:size val="5"/>
            <c:spPr>
              <a:solidFill>
                <a:srgbClr val="FF0000"/>
              </a:solidFill>
              <a:ln w="57150">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1</c:v>
                </c:pt>
                <c:pt idx="1">
                  <c:v>4.2</c:v>
                </c:pt>
                <c:pt idx="2">
                  <c:v>8.9</c:v>
                </c:pt>
                <c:pt idx="3">
                  <c:v>16.3</c:v>
                </c:pt>
                <c:pt idx="4">
                  <c:v>25.2</c:v>
                </c:pt>
                <c:pt idx="5">
                  <c:v>36.1</c:v>
                </c:pt>
                <c:pt idx="6">
                  <c:v>49.3</c:v>
                </c:pt>
              </c:numCache>
            </c:numRef>
          </c:yVal>
          <c:smooth val="1"/>
          <c:extLst>
            <c:ext xmlns:c16="http://schemas.microsoft.com/office/drawing/2014/chart" uri="{C3380CC4-5D6E-409C-BE32-E72D297353CC}">
              <c16:uniqueId val="{00000000-DC7C-44C9-A2E7-D032B4DF064F}"/>
            </c:ext>
          </c:extLst>
        </c:ser>
        <c:dLbls>
          <c:showLegendKey val="0"/>
          <c:showVal val="0"/>
          <c:showCatName val="0"/>
          <c:showSerName val="0"/>
          <c:showPercent val="0"/>
          <c:showBubbleSize val="0"/>
        </c:dLbls>
        <c:axId val="142084736"/>
        <c:axId val="142086912"/>
      </c:scatterChart>
      <c:valAx>
        <c:axId val="142084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42086912"/>
        <c:crosses val="autoZero"/>
        <c:crossBetween val="midCat"/>
      </c:valAx>
      <c:valAx>
        <c:axId val="14208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42084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Salary</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Sheet1!$B$2:$B$11</c:f>
              <c:numCache>
                <c:formatCode>General</c:formatCode>
                <c:ptCount val="10"/>
                <c:pt idx="0">
                  <c:v>45000</c:v>
                </c:pt>
                <c:pt idx="1">
                  <c:v>50000</c:v>
                </c:pt>
                <c:pt idx="2">
                  <c:v>60000</c:v>
                </c:pt>
                <c:pt idx="3">
                  <c:v>80000</c:v>
                </c:pt>
                <c:pt idx="4">
                  <c:v>110000</c:v>
                </c:pt>
                <c:pt idx="5">
                  <c:v>150000</c:v>
                </c:pt>
                <c:pt idx="6">
                  <c:v>200000</c:v>
                </c:pt>
                <c:pt idx="7">
                  <c:v>300000</c:v>
                </c:pt>
                <c:pt idx="8">
                  <c:v>500000</c:v>
                </c:pt>
                <c:pt idx="9">
                  <c:v>1000000</c:v>
                </c:pt>
              </c:numCache>
            </c:numRef>
          </c:yVal>
          <c:smooth val="0"/>
          <c:extLst>
            <c:ext xmlns:c16="http://schemas.microsoft.com/office/drawing/2014/chart" uri="{C3380CC4-5D6E-409C-BE32-E72D297353CC}">
              <c16:uniqueId val="{00000000-16DB-41C2-9DA4-B3D88846F772}"/>
            </c:ext>
          </c:extLst>
        </c:ser>
        <c:dLbls>
          <c:showLegendKey val="0"/>
          <c:showVal val="0"/>
          <c:showCatName val="0"/>
          <c:showSerName val="0"/>
          <c:showPercent val="0"/>
          <c:showBubbleSize val="0"/>
        </c:dLbls>
        <c:axId val="142448512"/>
        <c:axId val="142471168"/>
      </c:scatterChart>
      <c:valAx>
        <c:axId val="142448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471168"/>
        <c:crosses val="autoZero"/>
        <c:crossBetween val="midCat"/>
      </c:valAx>
      <c:valAx>
        <c:axId val="14247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44851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3EAB1-72B2-4192-8A28-3859D83F3D20}" type="doc">
      <dgm:prSet loTypeId="urn:microsoft.com/office/officeart/2011/layout/TabList" loCatId="list" qsTypeId="urn:microsoft.com/office/officeart/2005/8/quickstyle/3d1" qsCatId="3D" csTypeId="urn:microsoft.com/office/officeart/2005/8/colors/colorful5" csCatId="colorful" phldr="1"/>
      <dgm:spPr/>
      <dgm:t>
        <a:bodyPr/>
        <a:lstStyle/>
        <a:p>
          <a:endParaRPr lang="en-IN"/>
        </a:p>
      </dgm:t>
    </dgm:pt>
    <dgm:pt modelId="{CEB2F36A-1CA1-44C1-AA8E-5E3CDB76D11A}">
      <dgm:prSet phldrT="[Text]" custT="1"/>
      <dgm:spPr/>
      <dgm:t>
        <a:bodyPr/>
        <a:lstStyle/>
        <a:p>
          <a:r>
            <a:rPr lang="en-IN" sz="2400" b="1" dirty="0"/>
            <a:t>Simple Linear Regression</a:t>
          </a:r>
        </a:p>
      </dgm:t>
    </dgm:pt>
    <dgm:pt modelId="{883613CF-55FC-443A-B525-7D12546DC426}" type="parTrans" cxnId="{FEA84035-19A6-47AE-84B4-2CAE04EE3C2C}">
      <dgm:prSet/>
      <dgm:spPr/>
      <dgm:t>
        <a:bodyPr/>
        <a:lstStyle/>
        <a:p>
          <a:endParaRPr lang="en-IN"/>
        </a:p>
      </dgm:t>
    </dgm:pt>
    <dgm:pt modelId="{8BB567A7-B9C5-444F-B273-8611EF7EE63B}" type="sibTrans" cxnId="{FEA84035-19A6-47AE-84B4-2CAE04EE3C2C}">
      <dgm:prSet/>
      <dgm:spPr/>
      <dgm:t>
        <a:bodyPr/>
        <a:lstStyle/>
        <a:p>
          <a:endParaRPr lang="en-IN"/>
        </a:p>
      </dgm:t>
    </dgm:pt>
    <dgm:pt modelId="{34752B13-EAF2-40DD-967A-43EB6EC7716F}">
      <dgm:prSet phldrT="[Text]" custT="1"/>
      <dgm:spPr/>
      <dgm:t>
        <a:bodyPr/>
        <a:lstStyle/>
        <a:p>
          <a:r>
            <a:rPr lang="en-IN" sz="2400" b="1" dirty="0"/>
            <a:t>Multiple Linear Regression</a:t>
          </a:r>
        </a:p>
      </dgm:t>
    </dgm:pt>
    <dgm:pt modelId="{86E6E6D4-7045-4A27-9FDA-39E827938F97}" type="parTrans" cxnId="{D4E01975-1320-4754-AF92-86A0D29C29DF}">
      <dgm:prSet/>
      <dgm:spPr/>
      <dgm:t>
        <a:bodyPr/>
        <a:lstStyle/>
        <a:p>
          <a:endParaRPr lang="en-IN"/>
        </a:p>
      </dgm:t>
    </dgm:pt>
    <dgm:pt modelId="{DEC7D4E1-1A8F-4F2E-AD86-2492B8E3B67A}" type="sibTrans" cxnId="{D4E01975-1320-4754-AF92-86A0D29C29DF}">
      <dgm:prSet/>
      <dgm:spPr/>
      <dgm:t>
        <a:bodyPr/>
        <a:lstStyle/>
        <a:p>
          <a:endParaRPr lang="en-IN"/>
        </a:p>
      </dgm:t>
    </dgm:pt>
    <dgm:pt modelId="{6AB6367E-1F9B-4924-BB41-AFBA38DE4E56}">
      <dgm:prSet phldrT="[Text]" custT="1"/>
      <dgm:spPr/>
      <dgm:t>
        <a:bodyPr/>
        <a:lstStyle/>
        <a:p>
          <a:r>
            <a:rPr lang="en-IN" sz="2400" b="1" dirty="0"/>
            <a:t>Polynomial Linear Regression</a:t>
          </a:r>
        </a:p>
      </dgm:t>
    </dgm:pt>
    <dgm:pt modelId="{61A26ECB-8E1D-405C-B946-465B09293DD0}" type="parTrans" cxnId="{1FA91751-98EB-481B-AD70-AB07C310C7EC}">
      <dgm:prSet/>
      <dgm:spPr/>
      <dgm:t>
        <a:bodyPr/>
        <a:lstStyle/>
        <a:p>
          <a:endParaRPr lang="en-IN"/>
        </a:p>
      </dgm:t>
    </dgm:pt>
    <dgm:pt modelId="{E71D735B-7F11-4559-9C9C-2CC008B6D8E1}" type="sibTrans" cxnId="{1FA91751-98EB-481B-AD70-AB07C310C7EC}">
      <dgm:prSet/>
      <dgm:spPr/>
      <dgm:t>
        <a:bodyPr/>
        <a:lstStyle/>
        <a:p>
          <a:endParaRPr lang="en-IN"/>
        </a:p>
      </dgm:t>
    </dgm:pt>
    <dgm:pt modelId="{604629EF-E861-4D57-A5AD-0710802CBEED}" type="pres">
      <dgm:prSet presAssocID="{9993EAB1-72B2-4192-8A28-3859D83F3D20}" presName="Name0" presStyleCnt="0">
        <dgm:presLayoutVars>
          <dgm:chMax/>
          <dgm:chPref val="3"/>
          <dgm:dir/>
          <dgm:animOne val="branch"/>
          <dgm:animLvl val="lvl"/>
        </dgm:presLayoutVars>
      </dgm:prSet>
      <dgm:spPr/>
      <dgm:t>
        <a:bodyPr/>
        <a:lstStyle/>
        <a:p>
          <a:endParaRPr lang="en-US"/>
        </a:p>
      </dgm:t>
    </dgm:pt>
    <dgm:pt modelId="{DE73C762-C684-4848-B921-855F6461A27A}" type="pres">
      <dgm:prSet presAssocID="{CEB2F36A-1CA1-44C1-AA8E-5E3CDB76D11A}" presName="composite" presStyleCnt="0"/>
      <dgm:spPr/>
    </dgm:pt>
    <dgm:pt modelId="{B4AB1FAD-0838-4419-9164-8A5D6A141FC8}" type="pres">
      <dgm:prSet presAssocID="{CEB2F36A-1CA1-44C1-AA8E-5E3CDB76D11A}" presName="FirstChild" presStyleLbl="revTx" presStyleIdx="0" presStyleCnt="3">
        <dgm:presLayoutVars>
          <dgm:chMax val="0"/>
          <dgm:chPref val="0"/>
          <dgm:bulletEnabled val="1"/>
        </dgm:presLayoutVars>
      </dgm:prSet>
      <dgm:spPr/>
    </dgm:pt>
    <dgm:pt modelId="{38EF6CA9-A06A-4F4B-AAFB-613AB99C5112}" type="pres">
      <dgm:prSet presAssocID="{CEB2F36A-1CA1-44C1-AA8E-5E3CDB76D11A}" presName="Parent" presStyleLbl="alignNode1" presStyleIdx="0" presStyleCnt="3">
        <dgm:presLayoutVars>
          <dgm:chMax val="3"/>
          <dgm:chPref val="3"/>
          <dgm:bulletEnabled val="1"/>
        </dgm:presLayoutVars>
      </dgm:prSet>
      <dgm:spPr/>
      <dgm:t>
        <a:bodyPr/>
        <a:lstStyle/>
        <a:p>
          <a:endParaRPr lang="en-US"/>
        </a:p>
      </dgm:t>
    </dgm:pt>
    <dgm:pt modelId="{4E5C2EC7-1039-4E1A-8FE4-B558538D7741}" type="pres">
      <dgm:prSet presAssocID="{CEB2F36A-1CA1-44C1-AA8E-5E3CDB76D11A}" presName="Accent" presStyleLbl="parChTrans1D1" presStyleIdx="0" presStyleCnt="3"/>
      <dgm:spPr/>
    </dgm:pt>
    <dgm:pt modelId="{984BB8C1-3B03-47D4-A7F1-DAA925D1FEB0}" type="pres">
      <dgm:prSet presAssocID="{8BB567A7-B9C5-444F-B273-8611EF7EE63B}" presName="sibTrans" presStyleCnt="0"/>
      <dgm:spPr/>
    </dgm:pt>
    <dgm:pt modelId="{F72F825E-3BF8-4580-A2A9-A3C69B7CB798}" type="pres">
      <dgm:prSet presAssocID="{34752B13-EAF2-40DD-967A-43EB6EC7716F}" presName="composite" presStyleCnt="0"/>
      <dgm:spPr/>
    </dgm:pt>
    <dgm:pt modelId="{AD36277F-879B-40EC-B4C7-E0851F0FF6C9}" type="pres">
      <dgm:prSet presAssocID="{34752B13-EAF2-40DD-967A-43EB6EC7716F}" presName="FirstChild" presStyleLbl="revTx" presStyleIdx="1" presStyleCnt="3">
        <dgm:presLayoutVars>
          <dgm:chMax val="0"/>
          <dgm:chPref val="0"/>
          <dgm:bulletEnabled val="1"/>
        </dgm:presLayoutVars>
      </dgm:prSet>
      <dgm:spPr/>
    </dgm:pt>
    <dgm:pt modelId="{D4DFB975-4827-47B6-94CB-825F75670460}" type="pres">
      <dgm:prSet presAssocID="{34752B13-EAF2-40DD-967A-43EB6EC7716F}" presName="Parent" presStyleLbl="alignNode1" presStyleIdx="1" presStyleCnt="3">
        <dgm:presLayoutVars>
          <dgm:chMax val="3"/>
          <dgm:chPref val="3"/>
          <dgm:bulletEnabled val="1"/>
        </dgm:presLayoutVars>
      </dgm:prSet>
      <dgm:spPr/>
      <dgm:t>
        <a:bodyPr/>
        <a:lstStyle/>
        <a:p>
          <a:endParaRPr lang="en-US"/>
        </a:p>
      </dgm:t>
    </dgm:pt>
    <dgm:pt modelId="{7E25B97C-1C7F-460A-BACC-AF67DFA7B909}" type="pres">
      <dgm:prSet presAssocID="{34752B13-EAF2-40DD-967A-43EB6EC7716F}" presName="Accent" presStyleLbl="parChTrans1D1" presStyleIdx="1" presStyleCnt="3"/>
      <dgm:spPr/>
    </dgm:pt>
    <dgm:pt modelId="{F5A0CF78-20CB-417C-95F2-72072C99B2CB}" type="pres">
      <dgm:prSet presAssocID="{DEC7D4E1-1A8F-4F2E-AD86-2492B8E3B67A}" presName="sibTrans" presStyleCnt="0"/>
      <dgm:spPr/>
    </dgm:pt>
    <dgm:pt modelId="{7AF2DEC8-AE7A-49C3-8278-2E3C26449102}" type="pres">
      <dgm:prSet presAssocID="{6AB6367E-1F9B-4924-BB41-AFBA38DE4E56}" presName="composite" presStyleCnt="0"/>
      <dgm:spPr/>
    </dgm:pt>
    <dgm:pt modelId="{886AE677-444E-4B2E-8323-99E98DFD958C}" type="pres">
      <dgm:prSet presAssocID="{6AB6367E-1F9B-4924-BB41-AFBA38DE4E56}" presName="FirstChild" presStyleLbl="revTx" presStyleIdx="2" presStyleCnt="3">
        <dgm:presLayoutVars>
          <dgm:chMax val="0"/>
          <dgm:chPref val="0"/>
          <dgm:bulletEnabled val="1"/>
        </dgm:presLayoutVars>
      </dgm:prSet>
      <dgm:spPr/>
    </dgm:pt>
    <dgm:pt modelId="{C1E75B38-F3C3-4340-A6DC-7F631EED6338}" type="pres">
      <dgm:prSet presAssocID="{6AB6367E-1F9B-4924-BB41-AFBA38DE4E56}" presName="Parent" presStyleLbl="alignNode1" presStyleIdx="2" presStyleCnt="3">
        <dgm:presLayoutVars>
          <dgm:chMax val="3"/>
          <dgm:chPref val="3"/>
          <dgm:bulletEnabled val="1"/>
        </dgm:presLayoutVars>
      </dgm:prSet>
      <dgm:spPr/>
      <dgm:t>
        <a:bodyPr/>
        <a:lstStyle/>
        <a:p>
          <a:endParaRPr lang="en-US"/>
        </a:p>
      </dgm:t>
    </dgm:pt>
    <dgm:pt modelId="{6687EAB1-AB57-422E-916C-D7F5D54922F9}" type="pres">
      <dgm:prSet presAssocID="{6AB6367E-1F9B-4924-BB41-AFBA38DE4E56}" presName="Accent" presStyleLbl="parChTrans1D1" presStyleIdx="2" presStyleCnt="3"/>
      <dgm:spPr/>
    </dgm:pt>
  </dgm:ptLst>
  <dgm:cxnLst>
    <dgm:cxn modelId="{074470B8-8359-492C-8646-34E232D45E9A}" type="presOf" srcId="{CEB2F36A-1CA1-44C1-AA8E-5E3CDB76D11A}" destId="{38EF6CA9-A06A-4F4B-AAFB-613AB99C5112}" srcOrd="0" destOrd="0" presId="urn:microsoft.com/office/officeart/2011/layout/TabList"/>
    <dgm:cxn modelId="{200F2679-E1CF-40FC-9E66-88558F2DDCF9}" type="presOf" srcId="{34752B13-EAF2-40DD-967A-43EB6EC7716F}" destId="{D4DFB975-4827-47B6-94CB-825F75670460}" srcOrd="0" destOrd="0" presId="urn:microsoft.com/office/officeart/2011/layout/TabList"/>
    <dgm:cxn modelId="{FEA84035-19A6-47AE-84B4-2CAE04EE3C2C}" srcId="{9993EAB1-72B2-4192-8A28-3859D83F3D20}" destId="{CEB2F36A-1CA1-44C1-AA8E-5E3CDB76D11A}" srcOrd="0" destOrd="0" parTransId="{883613CF-55FC-443A-B525-7D12546DC426}" sibTransId="{8BB567A7-B9C5-444F-B273-8611EF7EE63B}"/>
    <dgm:cxn modelId="{19715A59-5B1A-4105-ACBE-D3886F357E16}" type="presOf" srcId="{9993EAB1-72B2-4192-8A28-3859D83F3D20}" destId="{604629EF-E861-4D57-A5AD-0710802CBEED}" srcOrd="0" destOrd="0" presId="urn:microsoft.com/office/officeart/2011/layout/TabList"/>
    <dgm:cxn modelId="{1FA91751-98EB-481B-AD70-AB07C310C7EC}" srcId="{9993EAB1-72B2-4192-8A28-3859D83F3D20}" destId="{6AB6367E-1F9B-4924-BB41-AFBA38DE4E56}" srcOrd="2" destOrd="0" parTransId="{61A26ECB-8E1D-405C-B946-465B09293DD0}" sibTransId="{E71D735B-7F11-4559-9C9C-2CC008B6D8E1}"/>
    <dgm:cxn modelId="{D4E01975-1320-4754-AF92-86A0D29C29DF}" srcId="{9993EAB1-72B2-4192-8A28-3859D83F3D20}" destId="{34752B13-EAF2-40DD-967A-43EB6EC7716F}" srcOrd="1" destOrd="0" parTransId="{86E6E6D4-7045-4A27-9FDA-39E827938F97}" sibTransId="{DEC7D4E1-1A8F-4F2E-AD86-2492B8E3B67A}"/>
    <dgm:cxn modelId="{C033D2A0-B7F6-4E08-9786-5A378D12F0C5}" type="presOf" srcId="{6AB6367E-1F9B-4924-BB41-AFBA38DE4E56}" destId="{C1E75B38-F3C3-4340-A6DC-7F631EED6338}" srcOrd="0" destOrd="0" presId="urn:microsoft.com/office/officeart/2011/layout/TabList"/>
    <dgm:cxn modelId="{5AD84971-22E4-44D3-8BD8-2C1C0C6A2383}" type="presParOf" srcId="{604629EF-E861-4D57-A5AD-0710802CBEED}" destId="{DE73C762-C684-4848-B921-855F6461A27A}" srcOrd="0" destOrd="0" presId="urn:microsoft.com/office/officeart/2011/layout/TabList"/>
    <dgm:cxn modelId="{14EDA71C-B74C-484E-BEB0-5A56A7E83AB6}" type="presParOf" srcId="{DE73C762-C684-4848-B921-855F6461A27A}" destId="{B4AB1FAD-0838-4419-9164-8A5D6A141FC8}" srcOrd="0" destOrd="0" presId="urn:microsoft.com/office/officeart/2011/layout/TabList"/>
    <dgm:cxn modelId="{74C830A9-C117-4DAF-9578-368B8284F7F9}" type="presParOf" srcId="{DE73C762-C684-4848-B921-855F6461A27A}" destId="{38EF6CA9-A06A-4F4B-AAFB-613AB99C5112}" srcOrd="1" destOrd="0" presId="urn:microsoft.com/office/officeart/2011/layout/TabList"/>
    <dgm:cxn modelId="{6E5EBD40-A32A-4905-BAA0-C2A610303136}" type="presParOf" srcId="{DE73C762-C684-4848-B921-855F6461A27A}" destId="{4E5C2EC7-1039-4E1A-8FE4-B558538D7741}" srcOrd="2" destOrd="0" presId="urn:microsoft.com/office/officeart/2011/layout/TabList"/>
    <dgm:cxn modelId="{46F3B9DA-4A96-456C-8004-82FDDE808C3C}" type="presParOf" srcId="{604629EF-E861-4D57-A5AD-0710802CBEED}" destId="{984BB8C1-3B03-47D4-A7F1-DAA925D1FEB0}" srcOrd="1" destOrd="0" presId="urn:microsoft.com/office/officeart/2011/layout/TabList"/>
    <dgm:cxn modelId="{978A1DBC-92A7-4E8E-9911-C7E2ED6D595C}" type="presParOf" srcId="{604629EF-E861-4D57-A5AD-0710802CBEED}" destId="{F72F825E-3BF8-4580-A2A9-A3C69B7CB798}" srcOrd="2" destOrd="0" presId="urn:microsoft.com/office/officeart/2011/layout/TabList"/>
    <dgm:cxn modelId="{0D2DE35F-163D-4683-B5C1-83D30CDCD00D}" type="presParOf" srcId="{F72F825E-3BF8-4580-A2A9-A3C69B7CB798}" destId="{AD36277F-879B-40EC-B4C7-E0851F0FF6C9}" srcOrd="0" destOrd="0" presId="urn:microsoft.com/office/officeart/2011/layout/TabList"/>
    <dgm:cxn modelId="{AD9EBF37-FAD4-40E6-B2DC-B0AE8E7DBD7D}" type="presParOf" srcId="{F72F825E-3BF8-4580-A2A9-A3C69B7CB798}" destId="{D4DFB975-4827-47B6-94CB-825F75670460}" srcOrd="1" destOrd="0" presId="urn:microsoft.com/office/officeart/2011/layout/TabList"/>
    <dgm:cxn modelId="{F775ED62-6A5C-4D3E-9F30-BA3C0B47F0AC}" type="presParOf" srcId="{F72F825E-3BF8-4580-A2A9-A3C69B7CB798}" destId="{7E25B97C-1C7F-460A-BACC-AF67DFA7B909}" srcOrd="2" destOrd="0" presId="urn:microsoft.com/office/officeart/2011/layout/TabList"/>
    <dgm:cxn modelId="{2A0263A4-D4B3-4FD4-87C0-76C038926972}" type="presParOf" srcId="{604629EF-E861-4D57-A5AD-0710802CBEED}" destId="{F5A0CF78-20CB-417C-95F2-72072C99B2CB}" srcOrd="3" destOrd="0" presId="urn:microsoft.com/office/officeart/2011/layout/TabList"/>
    <dgm:cxn modelId="{EF70E3CE-4E22-4852-8802-45CD67D37C01}" type="presParOf" srcId="{604629EF-E861-4D57-A5AD-0710802CBEED}" destId="{7AF2DEC8-AE7A-49C3-8278-2E3C26449102}" srcOrd="4" destOrd="0" presId="urn:microsoft.com/office/officeart/2011/layout/TabList"/>
    <dgm:cxn modelId="{1866F6D1-B268-4220-A74F-80C66F5815D8}" type="presParOf" srcId="{7AF2DEC8-AE7A-49C3-8278-2E3C26449102}" destId="{886AE677-444E-4B2E-8323-99E98DFD958C}" srcOrd="0" destOrd="0" presId="urn:microsoft.com/office/officeart/2011/layout/TabList"/>
    <dgm:cxn modelId="{DE38A498-5567-476C-BF5E-739BAB71B58A}" type="presParOf" srcId="{7AF2DEC8-AE7A-49C3-8278-2E3C26449102}" destId="{C1E75B38-F3C3-4340-A6DC-7F631EED6338}" srcOrd="1" destOrd="0" presId="urn:microsoft.com/office/officeart/2011/layout/TabList"/>
    <dgm:cxn modelId="{D1C8B128-3EAA-4D25-B15E-271C28B0BE12}" type="presParOf" srcId="{7AF2DEC8-AE7A-49C3-8278-2E3C26449102}" destId="{6687EAB1-AB57-422E-916C-D7F5D54922F9}"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7EAB1-AB57-422E-916C-D7F5D54922F9}">
      <dsp:nvSpPr>
        <dsp:cNvPr id="0" name=""/>
        <dsp:cNvSpPr/>
      </dsp:nvSpPr>
      <dsp:spPr>
        <a:xfrm>
          <a:off x="0" y="4580293"/>
          <a:ext cx="6686429" cy="0"/>
        </a:xfrm>
        <a:prstGeom prst="line">
          <a:avLst/>
        </a:pr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E25B97C-1C7F-460A-BACC-AF67DFA7B909}">
      <dsp:nvSpPr>
        <dsp:cNvPr id="0" name=""/>
        <dsp:cNvSpPr/>
      </dsp:nvSpPr>
      <dsp:spPr>
        <a:xfrm>
          <a:off x="0" y="3028956"/>
          <a:ext cx="6686429" cy="0"/>
        </a:xfrm>
        <a:prstGeom prst="line">
          <a:avLst/>
        </a:pr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E5C2EC7-1039-4E1A-8FE4-B558538D7741}">
      <dsp:nvSpPr>
        <dsp:cNvPr id="0" name=""/>
        <dsp:cNvSpPr/>
      </dsp:nvSpPr>
      <dsp:spPr>
        <a:xfrm>
          <a:off x="0" y="1477618"/>
          <a:ext cx="6686429" cy="0"/>
        </a:xfrm>
        <a:prstGeom prst="line">
          <a:avLst/>
        </a:pr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AB1FAD-0838-4419-9164-8A5D6A141FC8}">
      <dsp:nvSpPr>
        <dsp:cNvPr id="0" name=""/>
        <dsp:cNvSpPr/>
      </dsp:nvSpPr>
      <dsp:spPr>
        <a:xfrm>
          <a:off x="1738471" y="154"/>
          <a:ext cx="4947958" cy="1477464"/>
        </a:xfrm>
        <a:prstGeom prst="rect">
          <a:avLst/>
        </a:prstGeom>
        <a:noFill/>
        <a:ln>
          <a:noFill/>
        </a:ln>
        <a:effectLst/>
      </dsp:spPr>
      <dsp:style>
        <a:lnRef idx="0">
          <a:scrgbClr r="0" g="0" b="0"/>
        </a:lnRef>
        <a:fillRef idx="0">
          <a:scrgbClr r="0" g="0" b="0"/>
        </a:fillRef>
        <a:effectRef idx="0">
          <a:scrgbClr r="0" g="0" b="0"/>
        </a:effectRef>
        <a:fontRef idx="minor"/>
      </dsp:style>
    </dsp:sp>
    <dsp:sp modelId="{38EF6CA9-A06A-4F4B-AAFB-613AB99C5112}">
      <dsp:nvSpPr>
        <dsp:cNvPr id="0" name=""/>
        <dsp:cNvSpPr/>
      </dsp:nvSpPr>
      <dsp:spPr>
        <a:xfrm>
          <a:off x="0" y="154"/>
          <a:ext cx="1738471" cy="1477464"/>
        </a:xfrm>
        <a:prstGeom prst="round2SameRect">
          <a:avLst>
            <a:gd name="adj1" fmla="val 16670"/>
            <a:gd name="adj2" fmla="val 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IN" sz="2400" b="1" kern="1200" dirty="0"/>
            <a:t>Simple Linear Regression</a:t>
          </a:r>
        </a:p>
      </dsp:txBody>
      <dsp:txXfrm>
        <a:off x="72137" y="72291"/>
        <a:ext cx="1594197" cy="1405327"/>
      </dsp:txXfrm>
    </dsp:sp>
    <dsp:sp modelId="{AD36277F-879B-40EC-B4C7-E0851F0FF6C9}">
      <dsp:nvSpPr>
        <dsp:cNvPr id="0" name=""/>
        <dsp:cNvSpPr/>
      </dsp:nvSpPr>
      <dsp:spPr>
        <a:xfrm>
          <a:off x="1738471" y="1551491"/>
          <a:ext cx="4947958" cy="1477464"/>
        </a:xfrm>
        <a:prstGeom prst="rect">
          <a:avLst/>
        </a:prstGeom>
        <a:noFill/>
        <a:ln>
          <a:noFill/>
        </a:ln>
        <a:effectLst/>
      </dsp:spPr>
      <dsp:style>
        <a:lnRef idx="0">
          <a:scrgbClr r="0" g="0" b="0"/>
        </a:lnRef>
        <a:fillRef idx="0">
          <a:scrgbClr r="0" g="0" b="0"/>
        </a:fillRef>
        <a:effectRef idx="0">
          <a:scrgbClr r="0" g="0" b="0"/>
        </a:effectRef>
        <a:fontRef idx="minor"/>
      </dsp:style>
    </dsp:sp>
    <dsp:sp modelId="{D4DFB975-4827-47B6-94CB-825F75670460}">
      <dsp:nvSpPr>
        <dsp:cNvPr id="0" name=""/>
        <dsp:cNvSpPr/>
      </dsp:nvSpPr>
      <dsp:spPr>
        <a:xfrm>
          <a:off x="0" y="1551491"/>
          <a:ext cx="1738471" cy="1477464"/>
        </a:xfrm>
        <a:prstGeom prst="round2SameRect">
          <a:avLst>
            <a:gd name="adj1" fmla="val 16670"/>
            <a:gd name="adj2" fmla="val 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IN" sz="2400" b="1" kern="1200" dirty="0"/>
            <a:t>Multiple Linear Regression</a:t>
          </a:r>
        </a:p>
      </dsp:txBody>
      <dsp:txXfrm>
        <a:off x="72137" y="1623628"/>
        <a:ext cx="1594197" cy="1405327"/>
      </dsp:txXfrm>
    </dsp:sp>
    <dsp:sp modelId="{886AE677-444E-4B2E-8323-99E98DFD958C}">
      <dsp:nvSpPr>
        <dsp:cNvPr id="0" name=""/>
        <dsp:cNvSpPr/>
      </dsp:nvSpPr>
      <dsp:spPr>
        <a:xfrm>
          <a:off x="1738471" y="3102829"/>
          <a:ext cx="4947958" cy="1477464"/>
        </a:xfrm>
        <a:prstGeom prst="rect">
          <a:avLst/>
        </a:prstGeom>
        <a:noFill/>
        <a:ln>
          <a:noFill/>
        </a:ln>
        <a:effectLst/>
      </dsp:spPr>
      <dsp:style>
        <a:lnRef idx="0">
          <a:scrgbClr r="0" g="0" b="0"/>
        </a:lnRef>
        <a:fillRef idx="0">
          <a:scrgbClr r="0" g="0" b="0"/>
        </a:fillRef>
        <a:effectRef idx="0">
          <a:scrgbClr r="0" g="0" b="0"/>
        </a:effectRef>
        <a:fontRef idx="minor"/>
      </dsp:style>
    </dsp:sp>
    <dsp:sp modelId="{C1E75B38-F3C3-4340-A6DC-7F631EED6338}">
      <dsp:nvSpPr>
        <dsp:cNvPr id="0" name=""/>
        <dsp:cNvSpPr/>
      </dsp:nvSpPr>
      <dsp:spPr>
        <a:xfrm>
          <a:off x="0" y="3102829"/>
          <a:ext cx="1738471" cy="1477464"/>
        </a:xfrm>
        <a:prstGeom prst="round2SameRect">
          <a:avLst>
            <a:gd name="adj1" fmla="val 16670"/>
            <a:gd name="adj2" fmla="val 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IN" sz="2400" b="1" kern="1200" dirty="0"/>
            <a:t>Polynomial Linear Regression</a:t>
          </a:r>
        </a:p>
      </dsp:txBody>
      <dsp:txXfrm>
        <a:off x="72137" y="3174966"/>
        <a:ext cx="1594197" cy="1405327"/>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2-08T06:06:46.801"/>
    </inkml:context>
    <inkml:brush xml:id="br0">
      <inkml:brushProperty name="width" value="0.05292" units="cm"/>
      <inkml:brushProperty name="height" value="0.05292" units="cm"/>
      <inkml:brushProperty name="color" value="#FF0000"/>
    </inkml:brush>
  </inkml:definitions>
  <inkml:trace contextRef="#ctx0" brushRef="#br0">21903 1463 0,'0'0'0,"0"25"15,0-25-15,0 0 16,0 25-1,24 0-15,-24-25 16,0 25 0,0-1-16,25 1 15,-25-25-15,25 25 16,0 0-1,0 0 1,-25-25-16,24 0 16,1 0-16,0 0 15,0 0 1,0-25-16,-1-50 15,1 51 1,0-26-16,-25 25 16,25 0-16,-25-24 15,0 24 1,25 0-16,-25 0 16,0 25-1,0-24-15,0 24 16,0-25-1,0 25 17,0 0-1,0 25-16,0-25 1,0 24-16,0 1 16,0 0-1,0 0-15,0 0 16,0-1-1,0 51-15,0-50 16,0 24-16,24 1 16,-24 0-1,0-26-15,25 51 16,0-50-1,-25-1-15,0 26 16,0-50-16,0 25 16,0 0-1,0-1-15,0-24 16,0 25-1,0-25-15,0 25 16,0-25 0,-50 0-16,50 25 15,-24 0 1,-1-25-16,25 0 15,-25 0-15,0 0 16,0 24 0,25-24-16,-24 0 15,-1 0 1,25 0-1</inkml:trace>
  <inkml:trace contextRef="#ctx0" brushRef="#br0" timeOffset="760.04">22721 1612 0,'0'0'31,"25"0"-15,0-25-16,24 25 16,-24 0-1,0-24-15,49-1 16,-49 25-1,0 0-15,25 0 16,-50-25 0,24 25-16,-24 0 15,0 0 1,0 0-1,0 25 1</inkml:trace>
  <inkml:trace contextRef="#ctx0" brushRef="#br0" timeOffset="1312.07">22845 1836 0,'0'0'16,"0"0"-16,0 0 15,0 0 1,25 0-16,0-25 16,24 25-16,1-25 15,-25 25 1,0 0-1,24 0-15,-49 0 16,25 0-16,-25 0 16,25 0-16,-25 0 62</inkml:trace>
  <inkml:trace contextRef="#ctx0" brushRef="#br0" timeOffset="3460.19">24036 1364 0,'-25'0'16,"25"-25"-1,0 25-15,-25 0 16,0 0-1,1 0 1,-1 25 0,0 0-16,0 0 15,0 0 1,25-1-16,-25 26 15,1-25-15,24 0 16,0 24 0,0-24-16,0 0 15,0 25 1,0-26-16,0 1 15,0 25-15,0-50 16,24 25 0,-24-25-16,25 0 15,-25 24 1,25 1-16,-25-25 15,25 0-15,0 0 16,0 25 0,-25-25-16,24 0 15,1 0 1,0 0-16,0 0 15,-25-25 1,25 0-16,-1 25 16,1-49-16,-25 49 15,25-25 1,-25 25-16,25-25 15,0 0 1,-25 1-16,0 24 16,24-50-16,-24 50 15,0-25 1,0 0-16,0 0 15,0 25 1,0-24-16,0 24 16,0-25-16,-24 25 15,-1-25 1,25 0-16,-25 25 15,0-25 1,0 25-16,25-24 16,-24 24-1,24-25-15,-25 25 16,25 0-1,-25 0-15,0 0 16,25 0 0,-25 0-1,25 25-15,0-25 16,0 24-1,0-24-15,-24 0 16,24 25-16,0-25 16,0 25-1,0 0-15,0-25 16,0 25-1,0-25-15,0 24 16,0 1 0,0 0-16,0-25 15,0 25-15,0 0 16,24 0-1,-24-1-15,25 1 32,0-25-32,-25 0 31,25 0 16</inkml:trace>
  <inkml:trace contextRef="#ctx0" brushRef="#br0" timeOffset="4415.25">24309 1761 0,'0'0'31,"0"0"-15,0 0 15,-25 0-31,0 0 16,25 0-1,-25 25-15,25 0 16,0 24-1,0-24-15,0 0 16,0 0-16,0-25 16,0 49-1,0-49-15,0 25 16,0-25-1,0 0-15,0 0 16,25 0 0,-25 0-1,25 0-15,0 0 31,-25 0-31,24 0 16,-24 0 0,25 0-16,-25 0 15,25-25-15,-25 1 16,25 24-1,-25-25-15,0 25 16,0-25 0,0 25-16,0-25 15,0 0-15,0 1 16,0 24-1,0-25-15,0 0 16,0 25 0,0 0-16,-25-25 15,0 25-15,25 0 16,-25-25-1,1 25-15,24 0 32,-25 0-1</inkml:trace>
  <inkml:trace contextRef="#ctx0" brushRef="#br0" timeOffset="5118.29">24507 1563 0,'0'-25'31,"0"25"-15,25 0-1,-25 0 1,49 0-16,1-25 16,0 25-1,24 0-15,0 0 16,-49-25-1,25 25-15,-25 0 16,0-25-16,-1 25 16,-24 0-1,0 0 16</inkml:trace>
  <inkml:trace contextRef="#ctx0" brushRef="#br0" timeOffset="5770.33">24730 1191 0,'0'0'15,"0"24"1,0-24-16,0 50 15,0-25 1,0 0-16,0-1 16,0 26-16,0 0 15,0-26 1,0 26-16,0 0 15,0-26 1,0 1-16,0 0 16,0 0-16,0 0 15,0-25 1,0 25-16,0-25 15,0 24 1,0 1-16,0-25 16</inkml:trace>
  <inkml:trace contextRef="#ctx0" brushRef="#br0" timeOffset="7069.4">25549 1240 0,'-25'0'0,"25"0"16,0-25 0,-25 25-16,25 0 15,-25 0 1,1 0-16,-26 25 15,25 25-15,-49-1 16,49 1 0,0 24-16,0-24 15,25-25 1,0 24-16,-24-24 15,24 0 1,0 0-16,0 0 16,0 0-16,0-25 15,24 49 1,-24-49-16,50 25 15,-25-25 1,0 50-16,-1-26 16,26-24-16,24 25 15,-49 0 1,0-25-16,25 0 15,-26 0 1,1 0-16,0 0 16,-25-50-1,25 50-15,0-24 16,-25-1-16,49-25 15,-49 25 1,0-24-16,25 24 16,-25 0-1,0-25-15,0 26 16,0 24-16,0-25 15,0 0 1,-25 25-16,25-25 16,-25 25-1,1-49-15,-1 49 16,25 0-16,-25-25 15,25 0 1,-25 25-16,0 0 16,25 0-1,-24 0-15,-1 0 16,0 0-1,25 0-15,-25 25 16,25 0-16,-25-25 16,25 24-1,0 1-15,0 0 16,-24-25-1,24 25-15,0 0 16,0-1-16,0-24 16,0 50-1,24-50-15,-24 50 16,25-50-1,-25 25-15,25-25 32,0 0-32,-25 0 15,25 0 1,-25 0-1,24 0 17,-24 0-17,0 0 16</inkml:trace>
  <inkml:trace contextRef="#ctx0" brushRef="#br0" timeOffset="7737.44">25871 1712 0,'0'0'46,"0"0"-30,0 24-16,0 26 16,0 24-1,0-24-15,0 24 16,0-24-1,0 0-15,0-26 16,0 1-16,0-25 16,0 25-1,0 0-15</inkml:trace>
  <inkml:trace contextRef="#ctx0" brushRef="#br0" timeOffset="9396.53">26070 1364 0,'0'0'16,"0"0"-16,25 0 31,-25 0-31,24 0 16,26-25-1,-25 25-15,0 0 16,49 0-16,-49 0 15,24 25 1,1 25-16,-50-25 16,25-1-1,-25 51-15,0-50 16,0 24-1,0 1-15,-50-25 16,25 0-16,1-1 16,-1-24-1,0 0-15,0 0 16,0 0-1,25 0-15,-24 0 16,24 0 0,0-24-1,0 24-15,0-25 16,0 25-1,24-25-15,1 0 16,25 25 0,-50-25-16,49 0 15,-24-24-15,0 49 16,0-50-1,0 25-15,24 1 16,1-26 0,-1 0-16,-24 1 15,0 24 1,-25 0-16,25 0 15,0 1-15,-25 24 16,24-25 0,-24 25-16,0 0 15,0-25 1,0 25 15,0 0-15,0 0-1,-24 0 1,-1 50-16,0-26 15,0 26 1,-24 24-16,49-24 16,-25 0-16,0-1 15,25-24 1,-25 25-16,25-26 15,0 1 1,0 0-16,0 0 16,0-25-16,0 25 15,0-25 1,0 0-1,25 25 1,0-25-16,-25 0 16,49 0-1,-24 0-15,-25 0 16,50 0-16,-50 0 15,49 0 1,-49 0-16,25 24 16,-25-24-16,25 0 15,-25 0 1,25 0-16</inkml:trace>
  <inkml:trace contextRef="#ctx0" brushRef="#br0" timeOffset="10537.6">25499 1240 0,'0'0'31,"25"0"0,-25 0-15,0 0-1,25 0 1,0 25-1,-25 0 1,0-25-16,24 25 16,-24-25-1,25 24-15,0-24 16,-25 25-16,0 0 15,25-25 1,-25 0-16,0 25 16,0-25-1,25 25 1,-25-1-1,0-24 17,0 25-1,0-25 31</inkml:trace>
  <inkml:trace contextRef="#ctx0" brushRef="#br0" timeOffset="16698.95">25623 1290 0,'0'0'16,"0"25"-16,0-25 16,0 24-1,-25 1-15,25 0 16,0-25-1,-24 25-15,24-25 16,0 25-16,-25-1 16,25 1-1,0-25-15,0 25 16,0 0-1,0-25-15,-25 25 16,25-25 0,0 24-1,0-24-15,0 25 31,0 0-31,-25-25 16,25 0-16,0 25 47,0-25-32,0 25 17,0 0-17,0-25 16,0 24 1,0-24-17,0 25 1,0-25 15,0 25 0,0 0 63,0-25-63,0 0-31,25 0 31,-25 25 0,0-25 1,0 0-32,0 24 46</inkml:trace>
  <inkml:trace contextRef="#ctx0" brushRef="#br0" timeOffset="18792.07">23937 1439 0,'0'0'31,"0"24"0,0-24-31,0 25 16,0-25 0,0 25-16,0 0 15,0 0-15,0-1 16,0-24-1,0 25 1,0 0-16,0-25 16,0 25-1,0-25 1,0 25 15,0 0-15,0-25-1,0 24 16,0-24 1,0 0 14,0 0 1,0 25-47,24-25 31,-24 0-15,0 0-16,0 25 16,25-25-1,-25 25-15,25-25 16,-25 25 31,25-25-16,-25 0 16,0 24-32,25 1 16,-1-25 1,-24 25 14</inkml:trace>
  <inkml:trace contextRef="#ctx0" brushRef="#br0" timeOffset="28408.62">26888 843 0,'0'0'31,"0"0"16,0 0-1,0 0-14,0 25-1,0 0-16,0-25-15,0 25 16,0-25 0,0 25-16,0-25 15,0 24 1,0 1-1,0-25-15,0 25 16,0-25 0,0 25-16,0 0 15,0-25 1,0 24-16,0-24 15,0 25 1,0-25 0,0 25 15,0 0-16,25-25-15,-25 0 16,0 25 0,0-25 15,0 24 0,0-24 16,0 25-16,0 0 31,25-25-46</inkml:trace>
  <inkml:trace contextRef="#ctx0" brushRef="#br0" timeOffset="31375.79">22051 2778 0,'0'25'94,"0"-25"-79,0 0 17,25 25-17,-25 0-15,25-25 16,0 24-1,-25-24-15,25 0 16,-1 25 0,1-25-16,-25 0 15,25 0 1,-25 0 15,0 0-15,0 0-16,0-25 15,0 25-15,0-24 16,0-1 0,0 25-1,0-25 1,0 25 15,0-25 0,0 25 32,0 0-32,0 25-16,0-25 1,0 25 15,0 0-31,0-25 16,0 24-16,0-24 15,0 25 1,0 0-16,0 0 16,0 0-1,0-1-15,0 1 16,0 0-16,0 0 15,0-25 1,0 25 0,0-25-1,0 24 16,0 1-15,0-25 0,0 25 15,0-25-16,0 0-15,0 25 16,-25 0 0,0-25-16,25 0 15,-24 0 1,-1 0-16,0 0 15,25 0-15,-25 0 16,25 0 0,0 0 15,0 0 0</inkml:trace>
  <inkml:trace contextRef="#ctx0" brushRef="#br0" timeOffset="32159.83">22523 2927 0,'0'0'78,"0"0"-78,49 0 16,-49 0-16,25 0 16,49 0-1,-49 0-15,-25 0 16,50 0-1,-50 0-15,25 0 16,-25 0-16,0 0 94</inkml:trace>
  <inkml:trace contextRef="#ctx0" brushRef="#br0" timeOffset="32753.87">22597 3175 0,'25'0'32,"-25"0"-17,25 0 1,-25 0-1,24 0 1,-24 0-16,25 0 16,0 0-1,-25 0-15,25 0 16,0 0-16,0 0 15,-25 0 1,24 0-16,-24 0 16,25 0 30</inkml:trace>
  <inkml:trace contextRef="#ctx0" brushRef="#br0" timeOffset="34467.97">23440 3001 0,'0'-24'0,"-24"24"16,24-25 15,0 25-31,-25 0 15,25 0 1,-50 25-16,50-1 16,-49 1-16,49 25 15,0-25 1,-25 24-1,25-24-15,0 0 16,0 0-16,0-25 16,0 24-1,0 1-15,0-25 16,0 25-1,25-25-15,-25 25 16,24-25-16,-24 0 16,25 0-1,0 0-15,-25 0 16,25 0-1,0 0-15,-1 0 16,1 0-16,-25 0 16,25 0-1,-25 0-15,50 0 16,-50 0-1,49 0-15,-49 0 16,25 0-16,-25-25 16,25 0-1,0 25-15,-25 0 16,0-25-1,0 25-15,0-24 16,0 24-16,0-25 16,0 0-1,0 25-15,0-25 16,0 25-1,-25-25-15,25 1 16,-25 24 0,25 0-16,-25-25 15,0 25 1,1-25-16,-1 25 15,0 0-15,25-25 16,-25 25 0,25-25-16,-25 25 15,1 0 1,24 0-1,-25 0 1,25 0-16,0 25 16,-25 0-16,25-25 15,0 50 1,0-50-16,0 24 15,0 1 1,0 0-16,0 0 16,0-25-16,0 25 15,0-25 1,25 24-16,-25-24 31,25 0-31,-1 0 16,-24 0-16,25 0 15,-25 0 1,25 0 15,-25 0-15,25 0-1,0 0 32,-25 0-16,0 0-15</inkml:trace>
  <inkml:trace contextRef="#ctx0" brushRef="#br0" timeOffset="35555.03">23763 3225 0,'0'0'62,"0"0"-46,-25 0 0,25 0-1,-25 24 1,25-24-1,0 25-15,0-25 16,-25 25 0,25 0-16,0-25 15,0 25 16,0-25-15,0 24 0,0-24-1,0 0-15,0 0 16,25 0-1,-25 0 1,25 0-16,0 0 16,-25 0-16,25 0 15,-25 0 1,24 0-1,1 0 1,-25 0-16,25 0 16,-25-24 15,25 24-16,-25 0 1,0-25 15,0 0-15,0 25 15,0-25 0,0 25-15,0 0-1,0 0 1,-25 0-16,25 0 16,-25 0-16,0 0 15,25-25 1,-24 1-1,24 24 1,0 0 15,-25 0-15</inkml:trace>
  <inkml:trace contextRef="#ctx0" brushRef="#br0" timeOffset="36679.08">24036 3125 0,'25'0'31,"-1"0"1,-24 0-32,25 0 15,25 0-15,-1 0 16,-24 0-1,25 0-15,-25 0 16,-25 0 0,24 0-16,1 0 15</inkml:trace>
  <inkml:trace contextRef="#ctx0" brushRef="#br0" timeOffset="37315.1199">24209 2927 0,'0'0'31,"0"0"-15,0 25-16,0 0 15,0-1 1,0 26-16,0 0 16,0-26-1,0 1-15,0 25 16,0-50-16,0 49 15,0-49 1,0 25-16,0-25 16,0 25-1</inkml:trace>
  <inkml:trace contextRef="#ctx0" brushRef="#br0" timeOffset="39035.2299">24829 2952 0,'-24'-25'0,"24"25"15,0 0 1,-25-25-16,0 25 16,25 0-1,-25 25 1,25 0-16,0 24 15,-25 1 1,25-25-16,0 24 16,0 1-1,0-25-15,0 0 16,0-1-16,0-24 15,0 25 1,25 0-16,-25-25 16,25 25-1,-25-25-15,25 0 16,-25 0-16,49 0 15,-49 0 1,50 25-16,-25-1 16,0-24-1,0 0-15,-25 0 16,49 0-16,-49 0 15,25 0 1,-25-24 0,50 24-16,-26-50 15,-24 25-15,25 0 16,-25 25-1,0-24-15,25-1 16,-25 0 0,0 0-16,0 25 15,0-49 1,0 49-16,0-25 15,0 0-15,-25 25 16,25-25 0,-25 25-16,1 0 15,24-25 1,-25 25-16,25-24 15,-25 24-15,25-25 16,-25 25 0,25 0-16,-25-25 15,25 25 1,-24 0-1,24 0-15,-25 0 16,0 0 0,25 0-16,0 0 15,0 0 1,-25 25-16,25 0 15,0-25-15,0 24 16,0-24 0,0 25-16,0-25 15,0 25 1,0 0-16,0-25 15,0 25-15,0-25 16,0 24 0,0 1-16,25-25 15,0 25 1,-25-25-16,0 25 15,25-25-15,-25 25 32,24-1-17,-24-24 16,0 0-15,25 0 15,0 0-15,-25 0 31</inkml:trace>
  <inkml:trace contextRef="#ctx0" brushRef="#br0" timeOffset="39800.2599">25226 3349 0,'0'24'63,"0"-24"-32,0 25-31,0 0 15,0-25-15,0 25 16,0 0 0,0-1-1,0 26-15,0-50 16,0 25-16,0 0 15,0-1-15,0-24 16,0 25 0,0-25-1</inkml:trace>
  <inkml:trace contextRef="#ctx0" brushRef="#br0" timeOffset="41361.36">25375 3026 0,'0'-25'15,"0"25"17,25 0-17,0 0 1,-25 0-16,25 0 15,-25 0-15,24 0 16,1 0 0,-25 25-16,25 0 15,-25 49 1,0-24-16,0 0 15,0-1-15,-25 1 16,25-25 0,-49 24-1,49-49-15,-25 0 16,25 25-16,-25-25 15,0 0 1,25 0 31,0 0-47,0-25 31,0 0-31,25 25 16,-25-24-1,25 24-15,0-25 16,-1 0-16,-24 0 15,25 0 1,-25 25-16,0-24 16,25-26-1,25 25-15,-50-24 16,24 24-16,1 0 15,-25-25 1,0 50-16,0-24 16,0 24-1,0-25-15,0 25 109,0 0-109,0 25 16,0-1 0,0-24-16,0 50 15,-25-50-15,25 25 16,0-25-1,0 25-15,0-1 16,0-24-16,0 25 16,0-25-1,0 50-15,0-50 16,25 49-1,-25-49-15,25 25 16,0-25 0,-25 0-16,25 0 15,-1 25 1,1-25-1,-25 0-15,25 0 63</inkml:trace>
  <inkml:trace contextRef="#ctx0" brushRef="#br0" timeOffset="42394.42">25896 3150 0,'0'0'47,"25"0"-32,0 0-15,-25 0 16,49 0 0,1 0-16,0 0 15,-1-25 1,1 1-16,24-1 15,-49 25 1,0 0-16,0 0 16,-1 0-16,-24 0 31,0 0 16</inkml:trace>
  <inkml:trace contextRef="#ctx0" brushRef="#br0" timeOffset="43046.46">26144 2902 0,'0'0'0,"0"0"16,25 0 15,-25 25-16,0-25-15,0 25 16,0 0-16,0-1 16,0-24-1,0 50-15,0 0 16,0-1-1,0-24-15,0 25 16,0-50 0,0 24-16,0-24 15,0 25 16,0-25 16,0 25-16,0-25 32</inkml:trace>
  <inkml:trace contextRef="#ctx0" brushRef="#br0" timeOffset="44532.54">26764 2877 0,'-25'-24'15,"1"24"-15,24 0 32,-25 0-32,25 0 15,-25 24-15,0 1 16,25 25-1,0-1-15,-25-24 16,25 50 0,0-51-16,0 1 15,0 0 1,0 25-16,0-50 15,0 24-15,25 1 16,-25-25 0,25 25-16,0-25 15,-25 0 1,25 0-16,-25 0 15,24 0-15,1 0 16,0 0 0,0-25-16,0 25 15,-25-25 1,24 25-16,-24-24 15,25 24 1,0-50-16,-25 25 16,0 0-16,0-24 15,25 49 1,-25-50-16,0 50 15,0-25 1,0 1-16,0-1 16,-25 25-16,25 0 15,-25-25 1,0 25-16,25 0 15,-24 0 1,24 0-16,-25 0 16,25 0-16,-25 0 15,25 0 1,-25 0-16,25 0 15,0 25 1,-25 0 0,25-25-1,0 24-15,0 1 16,0 0-16,0-25 15,0 25 1,0 0-16,0-1 16,25-24-1,0 25-15,-25-25 16,0 0-16,0 25 15,25-25 1,-25 0 0,25 0-1,-25 25 16</inkml:trace>
  <inkml:trace contextRef="#ctx0" brushRef="#br0" timeOffset="45965.6199">27037 3349 0,'0'-25'16,"0"0"-16,0 25 31,0-25-31,0 25 16,0-25-1,0 25-15,0-24 16,25 24-16,-25 0 15,25 0 1,-25 0 0,0 0 30,0 0-46,0 24 16,0-24-16,0 50 16,0-50-1,0 25-15,0 0 16,0-1-1,-25 1-15,0 0 16,25-25-16,-25 25 16,25-25-1,0 0-15,-25 0 16,1 0-1,24 0 1,0 25 78,0-25-48,0 0-30,24 0 0,1 0-1,-25 0 1,50 0-16,-50 0 15,25 0-15,0 0 16,-1 0 0,26 0-16,-25 0 15,0 0 1,-1 0-16,-24 24 15,25-24-15,-25 25 32,25-25-32,-25 0 31,0 25-16</inkml:trace>
  <inkml:trace contextRef="#ctx0" brushRef="#br0" timeOffset="47972.74">27310 2902 0,'0'0'31,"0"-25"-15,0 25-16,50-24 16,-50-1-1,49 25-15,-24-25 16,0 25-16,0 0 15,-25 0 1,49 0-16,-49 0 16,0 0-1,25 25-15,-25-25 16,0 49-1,0-49-15,0 25 16,0-25 0,0 25-1,0 0-15,0-25 16,-50 25-1,50-25-15,-24 24 16,-1-24 0,25 0 62,0 0-78,25 0 15,-25 0 16,49 25-31,-24-25 16,0 50 0,0-50-16,-1 49 15,-24-24-15,0 25 16,25-25-1,-25-1-15,0 1 16,0 0 0,0 0-16,0-25 15,0 25 1,0-25-16,-25 0 15,25 0 1,-49 24-16,24-24 16,25 0-16,-50 0 15,50 0 1,-24 0-16,24 0 15,-25 0 1,0 0-16,25 0 16,0-24-1,0 24 1,0-25-16,0 0 15,25 0 1,24 0-16,-24 1 16,25-1-16,-25 25 15,24-25 1,26 0-16,-51 0 15,1 25 1,0-24-16,0 24 16,-25-25-1,25 25-15,-25-25 16,0 25 15</inkml:trace>
  <inkml:trace contextRef="#ctx0" brushRef="#br0" timeOffset="49364.82">26938 3299 0,'0'0'109,"0"0"-93,25 0-16,-25 0 15,24 0 1,1 0-1,-25 0 17,25 0-17,-25 25 16,0-25 94,0 25-94,0-25 16,0 0-47,0 24 31,-25-24-15,0 0 15,25 25 0,0-25-15</inkml:trace>
  <inkml:trace contextRef="#ctx0" brushRef="#br0" timeOffset="51039.91">25722 2679 0,'0'0'46,"0"0"-46,0 25 16,0 0-16,0-1 16,0 1-1,0 0-15,0 0 16,0-25-1,0 25-15,0-25 16,0 24 0,0-24 30</inkml:trace>
  <inkml:trace contextRef="#ctx0" brushRef="#br0" timeOffset="52247.98">27707 2580 0,'0'0'32,"0"0"-32,0 24 15,0-24 1,0 25-1,0 0-15,0 0 16,0-25 0,0 25-16,0-25 15,0 25-15,0-1 31,0-24 1</inkml:trace>
  <inkml:trace contextRef="#ctx0" brushRef="#br0" timeOffset="65730.75">28501 943 0,'0'0'31,"0"0"-15,0 24-16,24-24 15,-24 25 1,25-25-16,-25 25 16,50 0-1,-50-25-15,25 25 16,24-25-16,-24 0 15,0 0 1,-25 0-16,25 0 16,-1 0-1,-24 0-15,25-25 16,0 0-16,-25-25 15,0 1 1,0-1-16,0 1 16,0 24-1,-25 0 1,25 0-16,0 25 15,0-25 1,0 25 15,0 0-15,0 25-1,0-25-15,0 50 16,0-25-16,0-1 16,0 51-1,0 24-15,25-49 16,0 24-1,-25-24-15,0-1 16,25 26-16,-1-26 16,-24 1-1,0-25-15,0 49 16,0-49-1,0 0-15,0-1 16,0-24 0,-49 25-16,24-25 15,25 0-15,-25 0 16,0 0-1,1 0-15,-1 0 16,0 0 0,0-49-16,-24 24 15,49-25 1,-25 25-16,25-24 15,0-1-15,0-49 16,25 0 0,-25 49-16,49-24 15,1 24 1,-25 25-16,-1 1 15,1 24-15,-25-25 16,25 25 0,0 0-1,-25 0 1,0 0-16,0 25 15,0-25 1</inkml:trace>
  <inkml:trace contextRef="#ctx0" brushRef="#br0" timeOffset="66344.78">29046 1091 0,'0'0'46,"0"0"-30,0 0-16,50 0 16,-25-24-1,24 24-15,26 0 16,-50 0-1,-25 0-15,24 0 16,1 0-16,-25 0 16</inkml:trace>
  <inkml:trace contextRef="#ctx0" brushRef="#br0" timeOffset="66787.82">29121 1315 0,'0'0'0,"25"0"15,-1 0 1,1-25-16,25 0 15,-25 25 1,-1 0-16,1 0 16,0 0-16,0 0 15,-25 0 1,25 0 15</inkml:trace>
  <inkml:trace contextRef="#ctx0" brushRef="#br0" timeOffset="68070.89">29890 967 0,'-50'0'15,"50"0"-15,-25 0 16,-24 0 0,49 25-16,-50 0 15,25 0 1,0 24-16,1 1 15,24-25 1,0 24-16,0-49 16,0 25-16,0 0 15,0 0 1,24 49-16,-24-49 15,25 0 1,0 0-16,-25-1 16,25-24-16,0 25 15,24-25 1,-24 0-1,-25 0-15,50 0 16,-26 0-16,1-25 16,25 1-16,-25-1 15,-1 0 1,1-25-1,-25-24-15,25 24 16,-25 1-16,0-1 16,0 1-16,0-1 15,-25 50 1,0-25-1,1 0-15,-1 25 16,0 0-16,-25 0 16,26 25-1,-1-25-15,25 50 16,0-50-1,0 25-15,0-1 16,0 1-16,0 0 16,0-25-1,0 25-15,0 0 16,0-1-1,49-24-15,-49 50 16,50-25-16,-25-25 16,0 0-1,-25 25-15,24-25 16,1 0 46</inkml:trace>
  <inkml:trace contextRef="#ctx0" brushRef="#br0" timeOffset="69184.95">30212 1315 0,'0'0'156,"0"0"-109,0 24-32,0 1 1,0-25-16,-25 25 16,25-25-1,0 50-15,-25-50 16,25 24-1,0-24-15,0 25 16,0 0-16,0 0 16,0-25-1,0 49-15,0-49 16,25 25-1,-25-25-15,50 0 16,-50 0-16,25 25 16,0-25-1,-25 0-15,24 0 16,-24 0-1,25 0-15,-25 0 16,25 0 0,-25-25-16,25 0 15,-25 1-15,0-1 16,0 0-1,0 0-15,0 25 16,0-49 0,0 49-16,-25-25 15,25 25-15,-25 0 16,25 0-1,-25-25-15,1 25 16,24 0 0,-25 0-16,25 0 15,-25-25 1,25 25-1,-25 0 17,25 0 14</inkml:trace>
  <inkml:trace contextRef="#ctx0" brushRef="#br0" timeOffset="70082">30336 1215 0,'0'0'31,"0"0"16,25 0-31,-25 0-1,50 0-15,-26 0 16,1 0 0,25 0-16,-50 0 15,25-24-15,-1 24 31,1 0-31,-25 0 16</inkml:trace>
  <inkml:trace contextRef="#ctx0" brushRef="#br0" timeOffset="70683.03">30435 992 0,'0'0'47,"0"0"-32,0 25 1,0-25-16,0 50 31,0-50-31,0 49 16,25 1-1,-25-1-15,0-24 16,25 0-16,-25 25 15,0-50 1,0 24 0,0 1-16,0-25 15</inkml:trace>
  <inkml:trace contextRef="#ctx0" brushRef="#br0" timeOffset="71927.11">31031 1042 0,'-25'0'15,"-25"0"-15,1 0 16,24 0 0,-25 25-16,25 24 15,1-49 1,24 25-16,0 25 15,0-50-15,0 49 16,0-49 0,0 25-1,0-25-15,0 25 16,0-25-16,24 25 15,1-1 1,0-24-16,0 0 16,24 0-1,-24 0-15,0 25 16,-25-25-16,25 0 15,0 0 1,-1 0-16,-24-25 16,0 25-1,25-49-15,-25 49 16,50-25-16,-50 0 15,25-24 1,-25 24-16,24 0 16,-24-25-1,0 26-15,0-1 16,0 25-1,0-25-15,0 25 16,-49-25-16,49 0 16,-50 25-1,50 0-15,-25 0 16,1 0-16,-1 0 15,0 0 1,25 0 0,-25 25-16,0-25 15,25 25-15,0-25 16,0 50-1,0-50-15,0 24 16,0-24 0,0 25-16,0-25 15,0 25 1,0 0-1,0-25-15,25 0 16,-25 25 0,0-25-16,25 0 15,-25 0 1,25 0-1,0 0 1,-25 0 15,24 0 0,-24 0 32</inkml:trace>
  <inkml:trace contextRef="#ctx0" brushRef="#br0" timeOffset="72465.14">31304 1240 0,'0'25'32,"0"-25"-17,0 50-15,0-1 16,0 1-16,0 24 15,24-24 1,-24 24-16,0-24 16,0-25-1,0 0-15,0-25 16,0 0 15</inkml:trace>
  <inkml:trace contextRef="#ctx0" brushRef="#br0" timeOffset="74083.23">31502 1091 0,'0'-24'0,"0"24"47,0 0-32,25 0 1,24 0-1,-24 0-15,0 0 16,49 24-16,-74 1 16,50 0-1,-50 0-15,0 24 16,0-24-1,0 25-15,-25-1 16,0 1-16,-24-25 16,24 0-1,-25-1-15,50-24 16,-24 0-1,24 0 1,0 0 15,0 0-31,0-24 16,0-1-1,0 25-15,49 0 16,-49-25 0,50 25-16,-25-25 15,-1 0 1,1 1-16,-25-1 15,25 0-15,0 25 16,-25-50 0,25 50-16,-1-49 15,-24 24 1,50 0-16,-50 0 15,0 1-15,0-1 16,0 0 0,0 25 30,0 25-30,-25-25 0,0 49-16,1-49 15,24 50 1,0-50-16,-25 25 15,25 0-15,0-1 16,0-24 0,0 25-16,0-25 15,0 25 1,0 0-16,0-25 15,25 25-15,-1-25 16,1 24 0,0-24-16,25 25 15,-26-25 1,1 0-16,25 0 15,-50 0 1,25 0-16,-1 0 16,1 0-16,-25 0 15,25 0 1,-25 0-1,25 0 1</inkml:trace>
  <inkml:trace contextRef="#ctx0" brushRef="#br0" timeOffset="75277.3">31874 571 0,'0'0'16,"0"-25"-1,25 25-15,0-25 16,-25 25 0,49 0-16,-49 0 15,25 0 1,-25 0-16,0 0 15,25 25 1,-25-25-16,0 25 16,0-25-16,0 24 15,0 1 1,0-25-16,0 25 15,0 0 1,0 0-16,-50-1 16,50 1-16,-25 0 15,25 0 1,-24 0-16,24-25 15,-25 24 1,25-24-16,-25 0 16,25 0-1,-25 0 1,0 0 31,25 0-1,25 0-46,-25 0 16,25 0 0,0 0-1,0 0-15,-25 0 16,24 0-1,-24 0-15,50 0 16,-50 0-16,25 0 16,-25-24-1,25 24-15,-25 0 16,24 0-16,1 0 15,-25 0 1,25 0 0,-25 0-16,25 0 15</inkml:trace>
  <inkml:trace contextRef="#ctx0" brushRef="#br0" timeOffset="90316.16">31998 843 0,'0'0'31,"25"0"-15,-25 0 15,25 0-16,-25 0 1,24 0 0,1 0-1,-25 0 16,25 0-15,-25 0 0,25-24 15,0 24 0,-25 0 16,24 0-16,-24 0 0,25 0 16</inkml:trace>
  <inkml:trace contextRef="#ctx0" brushRef="#br0" timeOffset="93275.33">31874 595 0,'0'0'16,"0"-24"15,0 24-15,0 0-1,0-25 16,25 25-31,0 0 16,-25 0-16,24 0 31,-24 0-15,25 0 15,-25 0 16,0 0-32,25 0 1,-25 0 0,0 25-1,0-1 16,0-24-31,0 25 32,0-25-32,0 25 15,0-25-15,0 25 16,0 0-1,0-25-15,0 24 16,0-24 0,0 25-1,0 0 1,0-25 15,0 25-15,-25-25-16,25 25 31,0-25-31,0 0 15,0 24 1,-25-24 0,25 25-16,0-25 31,0 0-16,0 0 157,0 0-156,0 0-1,0-25-15,25 25 16,-25 0-16,25 0 15,0-24 1,-25 24-16,25 0 16,-25 0-1,24 0-15,1 0 16,0 0-16,-25 0 16,25 0-1,-25 0-15,25 0 31,-1 0-15,-24 0 0,25 0 30</inkml:trace>
  <inkml:trace contextRef="#ctx0" brushRef="#br0" timeOffset="107190.13">8930 8781 0,'24'0'78,"26"0"-62,0 0-16,-1 0 15,1 0 1,0 0-16,24 0 15,-24 0 1,-1 0-16,1 0 16,-1 0-1,26 0-15,-1 0 16,1 0-16,-1 0 15,-24 0 1,-1 0-16,1 0 16,24 0-1,-49 0-15,25 0 16,-1 0-1,1 0-15,0 0 16,-1 0-16,1 0 16,-1 0-1,26 0-15,-1 0 16,1 25-1,-26-25-15,1 0 16,-1 0-16,26 0 16,-26 24-1,1-24-15,24 25 16,-24-25-1,24 0-15,1 0 16,-1 0-16,-24 0 16,24 0-1,-24 0-15,24 0 16,1 0-1,-1 0-15,1 0 16,-1 0 0,0 0-16,-24 0 15,-25 0-15,24 0 16,1 0-1,0 0-15,-1 0 16,-24 0 265,50-25-266,73-24-15,76 24 16,48 25 0,-24 0-16,75 0 15,-50 0 1,0 50-16,-50-26 15,0 1 1,-49-25-16,-50 25 16,0-25-1,-50 0-15,-24 0 16,-25 0-16,24 0 15,1 25 1,-50-25 0,0 25-1,74-25 266,25 0-281,75 0 16,25 0-1,49 0-15,0 0 16,-25 0-1,0 24-15,-74-24 16,74 0 0,-99 0-16,25 0 15,-25 0-15,-50 0 16,26 0-1,24 25-15,-50-25 16,25 0 0,-24 0-16,-26-25 15,26 25 1,-26 0-16,-24 0 15,25 0-15,-1 0 16,1 0 0,0 0-16,-1-24 15,1 24 1,-1 0-16,-24 0 15,0 0-15,0 0 16,0 0 0,0-25-16,-1 25 15,1 0 1,0-25-16,0 25 15,0 0-15,-1 0 16,1 0 0,0 0-16,0 0 15,0 0 1,-25 0-16,49 0 15,-49 0-15,25 0 16,-25 0 0,25 0 15</inkml:trace>
  <inkml:trace contextRef="#ctx0" brushRef="#br0" timeOffset="-104418.14">10046 8384 0,'0'0'0,"0"0"16,0-25-16,0 0 15,25-49 1,-25 0-16,25 24 15,-25-24 1,0-1-16,0 1 16,0-1-16,-25-49 15,0 50 1,-25-1-16,25-24 15,-49 25 1,24-1-16,1 26 16,-1-1-16,1 1 15,24 24 1,-25-25-16,1 25 15,24-24 1,-50 49-16,26 0 16,-1 0-16,-24 0 15,24 25 1,-49 24-16,25 1 15,-1 24 1,25-49-16,26 25 16,-51-1-1,50-24-15,-24 25 16,-1-1-16,25 26 15,-24-26 1,-1 26-16,50-1 16,-49 25-1,24-24-15,25-1 16,-25-24-16,25 24 15,0-24 1,0 24-16,0-24 16,0-1-1,25 1-15,0 24 16,-25-49-1,24 0-15,1 0 16,-25 0-16,25-1 16,-25 1-1,25 0-15,0 0 16,-1 0-1,1-1-15,25 1 16,-50 0 0,25-25-16,-25 25 15,24-25-15,1 25 16,0-25-1,0 49-15,-25-49 16,25 25 0,24 0-16,-49-25 15,25 0 1,0 25-16,0-25 15,0 0-15,-1 24 16,-24-24 0,25 0-16,-25 25 15,50-25 1,-50 0-16,25 0 15,-1 0-15,1 0 16,-25-25 0,25 1-16,-25 24 15,25-25 1,0 0-16,-1 0 15,1 0 1,0 25-16,-25-24 16,25 24-16,0-25 15,-1 0 1,-24 0-16,25 25 15,0-25 1,0 1-16,0-1 16,-25 25-16,24-50 15,-24 50 1,25-25-16,0 1 15,-25 24 1,25 0-16,-25-25 16,0 0-16,25 0 15,-1-24 1,-24 49-16,25-50 15,0 50 1,0-50-16,0 50 16,-25-24-16,0 24 15,24-25 1,-24 0-16,25 25 31,0 0-31,-25-25 31,25 25-31,-25 0 16,25 0-1,-25 0 1,24-25-16,1 25 16,-25 0-1,25-24 1,-25 24 31,0 0-32,25 0 32,0 0-16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2-08T06:09:11.098"/>
    </inkml:context>
    <inkml:brush xml:id="br0">
      <inkml:brushProperty name="width" value="0.05292" units="cm"/>
      <inkml:brushProperty name="height" value="0.05292" units="cm"/>
      <inkml:brushProperty name="color" value="#FF0000"/>
    </inkml:brush>
  </inkml:definitions>
  <inkml:trace contextRef="#ctx0" brushRef="#br0">12452 4762 0,'0'0'0,"0"-24"15,0-1 1,0-25-16,-25 1 16,25-26-1,-25 1-15,25-1 16,0 1-16,0 24 15,-24 1 1,24-1-16,0 50 16,0-25-1,0 1-15,0 24 47,0 24-31,0-24-1,0 25-15,0-25 16,0 25-1,24 0-15,-24-25 16</inkml:trace>
  <inkml:trace contextRef="#ctx0" brushRef="#br0" timeOffset="1048.06">12303 4738 0,'0'-25'31,"0"25"16,0 0-16,0 25-15,0-25-1,25 0-15,-25 24 16,25-24-1,-25 25 1,0-25 0,25 0-1,-25 0 1,24 0 15,1 0 0,-25 0-15,0 0-16,25 0 15,-25-25 1,25 25-16,0-24 16,-25 24-1,0 0-15,24-25 16,-24 0 15,0 25-15,0 0-16</inkml:trace>
  <inkml:trace contextRef="#ctx0" brushRef="#br0" timeOffset="2360.13">12055 6474 0,'0'-25'15,"0"-24"-15,-25-1 16,0 0-1,1 26-15,-1-51 16,0 50 0,25-24-16,-25-1 15,25 25-15,0 1 16,0-26-1,0 50-15,0-25 16,0 25 0,25-25-16,-25 25 15,25 0 1,-25 0-1,25 0-15,-1 0 16,-24 0 0,0 0-16,0 25 15,0 0 1,0 0-16,0 0 15,0 24-15,0-49 16,0 25 0,0 0-16,0 0 15,0-25 1,0 24-1,0 1 1,0-25 0,-24 25-1,24-25 1,0 25 15</inkml:trace>
  <inkml:trace contextRef="#ctx0" brushRef="#br0" timeOffset="3139.17">12080 6003 0,'0'0'15,"0"-25"17,0 25 92,25 0-124,-25 25 16,24-25 0,-24 25-16,0-25 15,25 49-15,-25-49 16,0 25-1,0 0-15,0-25 16,0 25 0,-25-25 15,25 0 16,0 0-47,0-25 15,0 0 1,0-25-16,0 26 15,25-1-15,-25 0 16,0 25 0,0-25-16,0 0 15,0 25 1,25 0 15</inkml:trace>
  <inkml:trace contextRef="#ctx0" brushRef="#br0" timeOffset="3992.22">12278 6028 0,'0'0'16,"25"0"-1,-25-25 1,0 25-16,0-25 31,0 25-31,0-25 16,0 0-1,0 25 1,0-24-1,0 24 1,0-25 31,0 25 0,0 0-32,0 0 1,-25 25-1,25-1-15,0 26 16,0-25 0,-24 0-16,24-1 15,0 1-15,0 0 16,0-25-1,0 25 17,0-25-17,24 0 1,1 0-16,-25 0 15,50 0-15,-25 0 16,-1-25 0,26 0-16,-50 25 15,25 0 1,0 0-16,-25 0 15,24-25 1,-24 25 0</inkml:trace>
  <inkml:trace contextRef="#ctx0" brushRef="#br0" timeOffset="5091.29">12551 5879 0,'-25'0'16,"25"0"-16,-24 0 15,-1 49 1,25-24-16,0 0 16,0 25-1,0-26-15,0 1 16,0-25-16,0 25 15,0-25 1,0 25-16,0-25 16,0 0-1,25 0-15,-1 0 16,-24 0-1,25 0 1,-25 0 0,0-25-1,0 25-15,25-25 16,-25 0-1,25-24-15,-25 24 16,0 0-16,0-24 16,0 24-1,0-25-15,-25 25 16,25 0-1,-25 1-15,0-26 16,25 25 0,0 0-16,-24 25 15,24-24-15,-25 24 63,25 0 15,0 0-63,0 24 1,0 1-16,0 0 15,0-25-15,25 50 16,-25-26 0,0 1-16,0-25 15,0 25 1,0-25-16,24 25 15,-24-25 1,25 25-16,0-25 16,-25 25-16,25-25 15,0 0 1,-1 0-16,-24 0 15,25 0 1,-25 0-16,25 0 16,-25 0-16,25 0 31</inkml:trace>
  <inkml:trace contextRef="#ctx0" brushRef="#br0" timeOffset="5790.33">13618 4688 0,'0'0'16,"0"-25"0,0 0-16,0-24 15,0-1 1,0 1-16,0-1 15,0-24-15,0-1 16,0 1 0,0-1-16,0 51 15,0-26 1,0 50-1</inkml:trace>
  <inkml:trace contextRef="#ctx0" brushRef="#br0" timeOffset="6656.38">13469 4589 0,'0'-25'16,"0"25"0,0 0-1,25 0 1,-25 0-1,25 25 1,-1-25 0,-24 25-16,25-1 15,-25 1-15,0-25 16,25 25-1,0-25-15,-25 25 16,0-25 0,25 0-16,-25 0 31,24 0 0,-24 0-15,0 0-1,25 0-15,0-50 16,-25 50-1,0-25-15,25 1 16,-25-1 0,0 25-16,0-25 15,0 25 1,25-25-16,-25 25 15,0-25 1</inkml:trace>
  <inkml:trace contextRef="#ctx0" brushRef="#br0" timeOffset="8102.46">13246 3621 0,'0'0'63,"0"0"-48,0 0 1,0 0 15,0 25-15,0 0 15,25-25-16,-25 0 1,0 25-16,0-25 16,0 25-1,24-25-15,-24 25 16,0-1-16,0 1 15,0-25 1,0 25-16,0 0 16,0-25-1,0 25 1,0-25 15,0 0 31</inkml:trace>
  <inkml:trace contextRef="#ctx0" brushRef="#br0" timeOffset="8763.5">13444 3547 0,'0'50'16,"0"-50"-16,0 49 15,-25 1-15,-24-25 16,49 0 0,-25-1-16,25 1 15,0-25 1,-25 25-1,25-25 48,0 0-32,25 0-31,0 0 16,0 0-1,-1 0 1,-24 0-16,50 0 15,-50 0 1,25 0-16,-25 0 16,25 0-1</inkml:trace>
  <inkml:trace contextRef="#ctx0" brushRef="#br0" timeOffset="9482.54">13543 3671 0,'0'0'31,"25"0"0,-25 0-15,25 25-16,0-25 16,-25 25-1,25 24-15,-1-24 16,-24 0-1,0-25-15,25 25 16,-25-25 15,0 0 0,0-25-15,0 25 0,0-25-16,0 0 15,0 1-15,0 24 16,0-25-1,0 0-15,0 25 16,25 0 0,-25-25-16,25 25 15,-25 0-15,25 0 16,-25 0-1,24 0-15,1 0 16,0 0 0,-25 0-16,25 0 15,-25 25 1,0 0-16,0-25 15,0 25 1,0-25-16,0 24 16</inkml:trace>
  <inkml:trace contextRef="#ctx0" brushRef="#br0" timeOffset="10227.58">13940 3572 0,'0'0'31,"0"0"-15,0 25-16,0 24 16,0-49-1,0 50-15,0-50 16,0 25-1,0-25-15,0 25 16,0-1-16,0-24 16,0 0-1,0 0 1,25 0-1,-25 0-15,50 0 16,-50 0-16,24 0 16,-24-24-1,25 24-15,0-25 16,-25 25-1,0-25-15,0 0 16,0 25-16,0-25 16,0 25-1,0-25 1,0 25-16,0 0 15,0-24-15,-25 24 16,0 0-16,25 0 16,-24 0-1,-1 0 1,25 0-1,0-25-15</inkml:trace>
  <inkml:trace contextRef="#ctx0" brushRef="#br0" timeOffset="11672.66">14238 3572 0,'0'0'47,"0"0"-31,0 25-16,0-25 15,0 24-15,0-24 16,0 25 0,0-25-1,0 0 1,25 0 0,-25 0-1,49 0-15,-24-25 16,0 25-16,0-49 15,0 49 1,-25-50-16,24 50 16,1-25-1,-25 25-15,0-24 16,0 24 31,-25 0-32,25 0 1,0 0-1,0 24 1,0-24-16,0 25 16,0 0-1,0-25-15,0 25 16,0-25-1,0 25 1,0-25 0,25 0-1,-25 0 1,25 0 15,-25 0-15,0 0-1,25-25-15,-25 25 16,0-25-1,0 0-15,0 25 16,0-25 0,0 25-1,0-24-15,0-1 16,0 25-1,0-25 1</inkml:trace>
  <inkml:trace contextRef="#ctx0" brushRef="#br0" timeOffset="12531.71">14660 3398 0,'0'0'16,"0"0"31,0 0-47,0 50 15,0 24 1,0-24-16,0-1 15,0-24-15,24 25 16,1-25 0,-25-25-1,25 0 16,-25 0-31,0 0 16,0-25 0,0-25-1,0 50-15,0-25 16,0-24-16,0 49 15,0-50 1,0 25-16,0 1 16,25-1-1,0 25-15,-25 0 16,0-25-1,24 25 1,-24 0 15,0 0-31,0 0 16,25 0-16,-25 25 15,0-25 1,0 49-16,25-49 16,-25 25-1,0 25-15,0-50 16,0 25-16,25-25 15,-25 24 1,25-24 0,-1 0 15,-24 0-16,0 0-15,0-24 16</inkml:trace>
  <inkml:trace contextRef="#ctx0" brushRef="#br0" timeOffset="13694.78">14387 4366 0,'-25'0'16,"0"0"31,25 0-32,-25 0 1,0 24-16,1 1 15,-1 25 1,25-1-16,0-24 16,0 0-1,0-25-15,0 25 16,0-25 15,25 0-31,-25 0 16,24-50-1,-24 25-15,25 1 16,0-26-16,0 0 15,-25 26 1,0-51-16,0 50 16,0 1-1,0-26-15,0 25 16,0 0-16,-50 1 15,50-1 1,-25 25-16,25-25 16,-24 25-1,24 0 32,0 0-16,0 0-15,0 25-1,24 0-15,-24 24 16,25-24-16,-25 25 16,25-26-1,-25 1-15,25 25 16,-25-50-1,0 0-15,0 25 32,25-25-17,0 0 1,-25 0-1,24 0-15,-24 0 16,25 0 0,0 0-16,-25 0 15,25 0 1,-25 0-16,25 0 15,-25 0-15</inkml:trace>
  <inkml:trace contextRef="#ctx0" brushRef="#br0" timeOffset="15075.86">14610 4167 0,'0'0'15,"0"0"-15,0 0 16,-50 0 0,50 25-1,-24 0-15,-1 0 16,25 24-16,0-24 15,0 0 1,0 24-16,0-49 16,0 25-1,0 0-15,0 0 16,0-25-1,25 25-15,-25-25 16,24 0-16,-24 0 16,25 0-1,0 0-15,0 0 16,-25-50-1,0 50-15,25-25 16,-25 0-16,0 1 16,0-1-1,0 25-15,0-25 16,0 0-1,0 25-15,-25-25 16,25 25 15,0 0 47,0 0-62,0 25-1,0 0 1,0 0-16,25-25 16,-1 25-1,-24-25-15,25 0 16,-25 0-1,25 0-15,-25 0 16,25 0 0,0 0-16,-25 0 31,0 0-31,24-25 15,-24 0-15,25-25 16,-25 1 0,0 24-16,0-25 15,0 26 1,0-1-16,0 0 15,0 0-15,0 0 16,0 25 0,0-24-16,0 24 15,0-25 16,0 25 47,0 0-62,0 25 0,0-25-16,0 49 15,0-24 1,25 0-16,-25 24 15,25-24 1,-25 0-16,0 0 16,0 0-16,25-25 15,-25 24 1,0-24 15</inkml:trace>
  <inkml:trace contextRef="#ctx0" brushRef="#br0" timeOffset="15618.89">14709 4142 0,'0'0'16,"0"0"0,0 0-16,25-24 15,0 24 1,24 0-16,-24-50 15,0 25-15,25 25 16,-26-25 0,26 1-16,-50 24 15,25 0 1,-25-25-16,0 25 15</inkml:trace>
  <inkml:trace contextRef="#ctx0" brushRef="#br0" timeOffset="16601.93">15081 4018 0,'0'0'16,"0"0"-16,-25 0 16,1 25-1,24 0-15,0 0 16,-25 24-1,0-24-15,25 0 16,0 0-16,0 0 31,0-25-15,25 0-1,0 0 1,-25 0-16,24 24 16,-24-24-1,25 0-15,0 0 16,-25 0-1,25 0-15,-25-24 16,25-1 0,-25 25-16,0-25 15,0 25-15,0-25 16,0 0-1,0 25-15,0-24 16,0 24 0,0-25-1,-25 25 16,25 0 32,0 0-63,0 0 15,0 25-15,0-25 16,0 24 0,25 1-16,-25-25 15,24 25 1,1-25-16,25 50 15,-25-26 1,-1-24-16,-24 0 16,25 0-16,0 0 15,-25 25 1</inkml:trace>
  <inkml:trace contextRef="#ctx0" brushRef="#br0" timeOffset="18950.08">12774 4514 0,'0'0'0,"-24"0"31,24 0-31,0 0 16,-25 25-16,25 0 15,0 0 1,0 0-16,0-1 16,0-24-1,0 25-15,25-25 31,-25 0-31,24 0 16,-24 0 0,25 0-16,-25-49 15,25 24-15,0-25 16,-25 25-1,0 1-15,0-1 16,0 25 0,0 0 62,0 0-78,0 0 15,0 49-15,0-24 16,0 0-1,0 25-15,0-1 16,0-24 0,0 25-16,0-1 15,25-24 1,-25 0-16,0 0 15,0-25 1,0 25-16,0-1 16,0 1-16,0-25 15,0 0 1,0 25-16,-25-25 15,25 0 1,-25 0 0,25 0-1,0 0-15,-25 0 16,25-25-16,0 25 15,0-49 1,0 24-16,0 0 16,0-25-1,0 25-15,50 1 16,-50-1-16,49 0 15,-49 0 1,25 0-16,-25 25 16,25-24-1,-25-1-15,0 0 16,0 25-16,0-25 15,0 25 1,0-25 0,0 25 108,0 0-108,0 25 0,0-25-16,0 25 15,0 0-15,0 24 16,0-24-16,0 0 15,0 0 1,0 0 0,0-1-1,0-24 126,0-24-141</inkml:trace>
  <inkml:trace contextRef="#ctx0" brushRef="#br0" timeOffset="19408.1099">12923 4366 0,'0'24'0,"0"-24"31,0 0 47,0 0-78,0-24 31,-25 24-31</inkml:trace>
  <inkml:trace contextRef="#ctx0" brushRef="#br0" timeOffset="20237.1499">12998 4490 0,'0'0'62,"0"0"-62,0 0 16,0 24 0,24 1-16,1 0 15,-25 0 1,25-25-16,-25 49 15,25-49 1,0 0 15,-25 0 16,0 0-31,0 0-1,24-24-15,-24-1 16,0 0-16,0 0 15</inkml:trace>
  <inkml:trace contextRef="#ctx0" brushRef="#br0" timeOffset="21520.23">13196 4514 0,'25'0'16,"-25"0"-1,0-24-15,25-26 16,-25 50-16,0-25 16,0 0-1,0 25 1,0 0-1,0 0 1,-25 0-16,25 0 16,-25 0-1,25 25-15,-25 25 16,25-50-1,0 25-15,0-1 16,0 1-16,0-25 16,0 25-1,0-25 1,0 25-16,0-25 15,25 0-15,-25 0 16,25 0 0,-25 0-16,25 0 15,-25 0-15,25 0 16,-1 0-1,-24 0-15,25-50 16,0 25 0,-25 1-16,25-1 15,-25 0 1,0 0-16,0 25 15,0-25-15,0 25 16,0-24 0,0-1-16,0 25 15,0 0 1,-25 0-16,25-25 15,-25 25-15,25 0 78,0 0-62,0 25-16,0 0 16,25-1-1,-25-24-15,0 50 16,0-50-16,25 0 31,-25 25-31,0-25 62,0 0-46,0-25-16,0 0 16,0 0-1,0 25-15,25-24 16,-25-1-1,0 25-15,24-25 16,-24 25 31,0 0-32,0 25-15,25 0 16,-25-25-16,0 24 16,0 1-1,25 0-15,0-25 16,-25 25-1,0-25-15,25 0 16</inkml:trace>
  <inkml:trace contextRef="#ctx0" brushRef="#br0" timeOffset="23253.3299">13146 4762 0,'-24'0'16,"-1"-24"15,25 24-16,-25-25 1,25 25-16,-25 0 16,0 0-1,1 0-15,-1 0 16,0 0-1,25 25-15,-25-25 16,25 24-16,-25-24 16,1 50-1,24 0-15,-25-25 16,0 24-1,25 1-15,0-1 16,-25-24-16,25 25 16,0-25-1,0-1-15,0 1 16,0 25-1,0-25-15,0 24 16,0 1-16,0-1 16,0-24-1,0 50 1,0-26-16,0 1 15,0-25-15,0-1 16,0 26-16,0-50 16,0 25-1,0 0 1,0-25-1,0 0 17,25 0-1,-25 0-16,25 0 1,0 0-16,-1 0 16,-24 0-16,25 0 15,0 0 1,0 0-16,0 0 15,-25 0 1,49-25-16,-49 25 16,25-25-16,-25 25 15,25-50 1,0 50-16,-25-49 15,24 24 1,1-25-16,-25 1 16,0 24-16,25 0 15,-25-49 1,0 49-16,0 0 15,0 0 1,0 1-16,0-1 16,0-25-16,0 25 15,0 1 1,0-26-16,0 0 15,-25 26 1,25-26-16,0 0 16,-25 26-16,25-1 15,0 0 1,0 0-1,0 0-15,0 25 16,0-25 0,0 25-1,-24 0 94,24-24-109</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2-08T06:10:12.751"/>
    </inkml:context>
    <inkml:brush xml:id="br0">
      <inkml:brushProperty name="width" value="0.05292" units="cm"/>
      <inkml:brushProperty name="height" value="0.05292" units="cm"/>
      <inkml:brushProperty name="color" value="#FF0000"/>
    </inkml:brush>
  </inkml:definitions>
  <inkml:trace contextRef="#ctx0" brushRef="#br0">10691 5829 0,'0'0'31,"0"0"-15,25 0-1,-25 0 1,24-25-16,-24 25 15,50-25-15,-25 25 16,49 0 0,-24 0-16,-1 0 15,1-24 1,-25 24-16,0-25 15,-25 25-15,24 0 16,1 0 0,-25 0-1,0 0 48</inkml:trace>
  <inkml:trace contextRef="#ctx0" brushRef="#br0" timeOffset="587.03">10988 5854 0,'0'0'78,"0"0"-63,0 0-15,0 25 16,0-25-1,0 25-15,0-1 16,0-24-16,0 25 16,0-25-1,0 50 1,0-50-16,0 25 15,0-1-15,0 1 16,0-25 0,0 25 15,0-25 0</inkml:trace>
  <inkml:trace contextRef="#ctx0" brushRef="#br0" timeOffset="1857.1">10815 6102 0,'0'25'0,"0"-25"31,0 0-15,0 0 0,25 0-1,-25 0-15,24 0 16,1 0-1,0 0-15,0 0 16,0 0-16,-25 0 16,24 0-1,1 0-15,0 0 16,-25-25-1,25 25 1,-25 0 0,0 0-1,25 0-15,-1 0 16,-24 0-1,25 0 48,-25 0-16,25 0-16,0 0-16,-25 0 63,25 0-15,-25 0 15</inkml:trace>
  <inkml:trace contextRef="#ctx0" brushRef="#br0" timeOffset="3010.17">5755 5680 0,'0'0'32,"0"0"-17,0 25-15,0 0 16,0 0-1,0 24-15,24-24 16,-24 50-16,25-26 16,-25-24-1,0 0-15,0 0 16,0-1-1,0-24-15,0 25 16,0-25 15</inkml:trace>
  <inkml:trace contextRef="#ctx0" brushRef="#br0" timeOffset="4688.26">5655 5779 0,'0'0'16,"0"-24"-1,0 24 1,0-25 0,0 0-16,0 25 15,25-25 1,-25 25-16,25-25 15,-25 25 1,0 0-16,25 0 16,-25-24-16,25 24 31,-25-25-31,24 25 15,-24 0 1,25 0 15,-25 25-15,25-25-16,0 0 15,-25 0 1,0 24-16,25-24 16,-25 0-1,25 25-15,-25-25 16,0 0-1,0 25-15,0 0 16,24-25 0,-24 25-1,0-25-15,0 24 16,0 1-1,0-25 1,0 25 0,0-25-16,0 25 15,0-25-15,0 25 16,0 0-1,0-25-15,0 24 16,0-24 0,0 25-1,0 0 1,0-25-1,0 25 1,0-25 0,0 25-1,0-25-15,0 24 31,-24 1-15,24-25-16,0 0 16,0 25-16,-25-25 15,25 25 16,0 0-15,-25-25 0,0 0-1,25 0 16,-25 0 1,25 0-1,-25 0 16,1 0 46,24 0 32</inkml:trace>
  <inkml:trace contextRef="#ctx0" brushRef="#br0" timeOffset="13758.78">5606 9525 0,'0'-25'0,"0"25"78,0 0-62,25 25-1,-25 0-15,0-25 16,0 25-16,0-1 16,24 1-1,-24-25-15,0 25 16,0-25-1,0 25-15,0 0 16,0-25 15,0 24 0</inkml:trace>
  <inkml:trace contextRef="#ctx0" brushRef="#br0" timeOffset="15006.85">5432 9599 0,'0'0'32,"0"-24"-17,0 24 1,25-25-16,0 25 15,0-25 1,24 25-16,-24 0 16,0 0-16,24 0 15,1 0 1,-50 0-16,50 0 15,-50 0 1,24 0-16,-24 0 16,25 0-16,-25 0 15,0 0 1,25 0-16,0 0 15,-25 25 1,0 0-16,25-25 16,-25 24-1,0 1-15,0 0 16,0-25-16,0 25 15,0-25 1,0 25-16,0-1 16,0-24-1,0 25-15,0 0 16,0 0-1,-25-25-15,0 25 16,25-25-16,-25 24 16,0-24-1,1 0-15,-1 0 16,25 0-1,-50 0-15,50 0 16,-25 0 0,25 0-16,-24 0 15,24 0-15,-25 0 31,0 0 1,25 0 14,0 0-14,-25 0 46</inkml:trace>
  <inkml:trace contextRef="#ctx0" brushRef="#br0" timeOffset="16421.93">10567 9426 0,'0'0'15,"0"-25"1,0 25-16,0 0 15,25 0 1,-1 0-16,26-25 16,0 0-1,-1 1-15,1 24 16,-1-25-1,-24 25-15,0 0 16,-25 0 0,0 0 30,0 0-30,0 0 0</inkml:trace>
  <inkml:trace contextRef="#ctx0" brushRef="#br0" timeOffset="16877.96">10790 9327 0,'0'0'47,"0"24"-32,0 1-15,0-25 16,0 25 0,0 25-16,0-26 15,0 1 1,0 25-16,0-50 15,0 25 1,0-1-16</inkml:trace>
  <inkml:trace contextRef="#ctx0" brushRef="#br0" timeOffset="17440.99">10641 9624 0,'0'0'16,"0"0"-1,0 0 1,50 0-1,-25 0 1,-1 0-16,51-25 16,-50 1-1,24 24-15,-24 0 16,0 0-1,0 0-15,-25 0 16,24 0 15</inkml:trace>
  <inkml:trace contextRef="#ctx0" brushRef="#br0" timeOffset="17894.02">11038 9500 0,'25'0'16,"-25"0"-16,0 25 15,25 0 1,-25 24-16,24-24 15,-24 25 1,0-25-16,0-1 16,0-24-1,0 25 1</inkml:trace>
  <inkml:trace contextRef="#ctx0" brushRef="#br0" timeOffset="18800.07">13692 9302 0,'25'0'15,"-25"0"1,25-25-16,24 25 15,-24-25 1,50-24-16,-26 24 16,26-25-16,24 25 15,-25-24 1,-49 49-16,25-25 15,-50 25 1,24 0-16,-24 0 47</inkml:trace>
  <inkml:trace contextRef="#ctx0" brushRef="#br0" timeOffset="19192.09">14039 9153 0,'0'0'31,"0"25"-15,0-25-1,0 0-15,0 25 16,0-1-16,25 1 16,0 0-1,-25 25-15,25-26 16,-25 1-1,0 25-15,0-25 16,0-1 0,0-24-16,0 25 15</inkml:trace>
  <inkml:trace contextRef="#ctx0" brushRef="#br0" timeOffset="19641.12">13891 9599 0,'0'0'16,"0"0"0,0 0-16,24 0 15,1-24 1,25-1-16,-25 0 15,-1 25 1,26-25-16,-25 0 16,0 25-1,-1 0-15,1 0 16,-25 0-1</inkml:trace>
  <inkml:trace contextRef="#ctx0" brushRef="#br0" timeOffset="20603.16">14511 9327 0,'0'0'15,"0"-25"1,0 25 15,0 0 0,0-25-31,0 25 32,0 0-17,0 0-15,0 25 16,0 24-1,0-24-15,0 0 16,-25 0 0,25 0-16,0-25 15,0 24-15,-25-24 16,25 0-1,0 0 63,0 0-78,25 0 16,0-24 0,0 24-16,-1-25 15,1 25 1,-25 0-16,25-25 15,-25 0 1,25 25 0,0 0-1,-25 0 1,24 0-16,-24 0 15,25 0 1,-25 0-16,25 0 16,0 0-16,0 0 15,-25 0 1,24 0-16,1 0 15,-25 0 17</inkml:trace>
  <inkml:trace contextRef="#ctx0" brushRef="#br0" timeOffset="21472.22">18604 9054 0,'0'0'0,"0"0"16,49 0 0,-24 0-16,0 0 15,24-25 1,-24 0-16,25 25 15,-1-50 1,1 26-16,0-1 16,-50 0-16,24 25 15,-24 0 1</inkml:trace>
  <inkml:trace contextRef="#ctx0" brushRef="#br0" timeOffset="21853.25">18827 8979 0,'0'0'15,"0"0"1,0 0-1,25 25-15,-25 0 16,24 25-16,-24-1 16,0-24-1,0 25-15,0 24 16,25-49-1,-25 0-15,0-25 16,0 24 0</inkml:trace>
  <inkml:trace contextRef="#ctx0" brushRef="#br0" timeOffset="22281.27">18678 9401 0,'0'0'15,"25"0"-15,-25 0 16,49 0 0,-24-25-16,-25 0 15,50 25-15,-25-24 16,24-1-1,-24 25 1,-25 0-16,25 0 16,0 0-16,-25 0 15,24 0 1</inkml:trace>
  <inkml:trace contextRef="#ctx0" brushRef="#br0" timeOffset="23303.3299">19124 9203 0,'0'-25'0,"25"25"62,-25 0-15,0 25-47,0-25 16,0 24-1,0-24-15,0 50 16,0-50-16,0 25 15,0-25 1,0 25 0,0-1-1,0-24 48,0 0-32,25-24-31,-25 24 15,0-25-15,0 25 16,25-25 0,-25 0-16,0 25 15,0-25 1,0 25-16,0-24 15,0 24 17,25 0-1,-25 0-16,0 0 1,24 0 0,-24 24-16,25-24 15,-25 50 1,0-50-16,0 25 15,25-25 1,-25 25-16,0-1 16,0-24-1,0 25 1,0-25 15,0 25-15,25-25-1,-25 0 32,25 0-31</inkml:trace>
  <inkml:trace contextRef="#ctx0" brushRef="#br0" timeOffset="25306.44">14412 9351 0,'0'-24'16,"0"-1"15,0 25-15,0-25-1,0 25 1,0-25 0,0 25-1,0 0 1,24 0-1,-24 0-15,25 0 16,-25 0 0,25 0-16,0 0 15,-25 0 1,25 25-1,-25-25 1,0 25 0,0 0-16,0-25 31,0 24-31,0-24 15,0 25-15,0-25 16,0 25 0,0 0-16,0-25 15,0 25 1,0-25-1,-25 24 17,25 1-1,0-25 94,0 0-125,25 0 15,-25-25 1,24 25-1,-24 0 1,0-24-16,25 24 16,0-25-1,-25 0 1,25 25-1,-25 0 1,0 0-16,25 0 31,-25-25-31,24 25 16,-24 0 15,25-25 0,-25 25 16</inkml:trace>
  <inkml:trace contextRef="#ctx0" brushRef="#br0" timeOffset="32929.87">14163 9550 0,'0'-25'0,"0"25"31,25 0 0,-25-25 16,25 25-16,-25 0-15,25 0 15,0 0 0,-25 0 0,0 0-15,24 0 15,-24 0 0,25 0-15,0 0 15,-25 0-15,25 0-1,-25-25 1,0 25-1,25 0 17,-25 0 30,0 0-15,25 0 78</inkml:trace>
  <inkml:trace contextRef="#ctx0" brushRef="#br0" timeOffset="85148.87">5655 15007 0,'0'0'0,"0"25"16,0-25 0,0 24-1,0-24-15,0 25 16,0 0-16,0-25 15,0 25 1,0-25-16,0 25 16,0-1-1,0-24-15,0 25 16,0-25 15,0 25-15,0-25 15,0 25 0,0 0 16,0-25-16,0 24 0,0-24 0,0 25 16,0 0-16,0-25 1</inkml:trace>
  <inkml:trace contextRef="#ctx0" brushRef="#br0" timeOffset="86320.9299">5531 15032 0,'25'-25'16,"0"25"-16,0 0 16,0 0-1,-25 0-15,24 0 16,-24 0-1,25 0-15,-25 0 16,25 0 0,0 0-1,-25 25-15,0-25 16,0 24-1,25-24-15,-25 25 16,0-25-16,0 0 16,24 0-1,-24 25-15,25-25 16,-25 25-1,0 0 1,0-25 0,0 24-1,0-24-15,0 25 16,0 0-1,0 0-15,0-25 16,0 25-16,0-1 16,-25-24-1,25 25-15,-24-25 16,24 0-1,-25 25-15,0 0 16,25-25 0,-25 0-16,25 0 31,-25 0-31,1 25 15,24-25-15,-25 0 16,25 0 0,-25 0-1,25 0 1,-25 0-1,0 0 17,25 0-17,-24 0 16,24 0 1,0 0 14</inkml:trace>
  <inkml:trace contextRef="#ctx0" brushRef="#br0" timeOffset="87458">11683 14982 0,'0'-25'31,"0"25"-31,25 0 16,0 0-16,-1 0 15,51 0 1,-1 0-16,1 0 15,-1-25 1,0 25-16,-24 0 16,-25-24-1,25 24-15,-50 0 16,24 0-1</inkml:trace>
  <inkml:trace contextRef="#ctx0" brushRef="#br0" timeOffset="87970.03">12105 14932 0,'0'0'16,"0"25"0,0 0-1,0 0-15,0 0 16,0-1-1,0 26-15,0-25 16,0 24-16,0-24 16,24 0-1,-24 25-15,0-26 16,0-24-1,0 25-15,0 0 32</inkml:trace>
  <inkml:trace contextRef="#ctx0" brushRef="#br0" timeOffset="88819.08">11881 15329 0,'0'0'31,"0"0"-15,0 0-1,50 0-15,0 0 16,-26 0-1,26 0-15,0 0 16,-1 0-16,-24 0 16,0 0-1,0 0-15,0 0 16,-1 0-1,-24 0-15,50 0 16,-50 0 0,25 0-16,-25 0 15,25 0-15,-1 0 16,-24 0-1,25 0 17</inkml:trace>
  <inkml:trace contextRef="#ctx0" brushRef="#br0" timeOffset="95075.4299">7615 7293 0,'0'0'94,"0"0"-78,0 0-1,25 0 1,0 0-16,-25 0 15,0 0 1,24 0-16,-24 0 16,25 0-16,-25 0 15,25 0 1,0 0-16,-25 0 15,25 0 1,-1 0-16,1 0 16,0 0-16,0 0 15,0 0 1,-1 0-1,1 0-15,-25 0 16,25 0-16,0 0 16,-25 0-16,25 0 15,0 0 1,-25 0-1,24 0-15,-24 0 16,25 0-16,0 0 16,-25 0-1,25 0-15,-25 0 16,25 0-1,-25 0-15,24 0 16,1 0-16,-25 0 16,25 0-1,-25 0-15,25 0 16,0 0-1,-25 0-15,24 0 16,-24 0 0,25 0-1,-25 0 16,25 0-15,0 0-16,-25 24 31,25-24-31,-25 0 47,24 0-16,1 0 0,-25 0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2-08T06:13:29.402"/>
    </inkml:context>
    <inkml:brush xml:id="br0">
      <inkml:brushProperty name="width" value="0.05292" units="cm"/>
      <inkml:brushProperty name="height" value="0.05292" units="cm"/>
      <inkml:brushProperty name="color" value="#FF0000"/>
    </inkml:brush>
  </inkml:definitions>
  <inkml:trace contextRef="#ctx0" brushRef="#br0">17760 8483 0,'0'0'109,"0"25"-94,0 0-15,0 0 16,0-1 0,0 26-16,0 0 15,0-26-15,0 26 16,0 0-1,0-1-15,-25-24 16,25 25 0,0-1-16,0 1 15,0-25-15,-24 24 16,24-24-1,0 0-15,0 0 16,0-25 0,0 49-16,0-49 31,0 25-31,0-25 15,0 25 32,0-25 203,0 25-188,0 0-46,0-25-1,0 24 1,0-24 15,0 25 0,0 0-15,0-25-16,0 25 31,0-25-31,0 25 16,0-25-1,0 24 32,-25-24 31</inkml:trace>
  <inkml:trace contextRef="#ctx0" brushRef="#br0" timeOffset="2005.11">13122 11857 0,'24'0'16,"-24"0"-16,0 0 15,0-25 1,25 25-16,-25-25 16,0 0-1,0 0-15,0 1 16,0-1-16,0 0 15,0 0 1,0 0 0,0 25-16,0-24 15,0 24-15,0-25 16,0 0-1,0 25-15,0-25 16,0 25 0,0-49-16,0 49 15,0-25-15,0 25 16,0-25-1,0 25-15,0-25 32</inkml:trace>
  <inkml:trace contextRef="#ctx0" brushRef="#br0" timeOffset="3994.22">10840 13122 0,'0'0'78,"0"-25"-78,0 0 16,0-49-1,0-1-15,0 1 16,0 24 0,0 1-16,0-1 15,0 25-15,0-24 16,0 24-1,0 0-15,0 25 16,0-50 0,0 50-1,0-24-15,0 24 31,0-25 32,0 25-32,0-25-15,0 0 15,0 25 0,0 0 63</inkml:trace>
  <inkml:trace contextRef="#ctx0" brushRef="#br0" timeOffset="5599.32">8533 14312 0,'0'0'16,"0"0"-1,0 0-15,0-49 16,0-1-1,0-24-15,0-1 16,0 26 0,0-26-16,0 1 15,0 24-15,0-24 16,0 24-1,0-24-15,0 24 16,0 1 0,0 24-16,0-25 15,0 50-15,0-25 16,0 1-1,0-1-15,0 0 16,0 25 0,0-25-16,0 0 15</inkml:trace>
  <inkml:trace contextRef="#ctx0" brushRef="#br0" timeOffset="7492.42">6325 14932 0,'0'-24'156,"-25"-26"-156,25 0 16,0-24-1,-24 49-15,24 0 16,0 1-16,0-1 16,0 0-1,0 25 1,0-25-16,0 0 15,0 25-15,0-24 16,0 24 0,-25-25-1,25 25 1,0-25-1,0 0-15,0 25 16,0-25 0,0 25-16,0-24 15,0-1 1,0 0-16,0 25 15,0-25 1,0 25 78</inkml:trace>
  <inkml:trace contextRef="#ctx0" brushRef="#br0" timeOffset="10009.57">4018 15453 0,'0'-24'16,"0"-1"-1,0 25 1,0-25 0,0 25-1,0-25 1,0 0-1,0 25 1,0-25 0,0 25-16,0-24 15,0 24 1,0-25-1,0 0 1,0 25 0,0-25-1,0 25 1,0-25-1,0 1-15,0 24 32,0 0-1,0-25-16</inkml:trace>
  <inkml:trace contextRef="#ctx0" brushRef="#br0" timeOffset="12944.74">21034 8781 0,'0'-25'16,"0"0"-16,-24-24 16,24-26-1,-25 26-15,25-26 16,0-24-1,0 25-15,0-26 16,0 26-16,25 24 16,-25 1-1,0 24-15,0 25 16,24 0-1,1 0-15,0 0 16,0 0-16,0 0 16,-1 25-1,1 24-15,25-24 16,-25 25-1,-25-1-15,0-24 16,0 0 0,0 0-16,0 0 15,0-1-15,0-24 16,-25 25-1,25 0-15,-25-25 16,-25 25 0,50-25-16,-49 0 15,49 25 1,-25-25-16,25 0 15,0 0 48,0 0-48,25 0 1,0 0-16,-1 0 16,1 0-16,50 49 15,-26-24 1,1 49-16,-1-49 15,1 25 1,-25-50-16,24 49 16,-49-49-16,25 0 15,0 25 1,-25 0-16</inkml:trace>
  <inkml:trace contextRef="#ctx0" brushRef="#br0" timeOffset="13922.79">21307 7466 0,'0'-25'16,"0"25"-1,25 0-15,-25-24 16,25-1-16,0 25 16,-1 0-1,-24 0-15,50 0 16,-50 49-1,0-24-15,0 0 16,0 25 0,0-1-16,0-24 15,-25 25 1,25-26-16,-25-24 15,1 25-15,24 0 16,-25-25 0,25 0 77,0 0-77,49 0-1,-24 0-15,0-25 16,0 25 0,0 0-16,24 0 15,-24 0 1,0 0-16,-25 0 15,25-25 1,-25 25 0,24 0 15</inkml:trace>
  <inkml:trace contextRef="#ctx0" brushRef="#br0" timeOffset="15851.9">22200 8706 0,'0'-24'16,"0"-1"-16,0 0 15,0-49 1,0 24-16,0 0 15,0 1 1,0-26-16,0 1 16,0 24-16,0-49 15,0 50 1,0 24-16,0-25 15,0 0 1,0 26-16,0 24 16,0-25-16,0 0 15,0 25 1,0-25-16,0 25 15,0 0 1,0 0 78,0 25-79,-49 25-15,24-26 16,0 26-1,0-25-15,25 0 16,-25 0-16,25-1 16,-24-24-1,24 0-15,0 0 47,24 0-16,-24 0-31,25-24 16,0-26-1,25 25-15,-50 0 16,24 25-16,-24-49 16,0 24-1,25 25-15,-25-25 16,25 25 77,-25 0-46,0 25-31,0-25-1,25 25-15,-25-1 16,25 1 0,-1-25-16,-24 25 15,0 0 1,25 0-16,-25-25 15,25 0-15,0 25 16,-25-25 0,0 0-16,25 0 31,-25 24-16,0-24 63,0 25-62,0-25 0,-25 0-16,0 0 15,0 0 1,0 0-16,-24 25 15,-1-25 1,25 0-16,1 0 16,-1 0-16,0 0 15,25 0 1,-25 0-16,0 0 15,25 0 1,-24 0-16,24-25 16,-25 25-1,25 0 1,0 0 46,0 0 1</inkml:trace>
  <inkml:trace contextRef="#ctx0" brushRef="#br0" timeOffset="25078.43">11088 16917 0,'0'0'31,"0"25"0,0-25-15,0 0-1,0 0-15,24 0 16,-24 0-16,25 0 16,0 0-1,-25 0 1,25 0-1,0 0 1,0 0-16,24 0 16,-24 0-1,25 0-15,24 0 16,-24 0-1,24 0-15,-49 0 16,0 24 0,-1-24-16,1 25 15</inkml:trace>
  <inkml:trace contextRef="#ctx0" brushRef="#br0" timeOffset="25610.46">11460 16991 0,'0'-25'0,"0"25"15,0 0 63,0 0-62,0 0-16,0 50 16,0-50-16,0 25 15,0 24 1,0-24-16,0 0 15,0 25 1,0-1-16,0-24 16,0 0-16,0 0 15,0-1 1,0-24-1,0 25 17</inkml:trace>
  <inkml:trace contextRef="#ctx0" brushRef="#br0" timeOffset="26349.5">11212 17363 0,'25'0'0,"-1"0"16,1 0-1,0 0-15,0 0 16,24 0 0,-24 0-16,25-25 15,-25 25-15,-25 0 16,49 0-1,-49 0-15,25 0 16,-25 0 0,25 0-16,0 0 15,-25 0 1,24 0 15,-24 0-31,25 0 16,-25 25 30,0-25 17</inkml:trace>
  <inkml:trace contextRef="#ctx0" brushRef="#br0" timeOffset="27820.59">1439 10195 0,'0'74'16,"0"1"-1,0-1-15,0-24 16,0-1 0,0-24-16,0 0 15,0-25-15,0 0 63,24 0-48,-24 0 1</inkml:trace>
  <inkml:trace contextRef="#ctx0" brushRef="#br0" timeOffset="29038.66">1339 10269 0,'0'-25'31,"0"25"-15,0-24-16,0 24 15,25-25 1,25 0-16,-25 25 16,-1 0-1,1 0-15,0 0 16,0 0-16,-25 0 31,25 0-15,-1 0 15,-24 0-16,0 0-15,0 0 16,25 0-16,-25 25 16,0-25-1,0 49-15,25-49 16,-25 25-1,0-25-15,25 25 16,-25 0 0,0-25-16,0 25 15,0-25 1,0 49-16,0-49 15,-25 25-15,25 0 16,-50 0 0,26-1-16,-26 1 15,25 0-15,0 0 16,-24 0-1,24-25-15,0 0 16,25 0 0,-25 24-16,1-24 15,24 0 1,-25 0-16,25 0 15,-25 0 17,25 0-32,-25 0 31,0 0-16,25 0 1,0 0 78,0 0-79</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2-08T06:14:21.980"/>
    </inkml:context>
    <inkml:brush xml:id="br0">
      <inkml:brushProperty name="width" value="0.05292" units="cm"/>
      <inkml:brushProperty name="height" value="0.05292" units="cm"/>
      <inkml:brushProperty name="color" value="#FF0000"/>
    </inkml:brush>
  </inkml:definitions>
  <inkml:trace contextRef="#ctx0" brushRef="#br0">8657 17338 0,'0'0'16,"0"0"-1,25 0 1,-1 0-16,1 0 16,25 0-16,24 0 15,-24-24 1,24 24-16,1 0 15,-26-25 1,26 25-16,-50-25 16,-1 25-16,-24 0 15,25 0 1,-25 0 46</inkml:trace>
  <inkml:trace contextRef="#ctx0" brushRef="#br0" timeOffset="593.03">8954 17338 0,'0'0'32,"0"0"-17,25 25-15,-25-25 16,0 25-1,0 0-15,25 0 16,-25-1 0,0-24-16,0 25 15,0 0 1,0 25-16,0-50 15,0 25-15,0 24 16,0-49 0,0 25-16,0-25 15</inkml:trace>
  <inkml:trace contextRef="#ctx0" brushRef="#br0" timeOffset="1968.11">8706 17661 0,'25'0'0,"0"0"16,0 0-16,24 0 16,1 0-1,0 0-15,-1 0 16,26 0-1,-50 0-15,-1 0 16,1 0-16,-25 0 16,25 0-1,0 0 16,-25 0 172,25 0-172,-25 0 16,24-25 140,-24 25-46,0 0-110,25 0 16,0 0-16,-25 0-31,25-25 16,-25 25-1,25 0 1,-1 0-1,-24 0 17</inkml:trace>
  <inkml:trace contextRef="#ctx0" brushRef="#br0" timeOffset="5057.28">1141 10344 0,'0'0'109,"0"49"-94,0 1 1,0-25-16,0-1 16,0 1-1,0-25-15,0 25 16,0 0-16,0-25 31,0 25 0,0-25 0,0 24 16,0 1 0,0-25 15,0 25-30,0-25-17,0 25 16,0-25-31,0 25 32,0-1-32,0-24 15,0 25 1,0-25-1,0 25 1,0 0 0,0-25-1,0 25 16</inkml:trace>
  <inkml:trace contextRef="#ctx0" brushRef="#br0" timeOffset="6505.37">967 10443 0,'0'0'31,"0"-25"-15,0 25-1,25-25 1,-25 25-16,25-25 16,0 25-1,0 0-15,-1 0 16,1 0-1,0 0-15,-25 0 16,25 0 0,-25 0-16,25 0 15,-1 25-15,-24-25 31,0 25-31,0-25 16,25 25 0,-25 0-16,0-25 15,0 24-15,0 1 16,0 0-1,0-25-15,25 25 16,-25-25 0,0 25-16,0-25 15,0 49 1,0-49-16,0 25 15,0-25-15,0 25 16,0 0 0,0-25-16,0 24 15,0-24 1,0 25-16,0 0 15,0-25-15,0 25 16,0-25 0,-25 0-16,25 0 15,0 25 1,-25-25-16,1 0 15,24 0 17,-25 0-32,25 0 31,-25 0-31,0 0 15,25 0 1,-25 0 0,25 0-1,-24 0 1,24 0 31,-25 0-32,0 0 32,25 0-31,0 0 15,-25 0 0,25 0-15</inkml:trace>
  <inkml:trace contextRef="#ctx0" brushRef="#br0" timeOffset="12348.7">4118 6400 0,'0'-25'15,"0"25"1,0-25 31,0 25 31,0 0-63,0 0-15,24 0 16,-24 0-1,25 0-15,-25 0 16,25 0-16,0-25 16,-25 25-1,25 0-15,-25 0 16,24 0-1,1 0-15,-25 0 16,25 0 0,0 0-16,0 0 15,-1 0-15,-24 0 16,50-25-1,-50 25-15,25 0 16,0 0 0,-1 0-16,26 0 15,-50 0 1,25 0-16,24 0 15,-24 0-15,0 0 16,25-24 0,-26 24-16,26 0 15,0 0 1,-1 0-16,-24 0 15,25-25 1,-1 25-16,-24 0 16,0 0-16,49 0 15,-49 0 1,25 0-16,-25 0 15,49 0 1,-24 0-16,-26 0 16,26 0-16,0 0 15,-1 0 1,-24-25-16,25 25 15,-26 0 1,1 0-16,0 0 16,25 0-1,-1 0-15,-24 0 16,25 0-16,24 0 15,-24 0 1,-1 0-16,-24 0 16,25 0-1,-1 0-15,-24 0 16,25 0-16,-25 0 15,24 0 1,-24 0-16,49 0 16,1 0-1,-26 0-15,1 0 16,24 0-16,-24 0 15,49 25 1,-24 0-16,-26-25 16,1 0-1,0 24-15,24-24 16,-49 0-1,0 0-15,24 0 16,1 0-16,-50 0 16,49 0-1,-24 0-15,0 0 16,0 0-1,-25 0-15,49 0 16,-49 0-16,25 0 16,0 0-1,0 0-15,-25 0 16,25 0-1,-25 0-15,24 0 32</inkml:trace>
  <inkml:trace contextRef="#ctx0" brushRef="#br0" timeOffset="132524.57">21034 6251 0,'0'0'63,"0"0"-63,0 25 15,0-1 1,25 1-16,0 25 15,0-25 1,24 24-16,1 1 16,0-1-1,-1 1-15,-24-50 16,25 25-1,-26 0-15,1-25 16,25 0-16,-50 0 16,25-25-1,-25 0-15,24-25 16,-24 26-1,0-1-15,0-25 16,0 25-16,0 1 31,0 24 16,0 24-47,0-24 31,0 25-31,0 0 16,0 0-1,0 24-15,0-24 16,0 0 0,0 25-16,0 74 15,50-25-15,-25 25 16,0-25-1,-1-49-15,1 24 16,-25-24 0,0-25-16,0-1 15,0-24-15,0 25 16,0-25-1,-25 25-15,1 0 16,24-25 0,-50 0-16,50 0 15,-25 0 1,0 0-16,1 0 15,-1 0-15,-25-50 16,25-24 0,-24-1-16,49 1 15,0-25 1,0 24-16,0 1 15,0-1-15,0 75 16,25-24 0,-1-1-16,-24 25 15,25 0 1,-25-25-16,0 25 15,25 0 1,-25-25-16,25 25 16,-25-25-16,0 1 15,0 24 1,25 0-1</inkml:trace>
  <inkml:trace contextRef="#ctx0" brushRef="#br0" timeOffset="133083.6">21729 6697 0,'25'0'78,"0"0"-62,24-49 0,50 24-16,-24 0 15,-26 0-15,1 0 16,0 25-1,-26 0-15,1 0 16</inkml:trace>
  <inkml:trace contextRef="#ctx0" brushRef="#br0" timeOffset="133627.64">21927 6921 0,'0'0'16,"0"0"-16,25 0 16,50-25-16,-26-25 15,1 50 1,-1-25-16,1 0 15,0 25 1,-26-24-16,51 24 16,-75 0-1,25 0-15,-1 0 16,-24 0 46</inkml:trace>
  <inkml:trace contextRef="#ctx0" brushRef="#br0" timeOffset="136239.79">22671 6400 0,'0'-25'16,"0"25"-1,0-25-15,0 25 16,50-50 0,-50 50-16,25-49 15,0 49-15,24-25 16,-49 0-1,25 25-15,25 0 16,-50 0 0,25 25-16,-25 0 15,24 0 1,-24 24-16,0-24 15,0 0-15,0 0 16,-24-1 0,24 1-16,-25 0 15,25-25 1,-25 25-16,0 0 15,25-25-15,-25 24 16,25-24 0,0 25-16,0 0 31,0-25 16,0 0-32,0 0 1,50-25-16,0 25 15,-26-25 1,26 1-16,-50 24 16,25 0-1,-25 0-15,25 0 16</inkml:trace>
  <inkml:trace contextRef="#ctx0" brushRef="#br0" timeOffset="136841.8199">23292 6102 0,'-25'0'15,"0"25"1,0 0-1,25 24-15,-25 50 16,1-74-16,24 25 16,0-25-1,0-1-15,0-24 31,0 0-31,0 0 16,49 0 0,-24 0-16,0-24 15,49-1-15,-49 25 16,0 0-1,24 0-15,-49 0 16,25 0 0,-25 25-16,0-1 15,0 1 1,0 0-16,-25 0 15,25 0 1,-24-25-16,-1 24 16,0 1-16,25-25 15,-25 0 1</inkml:trace>
  <inkml:trace contextRef="#ctx0" brushRef="#br0" timeOffset="137689.87">23267 6201 0,'0'0'15,"0"0"-15,0-25 31,25 1-31,-1 24 16,-24 0 0,25-25-16,0 25 15,0 0 1,24-25-16,1 25 15,-25 0-15,0 0 16,-1 0 0,1 0-16,-25 0 15,25 0 1,-25-25-1</inkml:trace>
  <inkml:trace contextRef="#ctx0" brushRef="#br0" timeOffset="138286.9">23589 6325 0,'0'-25'16,"25"25"-16,-25 0 46,0 0-30,0 25 0,0 0-1,0-25-15,0 0 31,0 0 1</inkml:trace>
  <inkml:trace contextRef="#ctx0" brushRef="#br0" timeOffset="139471.97">24036 6052 0,'-25'0'31,"25"-24"-15,0 24-1,-25 0 1,0 0-16,1 0 15,-26 0 1,25 0-16,25 0 16,-25 0-1,0 0-15,25 0 31,0 0-15,0 24 15,0-24-15,0 25-1,0-25-15,0 25 16,0 0-16,0 0 16,0-1-1,0 1-15,0 0 16,25-25-1,-25 25-15,0 0 16,0-25 0,0 24 15,0-24 16,25 0-32,-25-24 1,0-1-1,25 25 1,0-25 0,-25 25-1,25 0-15,-25 0 31,24 0-31,-24 25 16,0 0 0,0-25-16,0 49 15,0-49 1,0 25-16,0-25 15,0 25 17,0-25-32,0 25 15,-24-1 1,24-24-16,-50 25 15,50-25-15,0 0 16,-25 0 0,25 0-16</inkml:trace>
  <inkml:trace contextRef="#ctx0" brushRef="#br0" timeOffset="140370.01">24284 6201 0,'0'0'31,"0"0"-31,25 0 15,-1 0-15,1 0 16,50-25 0,-1 25-16,-24-24 15,24-1 1,-49 0-16,24 25 15,-24 0 1,0-25-16</inkml:trace>
  <inkml:trace contextRef="#ctx0" brushRef="#br0" timeOffset="140880.04">24532 5953 0,'0'0'0,"0"0"16,0 25-1,0 0-15,0 0 16,0-1-1,0 1-15,0 25 16,0-25 0,0-1-16,25 26 15,-25-25-15,0 0 16,0-1-1,24-24-15,-24 25 16,0 0 0,0 0-16,0-25 15,0 25-15,0-1 31</inkml:trace>
  <inkml:trace contextRef="#ctx0" brushRef="#br0" timeOffset="144502.26">25177 5854 0,'0'0'187,"0"-25"-156,0 25-15,0-25 15,0 25-16,0 0 1,25 0-16,24 0 16,-24-25-1,25 25-15,-1 0 16,-24 0-1,0 0-15,0 0 16,-25 0-16,24 0 31,-24 0 32,0 25-48,0-25-15,-24 25 16,24 0-1,-50 0-15,25 24 16,25 1 0,0-25-16,0 49 15,-25-49-15,25 0 16,-24 24-1,24-49 1,0 0 31,0 0-32,0 0 1,0 0 0</inkml:trace>
  <inkml:trace contextRef="#ctx0" brushRef="#br0" timeOffset="145176.29">25623 6003 0,'25'0'15,"-25"0"32,0 0 16,25-25-48,-25 0 1,0 25-1,0 0 48,0 25-48,0-25 1,0 25 0,-25-25-16,0 25 15,25-25-15,-25 0 16</inkml:trace>
  <inkml:trace contextRef="#ctx0" brushRef="#br0" timeOffset="146489.37">25995 5730 0,'-24'0'31,"24"0"0,0-25 0,-25 25-15,25 0 15,-25 0-31,0 0 16,0 25-1,25-25-15,-25 25 16,1-25-16,24 0 109,0 24-109,24-24 16,-24 50-1,0-25-15,25 0 16,-25 0-1,0-1-15,0 1 16,0-25-16,0 25 16,0-25 77,0-25-77,0 0-1,0 25-15,25-24 16,0 24 0,-25-25-16,25 25 15,-25 0-15,25 0 31,-1 0-31,-24 0 16,0 0 0,25 0-16,-25 49 15,0-24 1,0 0-16,0 0 15,0 49-15,-25-24 16,1-25 0,-1 24-16,0-24 15,25 0 1,-25-25-16,25 0 15,-25 0 1,25 0 31</inkml:trace>
  <inkml:trace contextRef="#ctx0" brushRef="#br0" timeOffset="147621.44">26119 5804 0,'25'0'31,"0"0"1,-25-25-32,25 25 15,-25-24 1,49 24-16,-49 0 15,25 0-15,-25 0 16,0 24 0,0 1-16,0 0 15,0 25 1,0 24-16,-25-24 15,1-25-15,-1 24 16,0-24 0,25 0-16,-25-25 15,25 25-15,-25-25 31,25 0 1,0 0-1,25 0-16,-25 0 1,0 0 0,25 0-16,0 0 31,0-25-31,-25 0 0,0 25 15,24-25 1,-24 25-16,0 0 16,25-25-16,-25 25 15,25 0 1,0 0-16,-25 0 15,25 0 1,-25 0 0</inkml:trace>
  <inkml:trace contextRef="#ctx0" brushRef="#br0" timeOffset="149299.53">26467 5879 0,'-25'0'15,"25"-25"1,0 0-16,0 25 15,0-25 1,25 0-16,24 1 16,-24 24-1,0 0-15,0 0 16,-25 0-16,24 0 15,1 0 1,-25 49-16,0-24 16,0 25-1,0-1-15,0 1 16,-25-25-1,1 0-15,24 24 16,0-49-16,-25 0 16,25 25-1,-25-25-15,25 0 16,-25 0 15,25 0-15,0 0-1,0-25-15,0 25 16,25-49-1,-25 49-15,25-25 16,0 25 0,-1-50-16,1 25 15,-25-24-15,50 24 16,-50-25-1,25 1-15,-1 49 16,-24-25 0,0-25-16,25 50 15,-25-25-15,0 1 31,0 24 16,0 24-47,0-24 16,-25 25-1,25 0-15,-24 0 16,24 24 0,0 1-16,0-25 15,0 0 1,0-25-16,0 25 15,0-25-15,0 24 16,0-24 0,24 25-16,1-25 15,0 0 1,0 0-16,-25 0 15,49 0 1,-49 0-16,0 25 16,25-25-16</inkml:trace>
  <inkml:trace contextRef="#ctx0" brushRef="#br0" timeOffset="149941.57">27112 5804 0,'0'0'16,"0"0"-1,0 0 63,0 0-62,24 0-16,51 0 16,-26-25-1,1 1-15,24-1 16,-24 25-1,0 0-15,-26 0 16,1 0 0,-25 0 15</inkml:trace>
  <inkml:trace contextRef="#ctx0" brushRef="#br0" timeOffset="150580.6">27310 5556 0,'0'25'0,"0"0"16,0 0-16,0 24 15,25 26 1,-25-1-16,0-49 16,0 0-1,0 24-15,0-49 16,0 25-16,0-25 15,0 25 1,0 0 0,0-25-1,25 0 16,-25 0 63</inkml:trace>
  <inkml:trace contextRef="#ctx0" brushRef="#br0" timeOffset="153625.78">27335 5730 0,'25'0'15,"-25"-25"1,49 0-16,-49 25 15,25 0-15,-25 0 16,25 0 15,-25 25-31,0 0 16,0 0-16,0 24 15,0 26 1,-25-26-16,25-24 16,-25 0-1,0-25-15,1 0 16,24 0-16,-25 0 15,0-74 1,25 24-16,0 0 16,0 1-1,0 24-15,0 0 16,0 25-16,0 0 15,25 0 1,0 0-16,-25 0 31,24 0-31,-24 0 16,0 25-1,0 0-15,0-1 16,0 1-16,0 25 16,-24-25-1,24 24-15,0-49 16,-50 25-1,50-25-15,-25 0 16,25-25 0,0-24-16,0-1 15,0-24-15,0 24 16,25 50-1,-25-50-15,25 50 16,-25 0 0,25 0-16,-1 0 15,-24 0-15,0 25 16,0 0-1,0 25-15,0-26 16,0 1-16,0-25 16,-24 25-1,-1-25 1,25 0-16,-25 0 15,0 0-15,25 0 16,-25-50 0,25 50-16,0-24 15,0-1 1,0 25-16,0-25 15,0 25-15,0 0 16,0 0 0</inkml:trace>
  <inkml:trace contextRef="#ctx0" brushRef="#br0" timeOffset="154580.84">27831 5829 0,'0'-25'62,"0"25"0,25 0-62,-1 0 16,26 0 0,0 0-16,-26-25 15,26 25 1,-25 0-16,0 0 15,0 0-15,-25 0 16,24 0 0,-24 0 15</inkml:trace>
  <inkml:trace contextRef="#ctx0" brushRef="#br0" timeOffset="155687.9">28352 5531 0,'0'-24'0,"0"24"31,0-25-31,25 25 16,-25-25-1,24 0-15,26 25 16,-25 0-16,0 0 16,-1 0-1,1 0-15,0 0 16,-25 0-1,25 0-15,-25 25 16,0 0-16,0 0 16,0 24-1,-25-24 1,0 0-16,25 0 15,-25-1-15,25-24 16,-24 0 0,24 25-16,0-25 46,0 0-46,0 0 16,24-25 0,-24 1-16,25 24 15,0 0 1,0 0-16,0 0 15,-25 24 1,24-24-16,1 25 16,-25 0-16,0 0 15,0 0 1,0-1-16,0 1 15,0 0 1,0 0-16,-25 25 16,25-26-16,-49 1 15,49-25 1,-25 0-16,0 0 15,25 0 1,-25 0 15</inkml:trace>
  <inkml:trace contextRef="#ctx0" brushRef="#br0" timeOffset="156347.94">28823 5680 0,'0'0'0,"0"-25"15,25 25 32,-25 0-31,25 0 15,-25 0-31,0 25 15,0 0-15,0 0 16,0-25 0,-25 0-16,25 0 15,0 0 16,0 0-15,0-25 0,0 0-16,0 25 15,0 0 1</inkml:trace>
  <inkml:trace contextRef="#ctx0" brushRef="#br0" timeOffset="157372">28947 5482 0,'0'0'15,"0"0"-15,0-25 16,0 25 0,25 0-1,-25-25-15,25 25 16,-25 0-1,24 0 1,-24 0 0,25 0-16,0 0 15,-25 0-15,25 0 16,-25 0-1,0 25-15,25 49 16,-25-24 0,0-25-16,0 24 15,-25 26-15,0-50 16,0 24-1,25-24-15,-25 0 16,25-25 0,0 0 46,0 0-46,0-25-1,0 25-15,25-25 16,-25 25-1,50-25-15,-25 1 16,0 24 0,24 0-16,-49 0 15,50 0-15,-50 0 31,25 0-15</inkml:trace>
  <inkml:trace contextRef="#ctx0" brushRef="#br0" timeOffset="158922.07">29369 5457 0,'0'-25'31,"25"25"-31,-25 0 16,24-25 15,1 1-31,0 24 15,0 0 1,0 0-16,-1 0 16,-24 24-1,25-24-15,-25 25 16,0 25-16,0-25 15,0 24 1,-25 1-16,25-25 16,-24-1-1,-1 26-15,25-50 16,-25 25-16,25 0 15,-25-25 1,0 24 0,25-24 93,25 0-109,0-24 15,-25-1 1,50 25-16,-26-50 16,26 50-1,-25 0-15,24 0 16,-24-25-16,25 25 15,-50 0 1,25 0 0,-1 0-16,-24 0 15,25 0-15,-25 0 31</inkml:trace>
  <inkml:trace contextRef="#ctx0" brushRef="#br0" timeOffset="161168.21">29914 5383 0,'0'0'94,"0"0"-94,0 0 16,25 0-1,0 0-15,0 0 16,-25 0-1,49 0-15,-49 0 16,25 24-16,-25 1 16,0-25-1,25 50-15,-25-25 16,0-1-1,0 1-15,0 0 16,0 0-16,0-25 16,0 25-1,0-25-15,0 24 16,-25 1-1,25-25 17,0 0 14,0-25-30,0 25 0,0-24-16,25-26 15,-25 25-15,50-24 16,-26-26-1,-24 26-15,25 24 16,0-25 0,0 25-16,-25 1 15,0 24 1,0-25-16,0 0 15,0 25 32,0 25-31,0 0-16,-25-1 15,25 26-15,0-25 16,0 0 0,0-1-16,0-24 15,0 25 1,0 0-1,0-25-15,0 0 16,0 0 0,50 25-16,-25-25 15,-1 0 1,26 0-16,-25 0 15,0 0-15,-1 0 16,-24 0 0,25 0-1,-25 0 1</inkml:trace>
  <inkml:trace contextRef="#ctx0" brushRef="#br0" timeOffset="162163.26">30162 4787 0,'0'0'16,"25"-25"-16,-25 25 15,25 0 1,0 0-16,-25 0 15,25 0-15,-25 0 16,25 0 0,-25 25-16,0 0 15,0 0 1,0 0-16,0 24 15,-25-24-15,25 0 16,-25 0 0,25-25-16,0 25 15,-25-25 1,25 0 62,0 0-63,25 0 1,-25 0-16,0 0 16,25 0-16,-25-25 15,25 25 1,-1 0-16,-24 0 15,25-25 1,0 25-16,0 0 16,0 0-16,-1 0 15,1 0 1,25 0-16,-50 0 15,25 0 1,-1 0-16,-24 0 16,25 0-1</inkml:trace>
  <inkml:trace contextRef="#ctx0" brushRef="#br0" timeOffset="164545.41">20861 7838 0,'0'0'62,"49"-25"-46,100-24-16,124-1 15,124-49 1,173 25-16,150-1 16,73 50-1,51-24-15,49-1 16,25 1-1,-224 49-15,-223 0 16,-99-25 0,-123 0-16,-150 25 15,-50 0-15,26-25 219,24-24-204,75-1-15,98 25 16,125-49-1,124 24-15,50 1 16,49 49 0,-50-25-16,-148 25 15,-149-25-15,-99 25 16,-125 0-1,-24 0-15,0 0 16</inkml:trace>
  <inkml:trace contextRef="#ctx0" brushRef="#br0" timeOffset="-208633.1">3919 5333 0,'0'0'16,"0"0"78,0 0-94,0 0 15,0 25-15,0-25 16,25 25-1,-25-1 1,0-24 0,0 0-1,25 0 16,-25 0 32,25 0-16,-1 0 46,-24 0-30,0 0-48,0 0 16,0-24 16,25 24-31,-25 0-16,0-25 15,50 0 1,-50 0-16,49-49 16,1 24-1,0 25-15,-26-24 16,26 24-16,-25 0 15,0-24 1,-25 49-16,49-25 16,-49 25-1,25-50-15,-25 50 16,50-25-16,-50 25 15,24 0 1,-24-24-16,0 24 16,25 0 62</inkml:trace>
  <inkml:trace contextRef="#ctx0" brushRef="#br0" timeOffset="-204255.8499">3820 5259 0,'0'24'172,"0"-24"-156,25 25-1,-25 0-15,25 0 16,-25 0-16,0-25 15,0 24-15,24 1 16,-24-25 0,0 25-1,0-25-15,25 25 16,0 0-1,-25-25 1,0 24 0,0-24 202,0 0-202,0 0-1,0-24 1,25-1-1,-25 25-15,0 0 16,0-25 0,0 25-16,25-25 15,-25 0-15,0 1 16,0 24-1,0-25-15,24 0 32,-24 25-32,25-25 15,-25 25-15,0 0 16,25-25-1,-25 25-15,25-24 16,-25-1 0,25 25-16,-1-25 15,1 0-15,0 0 16,0 25-1,-25-24-15,49-1 16,-24 0 0,25 0-16,-50 25 15,25-25-15,-1 25 16,1-24-1,-25 24-15,25-25 16,0 25 0,0 0-16,-25 0 15,24-25-15,-24 25 16,25 0 15,0 0-31,-25 0 16,25-25 15,-25 0 0,25 25-15,-25 0-1,0 0 1,0-24-1,24 24 1,1 0-16,-25 0 16,0 0-1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1-30T06:32:15.9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75,'0'0,"0"0,0 0,25 0,-25 0,25 0,0 0,49 0,-24 0,24 0,25 0,1 0,-27 0,1 0,-24 24,-25-24,0 0,24 0,-49 0,25 0,-25 0,25 0,0 0,-25 0,25 0,-25 0</inkml:trace>
  <inkml:trace contextRef="#ctx0" brushRef="#br0" timeOffset="788">694 2,'0'0,"0"0,0 0,25 0,-1 0,-24 0,25 0,-25 0,50 0,-25 0,0 0,24 0,1 0,-50 0,49 0,-49 0,25 0,-25 0,0 24,25-24,-25 0,0 0,0 0,-25 24,0 1,-24-25,49 24,-25-24,0 0,0 25,1-1,24-24,-25 24,0-24,25 0,-25 25,25-25,-25 0,25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IN"/>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DFC76AC6-FF8C-4D34-B904-A2C952240F6F}" type="datetimeFigureOut">
              <a:rPr lang="en-IN" smtClean="0"/>
              <a:pPr/>
              <a:t>02-05-2022</a:t>
            </a:fld>
            <a:endParaRPr lang="en-IN"/>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IN"/>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IN"/>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106AD79-872D-4FFA-91F9-A041E10B4429}" type="slidenum">
              <a:rPr lang="en-IN" smtClean="0"/>
              <a:pPr/>
              <a:t>‹#›</a:t>
            </a:fld>
            <a:endParaRPr lang="en-IN"/>
          </a:p>
        </p:txBody>
      </p:sp>
    </p:spTree>
    <p:extLst>
      <p:ext uri="{BB962C8B-B14F-4D97-AF65-F5344CB8AC3E}">
        <p14:creationId xmlns:p14="http://schemas.microsoft.com/office/powerpoint/2010/main" val="248132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7" Type="http://schemas.openxmlformats.org/officeDocument/2006/relationships/hyperlink" Target="https://en.wikipedia.org/wiki/Polynomia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en.wikipedia.org/wiki/Dependent_variable" TargetMode="External"/><Relationship Id="rId5" Type="http://schemas.openxmlformats.org/officeDocument/2006/relationships/hyperlink" Target="https://en.wikipedia.org/wiki/Independent_variable" TargetMode="External"/><Relationship Id="rId4" Type="http://schemas.openxmlformats.org/officeDocument/2006/relationships/hyperlink" Target="https://en.wikipedia.org/wiki/Regression_analysis"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olynomial_regress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olynomial_regress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300" dirty="0"/>
              <a:t>In </a:t>
            </a:r>
            <a:r>
              <a:rPr lang="en-IN" sz="1300" dirty="0">
                <a:hlinkClick r:id="rId3" tooltip="Statistics"/>
              </a:rPr>
              <a:t>statistics</a:t>
            </a:r>
            <a:r>
              <a:rPr lang="en-IN" sz="1300" dirty="0"/>
              <a:t>, </a:t>
            </a:r>
            <a:r>
              <a:rPr lang="en-IN" sz="1300" b="1" dirty="0"/>
              <a:t>polynomial regression</a:t>
            </a:r>
            <a:r>
              <a:rPr lang="en-IN" sz="1300" dirty="0"/>
              <a:t> is a form of </a:t>
            </a:r>
            <a:r>
              <a:rPr lang="en-IN" sz="1300" dirty="0">
                <a:hlinkClick r:id="rId4" tooltip="Regression analysis"/>
              </a:rPr>
              <a:t>regression analysis</a:t>
            </a:r>
            <a:r>
              <a:rPr lang="en-IN" sz="1300" dirty="0"/>
              <a:t> in which the relationship between the </a:t>
            </a:r>
            <a:r>
              <a:rPr lang="en-IN" sz="1300" dirty="0">
                <a:hlinkClick r:id="rId5" tooltip="Independent variable"/>
              </a:rPr>
              <a:t>independent variable</a:t>
            </a:r>
            <a:r>
              <a:rPr lang="en-IN" sz="1300" dirty="0"/>
              <a:t> </a:t>
            </a:r>
            <a:r>
              <a:rPr lang="en-IN" sz="1300" i="1" dirty="0"/>
              <a:t>x</a:t>
            </a:r>
            <a:r>
              <a:rPr lang="en-IN" sz="1300" dirty="0"/>
              <a:t> and the </a:t>
            </a:r>
            <a:r>
              <a:rPr lang="en-IN" sz="1300" dirty="0">
                <a:hlinkClick r:id="rId6" tooltip="Dependent variable"/>
              </a:rPr>
              <a:t>dependent variable</a:t>
            </a:r>
            <a:r>
              <a:rPr lang="en-IN" sz="1300" dirty="0"/>
              <a:t> </a:t>
            </a:r>
            <a:r>
              <a:rPr lang="en-IN" sz="1300" i="1" dirty="0"/>
              <a:t>y</a:t>
            </a:r>
            <a:r>
              <a:rPr lang="en-IN" sz="1300" dirty="0"/>
              <a:t> is modelled as an </a:t>
            </a:r>
            <a:r>
              <a:rPr lang="en-IN" sz="1300" i="1" dirty="0"/>
              <a:t>n</a:t>
            </a:r>
            <a:r>
              <a:rPr lang="en-IN" sz="1300" dirty="0"/>
              <a:t>th degree </a:t>
            </a:r>
            <a:r>
              <a:rPr lang="en-IN" sz="1300" dirty="0">
                <a:hlinkClick r:id="rId7" tooltip="Polynomial"/>
              </a:rPr>
              <a:t>polynomial</a:t>
            </a:r>
            <a:r>
              <a:rPr lang="en-IN" sz="1300" dirty="0"/>
              <a:t> in </a:t>
            </a:r>
            <a:r>
              <a:rPr lang="en-IN" sz="1300" i="1" dirty="0"/>
              <a:t>x</a:t>
            </a:r>
            <a:r>
              <a:rPr lang="en-IN" sz="1300" dirty="0"/>
              <a:t>. </a:t>
            </a:r>
          </a:p>
          <a:p>
            <a:endParaRPr lang="en-IN" dirty="0"/>
          </a:p>
        </p:txBody>
      </p:sp>
      <p:sp>
        <p:nvSpPr>
          <p:cNvPr id="4" name="Slide Number Placeholder 3"/>
          <p:cNvSpPr>
            <a:spLocks noGrp="1"/>
          </p:cNvSpPr>
          <p:nvPr>
            <p:ph type="sldNum" sz="quarter" idx="5"/>
          </p:nvPr>
        </p:nvSpPr>
        <p:spPr/>
        <p:txBody>
          <a:bodyPr/>
          <a:lstStyle/>
          <a:p>
            <a:fld id="{640F578B-0897-44B6-9454-749E1C30D24C}" type="slidenum">
              <a:rPr lang="en-IN" smtClean="0"/>
              <a:pPr/>
              <a:t>1</a:t>
            </a:fld>
            <a:endParaRPr lang="en-IN"/>
          </a:p>
        </p:txBody>
      </p:sp>
    </p:spTree>
    <p:extLst>
      <p:ext uri="{BB962C8B-B14F-4D97-AF65-F5344CB8AC3E}">
        <p14:creationId xmlns:p14="http://schemas.microsoft.com/office/powerpoint/2010/main" val="387266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300" dirty="0"/>
              <a:t>describe nonlinear phenomena such as the growth rate of tissues,</a:t>
            </a:r>
            <a:r>
              <a:rPr lang="en-IN" sz="1300" baseline="30000" dirty="0">
                <a:hlinkClick r:id="rId3"/>
              </a:rPr>
              <a:t>[1]</a:t>
            </a:r>
            <a:r>
              <a:rPr lang="en-IN" sz="1300" dirty="0"/>
              <a:t> the distribution of carbon isotopes in lake sediments,</a:t>
            </a:r>
            <a:r>
              <a:rPr lang="en-IN" sz="1300" baseline="30000" dirty="0">
                <a:hlinkClick r:id="rId3"/>
              </a:rPr>
              <a:t>[2]</a:t>
            </a:r>
            <a:r>
              <a:rPr lang="en-IN" sz="1300" dirty="0"/>
              <a:t> and the progression of disease epidemics</a:t>
            </a:r>
          </a:p>
          <a:p>
            <a:endParaRPr lang="en-IN" sz="1300" dirty="0"/>
          </a:p>
          <a:p>
            <a:endParaRPr lang="en-IN" dirty="0"/>
          </a:p>
        </p:txBody>
      </p:sp>
      <p:sp>
        <p:nvSpPr>
          <p:cNvPr id="4" name="Slide Number Placeholder 3"/>
          <p:cNvSpPr>
            <a:spLocks noGrp="1"/>
          </p:cNvSpPr>
          <p:nvPr>
            <p:ph type="sldNum" sz="quarter" idx="5"/>
          </p:nvPr>
        </p:nvSpPr>
        <p:spPr/>
        <p:txBody>
          <a:bodyPr/>
          <a:lstStyle/>
          <a:p>
            <a:fld id="{640F578B-0897-44B6-9454-749E1C30D24C}" type="slidenum">
              <a:rPr lang="en-IN" smtClean="0"/>
              <a:pPr/>
              <a:t>2</a:t>
            </a:fld>
            <a:endParaRPr lang="en-IN"/>
          </a:p>
        </p:txBody>
      </p:sp>
    </p:spTree>
    <p:extLst>
      <p:ext uri="{BB962C8B-B14F-4D97-AF65-F5344CB8AC3E}">
        <p14:creationId xmlns:p14="http://schemas.microsoft.com/office/powerpoint/2010/main" val="104591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300" dirty="0"/>
              <a:t>describe nonlinear phenomena such as the growth rate of tissues,</a:t>
            </a:r>
            <a:r>
              <a:rPr lang="en-IN" sz="1300" baseline="30000" dirty="0">
                <a:hlinkClick r:id="rId3"/>
              </a:rPr>
              <a:t>[1]</a:t>
            </a:r>
            <a:r>
              <a:rPr lang="en-IN" sz="1300" dirty="0"/>
              <a:t> the distribution of carbon isotopes in lake sediments,</a:t>
            </a:r>
            <a:r>
              <a:rPr lang="en-IN" sz="1300" baseline="30000" dirty="0">
                <a:hlinkClick r:id="rId3"/>
              </a:rPr>
              <a:t>[2]</a:t>
            </a:r>
            <a:r>
              <a:rPr lang="en-IN" sz="1300" dirty="0"/>
              <a:t> and the progression of disease epidemics</a:t>
            </a:r>
          </a:p>
          <a:p>
            <a:endParaRPr lang="en-IN" sz="1300" dirty="0"/>
          </a:p>
          <a:p>
            <a:endParaRPr lang="en-IN" dirty="0"/>
          </a:p>
        </p:txBody>
      </p:sp>
      <p:sp>
        <p:nvSpPr>
          <p:cNvPr id="4" name="Slide Number Placeholder 3"/>
          <p:cNvSpPr>
            <a:spLocks noGrp="1"/>
          </p:cNvSpPr>
          <p:nvPr>
            <p:ph type="sldNum" sz="quarter" idx="5"/>
          </p:nvPr>
        </p:nvSpPr>
        <p:spPr/>
        <p:txBody>
          <a:bodyPr/>
          <a:lstStyle/>
          <a:p>
            <a:fld id="{640F578B-0897-44B6-9454-749E1C30D24C}" type="slidenum">
              <a:rPr lang="en-IN" smtClean="0"/>
              <a:pPr/>
              <a:t>3</a:t>
            </a:fld>
            <a:endParaRPr lang="en-IN"/>
          </a:p>
        </p:txBody>
      </p:sp>
    </p:spTree>
    <p:extLst>
      <p:ext uri="{BB962C8B-B14F-4D97-AF65-F5344CB8AC3E}">
        <p14:creationId xmlns:p14="http://schemas.microsoft.com/office/powerpoint/2010/main" val="394117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300" dirty="0"/>
              <a:t>You can check overfitting of your </a:t>
            </a:r>
            <a:r>
              <a:rPr lang="en-IN" sz="1300" dirty="0" err="1"/>
              <a:t>PLRas</a:t>
            </a:r>
            <a:r>
              <a:rPr lang="en-IN" sz="1300" dirty="0"/>
              <a:t>::  If your training MSE and testing MSE are similar, then your model is not overfitting.</a:t>
            </a:r>
            <a:endParaRPr lang="en-IN" dirty="0"/>
          </a:p>
        </p:txBody>
      </p:sp>
      <p:sp>
        <p:nvSpPr>
          <p:cNvPr id="4" name="Slide Number Placeholder 3"/>
          <p:cNvSpPr>
            <a:spLocks noGrp="1"/>
          </p:cNvSpPr>
          <p:nvPr>
            <p:ph type="sldNum" sz="quarter" idx="10"/>
          </p:nvPr>
        </p:nvSpPr>
        <p:spPr/>
        <p:txBody>
          <a:bodyPr/>
          <a:lstStyle/>
          <a:p>
            <a:fld id="{640F578B-0897-44B6-9454-749E1C30D24C}" type="slidenum">
              <a:rPr lang="en-IN" smtClean="0"/>
              <a:pPr/>
              <a:t>9</a:t>
            </a:fld>
            <a:endParaRPr lang="en-IN"/>
          </a:p>
        </p:txBody>
      </p:sp>
    </p:spTree>
    <p:extLst>
      <p:ext uri="{BB962C8B-B14F-4D97-AF65-F5344CB8AC3E}">
        <p14:creationId xmlns:p14="http://schemas.microsoft.com/office/powerpoint/2010/main" val="263146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6A7E-4ABE-4CC7-AC5D-9676DE2B3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0CA87B-A479-4D64-8AD7-35223B99E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72AF3D-3C0A-4A48-A760-745C54FD6114}"/>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5" name="Footer Placeholder 4">
            <a:extLst>
              <a:ext uri="{FF2B5EF4-FFF2-40B4-BE49-F238E27FC236}">
                <a16:creationId xmlns:a16="http://schemas.microsoft.com/office/drawing/2014/main" id="{47924B08-08DE-4810-B697-8B8C2CEFB9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54274E-22D1-42A3-B34F-258E5F2AF2FF}"/>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94484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C36A-8A15-4BB8-BCD2-2B0E5A57E5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9E24C4-3BBD-42A8-A0B0-CC75F9B43C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AF29E-C6E6-4DB1-BB52-AC0B933887F3}"/>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5" name="Footer Placeholder 4">
            <a:extLst>
              <a:ext uri="{FF2B5EF4-FFF2-40B4-BE49-F238E27FC236}">
                <a16:creationId xmlns:a16="http://schemas.microsoft.com/office/drawing/2014/main" id="{F1D1601C-5C0E-4A0F-A00F-B35F5303D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CF7DE-502A-49C6-ACD2-FF586BFF0708}"/>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407083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3D6E8F-0051-4074-86C4-8E0674D217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70C9A-F20D-4FE1-8E7C-214F23C70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01F07-DFF0-4DAA-ADE8-5B96E1EDC5E7}"/>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5" name="Footer Placeholder 4">
            <a:extLst>
              <a:ext uri="{FF2B5EF4-FFF2-40B4-BE49-F238E27FC236}">
                <a16:creationId xmlns:a16="http://schemas.microsoft.com/office/drawing/2014/main" id="{040FA65F-4940-4B0E-ADF1-5058A57A1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46324-69E8-44C0-908E-DD416B7B9A59}"/>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8374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7EA3-0E0D-46C5-B5AD-92285434C818}"/>
              </a:ext>
            </a:extLst>
          </p:cNvPr>
          <p:cNvSpPr>
            <a:spLocks noGrp="1"/>
          </p:cNvSpPr>
          <p:nvPr>
            <p:ph type="title"/>
          </p:nvPr>
        </p:nvSpPr>
        <p:spPr>
          <a:xfrm>
            <a:off x="838200" y="0"/>
            <a:ext cx="10515600" cy="780281"/>
          </a:xfrm>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EEFED1D4-2839-493F-B78A-198219F76FC0}"/>
              </a:ext>
            </a:extLst>
          </p:cNvPr>
          <p:cNvSpPr>
            <a:spLocks noGrp="1"/>
          </p:cNvSpPr>
          <p:nvPr>
            <p:ph idx="1"/>
          </p:nvPr>
        </p:nvSpPr>
        <p:spPr>
          <a:xfrm>
            <a:off x="838200" y="1270535"/>
            <a:ext cx="10515600" cy="4906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584EF8-A972-4FB3-9677-06C29FBF58B0}"/>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5" name="Footer Placeholder 4">
            <a:extLst>
              <a:ext uri="{FF2B5EF4-FFF2-40B4-BE49-F238E27FC236}">
                <a16:creationId xmlns:a16="http://schemas.microsoft.com/office/drawing/2014/main" id="{95C939C0-8DB1-411B-865A-61708301D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348D7-3B2A-4688-879B-D3F2398EAF89}"/>
              </a:ext>
            </a:extLst>
          </p:cNvPr>
          <p:cNvSpPr>
            <a:spLocks noGrp="1"/>
          </p:cNvSpPr>
          <p:nvPr>
            <p:ph type="sldNum" sz="quarter" idx="12"/>
          </p:nvPr>
        </p:nvSpPr>
        <p:spPr/>
        <p:txBody>
          <a:bodyPr/>
          <a:lstStyle/>
          <a:p>
            <a:fld id="{98DF205A-F6FE-4D57-94DA-5410DD1BF792}" type="slidenum">
              <a:rPr lang="en-IN" smtClean="0"/>
              <a:pPr/>
              <a:t>‹#›</a:t>
            </a:fld>
            <a:endParaRPr lang="en-IN"/>
          </a:p>
        </p:txBody>
      </p:sp>
      <p:cxnSp>
        <p:nvCxnSpPr>
          <p:cNvPr id="8" name="Straight Connector 7">
            <a:extLst>
              <a:ext uri="{FF2B5EF4-FFF2-40B4-BE49-F238E27FC236}">
                <a16:creationId xmlns:a16="http://schemas.microsoft.com/office/drawing/2014/main" id="{FF851F1A-6ECC-4FC1-870F-D972721AF3A2}"/>
              </a:ext>
            </a:extLst>
          </p:cNvPr>
          <p:cNvCxnSpPr>
            <a:cxnSpLocks/>
          </p:cNvCxnSpPr>
          <p:nvPr userDrawn="1"/>
        </p:nvCxnSpPr>
        <p:spPr>
          <a:xfrm flipV="1">
            <a:off x="0" y="1087655"/>
            <a:ext cx="12192000" cy="1"/>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32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90101-BF47-4230-BC5C-D34FA8C53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C7E87C-DBD3-4B3C-99B9-9114A7CE3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F41904-4D75-4004-B0E5-02FAF3CD1BE6}"/>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5" name="Footer Placeholder 4">
            <a:extLst>
              <a:ext uri="{FF2B5EF4-FFF2-40B4-BE49-F238E27FC236}">
                <a16:creationId xmlns:a16="http://schemas.microsoft.com/office/drawing/2014/main" id="{B1AA5107-2774-4ECA-ACE7-FC9E4089B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21AE7-1C83-4329-A804-06261C1F4260}"/>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14915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09E6-B2CC-4857-ADFA-CBE9056448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AD7B74-AB94-4901-B950-8DA9362F7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34726-D252-41EF-AF23-891755C28F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E2C9A4-7147-42BD-BAC9-73435F16364E}"/>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6" name="Footer Placeholder 5">
            <a:extLst>
              <a:ext uri="{FF2B5EF4-FFF2-40B4-BE49-F238E27FC236}">
                <a16:creationId xmlns:a16="http://schemas.microsoft.com/office/drawing/2014/main" id="{B6BBBAF5-C058-47E5-A324-50593C27C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833BA9-D639-47F7-A954-36E246142BBA}"/>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71231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C8C6-B194-4136-B635-AB342FF18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4E828-1004-4DA0-BFDC-8E04E2AD0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CC7E97-4F91-4BC6-98E2-FE7E31351B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002F96-97AB-4B85-86AC-C982B71DC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ECA502-D2F4-4193-95BB-CC2E4CF293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8B5B99-F023-4A0B-A641-EE4988E2FB3F}"/>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8" name="Footer Placeholder 7">
            <a:extLst>
              <a:ext uri="{FF2B5EF4-FFF2-40B4-BE49-F238E27FC236}">
                <a16:creationId xmlns:a16="http://schemas.microsoft.com/office/drawing/2014/main" id="{614BD14D-7A42-471E-BCBB-62D33F7B6F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AF7EB7-356B-46E9-B79C-79D20D27359F}"/>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84740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1FF0-4E3A-4C37-8E31-F6D378B601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833D25-9809-42B3-90C3-3F5B9D429FCC}"/>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4" name="Footer Placeholder 3">
            <a:extLst>
              <a:ext uri="{FF2B5EF4-FFF2-40B4-BE49-F238E27FC236}">
                <a16:creationId xmlns:a16="http://schemas.microsoft.com/office/drawing/2014/main" id="{61AFBFA0-9FBB-4B16-AA17-3FED936DB2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F52F51-6759-4AEA-8452-F2E987623A80}"/>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407142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C8906D-A9F6-43CA-A3F9-45FA18523A2B}"/>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3" name="Footer Placeholder 2">
            <a:extLst>
              <a:ext uri="{FF2B5EF4-FFF2-40B4-BE49-F238E27FC236}">
                <a16:creationId xmlns:a16="http://schemas.microsoft.com/office/drawing/2014/main" id="{1D79D4E2-6233-4FC3-AEB5-26CDA91236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8AA923-CD74-4CB7-8F24-7355D2C67B8D}"/>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218543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3921-1043-411F-901C-DBBE27EAA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461045-F855-4BFC-B79E-9AF46548D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2C1C67-9931-4837-959D-6F1C017BB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B905BB-F0E0-49D1-9093-CF5395A0B448}"/>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6" name="Footer Placeholder 5">
            <a:extLst>
              <a:ext uri="{FF2B5EF4-FFF2-40B4-BE49-F238E27FC236}">
                <a16:creationId xmlns:a16="http://schemas.microsoft.com/office/drawing/2014/main" id="{FF61474B-2C3F-48C8-B8D4-BA687527F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04ABA-A503-4292-877A-AFDE5EEABD80}"/>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363300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81CC-1CFC-45D8-A65B-EB317923D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508B4C-6CAF-4519-BDA6-CC2A5B9E2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A988D2-766F-4C7C-912D-3E436AEA7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49B14C-3D11-4A27-B536-110B19B45E86}"/>
              </a:ext>
            </a:extLst>
          </p:cNvPr>
          <p:cNvSpPr>
            <a:spLocks noGrp="1"/>
          </p:cNvSpPr>
          <p:nvPr>
            <p:ph type="dt" sz="half" idx="10"/>
          </p:nvPr>
        </p:nvSpPr>
        <p:spPr/>
        <p:txBody>
          <a:bodyPr/>
          <a:lstStyle/>
          <a:p>
            <a:fld id="{743B42FC-E0D3-4113-8D55-AC5AD46313B9}" type="datetimeFigureOut">
              <a:rPr lang="en-IN" smtClean="0"/>
              <a:pPr/>
              <a:t>02-05-2022</a:t>
            </a:fld>
            <a:endParaRPr lang="en-IN"/>
          </a:p>
        </p:txBody>
      </p:sp>
      <p:sp>
        <p:nvSpPr>
          <p:cNvPr id="6" name="Footer Placeholder 5">
            <a:extLst>
              <a:ext uri="{FF2B5EF4-FFF2-40B4-BE49-F238E27FC236}">
                <a16:creationId xmlns:a16="http://schemas.microsoft.com/office/drawing/2014/main" id="{67470C29-BD24-4ED2-BE95-154874771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1B13C9-DC6C-4C23-B48B-E4170FDDD273}"/>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p14="http://schemas.microsoft.com/office/powerpoint/2010/main" val="180504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28F0E0-5E04-4C07-A36B-9F138F37C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1D1520-3D36-4326-A0CA-3B3B407CA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C4BC1-AF50-4A5D-BDEA-FF567A02F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B42FC-E0D3-4113-8D55-AC5AD46313B9}" type="datetimeFigureOut">
              <a:rPr lang="en-IN" smtClean="0"/>
              <a:pPr/>
              <a:t>02-05-2022</a:t>
            </a:fld>
            <a:endParaRPr lang="en-IN"/>
          </a:p>
        </p:txBody>
      </p:sp>
      <p:sp>
        <p:nvSpPr>
          <p:cNvPr id="5" name="Footer Placeholder 4">
            <a:extLst>
              <a:ext uri="{FF2B5EF4-FFF2-40B4-BE49-F238E27FC236}">
                <a16:creationId xmlns:a16="http://schemas.microsoft.com/office/drawing/2014/main" id="{EFF3B124-19E6-47DD-B8CB-24483F381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CF833E-95DF-4B21-A300-300BF5ED69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F205A-F6FE-4D57-94DA-5410DD1BF792}" type="slidenum">
              <a:rPr lang="en-IN" smtClean="0"/>
              <a:pPr/>
              <a:t>‹#›</a:t>
            </a:fld>
            <a:endParaRPr lang="en-IN"/>
          </a:p>
        </p:txBody>
      </p:sp>
    </p:spTree>
    <p:extLst>
      <p:ext uri="{BB962C8B-B14F-4D97-AF65-F5344CB8AC3E}">
        <p14:creationId xmlns:p14="http://schemas.microsoft.com/office/powerpoint/2010/main" val="3392985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12" Type="http://schemas.openxmlformats.org/officeDocument/2006/relationships/image" Target="../media/image3.em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customXml" Target="../ink/ink3.xml"/><Relationship Id="rId5" Type="http://schemas.openxmlformats.org/officeDocument/2006/relationships/diagramColors" Target="../diagrams/colors1.xml"/><Relationship Id="rId10" Type="http://schemas.openxmlformats.org/officeDocument/2006/relationships/image" Target="../media/image3.png"/><Relationship Id="rId4" Type="http://schemas.openxmlformats.org/officeDocument/2006/relationships/diagramQuickStyle" Target="../diagrams/quickStyle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image" Target="../media/image4.emf"/><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ustomXml" Target="../ink/ink4.xml"/><Relationship Id="rId5" Type="http://schemas.openxmlformats.org/officeDocument/2006/relationships/image" Target="../media/image4.png"/><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184F708F-2C03-4C03-9420-D873F1F99E5D}"/>
              </a:ext>
            </a:extLst>
          </p:cNvPr>
          <p:cNvSpPr/>
          <p:nvPr/>
        </p:nvSpPr>
        <p:spPr>
          <a:xfrm>
            <a:off x="1948070" y="2842591"/>
            <a:ext cx="7646504" cy="1540565"/>
          </a:xfrm>
          <a:prstGeom prst="horizontalScroll">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Polynomial Linear Regression</a:t>
            </a:r>
          </a:p>
        </p:txBody>
      </p:sp>
    </p:spTree>
    <p:extLst>
      <p:ext uri="{BB962C8B-B14F-4D97-AF65-F5344CB8AC3E}">
        <p14:creationId xmlns:p14="http://schemas.microsoft.com/office/powerpoint/2010/main" val="3821432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84E2A03-DDF2-4377-900E-C8A8B4E490AF}"/>
              </a:ext>
            </a:extLst>
          </p:cNvPr>
          <p:cNvSpPr/>
          <p:nvPr/>
        </p:nvSpPr>
        <p:spPr>
          <a:xfrm>
            <a:off x="3798999" y="2743200"/>
            <a:ext cx="4628560" cy="120663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1"/>
                </a:solidFill>
              </a:rPr>
              <a:t>Thank you</a:t>
            </a:r>
            <a:endParaRPr lang="en-IN" sz="2800" b="1" dirty="0">
              <a:solidFill>
                <a:schemeClr val="tx1"/>
              </a:solidFill>
            </a:endParaRPr>
          </a:p>
        </p:txBody>
      </p:sp>
    </p:spTree>
    <p:extLst>
      <p:ext uri="{BB962C8B-B14F-4D97-AF65-F5344CB8AC3E}">
        <p14:creationId xmlns:p14="http://schemas.microsoft.com/office/powerpoint/2010/main" val="60840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4FF41-0139-4BDC-9E1D-C6D3E57BDB3C}"/>
              </a:ext>
            </a:extLst>
          </p:cNvPr>
          <p:cNvSpPr txBox="1"/>
          <p:nvPr/>
        </p:nvSpPr>
        <p:spPr>
          <a:xfrm>
            <a:off x="143769" y="550500"/>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Polynomial Linear Regression (PLR)</a:t>
            </a:r>
          </a:p>
        </p:txBody>
      </p:sp>
      <p:sp>
        <p:nvSpPr>
          <p:cNvPr id="11" name="TextBox 10">
            <a:extLst>
              <a:ext uri="{FF2B5EF4-FFF2-40B4-BE49-F238E27FC236}">
                <a16:creationId xmlns:a16="http://schemas.microsoft.com/office/drawing/2014/main" id="{12B40EFD-EF5B-47E6-9966-0503854FEDA5}"/>
              </a:ext>
            </a:extLst>
          </p:cNvPr>
          <p:cNvSpPr txBox="1"/>
          <p:nvPr/>
        </p:nvSpPr>
        <p:spPr>
          <a:xfrm>
            <a:off x="185375" y="1083555"/>
            <a:ext cx="11440567" cy="3209340"/>
          </a:xfrm>
          <a:prstGeom prst="rect">
            <a:avLst/>
          </a:prstGeom>
          <a:noFill/>
        </p:spPr>
        <p:txBody>
          <a:bodyPr wrap="square" rtlCol="0">
            <a:spAutoFit/>
          </a:bodyPr>
          <a:lstStyle/>
          <a:p>
            <a:pPr marL="457200" indent="-457200" algn="just">
              <a:lnSpc>
                <a:spcPct val="300000"/>
              </a:lnSpc>
              <a:buClr>
                <a:srgbClr val="C00000"/>
              </a:buClr>
              <a:buFont typeface="+mj-lt"/>
              <a:buAutoNum type="arabicPeriod"/>
            </a:pPr>
            <a:r>
              <a:rPr lang="en-IN" sz="2400" dirty="0">
                <a:latin typeface="Arial" panose="020B0604020202020204" pitchFamily="34" charset="0"/>
                <a:cs typeface="Arial" panose="020B0604020202020204" pitchFamily="34" charset="0"/>
              </a:rPr>
              <a:t>Relationship between the independent variable x and the dependent variable y is modelled as an </a:t>
            </a:r>
            <a:r>
              <a:rPr lang="en-IN" sz="2400" b="1" i="1" dirty="0">
                <a:solidFill>
                  <a:srgbClr val="C00000"/>
                </a:solidFill>
                <a:latin typeface="Arial" panose="020B0604020202020204" pitchFamily="34" charset="0"/>
                <a:cs typeface="Arial" panose="020B0604020202020204" pitchFamily="34" charset="0"/>
              </a:rPr>
              <a:t>n</a:t>
            </a:r>
            <a:r>
              <a:rPr lang="en-IN" sz="2400" b="1" i="1" baseline="30000" dirty="0">
                <a:solidFill>
                  <a:srgbClr val="C00000"/>
                </a:solidFill>
                <a:latin typeface="Arial" panose="020B0604020202020204" pitchFamily="34" charset="0"/>
                <a:cs typeface="Arial" panose="020B0604020202020204" pitchFamily="34" charset="0"/>
              </a:rPr>
              <a:t>th</a:t>
            </a:r>
            <a:r>
              <a:rPr lang="en-IN" sz="2400" i="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degree polynomial in x.</a:t>
            </a:r>
          </a:p>
          <a:p>
            <a:pPr marL="457200" indent="-457200" algn="just">
              <a:lnSpc>
                <a:spcPct val="300000"/>
              </a:lnSpc>
              <a:buClr>
                <a:srgbClr val="C00000"/>
              </a:buClr>
              <a:buFont typeface="+mj-lt"/>
              <a:buAutoNum type="arabicPeriod"/>
            </a:pPr>
            <a:r>
              <a:rPr lang="en-IN" sz="2400" dirty="0">
                <a:latin typeface="Arial" panose="020B0604020202020204" pitchFamily="34" charset="0"/>
                <a:cs typeface="Arial" panose="020B0604020202020204" pitchFamily="34" charset="0"/>
              </a:rPr>
              <a:t>Describe </a:t>
            </a:r>
            <a:r>
              <a:rPr lang="en-IN" sz="2400" b="1" dirty="0">
                <a:solidFill>
                  <a:srgbClr val="C00000"/>
                </a:solidFill>
                <a:latin typeface="Arial" panose="020B0604020202020204" pitchFamily="34" charset="0"/>
                <a:cs typeface="Arial" panose="020B0604020202020204" pitchFamily="34" charset="0"/>
              </a:rPr>
              <a:t>nonlinear </a:t>
            </a:r>
            <a:r>
              <a:rPr lang="en-IN" sz="2400" dirty="0">
                <a:latin typeface="Arial" panose="020B0604020202020204" pitchFamily="34" charset="0"/>
                <a:cs typeface="Arial" panose="020B0604020202020204" pitchFamily="34" charset="0"/>
              </a:rPr>
              <a:t>phenomena</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7A1A496-FCF5-4A88-9D3B-5C24FE2DBDEB}"/>
                  </a:ext>
                </a:extLst>
              </p14:cNvPr>
              <p14:cNvContentPartPr/>
              <p14:nvPr/>
            </p14:nvContentPartPr>
            <p14:xfrm>
              <a:off x="3062880" y="187560"/>
              <a:ext cx="8537040" cy="3045240"/>
            </p14:xfrm>
          </p:contentPart>
        </mc:Choice>
        <mc:Fallback xmlns="">
          <p:pic>
            <p:nvPicPr>
              <p:cNvPr id="4" name="Ink 3">
                <a:extLst>
                  <a:ext uri="{FF2B5EF4-FFF2-40B4-BE49-F238E27FC236}">
                    <a16:creationId xmlns:a16="http://schemas.microsoft.com/office/drawing/2014/main" id="{57A1A496-FCF5-4A88-9D3B-5C24FE2DBDEB}"/>
                  </a:ext>
                </a:extLst>
              </p:cNvPr>
              <p:cNvPicPr/>
              <p:nvPr/>
            </p:nvPicPr>
            <p:blipFill>
              <a:blip r:embed="rId4"/>
              <a:stretch>
                <a:fillRect/>
              </a:stretch>
            </p:blipFill>
            <p:spPr>
              <a:xfrm>
                <a:off x="3053520" y="178200"/>
                <a:ext cx="8555760" cy="3063960"/>
              </a:xfrm>
              <a:prstGeom prst="rect">
                <a:avLst/>
              </a:prstGeom>
            </p:spPr>
          </p:pic>
        </mc:Fallback>
      </mc:AlternateContent>
    </p:spTree>
    <p:extLst>
      <p:ext uri="{BB962C8B-B14F-4D97-AF65-F5344CB8AC3E}">
        <p14:creationId xmlns:p14="http://schemas.microsoft.com/office/powerpoint/2010/main" val="291437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a16="http://schemas.microsoft.com/office/drawing/2014/main" id="{A384FF41-0139-4BDC-9E1D-C6D3E57BDB3C}"/>
              </a:ext>
            </a:extLst>
          </p:cNvPr>
          <p:cNvSpPr txBox="1"/>
          <p:nvPr/>
        </p:nvSpPr>
        <p:spPr>
          <a:xfrm>
            <a:off x="143769" y="550500"/>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Polynomial Linear Regression (PLR)…</a:t>
            </a:r>
          </a:p>
        </p:txBody>
      </p:sp>
      <p:cxnSp>
        <p:nvCxnSpPr>
          <p:cNvPr id="6" name="Straight Arrow Connector 5">
            <a:extLst>
              <a:ext uri="{FF2B5EF4-FFF2-40B4-BE49-F238E27FC236}">
                <a16:creationId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12B40EFD-EF5B-47E6-9966-0503854FEDA5}"/>
              </a:ext>
            </a:extLst>
          </p:cNvPr>
          <p:cNvSpPr txBox="1"/>
          <p:nvPr/>
        </p:nvSpPr>
        <p:spPr>
          <a:xfrm>
            <a:off x="185376" y="1071523"/>
            <a:ext cx="11278836" cy="3209340"/>
          </a:xfrm>
          <a:prstGeom prst="rect">
            <a:avLst/>
          </a:prstGeom>
          <a:noFill/>
        </p:spPr>
        <p:txBody>
          <a:bodyPr wrap="square" rtlCol="0">
            <a:spAutoFit/>
          </a:bodyPr>
          <a:lstStyle/>
          <a:p>
            <a:pPr marL="457200" indent="-457200" algn="just">
              <a:lnSpc>
                <a:spcPct val="300000"/>
              </a:lnSpc>
              <a:buClr>
                <a:srgbClr val="C00000"/>
              </a:buClr>
              <a:buFont typeface="+mj-lt"/>
              <a:buAutoNum type="arabicPeriod" startAt="3"/>
            </a:pPr>
            <a:r>
              <a:rPr lang="en-IN" sz="2400" dirty="0">
                <a:latin typeface="Arial" panose="020B0604020202020204" pitchFamily="34" charset="0"/>
                <a:cs typeface="Arial" panose="020B0604020202020204" pitchFamily="34" charset="0"/>
              </a:rPr>
              <a:t>The regression function E(y | x) is </a:t>
            </a:r>
            <a:r>
              <a:rPr lang="en-IN" sz="2400" b="1" dirty="0">
                <a:solidFill>
                  <a:srgbClr val="C00000"/>
                </a:solidFill>
                <a:latin typeface="Arial" panose="020B0604020202020204" pitchFamily="34" charset="0"/>
                <a:cs typeface="Arial" panose="020B0604020202020204" pitchFamily="34" charset="0"/>
              </a:rPr>
              <a:t>linear</a:t>
            </a:r>
            <a:r>
              <a:rPr lang="en-IN" sz="2400" dirty="0">
                <a:latin typeface="Arial" panose="020B0604020202020204" pitchFamily="34" charset="0"/>
                <a:cs typeface="Arial" panose="020B0604020202020204" pitchFamily="34" charset="0"/>
              </a:rPr>
              <a:t> in the unknown parameters that are estimated from the data</a:t>
            </a:r>
          </a:p>
          <a:p>
            <a:pPr marL="457200" indent="-457200" algn="just">
              <a:lnSpc>
                <a:spcPct val="300000"/>
              </a:lnSpc>
              <a:buClr>
                <a:srgbClr val="C00000"/>
              </a:buClr>
              <a:buFont typeface="+mj-lt"/>
              <a:buAutoNum type="arabicPeriod" startAt="3"/>
            </a:pPr>
            <a:r>
              <a:rPr lang="en-IN" sz="2400" dirty="0">
                <a:latin typeface="Arial" panose="020B0604020202020204" pitchFamily="34" charset="0"/>
                <a:cs typeface="Arial" panose="020B0604020202020204" pitchFamily="34" charset="0"/>
              </a:rPr>
              <a:t>PLR is considered to be a special case of multiple linear regression (MLR).</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0366481-8BFB-46B8-9191-FD35044AB736}"/>
                  </a:ext>
                </a:extLst>
              </p14:cNvPr>
              <p14:cNvContentPartPr/>
              <p14:nvPr/>
            </p14:nvContentPartPr>
            <p14:xfrm>
              <a:off x="4286160" y="1223280"/>
              <a:ext cx="1241640" cy="1107720"/>
            </p14:xfrm>
          </p:contentPart>
        </mc:Choice>
        <mc:Fallback xmlns="">
          <p:pic>
            <p:nvPicPr>
              <p:cNvPr id="4" name="Ink 3">
                <a:extLst>
                  <a:ext uri="{FF2B5EF4-FFF2-40B4-BE49-F238E27FC236}">
                    <a16:creationId xmlns:a16="http://schemas.microsoft.com/office/drawing/2014/main" id="{10366481-8BFB-46B8-9191-FD35044AB736}"/>
                  </a:ext>
                </a:extLst>
              </p:cNvPr>
              <p:cNvPicPr/>
              <p:nvPr/>
            </p:nvPicPr>
            <p:blipFill>
              <a:blip r:embed="rId4"/>
              <a:stretch>
                <a:fillRect/>
              </a:stretch>
            </p:blipFill>
            <p:spPr>
              <a:xfrm>
                <a:off x="4276800" y="1213920"/>
                <a:ext cx="1260360" cy="1126440"/>
              </a:xfrm>
              <a:prstGeom prst="rect">
                <a:avLst/>
              </a:prstGeom>
            </p:spPr>
          </p:pic>
        </mc:Fallback>
      </mc:AlternateContent>
    </p:spTree>
    <p:extLst>
      <p:ext uri="{BB962C8B-B14F-4D97-AF65-F5344CB8AC3E}">
        <p14:creationId xmlns:p14="http://schemas.microsoft.com/office/powerpoint/2010/main" val="53113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a16="http://schemas.microsoft.com/office/drawing/2014/main" id="{A384FF41-0139-4BDC-9E1D-C6D3E57BDB3C}"/>
              </a:ext>
            </a:extLst>
          </p:cNvPr>
          <p:cNvSpPr txBox="1"/>
          <p:nvPr/>
        </p:nvSpPr>
        <p:spPr>
          <a:xfrm>
            <a:off x="143769" y="550500"/>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Polynomial Linear Regression (PLR)</a:t>
            </a:r>
          </a:p>
        </p:txBody>
      </p:sp>
      <p:cxnSp>
        <p:nvCxnSpPr>
          <p:cNvPr id="6" name="Straight Arrow Connector 5">
            <a:extLst>
              <a:ext uri="{FF2B5EF4-FFF2-40B4-BE49-F238E27FC236}">
                <a16:creationId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graphicFrame>
        <p:nvGraphicFramePr>
          <p:cNvPr id="7" name="Diagram 6">
            <a:extLst>
              <a:ext uri="{FF2B5EF4-FFF2-40B4-BE49-F238E27FC236}">
                <a16:creationId xmlns:a16="http://schemas.microsoft.com/office/drawing/2014/main" id="{F64DC087-5619-4882-B20F-4CB8AB543935}"/>
              </a:ext>
            </a:extLst>
          </p:cNvPr>
          <p:cNvGraphicFramePr/>
          <p:nvPr/>
        </p:nvGraphicFramePr>
        <p:xfrm>
          <a:off x="44363" y="1897811"/>
          <a:ext cx="6686430" cy="4580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6B0FA6-6864-4358-92FB-66DB006B0E5E}"/>
                  </a:ext>
                </a:extLst>
              </p:cNvPr>
              <p:cNvSpPr txBox="1"/>
              <p:nvPr/>
            </p:nvSpPr>
            <p:spPr>
              <a:xfrm>
                <a:off x="1816685" y="3422344"/>
                <a:ext cx="567716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a:solidFill>
                            <a:srgbClr val="C00000"/>
                          </a:solidFill>
                          <a:latin typeface="Cambria Math" panose="02040503050406030204" pitchFamily="18" charset="0"/>
                        </a:rPr>
                        <m:t>𝒚</m:t>
                      </m:r>
                      <m:r>
                        <a:rPr lang="en-IN" sz="2800" b="1">
                          <a:solidFill>
                            <a:srgbClr val="C00000"/>
                          </a:solidFill>
                          <a:latin typeface="Cambria Math" panose="02040503050406030204" pitchFamily="18" charset="0"/>
                        </a:rPr>
                        <m:t>=</m:t>
                      </m:r>
                      <m:sSub>
                        <m:sSubPr>
                          <m:ctrlPr>
                            <a:rPr lang="en-IN" sz="2800" b="1"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b="1">
                              <a:solidFill>
                                <a:srgbClr val="C00000"/>
                              </a:solidFill>
                              <a:latin typeface="Cambria Math" panose="02040503050406030204" pitchFamily="18" charset="0"/>
                            </a:rPr>
                            <m:t>𝟎</m:t>
                          </m:r>
                        </m:sub>
                      </m:sSub>
                      <m:r>
                        <a:rPr lang="en-IN" sz="2800" b="1">
                          <a:solidFill>
                            <a:srgbClr val="C00000"/>
                          </a:solidFill>
                          <a:latin typeface="Cambria Math" panose="02040503050406030204" pitchFamily="18" charset="0"/>
                        </a:rPr>
                        <m:t>+</m:t>
                      </m:r>
                      <m:r>
                        <a:rPr lang="az-Cyrl-AZ" sz="2800" b="1" i="1">
                          <a:solidFill>
                            <a:srgbClr val="C00000"/>
                          </a:solidFill>
                          <a:latin typeface="Cambria Math" panose="02040503050406030204" pitchFamily="18" charset="0"/>
                        </a:rPr>
                        <m:t>Ѳ</m:t>
                      </m:r>
                      <m:r>
                        <a:rPr lang="en-IN" sz="2800" b="1" baseline="-25000">
                          <a:solidFill>
                            <a:srgbClr val="C00000"/>
                          </a:solidFill>
                          <a:latin typeface="Cambria Math" panose="02040503050406030204" pitchFamily="18" charset="0"/>
                        </a:rPr>
                        <m:t>𝟏</m:t>
                      </m:r>
                      <m:sSub>
                        <m:sSubPr>
                          <m:ctrlPr>
                            <a:rPr lang="en-IN" sz="2800" b="1" i="1">
                              <a:solidFill>
                                <a:srgbClr val="C00000"/>
                              </a:solidFill>
                              <a:latin typeface="Cambria Math" panose="02040503050406030204" pitchFamily="18" charset="0"/>
                            </a:rPr>
                          </m:ctrlPr>
                        </m:sSubPr>
                        <m:e>
                          <m:r>
                            <a:rPr lang="en-IN" sz="2800" b="1" i="1">
                              <a:solidFill>
                                <a:srgbClr val="C00000"/>
                              </a:solidFill>
                              <a:latin typeface="Cambria Math" panose="02040503050406030204" pitchFamily="18" charset="0"/>
                            </a:rPr>
                            <m:t>𝒙</m:t>
                          </m:r>
                        </m:e>
                        <m:sub>
                          <m:r>
                            <a:rPr lang="en-IN" sz="2800" b="1">
                              <a:solidFill>
                                <a:srgbClr val="C00000"/>
                              </a:solidFill>
                              <a:latin typeface="Cambria Math" panose="02040503050406030204" pitchFamily="18" charset="0"/>
                            </a:rPr>
                            <m:t>𝟏</m:t>
                          </m:r>
                        </m:sub>
                      </m:sSub>
                      <m:r>
                        <a:rPr lang="en-IN" sz="2800" b="1">
                          <a:solidFill>
                            <a:srgbClr val="C00000"/>
                          </a:solidFill>
                          <a:latin typeface="Cambria Math" panose="02040503050406030204" pitchFamily="18" charset="0"/>
                        </a:rPr>
                        <m:t>+</m:t>
                      </m:r>
                      <m:sSub>
                        <m:sSubPr>
                          <m:ctrlPr>
                            <a:rPr lang="en-IN" sz="2800" b="1"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b="1">
                              <a:solidFill>
                                <a:srgbClr val="C00000"/>
                              </a:solidFill>
                              <a:latin typeface="Cambria Math" panose="02040503050406030204" pitchFamily="18" charset="0"/>
                            </a:rPr>
                            <m:t>𝟐</m:t>
                          </m:r>
                        </m:sub>
                      </m:sSub>
                      <m:sSub>
                        <m:sSubPr>
                          <m:ctrlPr>
                            <a:rPr lang="en-IN" sz="2800" b="1" i="1">
                              <a:solidFill>
                                <a:srgbClr val="C00000"/>
                              </a:solidFill>
                              <a:latin typeface="Cambria Math" panose="02040503050406030204" pitchFamily="18" charset="0"/>
                            </a:rPr>
                          </m:ctrlPr>
                        </m:sSubPr>
                        <m:e>
                          <m:r>
                            <a:rPr lang="en-IN" sz="2800" b="1" i="1">
                              <a:solidFill>
                                <a:srgbClr val="C00000"/>
                              </a:solidFill>
                              <a:latin typeface="Cambria Math" panose="02040503050406030204" pitchFamily="18" charset="0"/>
                            </a:rPr>
                            <m:t>𝒙</m:t>
                          </m:r>
                        </m:e>
                        <m:sub>
                          <m:r>
                            <a:rPr lang="en-IN" sz="2800" b="1">
                              <a:solidFill>
                                <a:srgbClr val="C00000"/>
                              </a:solidFill>
                              <a:latin typeface="Cambria Math" panose="02040503050406030204" pitchFamily="18" charset="0"/>
                            </a:rPr>
                            <m:t>𝟐</m:t>
                          </m:r>
                        </m:sub>
                      </m:sSub>
                      <m:r>
                        <a:rPr lang="en-IN" sz="2800" b="1">
                          <a:solidFill>
                            <a:srgbClr val="C00000"/>
                          </a:solidFill>
                          <a:latin typeface="Cambria Math" panose="02040503050406030204" pitchFamily="18" charset="0"/>
                        </a:rPr>
                        <m:t>+…+</m:t>
                      </m:r>
                      <m:sSub>
                        <m:sSubPr>
                          <m:ctrlPr>
                            <a:rPr lang="en-IN" sz="2800" b="1"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b="1" i="1">
                              <a:solidFill>
                                <a:srgbClr val="C00000"/>
                              </a:solidFill>
                              <a:latin typeface="Cambria Math" panose="02040503050406030204" pitchFamily="18" charset="0"/>
                            </a:rPr>
                            <m:t>𝒏</m:t>
                          </m:r>
                        </m:sub>
                      </m:sSub>
                      <m:sSub>
                        <m:sSubPr>
                          <m:ctrlPr>
                            <a:rPr lang="en-IN" sz="2800" b="1" i="1">
                              <a:solidFill>
                                <a:srgbClr val="C00000"/>
                              </a:solidFill>
                              <a:latin typeface="Cambria Math" panose="02040503050406030204" pitchFamily="18" charset="0"/>
                            </a:rPr>
                          </m:ctrlPr>
                        </m:sSubPr>
                        <m:e>
                          <m:r>
                            <a:rPr lang="en-IN" sz="2800" b="1" i="1">
                              <a:solidFill>
                                <a:srgbClr val="C00000"/>
                              </a:solidFill>
                              <a:latin typeface="Cambria Math" panose="02040503050406030204" pitchFamily="18" charset="0"/>
                            </a:rPr>
                            <m:t>𝒙</m:t>
                          </m:r>
                        </m:e>
                        <m:sub>
                          <m:r>
                            <a:rPr lang="en-IN" sz="2800" b="1" i="1">
                              <a:solidFill>
                                <a:srgbClr val="C00000"/>
                              </a:solidFill>
                              <a:latin typeface="Cambria Math" panose="02040503050406030204" pitchFamily="18" charset="0"/>
                            </a:rPr>
                            <m:t>𝒏</m:t>
                          </m:r>
                        </m:sub>
                      </m:sSub>
                    </m:oMath>
                  </m:oMathPara>
                </a14:m>
                <a:endParaRPr lang="en-IN" sz="2800" b="1" dirty="0">
                  <a:solidFill>
                    <a:srgbClr val="C00000"/>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xmlns="" id="{946B0FA6-6864-4358-92FB-66DB006B0E5E}"/>
                  </a:ext>
                </a:extLst>
              </p:cNvPr>
              <p:cNvSpPr txBox="1">
                <a:spLocks noRot="1" noChangeAspect="1" noMove="1" noResize="1" noEditPoints="1" noAdjustHandles="1" noChangeArrowheads="1" noChangeShapeType="1" noTextEdit="1"/>
              </p:cNvSpPr>
              <p:nvPr/>
            </p:nvSpPr>
            <p:spPr>
              <a:xfrm>
                <a:off x="1816685" y="3422344"/>
                <a:ext cx="5677166" cy="430887"/>
              </a:xfrm>
              <a:prstGeom prst="rect">
                <a:avLst/>
              </a:prstGeom>
              <a:blipFill>
                <a:blip r:embed="rId8" cstate="print"/>
                <a:stretch>
                  <a:fillRect b="-14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E65CEDC-F97C-467B-B2B1-FA54C659A822}"/>
                  </a:ext>
                </a:extLst>
              </p:cNvPr>
              <p:cNvSpPr txBox="1"/>
              <p:nvPr/>
            </p:nvSpPr>
            <p:spPr>
              <a:xfrm>
                <a:off x="1263233" y="2152914"/>
                <a:ext cx="375824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a:solidFill>
                            <a:srgbClr val="C00000"/>
                          </a:solidFill>
                          <a:latin typeface="Cambria Math" panose="02040503050406030204" pitchFamily="18" charset="0"/>
                        </a:rPr>
                        <m:t>𝒚</m:t>
                      </m:r>
                      <m:r>
                        <a:rPr lang="en-IN" sz="2800" b="1">
                          <a:solidFill>
                            <a:srgbClr val="C00000"/>
                          </a:solidFill>
                          <a:latin typeface="Cambria Math" panose="02040503050406030204" pitchFamily="18" charset="0"/>
                        </a:rPr>
                        <m:t>=</m:t>
                      </m:r>
                      <m:sSub>
                        <m:sSubPr>
                          <m:ctrlPr>
                            <a:rPr lang="en-IN" sz="2800" b="1"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b="1">
                              <a:solidFill>
                                <a:srgbClr val="C00000"/>
                              </a:solidFill>
                              <a:latin typeface="Cambria Math" panose="02040503050406030204" pitchFamily="18" charset="0"/>
                            </a:rPr>
                            <m:t>𝟎</m:t>
                          </m:r>
                        </m:sub>
                      </m:sSub>
                      <m:r>
                        <a:rPr lang="en-IN" sz="2800" b="1">
                          <a:solidFill>
                            <a:srgbClr val="C00000"/>
                          </a:solidFill>
                          <a:latin typeface="Cambria Math" panose="02040503050406030204" pitchFamily="18" charset="0"/>
                        </a:rPr>
                        <m:t>+</m:t>
                      </m:r>
                      <m:r>
                        <a:rPr lang="az-Cyrl-AZ" sz="2800" b="1" i="1">
                          <a:solidFill>
                            <a:srgbClr val="C00000"/>
                          </a:solidFill>
                          <a:latin typeface="Cambria Math" panose="02040503050406030204" pitchFamily="18" charset="0"/>
                        </a:rPr>
                        <m:t>Ѳ</m:t>
                      </m:r>
                      <m:r>
                        <a:rPr lang="en-IN" sz="2800" b="1" baseline="-25000">
                          <a:solidFill>
                            <a:srgbClr val="C00000"/>
                          </a:solidFill>
                          <a:latin typeface="Cambria Math" panose="02040503050406030204" pitchFamily="18" charset="0"/>
                        </a:rPr>
                        <m:t>𝟏</m:t>
                      </m:r>
                      <m:sSub>
                        <m:sSubPr>
                          <m:ctrlPr>
                            <a:rPr lang="en-IN" sz="2800" b="1" i="1">
                              <a:solidFill>
                                <a:srgbClr val="C00000"/>
                              </a:solidFill>
                              <a:latin typeface="Cambria Math" panose="02040503050406030204" pitchFamily="18" charset="0"/>
                            </a:rPr>
                          </m:ctrlPr>
                        </m:sSubPr>
                        <m:e>
                          <m:r>
                            <a:rPr lang="en-IN" sz="2800" b="1" i="1">
                              <a:solidFill>
                                <a:srgbClr val="C00000"/>
                              </a:solidFill>
                              <a:latin typeface="Cambria Math" panose="02040503050406030204" pitchFamily="18" charset="0"/>
                            </a:rPr>
                            <m:t>𝒙</m:t>
                          </m:r>
                        </m:e>
                        <m:sub>
                          <m:r>
                            <a:rPr lang="en-IN" sz="2800" b="1">
                              <a:solidFill>
                                <a:srgbClr val="C00000"/>
                              </a:solidFill>
                              <a:latin typeface="Cambria Math" panose="02040503050406030204" pitchFamily="18" charset="0"/>
                            </a:rPr>
                            <m:t>𝟏</m:t>
                          </m:r>
                        </m:sub>
                      </m:sSub>
                    </m:oMath>
                  </m:oMathPara>
                </a14:m>
                <a:endParaRPr lang="en-IN" sz="2800" b="1" dirty="0">
                  <a:solidFill>
                    <a:srgbClr val="C00000"/>
                  </a:solidFill>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xmlns="" id="{1E65CEDC-F97C-467B-B2B1-FA54C659A822}"/>
                  </a:ext>
                </a:extLst>
              </p:cNvPr>
              <p:cNvSpPr txBox="1">
                <a:spLocks noRot="1" noChangeAspect="1" noMove="1" noResize="1" noEditPoints="1" noAdjustHandles="1" noChangeArrowheads="1" noChangeShapeType="1" noTextEdit="1"/>
              </p:cNvSpPr>
              <p:nvPr/>
            </p:nvSpPr>
            <p:spPr>
              <a:xfrm>
                <a:off x="1263233" y="2152914"/>
                <a:ext cx="3758242" cy="430887"/>
              </a:xfrm>
              <a:prstGeom prst="rect">
                <a:avLst/>
              </a:prstGeom>
              <a:blipFill>
                <a:blip r:embed="rId9" cstate="print"/>
                <a:stretch>
                  <a:fillRect b="-14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CA0543E-2B92-4333-BBCE-0904C9D1884B}"/>
                  </a:ext>
                </a:extLst>
              </p:cNvPr>
              <p:cNvSpPr txBox="1"/>
              <p:nvPr/>
            </p:nvSpPr>
            <p:spPr>
              <a:xfrm>
                <a:off x="841679" y="5377764"/>
                <a:ext cx="8806173" cy="657039"/>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IN" sz="2800" i="1" smtClean="0">
                          <a:solidFill>
                            <a:srgbClr val="C00000"/>
                          </a:solidFill>
                          <a:latin typeface="Cambria Math" panose="02040503050406030204" pitchFamily="18" charset="0"/>
                        </a:rPr>
                        <m:t>𝑦</m:t>
                      </m:r>
                      <m:r>
                        <a:rPr lang="en-IN" sz="2800" i="0">
                          <a:solidFill>
                            <a:srgbClr val="C00000"/>
                          </a:solidFill>
                          <a:latin typeface="Cambria Math" panose="02040503050406030204" pitchFamily="18" charset="0"/>
                        </a:rPr>
                        <m:t>=</m:t>
                      </m:r>
                      <m:sSub>
                        <m:sSubPr>
                          <m:ctrlPr>
                            <a:rPr lang="en-IN" sz="2800"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i="0">
                              <a:solidFill>
                                <a:srgbClr val="C00000"/>
                              </a:solidFill>
                              <a:latin typeface="Cambria Math" panose="02040503050406030204" pitchFamily="18" charset="0"/>
                            </a:rPr>
                            <m:t>0</m:t>
                          </m:r>
                        </m:sub>
                      </m:sSub>
                      <m:r>
                        <a:rPr lang="en-IN" sz="2800" i="0">
                          <a:solidFill>
                            <a:srgbClr val="C00000"/>
                          </a:solidFill>
                          <a:latin typeface="Cambria Math" panose="02040503050406030204" pitchFamily="18" charset="0"/>
                        </a:rPr>
                        <m:t>+</m:t>
                      </m:r>
                      <m:sSub>
                        <m:sSubPr>
                          <m:ctrlPr>
                            <a:rPr lang="en-IN" sz="2800"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i="0">
                              <a:solidFill>
                                <a:srgbClr val="C00000"/>
                              </a:solidFill>
                              <a:latin typeface="Cambria Math" panose="02040503050406030204" pitchFamily="18" charset="0"/>
                            </a:rPr>
                            <m:t>1</m:t>
                          </m:r>
                        </m:sub>
                      </m:sSub>
                      <m:sSub>
                        <m:sSubPr>
                          <m:ctrlPr>
                            <a:rPr lang="en-IN" sz="2800" i="1">
                              <a:solidFill>
                                <a:srgbClr val="C00000"/>
                              </a:solidFill>
                              <a:latin typeface="Cambria Math" panose="02040503050406030204" pitchFamily="18" charset="0"/>
                            </a:rPr>
                          </m:ctrlPr>
                        </m:sSubPr>
                        <m:e>
                          <m:r>
                            <a:rPr lang="en-IN" sz="2800" i="1">
                              <a:solidFill>
                                <a:srgbClr val="C00000"/>
                              </a:solidFill>
                              <a:latin typeface="Cambria Math" panose="02040503050406030204" pitchFamily="18" charset="0"/>
                            </a:rPr>
                            <m:t>𝑥</m:t>
                          </m:r>
                        </m:e>
                        <m:sub>
                          <m:r>
                            <a:rPr lang="en-IN" sz="2800" i="0">
                              <a:solidFill>
                                <a:srgbClr val="C00000"/>
                              </a:solidFill>
                              <a:latin typeface="Cambria Math" panose="02040503050406030204" pitchFamily="18" charset="0"/>
                            </a:rPr>
                            <m:t>1</m:t>
                          </m:r>
                        </m:sub>
                      </m:sSub>
                      <m:r>
                        <a:rPr lang="en-IN" sz="2800" i="0">
                          <a:solidFill>
                            <a:srgbClr val="C00000"/>
                          </a:solidFill>
                          <a:latin typeface="Cambria Math" panose="02040503050406030204" pitchFamily="18" charset="0"/>
                        </a:rPr>
                        <m:t>+</m:t>
                      </m:r>
                      <m:sSub>
                        <m:sSubPr>
                          <m:ctrlPr>
                            <a:rPr lang="en-IN" sz="2800"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i="0">
                              <a:solidFill>
                                <a:srgbClr val="C00000"/>
                              </a:solidFill>
                              <a:latin typeface="Cambria Math" panose="02040503050406030204" pitchFamily="18" charset="0"/>
                            </a:rPr>
                            <m:t>2</m:t>
                          </m:r>
                        </m:sub>
                      </m:sSub>
                      <m:sSubSup>
                        <m:sSubSupPr>
                          <m:ctrlPr>
                            <a:rPr lang="en-IN" sz="2800" i="1">
                              <a:solidFill>
                                <a:srgbClr val="C00000"/>
                              </a:solidFill>
                              <a:latin typeface="Cambria Math" panose="02040503050406030204" pitchFamily="18" charset="0"/>
                            </a:rPr>
                          </m:ctrlPr>
                        </m:sSubSupPr>
                        <m:e>
                          <m:r>
                            <a:rPr lang="en-IN" sz="2800" i="1">
                              <a:solidFill>
                                <a:srgbClr val="C00000"/>
                              </a:solidFill>
                              <a:latin typeface="Cambria Math" panose="02040503050406030204" pitchFamily="18" charset="0"/>
                            </a:rPr>
                            <m:t>𝜘</m:t>
                          </m:r>
                        </m:e>
                        <m:sub>
                          <m:r>
                            <a:rPr lang="en-IN" sz="2800" i="0">
                              <a:solidFill>
                                <a:srgbClr val="C00000"/>
                              </a:solidFill>
                              <a:latin typeface="Cambria Math" panose="02040503050406030204" pitchFamily="18" charset="0"/>
                            </a:rPr>
                            <m:t>1</m:t>
                          </m:r>
                        </m:sub>
                        <m:sup>
                          <m:r>
                            <a:rPr lang="en-IN" sz="2800" i="0">
                              <a:solidFill>
                                <a:srgbClr val="C00000"/>
                              </a:solidFill>
                              <a:latin typeface="Cambria Math" panose="02040503050406030204" pitchFamily="18" charset="0"/>
                            </a:rPr>
                            <m:t>2</m:t>
                          </m:r>
                        </m:sup>
                      </m:sSubSup>
                      <m:r>
                        <a:rPr lang="en-IN" sz="2800" i="0">
                          <a:solidFill>
                            <a:srgbClr val="C00000"/>
                          </a:solidFill>
                          <a:latin typeface="Cambria Math" panose="02040503050406030204" pitchFamily="18" charset="0"/>
                        </a:rPr>
                        <m:t>+</m:t>
                      </m:r>
                      <m:sSub>
                        <m:sSubPr>
                          <m:ctrlPr>
                            <a:rPr lang="en-IN" sz="2800"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i="0">
                              <a:solidFill>
                                <a:srgbClr val="C00000"/>
                              </a:solidFill>
                              <a:latin typeface="Cambria Math" panose="02040503050406030204" pitchFamily="18" charset="0"/>
                            </a:rPr>
                            <m:t>3</m:t>
                          </m:r>
                        </m:sub>
                      </m:sSub>
                      <m:sSubSup>
                        <m:sSubSupPr>
                          <m:ctrlPr>
                            <a:rPr lang="en-IN" sz="2800" i="1">
                              <a:solidFill>
                                <a:srgbClr val="C00000"/>
                              </a:solidFill>
                              <a:latin typeface="Cambria Math" panose="02040503050406030204" pitchFamily="18" charset="0"/>
                            </a:rPr>
                          </m:ctrlPr>
                        </m:sSubSupPr>
                        <m:e>
                          <m:r>
                            <a:rPr lang="en-IN" sz="2800" i="1">
                              <a:solidFill>
                                <a:srgbClr val="C00000"/>
                              </a:solidFill>
                              <a:latin typeface="Cambria Math" panose="02040503050406030204" pitchFamily="18" charset="0"/>
                            </a:rPr>
                            <m:t>𝑥</m:t>
                          </m:r>
                        </m:e>
                        <m:sub>
                          <m:r>
                            <a:rPr lang="en-IN" sz="2800" i="0">
                              <a:solidFill>
                                <a:srgbClr val="C00000"/>
                              </a:solidFill>
                              <a:latin typeface="Cambria Math" panose="02040503050406030204" pitchFamily="18" charset="0"/>
                            </a:rPr>
                            <m:t>1</m:t>
                          </m:r>
                        </m:sub>
                        <m:sup>
                          <m:r>
                            <a:rPr lang="en-IN" sz="2800" i="0">
                              <a:solidFill>
                                <a:srgbClr val="C00000"/>
                              </a:solidFill>
                              <a:latin typeface="Cambria Math" panose="02040503050406030204" pitchFamily="18" charset="0"/>
                            </a:rPr>
                            <m:t>3</m:t>
                          </m:r>
                        </m:sup>
                      </m:sSubSup>
                      <m:r>
                        <a:rPr lang="en-IN" sz="2800" i="0">
                          <a:solidFill>
                            <a:srgbClr val="C00000"/>
                          </a:solidFill>
                          <a:latin typeface="Cambria Math" panose="02040503050406030204" pitchFamily="18" charset="0"/>
                        </a:rPr>
                        <m:t>+⋯+</m:t>
                      </m:r>
                      <m:sSub>
                        <m:sSubPr>
                          <m:ctrlPr>
                            <a:rPr lang="en-IN" sz="2800"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i="1">
                              <a:solidFill>
                                <a:srgbClr val="C00000"/>
                              </a:solidFill>
                              <a:latin typeface="Cambria Math" panose="02040503050406030204" pitchFamily="18" charset="0"/>
                            </a:rPr>
                            <m:t>𝑛</m:t>
                          </m:r>
                        </m:sub>
                      </m:sSub>
                      <m:sSubSup>
                        <m:sSubSupPr>
                          <m:ctrlPr>
                            <a:rPr lang="en-IN" sz="2800" i="1">
                              <a:solidFill>
                                <a:srgbClr val="C00000"/>
                              </a:solidFill>
                              <a:latin typeface="Cambria Math" panose="02040503050406030204" pitchFamily="18" charset="0"/>
                            </a:rPr>
                          </m:ctrlPr>
                        </m:sSubSupPr>
                        <m:e>
                          <m:r>
                            <a:rPr lang="en-IN" sz="2800" i="1">
                              <a:solidFill>
                                <a:srgbClr val="C00000"/>
                              </a:solidFill>
                              <a:latin typeface="Cambria Math" panose="02040503050406030204" pitchFamily="18" charset="0"/>
                            </a:rPr>
                            <m:t>𝑥</m:t>
                          </m:r>
                        </m:e>
                        <m:sub>
                          <m:r>
                            <a:rPr lang="en-IN" sz="2800" i="0">
                              <a:solidFill>
                                <a:srgbClr val="C00000"/>
                              </a:solidFill>
                              <a:latin typeface="Cambria Math" panose="02040503050406030204" pitchFamily="18" charset="0"/>
                            </a:rPr>
                            <m:t>1</m:t>
                          </m:r>
                        </m:sub>
                        <m:sup>
                          <m:r>
                            <a:rPr lang="en-IN" sz="2800" i="1">
                              <a:solidFill>
                                <a:srgbClr val="C00000"/>
                              </a:solidFill>
                              <a:latin typeface="Cambria Math" panose="02040503050406030204" pitchFamily="18" charset="0"/>
                            </a:rPr>
                            <m:t>𝑛</m:t>
                          </m:r>
                        </m:sup>
                      </m:sSubSup>
                    </m:oMath>
                  </m:oMathPara>
                </a14:m>
                <a:endParaRPr lang="en-IN" sz="2800" dirty="0">
                  <a:solidFill>
                    <a:srgbClr val="C00000"/>
                  </a:solidFill>
                </a:endParaRPr>
              </a:p>
            </p:txBody>
          </p:sp>
        </mc:Choice>
        <mc:Fallback xmlns="">
          <p:sp>
            <p:nvSpPr>
              <p:cNvPr id="10" name="TextBox 9">
                <a:extLst>
                  <a:ext uri="{FF2B5EF4-FFF2-40B4-BE49-F238E27FC236}">
                    <a16:creationId xmlns:a16="http://schemas.microsoft.com/office/drawing/2014/main" xmlns="" id="{4CA0543E-2B92-4333-BBCE-0904C9D1884B}"/>
                  </a:ext>
                </a:extLst>
              </p:cNvPr>
              <p:cNvSpPr txBox="1">
                <a:spLocks noRot="1" noChangeAspect="1" noMove="1" noResize="1" noEditPoints="1" noAdjustHandles="1" noChangeArrowheads="1" noChangeShapeType="1" noTextEdit="1"/>
              </p:cNvSpPr>
              <p:nvPr/>
            </p:nvSpPr>
            <p:spPr>
              <a:xfrm>
                <a:off x="841679" y="5377764"/>
                <a:ext cx="8806173" cy="657039"/>
              </a:xfrm>
              <a:prstGeom prst="rect">
                <a:avLst/>
              </a:prstGeom>
              <a:blipFill>
                <a:blip r:embed="rId10" cstate="print"/>
                <a:stretch>
                  <a:fillRect/>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AD681FCE-7406-4CE0-BE94-30A16CCE370C}"/>
                  </a:ext>
                </a:extLst>
              </p14:cNvPr>
              <p14:cNvContentPartPr/>
              <p14:nvPr/>
            </p14:nvContentPartPr>
            <p14:xfrm>
              <a:off x="1955520" y="2018160"/>
              <a:ext cx="5010120" cy="3527640"/>
            </p14:xfrm>
          </p:contentPart>
        </mc:Choice>
        <mc:Fallback xmlns="">
          <p:pic>
            <p:nvPicPr>
              <p:cNvPr id="4" name="Ink 3">
                <a:extLst>
                  <a:ext uri="{FF2B5EF4-FFF2-40B4-BE49-F238E27FC236}">
                    <a16:creationId xmlns:a16="http://schemas.microsoft.com/office/drawing/2014/main" id="{AD681FCE-7406-4CE0-BE94-30A16CCE370C}"/>
                  </a:ext>
                </a:extLst>
              </p:cNvPr>
              <p:cNvPicPr/>
              <p:nvPr/>
            </p:nvPicPr>
            <p:blipFill>
              <a:blip r:embed="rId12"/>
              <a:stretch>
                <a:fillRect/>
              </a:stretch>
            </p:blipFill>
            <p:spPr>
              <a:xfrm>
                <a:off x="1946160" y="2008800"/>
                <a:ext cx="5028840" cy="3546360"/>
              </a:xfrm>
              <a:prstGeom prst="rect">
                <a:avLst/>
              </a:prstGeom>
            </p:spPr>
          </p:pic>
        </mc:Fallback>
      </mc:AlternateContent>
    </p:spTree>
    <p:extLst>
      <p:ext uri="{BB962C8B-B14F-4D97-AF65-F5344CB8AC3E}">
        <p14:creationId xmlns:p14="http://schemas.microsoft.com/office/powerpoint/2010/main" val="97740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a16="http://schemas.microsoft.com/office/drawing/2014/main" id="{A384FF41-0139-4BDC-9E1D-C6D3E57BDB3C}"/>
              </a:ext>
            </a:extLst>
          </p:cNvPr>
          <p:cNvSpPr txBox="1"/>
          <p:nvPr/>
        </p:nvSpPr>
        <p:spPr>
          <a:xfrm>
            <a:off x="81627" y="556699"/>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Comparison: SLR vs PLR</a:t>
            </a:r>
          </a:p>
        </p:txBody>
      </p:sp>
      <p:cxnSp>
        <p:nvCxnSpPr>
          <p:cNvPr id="6" name="Straight Arrow Connector 5">
            <a:extLst>
              <a:ext uri="{FF2B5EF4-FFF2-40B4-BE49-F238E27FC236}">
                <a16:creationId xmlns:a16="http://schemas.microsoft.com/office/drawing/2014/main" id="{DA1D2A9C-93E8-413C-94E1-13A3D70AC8A2}"/>
              </a:ext>
            </a:extLst>
          </p:cNvPr>
          <p:cNvCxnSpPr/>
          <p:nvPr/>
        </p:nvCxnSpPr>
        <p:spPr>
          <a:xfrm flipV="1">
            <a:off x="84501" y="986191"/>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grpSp>
        <p:nvGrpSpPr>
          <p:cNvPr id="5" name="Group 4">
            <a:extLst>
              <a:ext uri="{FF2B5EF4-FFF2-40B4-BE49-F238E27FC236}">
                <a16:creationId xmlns:a16="http://schemas.microsoft.com/office/drawing/2014/main" id="{F572156B-1910-44C4-BC54-8B94101F7B3D}"/>
              </a:ext>
            </a:extLst>
          </p:cNvPr>
          <p:cNvGrpSpPr/>
          <p:nvPr/>
        </p:nvGrpSpPr>
        <p:grpSpPr>
          <a:xfrm>
            <a:off x="98877" y="1759527"/>
            <a:ext cx="7300544" cy="4323388"/>
            <a:chOff x="98877" y="1759527"/>
            <a:chExt cx="7300544" cy="4323388"/>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2C2493AE-B0B6-4B5B-AC79-32CAF5D2129D}"/>
                    </a:ext>
                  </a:extLst>
                </p:cNvPr>
                <p:cNvGraphicFramePr/>
                <p:nvPr/>
              </p:nvGraphicFramePr>
              <p:xfrm>
                <a:off x="98877" y="1759527"/>
                <a:ext cx="7300544" cy="4323388"/>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xmlns="" xmlns:a14="http://schemas.microsoft.com/office/drawing/2010/main" id="{2C2493AE-B0B6-4B5B-AC79-32CAF5D2129D}"/>
                    </a:ext>
                  </a:extLst>
                </p:cNvPr>
                <p:cNvGraphicFramePr/>
                <p:nvPr>
                  <p:extLst>
                    <p:ext uri="{D42A27DB-BD31-4B8C-83A1-F6EECF244321}">
                      <p14:modId xmlns:p14="http://schemas.microsoft.com/office/powerpoint/2010/main" xmlns="" xmlns:a14="http://schemas.microsoft.com/office/drawing/2010/main" val="2218633092"/>
                    </p:ext>
                  </p:extLst>
                </p:nvPr>
              </p:nvGraphicFramePr>
              <p:xfrm>
                <a:off x="98877" y="1759527"/>
                <a:ext cx="7300544" cy="4323388"/>
              </p:xfrm>
              <a:graphic>
                <a:graphicData uri="http://schemas.openxmlformats.org/drawingml/2006/chart">
                  <c:chart xmlns:c="http://schemas.openxmlformats.org/drawingml/2006/chart" xmlns:r="http://schemas.openxmlformats.org/officeDocument/2006/relationships" r:id="rId4"/>
                </a:graphicData>
              </a:graphic>
            </p:graphicFrame>
          </mc:Fallback>
        </mc:AlternateContent>
        <p:cxnSp>
          <p:nvCxnSpPr>
            <p:cNvPr id="11" name="Straight Connector 10">
              <a:extLst>
                <a:ext uri="{FF2B5EF4-FFF2-40B4-BE49-F238E27FC236}">
                  <a16:creationId xmlns:a16="http://schemas.microsoft.com/office/drawing/2014/main" id="{8DB4138D-859A-41C7-BB6B-C76E93702237}"/>
                </a:ext>
              </a:extLst>
            </p:cNvPr>
            <p:cNvCxnSpPr/>
            <p:nvPr/>
          </p:nvCxnSpPr>
          <p:spPr>
            <a:xfrm flipV="1">
              <a:off x="932625" y="3129699"/>
              <a:ext cx="6146277" cy="253581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04CE70-C778-4B66-8DCD-52726BEB6BD6}"/>
                    </a:ext>
                  </a:extLst>
                </p:cNvPr>
                <p:cNvSpPr txBox="1"/>
                <p:nvPr/>
              </p:nvSpPr>
              <p:spPr>
                <a:xfrm>
                  <a:off x="2365500" y="3101416"/>
                  <a:ext cx="234727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b="1" i="1" smtClean="0">
                            <a:solidFill>
                              <a:schemeClr val="tx1"/>
                            </a:solidFill>
                            <a:latin typeface="Cambria Math" panose="02040503050406030204" pitchFamily="18" charset="0"/>
                          </a:rPr>
                          <m:t>𝒚</m:t>
                        </m:r>
                        <m:r>
                          <a:rPr lang="en-IN" sz="2400" b="1" i="0">
                            <a:solidFill>
                              <a:schemeClr val="tx1"/>
                            </a:solidFill>
                            <a:latin typeface="Cambria Math" panose="02040503050406030204" pitchFamily="18" charset="0"/>
                          </a:rPr>
                          <m:t>=</m:t>
                        </m:r>
                        <m:sSub>
                          <m:sSubPr>
                            <m:ctrlPr>
                              <a:rPr lang="en-IN" sz="2400" b="1" i="1">
                                <a:solidFill>
                                  <a:schemeClr val="tx1"/>
                                </a:solidFill>
                                <a:latin typeface="Cambria Math" panose="02040503050406030204" pitchFamily="18" charset="0"/>
                              </a:rPr>
                            </m:ctrlPr>
                          </m:sSubPr>
                          <m:e>
                            <m:r>
                              <a:rPr lang="az-Cyrl-AZ" sz="2400" b="1" i="1">
                                <a:solidFill>
                                  <a:schemeClr val="tx1"/>
                                </a:solidFill>
                                <a:latin typeface="Cambria Math" panose="02040503050406030204" pitchFamily="18" charset="0"/>
                              </a:rPr>
                              <m:t>Ѳ</m:t>
                            </m:r>
                          </m:e>
                          <m:sub>
                            <m:r>
                              <a:rPr lang="en-IN" sz="2400" b="1" i="0">
                                <a:solidFill>
                                  <a:schemeClr val="tx1"/>
                                </a:solidFill>
                                <a:latin typeface="Cambria Math" panose="02040503050406030204" pitchFamily="18" charset="0"/>
                              </a:rPr>
                              <m:t>𝟎</m:t>
                            </m:r>
                          </m:sub>
                        </m:sSub>
                        <m:r>
                          <a:rPr lang="en-IN" sz="2400" b="1" i="0">
                            <a:solidFill>
                              <a:schemeClr val="tx1"/>
                            </a:solidFill>
                            <a:latin typeface="Cambria Math" panose="02040503050406030204" pitchFamily="18" charset="0"/>
                          </a:rPr>
                          <m:t>+</m:t>
                        </m:r>
                        <m:sSub>
                          <m:sSubPr>
                            <m:ctrlPr>
                              <a:rPr lang="en-IN" sz="2400" b="1" i="1">
                                <a:solidFill>
                                  <a:schemeClr val="tx1"/>
                                </a:solidFill>
                                <a:latin typeface="Cambria Math" panose="02040503050406030204" pitchFamily="18" charset="0"/>
                              </a:rPr>
                            </m:ctrlPr>
                          </m:sSubPr>
                          <m:e>
                            <m:r>
                              <a:rPr lang="az-Cyrl-AZ" sz="2400" b="1" i="1">
                                <a:solidFill>
                                  <a:schemeClr val="tx1"/>
                                </a:solidFill>
                                <a:latin typeface="Cambria Math" panose="02040503050406030204" pitchFamily="18" charset="0"/>
                              </a:rPr>
                              <m:t>Ѳ</m:t>
                            </m:r>
                          </m:e>
                          <m:sub>
                            <m:r>
                              <a:rPr lang="en-IN" sz="2400" b="1" i="0">
                                <a:solidFill>
                                  <a:schemeClr val="tx1"/>
                                </a:solidFill>
                                <a:latin typeface="Cambria Math" panose="02040503050406030204" pitchFamily="18" charset="0"/>
                              </a:rPr>
                              <m:t>𝟏</m:t>
                            </m:r>
                          </m:sub>
                        </m:sSub>
                        <m:sSub>
                          <m:sSubPr>
                            <m:ctrlPr>
                              <a:rPr lang="en-IN" sz="2400" b="1" i="1">
                                <a:solidFill>
                                  <a:schemeClr val="tx1"/>
                                </a:solidFill>
                                <a:latin typeface="Cambria Math" panose="02040503050406030204" pitchFamily="18" charset="0"/>
                              </a:rPr>
                            </m:ctrlPr>
                          </m:sSubPr>
                          <m:e>
                            <m:r>
                              <a:rPr lang="en-IN" sz="2400" b="1" i="1">
                                <a:solidFill>
                                  <a:schemeClr val="tx1"/>
                                </a:solidFill>
                                <a:latin typeface="Cambria Math" panose="02040503050406030204" pitchFamily="18" charset="0"/>
                              </a:rPr>
                              <m:t>𝒙</m:t>
                            </m:r>
                          </m:e>
                          <m:sub>
                            <m:r>
                              <a:rPr lang="en-IN" sz="2400" b="1" i="0">
                                <a:solidFill>
                                  <a:schemeClr val="tx1"/>
                                </a:solidFill>
                                <a:latin typeface="Cambria Math" panose="02040503050406030204" pitchFamily="18" charset="0"/>
                              </a:rPr>
                              <m:t>𝟏</m:t>
                            </m:r>
                          </m:sub>
                        </m:sSub>
                      </m:oMath>
                    </m:oMathPara>
                  </a14:m>
                  <a:endParaRPr lang="en-IN" sz="2400" b="1" dirty="0">
                    <a:solidFill>
                      <a:schemeClr val="tx1"/>
                    </a:solidFill>
                  </a:endParaRPr>
                </a:p>
              </p:txBody>
            </p:sp>
          </mc:Choice>
          <mc:Fallback xmlns="">
            <p:sp>
              <p:nvSpPr>
                <p:cNvPr id="12" name="TextBox 11">
                  <a:extLst>
                    <a:ext uri="{FF2B5EF4-FFF2-40B4-BE49-F238E27FC236}">
                      <a16:creationId xmlns:a16="http://schemas.microsoft.com/office/drawing/2014/main" xmlns="" id="{DE04CE70-C778-4B66-8DCD-52726BEB6BD6}"/>
                    </a:ext>
                  </a:extLst>
                </p:cNvPr>
                <p:cNvSpPr txBox="1">
                  <a:spLocks noRot="1" noChangeAspect="1" noMove="1" noResize="1" noEditPoints="1" noAdjustHandles="1" noChangeArrowheads="1" noChangeShapeType="1" noTextEdit="1"/>
                </p:cNvSpPr>
                <p:nvPr/>
              </p:nvSpPr>
              <p:spPr>
                <a:xfrm>
                  <a:off x="2365500" y="3101416"/>
                  <a:ext cx="2347274" cy="369332"/>
                </a:xfrm>
                <a:prstGeom prst="rect">
                  <a:avLst/>
                </a:prstGeom>
                <a:blipFill>
                  <a:blip r:embed="rId5" cstate="print"/>
                  <a:stretch>
                    <a:fillRect b="-26667"/>
                  </a:stretch>
                </a:blipFill>
              </p:spPr>
              <p:txBody>
                <a:bodyPr/>
                <a:lstStyle/>
                <a:p>
                  <a:r>
                    <a:rPr lang="en-IN">
                      <a:noFill/>
                    </a:rPr>
                    <a:t> </a:t>
                  </a:r>
                </a:p>
              </p:txBody>
            </p:sp>
          </mc:Fallback>
        </mc:AlternateContent>
      </p:grp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8DF94FD9-4AF1-4D9A-BF87-72D137F1F533}"/>
                  </a:ext>
                </a:extLst>
              </p14:cNvPr>
              <p14:cNvContentPartPr/>
              <p14:nvPr/>
            </p14:nvContentPartPr>
            <p14:xfrm>
              <a:off x="437400" y="2661120"/>
              <a:ext cx="7626600" cy="3589920"/>
            </p14:xfrm>
          </p:contentPart>
        </mc:Choice>
        <mc:Fallback xmlns="">
          <p:pic>
            <p:nvPicPr>
              <p:cNvPr id="4" name="Ink 3">
                <a:extLst>
                  <a:ext uri="{FF2B5EF4-FFF2-40B4-BE49-F238E27FC236}">
                    <a16:creationId xmlns:a16="http://schemas.microsoft.com/office/drawing/2014/main" id="{8DF94FD9-4AF1-4D9A-BF87-72D137F1F533}"/>
                  </a:ext>
                </a:extLst>
              </p:cNvPr>
              <p:cNvPicPr/>
              <p:nvPr/>
            </p:nvPicPr>
            <p:blipFill>
              <a:blip r:embed="rId7"/>
              <a:stretch>
                <a:fillRect/>
              </a:stretch>
            </p:blipFill>
            <p:spPr>
              <a:xfrm>
                <a:off x="428040" y="2651760"/>
                <a:ext cx="7645320" cy="3608640"/>
              </a:xfrm>
              <a:prstGeom prst="rect">
                <a:avLst/>
              </a:prstGeom>
            </p:spPr>
          </p:pic>
        </mc:Fallback>
      </mc:AlternateContent>
    </p:spTree>
    <p:extLst>
      <p:ext uri="{BB962C8B-B14F-4D97-AF65-F5344CB8AC3E}">
        <p14:creationId xmlns:p14="http://schemas.microsoft.com/office/powerpoint/2010/main" val="321463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a16="http://schemas.microsoft.com/office/drawing/2014/main" id="{A384FF41-0139-4BDC-9E1D-C6D3E57BDB3C}"/>
              </a:ext>
            </a:extLst>
          </p:cNvPr>
          <p:cNvSpPr txBox="1"/>
          <p:nvPr/>
        </p:nvSpPr>
        <p:spPr>
          <a:xfrm>
            <a:off x="143769" y="586596"/>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Comparison: SLR vs PLR…</a:t>
            </a:r>
          </a:p>
        </p:txBody>
      </p:sp>
      <p:cxnSp>
        <p:nvCxnSpPr>
          <p:cNvPr id="6" name="Straight Arrow Connector 5">
            <a:extLst>
              <a:ext uri="{FF2B5EF4-FFF2-40B4-BE49-F238E27FC236}">
                <a16:creationId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graphicFrame>
        <p:nvGraphicFramePr>
          <p:cNvPr id="9" name="Chart 8">
            <a:extLst>
              <a:ext uri="{FF2B5EF4-FFF2-40B4-BE49-F238E27FC236}">
                <a16:creationId xmlns:a16="http://schemas.microsoft.com/office/drawing/2014/main" id="{2C2493AE-B0B6-4B5B-AC79-32CAF5D2129D}"/>
              </a:ext>
            </a:extLst>
          </p:cNvPr>
          <p:cNvGraphicFramePr/>
          <p:nvPr/>
        </p:nvGraphicFramePr>
        <p:xfrm>
          <a:off x="22722" y="1814945"/>
          <a:ext cx="6474331" cy="4323388"/>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AFF214EC-5AA0-4D97-ABFF-62BAB89B177A}"/>
              </a:ext>
            </a:extLst>
          </p:cNvPr>
          <p:cNvGrpSpPr/>
          <p:nvPr/>
        </p:nvGrpSpPr>
        <p:grpSpPr>
          <a:xfrm>
            <a:off x="993910" y="3491140"/>
            <a:ext cx="3156112" cy="650449"/>
            <a:chOff x="1848152" y="3563331"/>
            <a:chExt cx="3156112" cy="650449"/>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1961B8-F8D9-4FD2-9AA9-D799522EAAFD}"/>
                    </a:ext>
                  </a:extLst>
                </p:cNvPr>
                <p:cNvSpPr txBox="1"/>
                <p:nvPr/>
              </p:nvSpPr>
              <p:spPr>
                <a:xfrm>
                  <a:off x="1848152" y="3714383"/>
                  <a:ext cx="3032817"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solidFill>
                              <a:schemeClr val="tx1"/>
                            </a:solidFill>
                            <a:latin typeface="Cambria Math" panose="02040503050406030204" pitchFamily="18" charset="0"/>
                          </a:rPr>
                          <m:t>𝑦</m:t>
                        </m:r>
                        <m:r>
                          <a:rPr lang="en-IN" sz="2400" i="0">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az-Cyrl-AZ" sz="2400" b="1" i="1">
                                <a:solidFill>
                                  <a:schemeClr val="tx1"/>
                                </a:solidFill>
                                <a:latin typeface="Cambria Math" panose="02040503050406030204" pitchFamily="18" charset="0"/>
                              </a:rPr>
                              <m:t>Ѳ</m:t>
                            </m:r>
                          </m:e>
                          <m:sub>
                            <m:r>
                              <a:rPr lang="en-IN" sz="2400" i="0">
                                <a:solidFill>
                                  <a:schemeClr val="tx1"/>
                                </a:solidFill>
                                <a:latin typeface="Cambria Math" panose="02040503050406030204" pitchFamily="18" charset="0"/>
                              </a:rPr>
                              <m:t>0</m:t>
                            </m:r>
                          </m:sub>
                        </m:sSub>
                        <m:r>
                          <a:rPr lang="en-IN" sz="2400" i="0">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az-Cyrl-AZ" sz="2400" b="1" i="1">
                                <a:solidFill>
                                  <a:schemeClr val="tx1"/>
                                </a:solidFill>
                                <a:latin typeface="Cambria Math" panose="02040503050406030204" pitchFamily="18" charset="0"/>
                              </a:rPr>
                              <m:t>Ѳ</m:t>
                            </m:r>
                          </m:e>
                          <m:sub>
                            <m:r>
                              <a:rPr lang="en-IN" sz="2400" i="0">
                                <a:solidFill>
                                  <a:schemeClr val="tx1"/>
                                </a:solidFill>
                                <a:latin typeface="Cambria Math" panose="02040503050406030204" pitchFamily="18" charset="0"/>
                              </a:rPr>
                              <m:t>1</m:t>
                            </m:r>
                          </m:sub>
                        </m:sSub>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𝑥</m:t>
                            </m:r>
                          </m:e>
                          <m:sub>
                            <m:r>
                              <a:rPr lang="en-IN" sz="2400" i="0">
                                <a:solidFill>
                                  <a:schemeClr val="tx1"/>
                                </a:solidFill>
                                <a:latin typeface="Cambria Math" panose="02040503050406030204" pitchFamily="18" charset="0"/>
                              </a:rPr>
                              <m:t>1</m:t>
                            </m:r>
                          </m:sub>
                        </m:sSub>
                        <m:r>
                          <a:rPr lang="en-IN" sz="2400" i="0">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az-Cyrl-AZ" sz="2400" b="1" i="1">
                                <a:solidFill>
                                  <a:schemeClr val="tx1"/>
                                </a:solidFill>
                                <a:latin typeface="Cambria Math" panose="02040503050406030204" pitchFamily="18" charset="0"/>
                              </a:rPr>
                              <m:t>Ѳ</m:t>
                            </m:r>
                          </m:e>
                          <m:sub>
                            <m:r>
                              <a:rPr lang="en-IN" sz="2400" i="0">
                                <a:solidFill>
                                  <a:schemeClr val="tx1"/>
                                </a:solidFill>
                                <a:latin typeface="Cambria Math" panose="02040503050406030204" pitchFamily="18" charset="0"/>
                              </a:rPr>
                              <m:t>2</m:t>
                            </m:r>
                          </m:sub>
                        </m:sSub>
                        <m:sSubSup>
                          <m:sSubSupPr>
                            <m:ctrlPr>
                              <a:rPr lang="en-IN" sz="2400" i="1">
                                <a:latin typeface="Cambria Math" panose="02040503050406030204" pitchFamily="18" charset="0"/>
                              </a:rPr>
                            </m:ctrlPr>
                          </m:sSubSupPr>
                          <m:e>
                            <m:r>
                              <a:rPr lang="en-IN" sz="2400" i="1">
                                <a:latin typeface="Cambria Math" panose="02040503050406030204" pitchFamily="18" charset="0"/>
                              </a:rPr>
                              <m:t>𝜘</m:t>
                            </m:r>
                          </m:e>
                          <m:sub>
                            <m:r>
                              <a:rPr lang="en-IN" sz="2400" i="0">
                                <a:latin typeface="Cambria Math" panose="02040503050406030204" pitchFamily="18" charset="0"/>
                              </a:rPr>
                              <m:t>1</m:t>
                            </m:r>
                          </m:sub>
                          <m:sup>
                            <m:r>
                              <a:rPr lang="en-IN" sz="2400" i="0">
                                <a:latin typeface="Cambria Math" panose="02040503050406030204" pitchFamily="18" charset="0"/>
                              </a:rPr>
                              <m:t>2</m:t>
                            </m:r>
                          </m:sup>
                        </m:sSubSup>
                      </m:oMath>
                    </m:oMathPara>
                  </a14:m>
                  <a:endParaRPr lang="en-IN" sz="2400" dirty="0"/>
                </a:p>
              </p:txBody>
            </p:sp>
          </mc:Choice>
          <mc:Fallback xmlns="">
            <p:sp>
              <p:nvSpPr>
                <p:cNvPr id="8" name="TextBox 7">
                  <a:extLst>
                    <a:ext uri="{FF2B5EF4-FFF2-40B4-BE49-F238E27FC236}">
                      <a16:creationId xmlns:a16="http://schemas.microsoft.com/office/drawing/2014/main" xmlns="" id="{991961B8-F8D9-4FD2-9AA9-D799522EAAFD}"/>
                    </a:ext>
                  </a:extLst>
                </p:cNvPr>
                <p:cNvSpPr txBox="1">
                  <a:spLocks noRot="1" noChangeAspect="1" noMove="1" noResize="1" noEditPoints="1" noAdjustHandles="1" noChangeArrowheads="1" noChangeShapeType="1" noTextEdit="1"/>
                </p:cNvSpPr>
                <p:nvPr/>
              </p:nvSpPr>
              <p:spPr>
                <a:xfrm>
                  <a:off x="1848152" y="3714383"/>
                  <a:ext cx="3032817" cy="373628"/>
                </a:xfrm>
                <a:prstGeom prst="rect">
                  <a:avLst/>
                </a:prstGeom>
                <a:blipFill>
                  <a:blip r:embed="rId3" cstate="print"/>
                  <a:stretch>
                    <a:fillRect l="-2008" r="-402" b="-24194"/>
                  </a:stretch>
                </a:blipFill>
              </p:spPr>
              <p:txBody>
                <a:bodyPr/>
                <a:lstStyle/>
                <a:p>
                  <a:r>
                    <a:rPr lang="en-IN">
                      <a:noFill/>
                    </a:rPr>
                    <a:t> </a:t>
                  </a:r>
                </a:p>
              </p:txBody>
            </p:sp>
          </mc:Fallback>
        </mc:AlternateContent>
        <p:sp>
          <p:nvSpPr>
            <p:cNvPr id="5" name="Rectangle: Rounded Corners 4">
              <a:extLst>
                <a:ext uri="{FF2B5EF4-FFF2-40B4-BE49-F238E27FC236}">
                  <a16:creationId xmlns:a16="http://schemas.microsoft.com/office/drawing/2014/main" id="{601F1920-F3B8-4657-90FF-7E65946A6AED}"/>
                </a:ext>
              </a:extLst>
            </p:cNvPr>
            <p:cNvSpPr/>
            <p:nvPr/>
          </p:nvSpPr>
          <p:spPr>
            <a:xfrm>
              <a:off x="3835341" y="3563331"/>
              <a:ext cx="1168923" cy="6504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1BEFB26-8EAD-41A9-A25C-0CFC0282010D}"/>
                  </a:ext>
                </a:extLst>
              </p14:cNvPr>
              <p14:cNvContentPartPr/>
              <p14:nvPr/>
            </p14:nvContentPartPr>
            <p14:xfrm>
              <a:off x="348120" y="1714320"/>
              <a:ext cx="11412720" cy="4644000"/>
            </p14:xfrm>
          </p:contentPart>
        </mc:Choice>
        <mc:Fallback xmlns="">
          <p:pic>
            <p:nvPicPr>
              <p:cNvPr id="4" name="Ink 3">
                <a:extLst>
                  <a:ext uri="{FF2B5EF4-FFF2-40B4-BE49-F238E27FC236}">
                    <a16:creationId xmlns:a16="http://schemas.microsoft.com/office/drawing/2014/main" id="{B1BEFB26-8EAD-41A9-A25C-0CFC0282010D}"/>
                  </a:ext>
                </a:extLst>
              </p:cNvPr>
              <p:cNvPicPr/>
              <p:nvPr/>
            </p:nvPicPr>
            <p:blipFill>
              <a:blip r:embed="rId5"/>
              <a:stretch>
                <a:fillRect/>
              </a:stretch>
            </p:blipFill>
            <p:spPr>
              <a:xfrm>
                <a:off x="338760" y="1704960"/>
                <a:ext cx="11431440" cy="4662720"/>
              </a:xfrm>
              <a:prstGeom prst="rect">
                <a:avLst/>
              </a:prstGeom>
            </p:spPr>
          </p:pic>
        </mc:Fallback>
      </mc:AlternateContent>
    </p:spTree>
    <p:extLst>
      <p:ext uri="{BB962C8B-B14F-4D97-AF65-F5344CB8AC3E}">
        <p14:creationId xmlns:p14="http://schemas.microsoft.com/office/powerpoint/2010/main" val="321286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8780D3A-CAEC-4D27-83B8-7D9A5B169C6E}"/>
              </a:ext>
            </a:extLst>
          </p:cNvPr>
          <p:cNvCxnSpPr/>
          <p:nvPr/>
        </p:nvCxnSpPr>
        <p:spPr>
          <a:xfrm flipV="1">
            <a:off x="144885" y="983314"/>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2" name="Rectangle: Rounded Corners 1">
            <a:extLst>
              <a:ext uri="{FF2B5EF4-FFF2-40B4-BE49-F238E27FC236}">
                <a16:creationId xmlns:a16="http://schemas.microsoft.com/office/drawing/2014/main" id="{E84E2A03-DDF2-4377-900E-C8A8B4E490AF}"/>
              </a:ext>
            </a:extLst>
          </p:cNvPr>
          <p:cNvSpPr/>
          <p:nvPr/>
        </p:nvSpPr>
        <p:spPr>
          <a:xfrm>
            <a:off x="3798999" y="2743200"/>
            <a:ext cx="4628560" cy="120663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Why Linear ?</a:t>
            </a:r>
          </a:p>
        </p:txBody>
      </p:sp>
    </p:spTree>
    <p:extLst>
      <p:ext uri="{BB962C8B-B14F-4D97-AF65-F5344CB8AC3E}">
        <p14:creationId xmlns:p14="http://schemas.microsoft.com/office/powerpoint/2010/main" val="223875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8780D3A-CAEC-4D27-83B8-7D9A5B169C6E}"/>
              </a:ext>
            </a:extLst>
          </p:cNvPr>
          <p:cNvCxnSpPr/>
          <p:nvPr/>
        </p:nvCxnSpPr>
        <p:spPr>
          <a:xfrm flipV="1">
            <a:off x="144885" y="983314"/>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7332121C-123E-46AD-B8AD-019FFE2CEEEB}"/>
              </a:ext>
            </a:extLst>
          </p:cNvPr>
          <p:cNvSpPr txBox="1"/>
          <p:nvPr/>
        </p:nvSpPr>
        <p:spPr>
          <a:xfrm>
            <a:off x="143769" y="586596"/>
            <a:ext cx="8741434" cy="369332"/>
          </a:xfrm>
          <a:prstGeom prst="rect">
            <a:avLst/>
          </a:prstGeom>
          <a:noFill/>
        </p:spPr>
        <p:txBody>
          <a:bodyPr wrap="square" rtlCol="0">
            <a:spAutoFit/>
          </a:bodyPr>
          <a:lstStyle/>
          <a:p>
            <a:r>
              <a:rPr lang="en-IN" dirty="0">
                <a:solidFill>
                  <a:srgbClr val="0070C0"/>
                </a:solidFill>
              </a:rPr>
              <a:t>Problem Statement</a:t>
            </a:r>
          </a:p>
        </p:txBody>
      </p:sp>
      <p:sp>
        <p:nvSpPr>
          <p:cNvPr id="2" name="TextBox 1">
            <a:extLst>
              <a:ext uri="{FF2B5EF4-FFF2-40B4-BE49-F238E27FC236}">
                <a16:creationId xmlns:a16="http://schemas.microsoft.com/office/drawing/2014/main" id="{DA65BAE8-3FF2-4CF9-AE3A-81D7FE1D839C}"/>
              </a:ext>
            </a:extLst>
          </p:cNvPr>
          <p:cNvSpPr txBox="1"/>
          <p:nvPr/>
        </p:nvSpPr>
        <p:spPr>
          <a:xfrm>
            <a:off x="615351" y="1178941"/>
            <a:ext cx="10880785" cy="1200329"/>
          </a:xfrm>
          <a:prstGeom prst="rect">
            <a:avLst/>
          </a:prstGeom>
          <a:noFill/>
        </p:spPr>
        <p:txBody>
          <a:bodyPr wrap="square" rtlCol="0">
            <a:spAutoFit/>
          </a:bodyPr>
          <a:lstStyle/>
          <a:p>
            <a:pPr algn="just"/>
            <a:r>
              <a:rPr lang="en-IN" dirty="0"/>
              <a:t>HR team had conducted interviews and finalized a candidate for a position. It’s the time for negotiation for salary. The probable employee said that he was earning Rs. 160,000 in the previous firm and expects more than this salary. One of the person from HR team then asked for his actual salary from the previous firm but they gave different data as follows.  </a:t>
            </a:r>
          </a:p>
        </p:txBody>
      </p:sp>
      <p:graphicFrame>
        <p:nvGraphicFramePr>
          <p:cNvPr id="3" name="Table 2">
            <a:extLst>
              <a:ext uri="{FF2B5EF4-FFF2-40B4-BE49-F238E27FC236}">
                <a16:creationId xmlns:a16="http://schemas.microsoft.com/office/drawing/2014/main" id="{9AC6CD3D-8ADE-40C3-92FF-A0C13B9EDDDC}"/>
              </a:ext>
            </a:extLst>
          </p:cNvPr>
          <p:cNvGraphicFramePr>
            <a:graphicFrameLocks noGrp="1"/>
          </p:cNvGraphicFramePr>
          <p:nvPr/>
        </p:nvGraphicFramePr>
        <p:xfrm>
          <a:off x="727166" y="2628268"/>
          <a:ext cx="2614133" cy="2081750"/>
        </p:xfrm>
        <a:graphic>
          <a:graphicData uri="http://schemas.openxmlformats.org/drawingml/2006/table">
            <a:tbl>
              <a:tblPr/>
              <a:tblGrid>
                <a:gridCol w="1172827">
                  <a:extLst>
                    <a:ext uri="{9D8B030D-6E8A-4147-A177-3AD203B41FA5}">
                      <a16:colId xmlns:a16="http://schemas.microsoft.com/office/drawing/2014/main" val="843722601"/>
                    </a:ext>
                  </a:extLst>
                </a:gridCol>
                <a:gridCol w="720653">
                  <a:extLst>
                    <a:ext uri="{9D8B030D-6E8A-4147-A177-3AD203B41FA5}">
                      <a16:colId xmlns:a16="http://schemas.microsoft.com/office/drawing/2014/main" val="4185881829"/>
                    </a:ext>
                  </a:extLst>
                </a:gridCol>
                <a:gridCol w="720653">
                  <a:extLst>
                    <a:ext uri="{9D8B030D-6E8A-4147-A177-3AD203B41FA5}">
                      <a16:colId xmlns:a16="http://schemas.microsoft.com/office/drawing/2014/main" val="4132717804"/>
                    </a:ext>
                  </a:extLst>
                </a:gridCol>
              </a:tblGrid>
              <a:tr h="189250">
                <a:tc>
                  <a:txBody>
                    <a:bodyPr/>
                    <a:lstStyle/>
                    <a:p>
                      <a:pPr algn="l" fontAlgn="b"/>
                      <a:r>
                        <a:rPr lang="en-IN" sz="1100" b="1" i="0" u="none" strike="noStrike" dirty="0">
                          <a:solidFill>
                            <a:srgbClr val="000000"/>
                          </a:solidFill>
                          <a:effectLst/>
                          <a:latin typeface="Calibri" panose="020F0502020204030204" pitchFamily="34" charset="0"/>
                        </a:rPr>
                        <a:t>Position</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Level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1" i="0" u="none" strike="noStrike" dirty="0">
                          <a:solidFill>
                            <a:srgbClr val="000000"/>
                          </a:solidFill>
                          <a:effectLst/>
                          <a:latin typeface="Calibri" panose="020F0502020204030204" pitchFamily="34" charset="0"/>
                        </a:rPr>
                        <a:t>Salary</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6151719"/>
                  </a:ext>
                </a:extLst>
              </a:tr>
              <a:tr h="189250">
                <a:tc>
                  <a:txBody>
                    <a:bodyPr/>
                    <a:lstStyle/>
                    <a:p>
                      <a:pPr algn="l" fontAlgn="b"/>
                      <a:r>
                        <a:rPr lang="en-IN" sz="1100" b="0" i="0" u="none" strike="noStrike">
                          <a:solidFill>
                            <a:srgbClr val="000000"/>
                          </a:solidFill>
                          <a:effectLst/>
                          <a:latin typeface="Calibri" panose="020F0502020204030204" pitchFamily="34" charset="0"/>
                        </a:rPr>
                        <a:t>Business Analyst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1</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45000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130190"/>
                  </a:ext>
                </a:extLst>
              </a:tr>
              <a:tr h="189250">
                <a:tc>
                  <a:txBody>
                    <a:bodyPr/>
                    <a:lstStyle/>
                    <a:p>
                      <a:pPr algn="l" fontAlgn="b"/>
                      <a:r>
                        <a:rPr lang="en-IN" sz="1100" b="0" i="0" u="none" strike="noStrike">
                          <a:solidFill>
                            <a:srgbClr val="000000"/>
                          </a:solidFill>
                          <a:effectLst/>
                          <a:latin typeface="Calibri" panose="020F0502020204030204" pitchFamily="34" charset="0"/>
                        </a:rPr>
                        <a:t>Junior Consultant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2</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50000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1868969"/>
                  </a:ext>
                </a:extLst>
              </a:tr>
              <a:tr h="189250">
                <a:tc>
                  <a:txBody>
                    <a:bodyPr/>
                    <a:lstStyle/>
                    <a:p>
                      <a:pPr algn="l" fontAlgn="b"/>
                      <a:r>
                        <a:rPr lang="en-IN" sz="1100" b="0" i="0" u="none" strike="noStrike">
                          <a:solidFill>
                            <a:srgbClr val="000000"/>
                          </a:solidFill>
                          <a:effectLst/>
                          <a:latin typeface="Calibri" panose="020F0502020204030204" pitchFamily="34" charset="0"/>
                        </a:rPr>
                        <a:t>Senior Consultant</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60000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6904976"/>
                  </a:ext>
                </a:extLst>
              </a:tr>
              <a:tr h="189250">
                <a:tc>
                  <a:txBody>
                    <a:bodyPr/>
                    <a:lstStyle/>
                    <a:p>
                      <a:pPr algn="l" fontAlgn="b"/>
                      <a:r>
                        <a:rPr lang="en-IN" sz="1100" b="0" i="0" u="none" strike="noStrike">
                          <a:solidFill>
                            <a:srgbClr val="000000"/>
                          </a:solidFill>
                          <a:effectLst/>
                          <a:latin typeface="Calibri" panose="020F0502020204030204" pitchFamily="34" charset="0"/>
                        </a:rPr>
                        <a:t>Manager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4</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80000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6835486"/>
                  </a:ext>
                </a:extLst>
              </a:tr>
              <a:tr h="189250">
                <a:tc>
                  <a:txBody>
                    <a:bodyPr/>
                    <a:lstStyle/>
                    <a:p>
                      <a:pPr algn="l" fontAlgn="b"/>
                      <a:r>
                        <a:rPr lang="en-IN" sz="1100" b="0" i="0" u="none" strike="noStrike">
                          <a:solidFill>
                            <a:srgbClr val="000000"/>
                          </a:solidFill>
                          <a:effectLst/>
                          <a:latin typeface="Calibri" panose="020F0502020204030204" pitchFamily="34" charset="0"/>
                        </a:rPr>
                        <a:t>Country Manager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5</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110000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0598797"/>
                  </a:ext>
                </a:extLst>
              </a:tr>
              <a:tr h="189250">
                <a:tc>
                  <a:txBody>
                    <a:bodyPr/>
                    <a:lstStyle/>
                    <a:p>
                      <a:pPr algn="l" fontAlgn="b"/>
                      <a:r>
                        <a:rPr lang="en-IN" sz="1100" b="0" i="0" u="none" strike="noStrike">
                          <a:solidFill>
                            <a:srgbClr val="000000"/>
                          </a:solidFill>
                          <a:effectLst/>
                          <a:latin typeface="Calibri" panose="020F0502020204030204" pitchFamily="34" charset="0"/>
                        </a:rPr>
                        <a:t>Region Manager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6</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150000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443816"/>
                  </a:ext>
                </a:extLst>
              </a:tr>
              <a:tr h="189250">
                <a:tc>
                  <a:txBody>
                    <a:bodyPr/>
                    <a:lstStyle/>
                    <a:p>
                      <a:pPr algn="l" fontAlgn="b"/>
                      <a:r>
                        <a:rPr lang="en-IN" sz="1100" b="0" i="0" u="none" strike="noStrike">
                          <a:solidFill>
                            <a:srgbClr val="000000"/>
                          </a:solidFill>
                          <a:effectLst/>
                          <a:latin typeface="Calibri" panose="020F0502020204030204" pitchFamily="34" charset="0"/>
                        </a:rPr>
                        <a:t>Partner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7</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200000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065780"/>
                  </a:ext>
                </a:extLst>
              </a:tr>
              <a:tr h="189250">
                <a:tc>
                  <a:txBody>
                    <a:bodyPr/>
                    <a:lstStyle/>
                    <a:p>
                      <a:pPr algn="l" fontAlgn="b"/>
                      <a:r>
                        <a:rPr lang="en-IN" sz="1100" b="0" i="0" u="none" strike="noStrike">
                          <a:solidFill>
                            <a:srgbClr val="000000"/>
                          </a:solidFill>
                          <a:effectLst/>
                          <a:latin typeface="Calibri" panose="020F0502020204030204" pitchFamily="34" charset="0"/>
                        </a:rPr>
                        <a:t>Senior Partner</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8</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300000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7478165"/>
                  </a:ext>
                </a:extLst>
              </a:tr>
              <a:tr h="189250">
                <a:tc>
                  <a:txBody>
                    <a:bodyPr/>
                    <a:lstStyle/>
                    <a:p>
                      <a:pPr algn="l" fontAlgn="b"/>
                      <a:r>
                        <a:rPr lang="en-IN" sz="1100" b="0" i="0" u="none" strike="noStrike">
                          <a:solidFill>
                            <a:srgbClr val="000000"/>
                          </a:solidFill>
                          <a:effectLst/>
                          <a:latin typeface="Calibri" panose="020F0502020204030204" pitchFamily="34" charset="0"/>
                        </a:rPr>
                        <a:t>C-level</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9</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500000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4950705"/>
                  </a:ext>
                </a:extLst>
              </a:tr>
              <a:tr h="189250">
                <a:tc>
                  <a:txBody>
                    <a:bodyPr/>
                    <a:lstStyle/>
                    <a:p>
                      <a:pPr algn="l" fontAlgn="b"/>
                      <a:r>
                        <a:rPr lang="en-IN" sz="1100" b="0" i="0" u="none" strike="noStrike" dirty="0">
                          <a:solidFill>
                            <a:srgbClr val="000000"/>
                          </a:solidFill>
                          <a:effectLst/>
                          <a:latin typeface="Calibri" panose="020F0502020204030204" pitchFamily="34" charset="0"/>
                        </a:rPr>
                        <a:t>CEO</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10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1000000</a:t>
                      </a:r>
                    </a:p>
                  </a:txBody>
                  <a:tcPr marL="4763" marR="4763" marT="47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6561116"/>
                  </a:ext>
                </a:extLst>
              </a:tr>
            </a:tbl>
          </a:graphicData>
        </a:graphic>
      </p:graphicFrame>
      <p:sp>
        <p:nvSpPr>
          <p:cNvPr id="7" name="TextBox 6">
            <a:extLst>
              <a:ext uri="{FF2B5EF4-FFF2-40B4-BE49-F238E27FC236}">
                <a16:creationId xmlns:a16="http://schemas.microsoft.com/office/drawing/2014/main" id="{BA42981F-0813-442F-A172-87EA2E8AA924}"/>
              </a:ext>
            </a:extLst>
          </p:cNvPr>
          <p:cNvSpPr txBox="1"/>
          <p:nvPr/>
        </p:nvSpPr>
        <p:spPr>
          <a:xfrm>
            <a:off x="3582837" y="2305102"/>
            <a:ext cx="7827035" cy="646331"/>
          </a:xfrm>
          <a:prstGeom prst="rect">
            <a:avLst/>
          </a:prstGeom>
          <a:noFill/>
        </p:spPr>
        <p:txBody>
          <a:bodyPr wrap="square" rtlCol="0">
            <a:spAutoFit/>
          </a:bodyPr>
          <a:lstStyle/>
          <a:p>
            <a:pPr algn="just"/>
            <a:r>
              <a:rPr lang="en-IN" dirty="0"/>
              <a:t>One of the person in the machine learning team has immediately plotted the excel graph of the given data and understood its all non-linear distribution.</a:t>
            </a:r>
          </a:p>
        </p:txBody>
      </p:sp>
      <p:graphicFrame>
        <p:nvGraphicFramePr>
          <p:cNvPr id="10" name="Chart 9">
            <a:extLst>
              <a:ext uri="{FF2B5EF4-FFF2-40B4-BE49-F238E27FC236}">
                <a16:creationId xmlns:a16="http://schemas.microsoft.com/office/drawing/2014/main" id="{3F8BEF55-A99D-4AFF-BC3A-8A2FEB4F3A7E}"/>
              </a:ext>
            </a:extLst>
          </p:cNvPr>
          <p:cNvGraphicFramePr/>
          <p:nvPr/>
        </p:nvGraphicFramePr>
        <p:xfrm>
          <a:off x="3985403" y="3010009"/>
          <a:ext cx="5685766" cy="2417473"/>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782291E3-42D5-4D2A-B799-9898E3771390}"/>
              </a:ext>
            </a:extLst>
          </p:cNvPr>
          <p:cNvSpPr/>
          <p:nvPr/>
        </p:nvSpPr>
        <p:spPr>
          <a:xfrm>
            <a:off x="477327" y="5431818"/>
            <a:ext cx="9621329" cy="923330"/>
          </a:xfrm>
          <a:prstGeom prst="rect">
            <a:avLst/>
          </a:prstGeom>
        </p:spPr>
        <p:txBody>
          <a:bodyPr wrap="square">
            <a:spAutoFit/>
          </a:bodyPr>
          <a:lstStyle/>
          <a:p>
            <a:pPr algn="just"/>
            <a:r>
              <a:rPr lang="en-IN" dirty="0"/>
              <a:t>It is also understood that the employee has worked as Region Manager in the previous firm since last 2 years from now. And it requires 4 years to jump to level 7 from level 6. So </a:t>
            </a:r>
            <a:r>
              <a:rPr lang="en-IN" b="1" dirty="0"/>
              <a:t>HR team need to understand the salary of the person with level </a:t>
            </a:r>
            <a:r>
              <a:rPr lang="en-IN" b="1" dirty="0">
                <a:solidFill>
                  <a:srgbClr val="FF0000"/>
                </a:solidFill>
              </a:rPr>
              <a:t>6.5</a:t>
            </a:r>
            <a:r>
              <a:rPr lang="en-IN" b="1" dirty="0"/>
              <a:t>. </a:t>
            </a:r>
            <a:r>
              <a:rPr lang="en-IN" b="1" dirty="0">
                <a:solidFill>
                  <a:srgbClr val="C00000"/>
                </a:solidFill>
              </a:rPr>
              <a:t>ML team has called to get his job done…</a:t>
            </a:r>
            <a:endParaRPr lang="en-IN" dirty="0">
              <a:solidFill>
                <a:srgbClr val="C00000"/>
              </a:solidFill>
            </a:endParaRPr>
          </a:p>
        </p:txBody>
      </p:sp>
      <p:sp>
        <p:nvSpPr>
          <p:cNvPr id="12" name="Rectangle: Rounded Corners 11">
            <a:extLst>
              <a:ext uri="{FF2B5EF4-FFF2-40B4-BE49-F238E27FC236}">
                <a16:creationId xmlns:a16="http://schemas.microsoft.com/office/drawing/2014/main" id="{416298F1-1590-44A8-9A03-4B34B2D68D12}"/>
              </a:ext>
            </a:extLst>
          </p:cNvPr>
          <p:cNvSpPr/>
          <p:nvPr/>
        </p:nvSpPr>
        <p:spPr>
          <a:xfrm>
            <a:off x="563592" y="3726612"/>
            <a:ext cx="3019245" cy="25879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FE5DD2A2-6132-4502-8545-7AC2D2291B3C}"/>
              </a:ext>
            </a:extLst>
          </p:cNvPr>
          <p:cNvCxnSpPr/>
          <p:nvPr/>
        </p:nvCxnSpPr>
        <p:spPr>
          <a:xfrm flipV="1">
            <a:off x="7280694" y="5043577"/>
            <a:ext cx="0" cy="218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4515" name="Ink 3"/>
              <p14:cNvContentPartPr>
                <a14:cpLocks xmlns:a14="http://schemas.microsoft.com/office/drawing/2010/main" noRot="1" noChangeAspect="1" noEditPoints="1" noChangeArrowheads="1" noChangeShapeType="1"/>
              </p14:cNvContentPartPr>
              <p14:nvPr/>
            </p14:nvContentPartPr>
            <p14:xfrm>
              <a:off x="303213" y="3857625"/>
              <a:ext cx="384175" cy="71438"/>
            </p14:xfrm>
          </p:contentPart>
        </mc:Choice>
        <mc:Fallback xmlns="">
          <p:pic>
            <p:nvPicPr>
              <p:cNvPr id="64515" name="Ink 3"/>
              <p:cNvPicPr>
                <a:picLocks noRot="1" noChangeAspect="1" noEditPoints="1" noChangeArrowheads="1" noChangeShapeType="1"/>
              </p:cNvPicPr>
              <p:nvPr/>
            </p:nvPicPr>
            <p:blipFill>
              <a:blip r:embed="rId4"/>
              <a:stretch>
                <a:fillRect/>
              </a:stretch>
            </p:blipFill>
            <p:spPr>
              <a:xfrm>
                <a:off x="293860" y="3848384"/>
                <a:ext cx="402880" cy="89919"/>
              </a:xfrm>
              <a:prstGeom prst="rect">
                <a:avLst/>
              </a:prstGeom>
            </p:spPr>
          </p:pic>
        </mc:Fallback>
      </mc:AlternateContent>
    </p:spTree>
    <p:extLst>
      <p:ext uri="{BB962C8B-B14F-4D97-AF65-F5344CB8AC3E}">
        <p14:creationId xmlns:p14="http://schemas.microsoft.com/office/powerpoint/2010/main" val="1986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Graphic spid="10" grpId="0">
        <p:bldAsOne/>
      </p:bldGraphic>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a16="http://schemas.microsoft.com/office/drawing/2014/main" id="{A384FF41-0139-4BDC-9E1D-C6D3E57BDB3C}"/>
              </a:ext>
            </a:extLst>
          </p:cNvPr>
          <p:cNvSpPr txBox="1"/>
          <p:nvPr/>
        </p:nvSpPr>
        <p:spPr>
          <a:xfrm>
            <a:off x="143769" y="586596"/>
            <a:ext cx="8741434" cy="369332"/>
          </a:xfrm>
          <a:prstGeom prst="rect">
            <a:avLst/>
          </a:prstGeom>
          <a:noFill/>
        </p:spPr>
        <p:txBody>
          <a:bodyPr wrap="square" rtlCol="0">
            <a:spAutoFit/>
          </a:bodyPr>
          <a:lstStyle/>
          <a:p>
            <a:r>
              <a:rPr lang="en-IN" dirty="0">
                <a:solidFill>
                  <a:srgbClr val="0070C0"/>
                </a:solidFill>
              </a:rPr>
              <a:t>Algorithm for Polynomial Linear Regression (PLR)</a:t>
            </a:r>
          </a:p>
        </p:txBody>
      </p:sp>
      <p:sp>
        <p:nvSpPr>
          <p:cNvPr id="5" name="TextBox 4">
            <a:extLst>
              <a:ext uri="{FF2B5EF4-FFF2-40B4-BE49-F238E27FC236}">
                <a16:creationId xmlns:a16="http://schemas.microsoft.com/office/drawing/2014/main" id="{9B568945-671A-4978-A1B4-7E6E54D963A3}"/>
              </a:ext>
            </a:extLst>
          </p:cNvPr>
          <p:cNvSpPr txBox="1"/>
          <p:nvPr/>
        </p:nvSpPr>
        <p:spPr>
          <a:xfrm>
            <a:off x="402566" y="1230702"/>
            <a:ext cx="10236679" cy="4940327"/>
          </a:xfrm>
          <a:prstGeom prst="rect">
            <a:avLst/>
          </a:prstGeom>
          <a:noFill/>
        </p:spPr>
        <p:txBody>
          <a:bodyPr wrap="square" rtlCol="0">
            <a:spAutoFit/>
          </a:bodyPr>
          <a:lstStyle/>
          <a:p>
            <a:pPr marL="342900" indent="-342900" algn="just">
              <a:lnSpc>
                <a:spcPct val="200000"/>
              </a:lnSpc>
              <a:buFont typeface="+mj-lt"/>
              <a:buAutoNum type="arabicPeriod"/>
            </a:pPr>
            <a:r>
              <a:rPr lang="en-IN" dirty="0"/>
              <a:t> Import the libraries </a:t>
            </a:r>
          </a:p>
          <a:p>
            <a:pPr marL="342900" indent="-342900" algn="just">
              <a:lnSpc>
                <a:spcPct val="200000"/>
              </a:lnSpc>
              <a:buFont typeface="+mj-lt"/>
              <a:buAutoNum type="arabicPeriod"/>
            </a:pPr>
            <a:r>
              <a:rPr lang="en-IN" dirty="0"/>
              <a:t>Import the dataset</a:t>
            </a:r>
          </a:p>
          <a:p>
            <a:pPr marL="342900" indent="-342900" algn="just">
              <a:lnSpc>
                <a:spcPct val="200000"/>
              </a:lnSpc>
              <a:buFont typeface="+mj-lt"/>
              <a:buAutoNum type="arabicPeriod"/>
            </a:pPr>
            <a:r>
              <a:rPr lang="en-IN" dirty="0"/>
              <a:t>Fitting the Linear Regression to the dataset</a:t>
            </a:r>
          </a:p>
          <a:p>
            <a:pPr marL="342900" indent="-342900" algn="just">
              <a:lnSpc>
                <a:spcPct val="200000"/>
              </a:lnSpc>
              <a:buFont typeface="+mj-lt"/>
              <a:buAutoNum type="arabicPeriod"/>
            </a:pPr>
            <a:r>
              <a:rPr lang="en-IN" dirty="0"/>
              <a:t>Fitting the Polynomial Regression to the dataset</a:t>
            </a:r>
          </a:p>
          <a:p>
            <a:pPr marL="342900" indent="-342900" algn="just">
              <a:lnSpc>
                <a:spcPct val="200000"/>
              </a:lnSpc>
              <a:buFont typeface="+mj-lt"/>
              <a:buAutoNum type="arabicPeriod"/>
            </a:pPr>
            <a:r>
              <a:rPr lang="en-IN" dirty="0"/>
              <a:t>Visualizing the Linear Regression results</a:t>
            </a:r>
          </a:p>
          <a:p>
            <a:pPr marL="342900" indent="-342900" algn="just">
              <a:lnSpc>
                <a:spcPct val="200000"/>
              </a:lnSpc>
              <a:buFont typeface="+mj-lt"/>
              <a:buAutoNum type="arabicPeriod"/>
            </a:pPr>
            <a:r>
              <a:rPr lang="en-IN" dirty="0"/>
              <a:t>Visualizing the Polynomial Regression results</a:t>
            </a:r>
          </a:p>
          <a:p>
            <a:pPr marL="342900" indent="-342900" algn="just">
              <a:lnSpc>
                <a:spcPct val="200000"/>
              </a:lnSpc>
              <a:buFont typeface="+mj-lt"/>
              <a:buAutoNum type="arabicPeriod"/>
            </a:pPr>
            <a:r>
              <a:rPr lang="en-IN" dirty="0"/>
              <a:t>End</a:t>
            </a:r>
          </a:p>
          <a:p>
            <a:pPr marL="342900" indent="-342900" algn="just">
              <a:lnSpc>
                <a:spcPct val="200000"/>
              </a:lnSpc>
              <a:buFont typeface="+mj-lt"/>
              <a:buAutoNum type="arabicPeriod"/>
            </a:pPr>
            <a:endParaRPr lang="en-IN" dirty="0"/>
          </a:p>
          <a:p>
            <a:pPr marL="342900" indent="-342900" algn="just">
              <a:lnSpc>
                <a:spcPct val="200000"/>
              </a:lnSpc>
              <a:buFont typeface="+mj-lt"/>
              <a:buAutoNum type="arabicPeriod"/>
            </a:pPr>
            <a:endParaRPr lang="en-IN" sz="1600" i="1" dirty="0">
              <a:solidFill>
                <a:srgbClr val="0070C0"/>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3148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4481</TotalTime>
  <Words>377</Words>
  <Application>Microsoft Office PowerPoint</Application>
  <PresentationFormat>Widescreen</PresentationFormat>
  <Paragraphs>76</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Vijay Gaikwad</dc:creator>
  <cp:lastModifiedBy>Administrator</cp:lastModifiedBy>
  <cp:revision>53</cp:revision>
  <cp:lastPrinted>2020-11-03T09:51:28Z</cp:lastPrinted>
  <dcterms:created xsi:type="dcterms:W3CDTF">2020-01-14T08:29:05Z</dcterms:created>
  <dcterms:modified xsi:type="dcterms:W3CDTF">2022-05-02T08:03:43Z</dcterms:modified>
</cp:coreProperties>
</file>