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ink/ink6.xml" ContentType="application/inkml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ink/ink5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01" r:id="rId2"/>
    <p:sldId id="502" r:id="rId3"/>
    <p:sldId id="503" r:id="rId4"/>
    <p:sldId id="504" r:id="rId5"/>
    <p:sldId id="505" r:id="rId6"/>
    <p:sldId id="506" r:id="rId7"/>
    <p:sldId id="507" r:id="rId8"/>
    <p:sldId id="508" r:id="rId9"/>
    <p:sldId id="509" r:id="rId1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Vijay Gaikwad" initials="DVG" lastIdx="1" clrIdx="0">
    <p:extLst>
      <p:ext uri="{19B8F6BF-5375-455C-9EA6-DF929625EA0E}">
        <p15:presenceInfo xmlns:p15="http://schemas.microsoft.com/office/powerpoint/2012/main" xmlns="" userId="c44a69b4a375f1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54" autoAdjust="0"/>
  </p:normalViewPr>
  <p:slideViewPr>
    <p:cSldViewPr snapToGrid="0">
      <p:cViewPr varScale="1">
        <p:scale>
          <a:sx n="52" d="100"/>
          <a:sy n="52" d="100"/>
        </p:scale>
        <p:origin x="-16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27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12-14T06:21:48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15677 5283 0,'0'0'47,"0"0"-32,0 25 1,24 0-16,-24 25 15,25-1 1,-25 1-16,25-25 16,-25 24-16,0-49 15,25 25 1,-25-25-16,0 0 93,-25 0-77,25 0 0,-25-50-1,25 50-15,-25-24 16,1 24-16,-1 0 15,25-25 1,-25 25-16,0 0 16,25 0-1,-25-25-15,25 25 16,0 0 46,0 0-62,0 0 16,50-25-16,0 25 15,-26 0 1,1 0 0,25-25-16,-25 25 15,-1-24-15,-24 24 16,25 0-1,-25-25 1,0 25 0,0-25-16,0 25 15,0-25-15,0 25 16,0-25-1,0 25-15,0 0 16,0-24 0,0 24-16,-25 0 31,25 0-16,0 24-15,-24 1 16,24 25 0,-25-25-16,0-1 15,25 26 1,0-25-16,0 0 15,0-25-15,-25 24 16,25-24 0,0 25-16,-25-25 31,1 0-16,24 0 17,0 25-17,0-25 32</inkml:trace>
  <inkml:trace contextRef="#ctx0" brushRef="#br0" timeOffset="1763.1">7640 10964 0,'0'0'0,"0"-50"15,25 0 1,-25-24-16,24 0 16,-24-1-1,0 1-15,25-1 16,-25 1-16,0 49 15,0 0 1,0 25-16,0 0 16,0 0-1,0 25 1,0 0-1,0 0-15,0 24 16,0-24-16,0 0 16,25 49-1,0-49-15,-25 0 16,0 0-1,0-25 1,0 25-16,0-1 31,0-24-15,0 0-1,-50 0-15,25 0 16,1 0 0,-51 0-16,50 0 15,1 0-15,-1 0 16,0 0-1,0 0-15,25 0 32,0 0-1,0 0-16,25-24 1,0-26 0,0 50-16,49-50 15,-49 26 1,24-1-16,-49 0 15,25 25-15,0 0 16,0 0 0,-25 0-1,0 0 48,0 25-63,0 0 15,-25 24 1,0 1-16,0-1 15,-24 1-15,24 24 16,25-49 0,-25 0-16,25-25 15,-25 25 1,25-25 46</inkml:trace>
  <inkml:trace contextRef="#ctx0" brushRef="#br0" timeOffset="4140.22">20464 10790 0,'0'0'125,"25"-74"-109,24 24-1,-24-24-15,25-26 16,-26 51-1,1-26-15,0 1 16,0 0-16,-25 74 16,0-25-1,0 25 16,0 25-15,0-1-16,0 51 16,0-50-1,0-1-15,0 1 16,25 0-1,-25 25-15,25-50 16,-25 24-16,0 26 16,24-25-1,-24 0 1,0-1-16,25 1 15,-25 0-15,0-25 32,0 0-32,0 25 15,-25-25 1,1 0-16,-26 0 15,0 0 1,1-25-16,-1 0 16,0 0-16,26 1 15,-26-1 1,25 0-16,25 25 15,-25 0 1,25 0 0,0 0 30,0 0-30,25 0-16,-25 0 16,25 0-16,25 0 15,-1 0 1,-24 0-16,0 0 15,24-25 1,-49 25-16,50-25 16,-50 25-16,25-24 15,-25 24 1,0-25-16,25 25 15,0 0 1,-25 0 140,0 0-125,0 0-31,-25 0 16,25 25-1,-25-1-15,-25 51 16,1-50-16,-1 24 16,25 26-1,-24-51-15,49 1 16,-25-25-1,0 0-15,25 0 32,-25 0 14,25 0 17</inkml:trace>
  <inkml:trace contextRef="#ctx0" brushRef="#br0" timeOffset="17498">24507 16768 0,'25'-25'0,"0"25"16,-25 0-1,49 0-15,1 0 16,-1 0-16,26-25 16,-1 25-1,1 0-15,-1 0 16,1 0-1,-26 0-15,-24 0 16,0 0-16,0 0 16,-25 0 15,0 0 0</inkml:trace>
  <inkml:trace contextRef="#ctx0" brushRef="#br0" timeOffset="18246.04">24879 16470 0,'0'0'31,"0"25"-15,0-25-1,0 25 1,0 0-16,0 24 15,0-24 1,0 0-16,0 25 16,0-1-16,0-24 15,0 0 1,0 0-16,0-25 15,0 24 1,0 1-16,0-25 16,0 25-16,0-25 15,0 25 1,0-25-1,0 25 1,0-1 0,0-24 15</inkml:trace>
  <inkml:trace contextRef="#ctx0" brushRef="#br0" timeOffset="19793.1299">18405 17066 0,'0'0'47,"0"0"-32,50 0-15,-1 0 16,26-25-16,24 25 15,75 0 1,-26-25-16,26 25 16,-50-25-1,-50 25-15,26-25 16,-76 25-16,-24 0 15,25 0 1</inkml:trace>
  <inkml:trace contextRef="#ctx0" brushRef="#br0" timeOffset="20296.16">19025 16644 0,'0'25'0,"0"-25"16,0 49-1,0 1-15,0 0 16,0 24 0,0 0-16,0 1 15,0-1-15,0 1 16,0-1-1,0-49-15,0 0 16,-25-1 0</inkml:trace>
  <inkml:trace contextRef="#ctx0" brushRef="#br0" timeOffset="21265.21">12774 17016 0,'0'-25'0,"25"25"15,0-25-15,-25 25 16,50 0-1,-50-24-15,49-1 16,-49 25 0,25 0-16,49-25 15,1 0-15,74 0 16,24 1-1,1-1-15,-50 25 16,-50-25 0,1 25-16,-75 0 15,25 0 1</inkml:trace>
  <inkml:trace contextRef="#ctx0" brushRef="#br0" timeOffset="21834.24">13122 16396 0,'0'0'16,"0"25"-16,0 0 16,0 24-1,0 1-15,0 24 16,0 25-16,24 25 15,-24-24 1,0-1-16,0-25 16,0-24-1,0-25-15,0-1 16,0-24-1,25 0 17</inkml:trace>
  <inkml:trace contextRef="#ctx0" brushRef="#br0" timeOffset="22931.3099">5407 16743 0,'0'0'16,"-24"0"-1,24 0-15,0-25 16,0 1 15,49 24-15,-24-25-1,0 0-15,49 25 16,-49 0-16,25-25 16,-1 25-1,26-25-15,-26 25 16,-49 0 0,50 0-16,-50 0 15,25 0 1,-25 0-16,25 0 15,-1 0 1</inkml:trace>
  <inkml:trace contextRef="#ctx0" brushRef="#br0" timeOffset="23655.35">5556 16321 0,'0'0'31,"0"25"-31,25 25 16,-25 0-1,25 24-15,-25 0 16,0-24 0,0 24-16,0-24 15,0-25-15,0 0 16,0 24-1,0-49-15,0 25 16,0-25 0,0 25-1</inkml:trace>
  <inkml:trace contextRef="#ctx0" brushRef="#br0" timeOffset="51522.94">10195 2505 0,'0'0'47,"0"0"-47,0 25 16,0 0-1,0 0-15,0-1 16,0 51 0,0-50-16,0 24 15,0-24 1,0 0-16,0 0 15,0 0 1</inkml:trace>
  <inkml:trace contextRef="#ctx0" brushRef="#br0" timeOffset="52371.99">10443 2530 0,'0'-25'16,"0"25"15,0 0 0,0 0-31,-25 25 16,-25 25-16,50-26 15,-24 26 1,-1-25-16,25 0 15,0 24 1,0-49-16,0 25 16,0-25-16,0 0 15,0 25 1,0-25-1,0 0 1,25 0-16,-1 0 16,1 0-1,-25 0-15,25 0 16,-25-25-1,25 25-15,-25-25 16,25 25 0,-25-24-16,0-1 15,0 25-15,24-25 16,-24 0-1,0 0-15,0 0 16,0 25 0,0-24-16,0-1 15,0 0-15,0 0 16,-24 25-1,24 0-15,0 0 16,-25 0 0,0 0-1,25 0 1,-25 0 31,25 0-32</inkml:trace>
  <inkml:trace contextRef="#ctx0" brushRef="#br0" timeOffset="53040.03">11187 2480 0,'0'0'15,"0"0"17,0 0-17,0 25-15,0 0 16,0 25-1,0-1-15,0-24 16,0 25-16,0-1 16,0-24-1,0 0-15,0-25 16</inkml:trace>
  <inkml:trace contextRef="#ctx0" brushRef="#br0" timeOffset="53710.07">11385 2604 0,'0'-24'16,"0"24"15,0 0-16,-24 0-15,-1 24 16,0 1 0,25 0-16,0 0 15,-25 25-15,25-50 16,0 24-1,0-24 1,0 0 0,0 25-16,0-25 15,25 0 1,0 0-16,0 0 15,24 0-15,-24 0 16,0 0 0,-25 0-16,25-25 15,-25 1 1,24 24-1,-24-25 1,0 25-16,0-25 16,0 25-1,0-25-15,0 0 16,0 25-16,0-25 15,0 25 1,0-24-16,-24 24 31,24-25-31,0 25 16</inkml:trace>
  <inkml:trace contextRef="#ctx0" brushRef="#br0" timeOffset="54550.12">12526 2629 0,'0'-25'0,"-24"25"16,24 0-1,0 0 16,0 25-15,0 0-16,0 0 16,0 25-1,0 24-15,0-49 16,0 0-16,0 24 15,0-49 1,0 25-16,0 0 16,0 0-1,0-25 1</inkml:trace>
  <inkml:trace contextRef="#ctx0" brushRef="#br0" timeOffset="55199.15">12750 2679 0,'0'0'31,"-25"0"-31,25 0 16,-50 50-1,50-26-15,-25 1 16,25 25-1,-24-25-15,24-1 16,0 1-16,0 0 31,0-25-15,0 0-16,24 0 15,1 0-15,0 0 16,-25 0 0,50 0-16,-50 0 15,24 0 1,-24 0-16,50 0 15,-50-25 1,25 25-16,-25 0 16,0-25-16,0 25 15,25-24 1,-25-1-1,0 25 1,0-25-16,0 25 16,0 0-16,-25 0 15,25-25 1,-25 25-16,0 0 15,25 0 1,-25 0-16</inkml:trace>
  <inkml:trace contextRef="#ctx0" brushRef="#br0" timeOffset="56156.21">15156 2381 0,'0'0'47,"0"25"-47,0 0 15,0 24 1,0 26-16,0-26 16,0 26-16,0-50 15,0 24 1,0 1-16,0-50 15,0 25 1,0-25-16,0 0 16,0 25-16</inkml:trace>
  <inkml:trace contextRef="#ctx0" brushRef="#br0" timeOffset="57338.27">15528 2381 0,'0'0'15,"-25"0"-15,0 0 16,0 0 0,1 0-16,24 0 15,-50 0-15,50 0 16,-25 0-1,25 0-15,-25 0 32,25 0-17,0 25 1,0 0 15,0-25-15,0 25-16,0-25 15,25 49-15,-25-24 16,0 0-1,0 24 1,25-24-16,-25 0 16,25 25-16,-25-50 15,0 25-15,0-25 16,0 24-1,0-24 79,25 0-78,-25 0-16,24-24 15,-24 24 1,0-25-16,25 25 15,-25 0 1,50-25-16,-25 25 16,-1 0-1,1 0-15,-25 0 16,25 0-1,-25 25-15,25 0 16,-25-1-16,0-24 16,0 25-1,0 0-15,0 0 16,0-25-1,-25 25-15,0-1 16,0 26-16,25-50 16,-49 25-1,49-25-15,-25 25 16,0-25-16,0 0 15,25 0 1,-24 0-16,24 0 16,-25 0-1,25 0 1</inkml:trace>
  <inkml:trace contextRef="#ctx0" brushRef="#br0" timeOffset="72728.14">15577 8607 0,'0'0'31,"0"-25"-16,0 25 1,0 0 0,0-24-16,0 24 15,25 0 1,-25 0-1,25 0 1,-25 0-16,50 0 16,-50 0-1,24 24-15,-24 1 16,0-25-16,0 25 15,25-25 1,-25 50-16,0-26 16,0 1-1,0 0-15,-25 0 16,1 24-16,24-49 15,-25 25 1,25 0-16,-25 0 16,25-25-1,-25 0 1,25 25-1,0-25 1,25 0 0,-25 0-1,25 0-15,-25-25 16,25 0-16,-25 25 15,49 0 1,-49-25 0,25 25-16,0 0 15,0 0-15,-1 0 16,1 0-16,0 0 15,-25 0 17,0 0-32,25 0 15</inkml:trace>
  <inkml:trace contextRef="#ctx0" brushRef="#br0" timeOffset="73949.22">16049 8607 0,'0'0'62,"0"0"-62,-25 0 16,0 0-1,25 0-15,-25 0 16,0 0-16,1 0 15,-1 0 1,25 0 0,-25 0-1,25 0 16,0 0 1,0 0-17,0 25-15,0-25 16,25 25-16,-25-25 15,0 25 1,0-1-16,0 1 16,0-25-1,25 50-15,-25-50 16,0 25-16,0-25 15,24 0 1,-24 0 78,0 0-79,25 0-15,-25-25 31,25 0-31,-25 25 32,25 0-32,0 0 15,-25 0 1,24 0-1,-24 0 1,0 25 0,0-25-1,0 25 1,0-25-1,0 49-15,0-49 16,0 25 0,0-25-16,0 25 15,-24-25 1,-1 25-1,25-1-15,-25-24 16,25 0 0,0 0-16,-25 25 15,25-25 1,-25 0-1</inkml:trace>
  <inkml:trace contextRef="#ctx0" brushRef="#br0" timeOffset="75262.3">14163 8731 0,'-24'-25'32,"24"25"-1,0-24-16,24 24 1,1 0 0,0 0-16,0 0 15,0 0 1,-1 0-16,-24 24 15,0-24-15,0 25 16,0 25 0,0-25-16,0 24 15,-24 1 1,-1-50-16,25 25 15,-25-25 1,25 0-16,0 24 16,-25-24-1,25 0 1,0 0 15,0 0-31,0 0 16,25 0-1,-25 0 1,25 0-1,-25 0-15,25 0 16,-25-24 0,24 24-1,-24 0-15,25 0 16,-25 0-16,50 0 15,-50 0 1,25 0 0,-25 0-1</inkml:trace>
  <inkml:trace contextRef="#ctx0" brushRef="#br0" timeOffset="76081.35">14486 8706 0,'0'0'0,"0"-24"15,0 24 1,0 0-16,0-25 15,-25 25-15,0 0 32,25 0-32,-24 0 15,-1 74 1,25-24-16,0-1 15,0-24 1,0 0-16,0 0 16,0-25-16,0 0 15,0 0 1,0 0-16,49 0 15,-49 0 1,50 0-16,-50 0 16,25 0-16,0 0 15,-1 0 1,-24 0-16,25 0 15,0-25 1,0 25-16,-25 0 16,0 0-1,25-25-15,-25 25 16,0-25-16,0 1 15,0 24 1,0-25-16,0 0 16,0 0-1,0 25-15,0-25 16,0 25-1,0-24-15,-25 24 16,0 0-16,25 0 16,-25 0-1,25 0-15,-49 0 16,49 0-1,-25 0-15,25 0 16,-25 0 0,0 0 15</inkml:trace>
  <inkml:trace contextRef="#ctx0" brushRef="#br0" timeOffset="80564.6">10889 7764 0,'50'0'16,"-25"0"-16,24 25 16,1 24-1,24-24-15,-24 49 16,49-24-16,25 25 15,-49-1 1,24 0-16,25-49 16,-50 25-1,1-1-15,-26-24 16,1 0-16,-25-25 15,-25 0 1,24 0 0,-24 0-16</inkml:trace>
  <inkml:trace contextRef="#ctx0" brushRef="#br0" timeOffset="81026.63">11683 7466 0,'0'75'15,"-25"-26"1,0 50-16,-24-24 15,-1 74-15,1 0 16,-26 24 0,1-49-16,24 0 15,50-74 1,-25-1-16,-24 1 15,49-50-15,0 0 16,0 25 0,0-25 62,0 0-78</inkml:trace>
  <inkml:trace contextRef="#ctx0" brushRef="#br0" timeOffset="83343.75">18926 8954 0,'0'0'16,"25"0"-1,-25 25 1,0 0-16,25-25 15,-25 25 1,0 0-16,24 0 16,-24-1-1,25-24-15,-25 25 16,25 0-1,-25-25-15,25 0 16,-25 0 0,25 0-1,-1-50 1,1 1-1,0-1-15,25 0 16,-1-24-16,26 24 16,49-49-1,49 0-15,-24 25 16,-50-1-1,-24 26-15,-26 24 16,-24 25-16,0-25 16,-25 25-1,25 0-15,-25 0 94,0 0-79,0 0-15</inkml:trace>
  <inkml:trace contextRef="#ctx0" brushRef="#br0" timeOffset="86135.92">19571 12601 0,'0'0'47,"0"25"-47,0-25 15,0 24-15,0 26 16,0-25 0,0 0-16,0-1 15,0-24 1,0 25-16,0 0 15,0-25 17</inkml:trace>
  <inkml:trace contextRef="#ctx0" brushRef="#br0" timeOffset="86912.97">19869 12601 0,'-25'0'15,"25"0"16,-25 25-31,25-25 16,-25 49-16,25-49 16,0 25-1,0 0-15,0 0 16,0-25-1,0 24 1,0-24-16,25 0 16,-25 0-1,25 0-15,-25 0 16,25 0-1,-25 0-15,24 0 16,1-24-16,-25-1 31,25 25-31,-25 0 16,0-25-1,0 25-15,0-25 16,0 0 15,0 25 0,0-24 1,0 24-17,0 0 1,0 0-16,0 0 15,-25 0 1</inkml:trace>
  <inkml:trace contextRef="#ctx0" brushRef="#br0" timeOffset="87764.01">20960 12551 0,'0'0'15,"0"0"48,0 25-48,0-25-15,0 25 16,0-25-16,0 49 16,0-49-1,0 25 1,25 0-16,-25 0 15,0-25-15,0 25 16,0-1 0,25 1-16,-25-25 15,0 25 1,0-25-1</inkml:trace>
  <inkml:trace contextRef="#ctx0" brushRef="#br0" timeOffset="89086.09">21233 12626 0,'0'0'15,"0"0"48,0 0-32,-25-25-31,25 25 16,0 0-1,-25-25-15,25 25 16,-49 0-16,49 0 15,-25 0 1,25 0 0,-25 0 15,25 25-16,0-25 32,0 25-16,0-1-15,0-24 0,0 25-1,0-25-15,25 0 16,-25 25-1,0 0 1,0-25 0,0 25-1,0-25 16,0 0 79,25 0-64,-1 0-30,-24 0 0,0 0-16,25 0 15,-25 0 1,0 0-16,25 0 15,-25 0 1,25 0 0,0 0-16,-25 0 15,24 0 1,-24 0-16,0 0 15,25 24 1,-25-24-16,0 25 16,0 0-16,0-25 15,0 25 1,0 0-16,0-1 15,0-24 1,0 25-16,0-25 16,-25 0-16,25 0 15,-24 25 1,-1-25-16,25 0 15,-25 0 1,25 0-16,-25 0 16,25 0-1,-25 0 1,1 0-1</inkml:trace>
  <inkml:trace contextRef="#ctx0" brushRef="#br0" timeOffset="95114.4399">22895 13171 0,'0'0'31,"0"50"-31,0-50 16,25 25-1,-25 0-15,24-1 16,-24 1-1,0 0-15,25 0 16,-25 0-16,0-1 16,25-24-1,-25 25 16,25-25-15,-25 0 0,0 0 77,0 0-93,25-25 16,-1-24-1,1-26-15,25-24 16,24 0 0,50-25-16,25 0 15,0 25 1,0-1-16,0 51 15,-75-1-15,0 25 16,-74 25 0,25-24-16,-25 24 109,0 0-78</inkml:trace>
  <inkml:trace contextRef="#ctx0" brushRef="#br0" timeOffset="183847.51">17959 7317 0,'0'0'93,"0"25"-93,0-25 16,0 50-16,0-1 15,0-24 1,0 0-16,0 49 16,0-24-1,0 0-15,0-1 16,0 1-16,0-50 15,0 25 1,0-1-16,0 1 16,0-25-1</inkml:trace>
  <inkml:trace contextRef="#ctx0" brushRef="#br0" timeOffset="185404.6">24904 12626 0,'0'0'0,"0"-25"16,25 0-16,-25 0 16,49 25-1,-24-25-15,0 25 16,25-24-1,-26 24-15,1 0 16,25 24-16,-25 1 16,24 0-1,-49 25-15,0-50 16,25 49-1,-25 1-15,0-25 16,0 24-16,0 26 16,-25-51-1,-24 26-15,49 0 16,-25-50-1,0 49-15,0-49 16,25 25 0,-25-25-16,1 25 15,24 0 1,-25-25-1,25 0-15,0 0 32,0 0 14,0 0-14,0 0-32,25 0 15,-1 0 1,1-25-16,-25 25 15,50 0-15,-25 0 16,49-25 0,25 25-16,25 0 15,50 0 1,-25 0-16,0 0 15,-75 0-15,-24 0 16,-1 0 0,-49 0-16,25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29T07:42:42.7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0,'25'0,"-25"0,0 0,0 25,0-25,0 25,0-25,0 24,0 1,0-25,0 25,0 0,0 0,0-1,0 1,0 0,0 0,0 0,0 24,0-49,0 25,0-25,0 25,0-25,0 25,0-1,0-24,0 0,0 25,0-25,0 25,0 0,0-25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29T07:42:48.6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347 0,'0'0,"0"0,0 0,-24 50,24-25,-25 24,-25 26,25-1,-49-24,49 24,-24-24,24-25,0-25,25 0,-25 0,25 0,0 0,0 0,0-25,25 25,0 0,24 0,-24-25,0 25,25-25,-50 25,49 0,-24 0,0-24,0 24,-1-25,1 25,25 0,-50 0,49 0,-49-25,25 25,-25 0,25 0,0 0,-25 0,25-25,-25 0,0 25,0-24,-25 24,0 0,25 0,-25 0,25-25,0 25,-25 0,1 0,24 0,0 25,0-1,0 1,0 25,0-1,0 26,0-26,0 26,0-26,0-24,0 0,0 25,0-50,0 24,0-24,0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29T07:42:44.9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53,'0'0,"0"0,0 0,0-24,24 24,1-25,0 25,-25 0,50 0,-50 0,24 0,-24 0,50 0,-50 0,25 25,-25-25,0 24,25-24,-25 25,0 0,0 0,0 0,0-25,0 24,0 1,0-25,0 25,0-25,0 25,0 0,0-25,-25 24,25-24,-25 0,25 25,-25-25,25 0,-25 0,25 0,0 25,-24-25,24 0,0 0,24 0,1 0,0 0,25 0,-26 0,1 0,25-25,-25 25,-1 0,26-25,-25 25,0 0,-25 0,24 0,-24 0,25 0,0 0,-25 0,25 0,-25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29T07:42:46.8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57,'25'0,"0"-25,0 25,-1-25,1 25,25 0,-25 0,-1 0,1 0,-25 0,50 25,-50-25,0 0,25 25,-25-25,24 25,-24 0,0-25,0 24,0-24,0 50,0-25,0-25,-24 50,-1-26,0 1,0-25,0 25,25 0,-24-25,24 0,-25 0,0 0,25 0,0 0,25-25,-25 25,25 0,-1-25,1 25,0 0,-25 0,50 0,-50 0,24 0,-24 0,25 25,0-25,-25 25,0 0,25-1,-25 1,0 0,0 0,0 0,0-1,0 1,0 0,0-25,0 25,0 0,0-1,-50-24,25 50,1-25,-1-25,0 0,-25 25,26-25,-1 0,0 0,25 0,-50 0,50 0,-24 0,24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29T07:42:51.4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297 0,'0'0,"-25"0,25 0,-24 0,-1 0,25 0,-25 0,0 0,0 0,-24 0,24 0,0 0,25 0,-25 0,25 0,-24 0,24 25,0-1,0-24,0 25,0-25,0 50,24-50,-24 25,0-1,0 1,0 0,0-25,0 25,0 0,0-1,0-24,0 25,25-25,-25 0,25 0,-25 0,0 0,0-25,25 25,-25-24,0 24,25-25,-1 25,-24-25,0 25,25-25,-25 25,25 0,-25 0,0-25,25 25,0 0,-25 0,24 0,-24 0,25 0,-25 0,25 0,-25 25,0-25,25 25,-25 0,0-25,0 25,25-25,-25 49,0-49,0 25,0-25,0 25,0-25,0 25,0-1,0-24,0 25,0-25,0 25,0 0,0-25,0 0,0 25,0-25,0 0,0 0,-25 25,25-25,-25 0,0 0,25 0,-25 0,25 0,-24 0,-1 0,25 0,-25 0,25 0,-25 0,25 0,-25 0,1 0,24 0,-25 0,25 0,-25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FC76AC6-FF8C-4D34-B904-A2C952240F6F}" type="datetimeFigureOut">
              <a:rPr lang="en-IN" smtClean="0"/>
              <a:pPr/>
              <a:t>20-12-2022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106AD79-872D-4FFA-91F9-A041E10B4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132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F578B-0897-44B6-9454-749E1C30D24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3080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F578B-0897-44B6-9454-749E1C30D24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308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F578B-0897-44B6-9454-749E1C30D24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3080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F578B-0897-44B6-9454-749E1C30D24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308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F578B-0897-44B6-9454-749E1C30D24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308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F578B-0897-44B6-9454-749E1C30D24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308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2A6A7E-4ABE-4CC7-AC5D-9676DE2B3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0CA87B-A479-4D64-8AD7-35223B99E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72AF3D-3C0A-4A48-A760-745C54FD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924B08-08DE-4810-B697-8B8C2CEF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54274E-22D1-42A3-B34F-258E5F2A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484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12C36A-8A15-4BB8-BCD2-2B0E5A57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9E24C4-3BBD-42A8-A0B0-CC75F9B4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EAF29E-C6E6-4DB1-BB52-AC0B9338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1601C-5C0E-4A0F-A00F-B35F5303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ECF7DE-502A-49C6-ACD2-FF586BF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08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E3D6E8F-0051-4074-86C4-8E0674D21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7E70C9A-F20D-4FE1-8E7C-214F23C70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101F07-DFF0-4DAA-ADE8-5B96E1ED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0FA65F-4940-4B0E-ADF1-5058A57A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746324-69E8-44C0-908E-DD416B7B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749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47EA3-0E0D-46C5-B5AD-92285434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028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FED1D4-2839-493F-B78A-198219F7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535"/>
            <a:ext cx="10515600" cy="49064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584EF8-A972-4FB3-9677-06C29FBF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C939C0-8DB1-411B-865A-61708301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5348D7-3B2A-4688-879B-D3F2398E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F851F1A-6ECC-4FC1-870F-D972721AF3A2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87655"/>
            <a:ext cx="12192000" cy="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3632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90101-BF47-4230-BC5C-D34FA8C5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C7E87C-DBD3-4B3C-99B9-9114A7CE3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F41904-4D75-4004-B0E5-02FAF3CD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AA5107-2774-4ECA-ACE7-FC9E4089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121AE7-1C83-4329-A804-06261C1F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915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1B09E6-B2CC-4857-ADFA-CBE90564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AD7B74-AB94-4901-B950-8DA9362F7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234726-D252-41EF-AF23-891755C28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E2C9A4-7147-42BD-BAC9-73435F16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BBBAF5-C058-47E5-A324-50593C27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833BA9-D639-47F7-A954-36E24614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231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EBC8C6-B194-4136-B635-AB342FF1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84E828-1004-4DA0-BFDC-8E04E2AD0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CC7E97-4F91-4BC6-98E2-FE7E31351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002F96-97AB-4B85-86AC-C982B71DC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EECA502-D2F4-4193-95BB-CC2E4CF2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A8B5B99-F023-4A0B-A641-EE4988E2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4BD14D-7A42-471E-BCBB-62D33F7B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6AF7EB7-356B-46E9-B79C-79D20D27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740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41FF0-4E3A-4C37-8E31-F6D378B6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F833D25-9809-42B3-90C3-3F5B9D42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AFBFA0-9FBB-4B16-AA17-3FED936D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F52F51-6759-4AEA-8452-F2E98762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142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AC8906D-A9F6-43CA-A3F9-45FA1852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D79D4E2-6233-4FC3-AEB5-26CDA912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8AA923-CD74-4CB7-8F24-7355D2C6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543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63921-1043-411F-901C-DBBE27EA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461045-F855-4BFC-B79E-9AF46548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2C1C67-9931-4837-959D-6F1C017BB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B905BB-F0E0-49D1-9093-CF5395A0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61474B-2C3F-48C8-B8D4-BA687527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704ABA-A503-4292-877A-AFDE5EEA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330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781CC-1CFC-45D8-A65B-EB317923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F508B4C-6CAF-4519-BDA6-CC2A5B9E2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A988D2-766F-4C7C-912D-3E436AEA7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49B14C-3D11-4A27-B536-110B19B4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2FC-E0D3-4113-8D55-AC5AD46313B9}" type="datetimeFigureOut">
              <a:rPr lang="en-IN" smtClean="0"/>
              <a:pPr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470C29-BD24-4ED2-BE95-15487477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1B13C9-DC6C-4C23-B48B-E4170FDD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504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C28F0E0-5E04-4C07-A36B-9F138F37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D1520-3D36-4326-A0CA-3B3B407C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4C4BC1-AF50-4A5D-BDEA-FF567A02F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B42FC-E0D3-4113-8D55-AC5AD46313B9}" type="datetimeFigureOut">
              <a:rPr lang="en-IN" smtClean="0"/>
              <a:pPr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F3B124-19E6-47DD-B8CB-24483F381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CF833E-95DF-4B21-A300-300BF5ED6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F205A-F6FE-4D57-94DA-5410DD1BF7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298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xmlns="" id="{184F708F-2C03-4C03-9420-D873F1F99E5D}"/>
              </a:ext>
            </a:extLst>
          </p:cNvPr>
          <p:cNvSpPr/>
          <p:nvPr/>
        </p:nvSpPr>
        <p:spPr>
          <a:xfrm>
            <a:off x="1948070" y="2637185"/>
            <a:ext cx="7646504" cy="1540565"/>
          </a:xfrm>
          <a:prstGeom prst="horizontalScrol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xmlns="" val="8492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8780D3A-CAEC-4D27-83B8-7D9A5B169C6E}"/>
              </a:ext>
            </a:extLst>
          </p:cNvPr>
          <p:cNvCxnSpPr/>
          <p:nvPr/>
        </p:nvCxnSpPr>
        <p:spPr>
          <a:xfrm flipV="1">
            <a:off x="144885" y="983314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C0DBB2-805B-45F2-A1DD-650163C07BBD}"/>
              </a:ext>
            </a:extLst>
          </p:cNvPr>
          <p:cNvSpPr txBox="1"/>
          <p:nvPr/>
        </p:nvSpPr>
        <p:spPr>
          <a:xfrm>
            <a:off x="682487" y="410818"/>
            <a:ext cx="2357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A10503C-DAF0-4D62-9132-8EEA8A1167AD}"/>
              </a:ext>
            </a:extLst>
          </p:cNvPr>
          <p:cNvSpPr txBox="1"/>
          <p:nvPr/>
        </p:nvSpPr>
        <p:spPr>
          <a:xfrm>
            <a:off x="402567" y="1011023"/>
            <a:ext cx="114659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Highly transparent pattern classification approach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 decision tree is a tree where each non leaf or internal node is associated with decision and leaf nodes are generally associated with an outcome or a class label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Decision trees are excellent tools for choosing between several courses of action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In case of a binary decision tree, each node gives the statement of the decision to be taken or the comparison to be made</a:t>
            </a:r>
          </a:p>
          <a:p>
            <a:pPr marL="457200" indent="-457200" algn="just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There are two outgoing edges, one that represents a ‘yes’ or ‘true’  and other representing a ‘no’ or ‘false’</a:t>
            </a:r>
          </a:p>
        </p:txBody>
      </p:sp>
    </p:spTree>
    <p:extLst>
      <p:ext uri="{BB962C8B-B14F-4D97-AF65-F5344CB8AC3E}">
        <p14:creationId xmlns:p14="http://schemas.microsoft.com/office/powerpoint/2010/main" xmlns="" val="29201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8780D3A-CAEC-4D27-83B8-7D9A5B169C6E}"/>
              </a:ext>
            </a:extLst>
          </p:cNvPr>
          <p:cNvCxnSpPr/>
          <p:nvPr/>
        </p:nvCxnSpPr>
        <p:spPr>
          <a:xfrm flipV="1">
            <a:off x="144885" y="983314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C0DBB2-805B-45F2-A1DD-650163C07BBD}"/>
              </a:ext>
            </a:extLst>
          </p:cNvPr>
          <p:cNvSpPr txBox="1"/>
          <p:nvPr/>
        </p:nvSpPr>
        <p:spPr>
          <a:xfrm>
            <a:off x="682487" y="410818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A10503C-DAF0-4D62-9132-8EEA8A1167AD}"/>
              </a:ext>
            </a:extLst>
          </p:cNvPr>
          <p:cNvSpPr txBox="1"/>
          <p:nvPr/>
        </p:nvSpPr>
        <p:spPr>
          <a:xfrm>
            <a:off x="402567" y="1011023"/>
            <a:ext cx="1146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There are 4 coins A, B, C and D out of which 3 coins are of equal weight and one coin is heavier. Find out the heavier coin.</a:t>
            </a:r>
          </a:p>
        </p:txBody>
      </p:sp>
      <p:sp>
        <p:nvSpPr>
          <p:cNvPr id="6" name="Oval 5"/>
          <p:cNvSpPr/>
          <p:nvPr/>
        </p:nvSpPr>
        <p:spPr>
          <a:xfrm>
            <a:off x="4686300" y="2114550"/>
            <a:ext cx="15240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A+B&gt;C+D</a:t>
            </a:r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200400" y="3317804"/>
            <a:ext cx="1709085" cy="81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5"/>
          </p:cNvCxnSpPr>
          <p:nvPr/>
        </p:nvCxnSpPr>
        <p:spPr>
          <a:xfrm>
            <a:off x="5987115" y="3317804"/>
            <a:ext cx="1461435" cy="83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62200" y="4038600"/>
            <a:ext cx="1143000" cy="1009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</a:t>
            </a:r>
          </a:p>
          <a:p>
            <a:pPr algn="ctr"/>
            <a:r>
              <a:rPr lang="en-US" dirty="0"/>
              <a:t>A &gt;B</a:t>
            </a:r>
          </a:p>
        </p:txBody>
      </p:sp>
      <p:sp>
        <p:nvSpPr>
          <p:cNvPr id="12" name="Oval 11"/>
          <p:cNvSpPr/>
          <p:nvPr/>
        </p:nvSpPr>
        <p:spPr>
          <a:xfrm>
            <a:off x="6781800" y="4114800"/>
            <a:ext cx="1143000" cy="1009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</a:t>
            </a:r>
          </a:p>
          <a:p>
            <a:pPr algn="ctr"/>
            <a:r>
              <a:rPr lang="en-US" dirty="0"/>
              <a:t>C &gt;D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0450" y="321945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5600" y="323850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6" name="Straight Connector 15"/>
          <p:cNvCxnSpPr>
            <a:stCxn id="11" idx="3"/>
          </p:cNvCxnSpPr>
          <p:nvPr/>
        </p:nvCxnSpPr>
        <p:spPr>
          <a:xfrm flipH="1">
            <a:off x="1447800" y="4900390"/>
            <a:ext cx="1081789" cy="814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5"/>
          </p:cNvCxnSpPr>
          <p:nvPr/>
        </p:nvCxnSpPr>
        <p:spPr>
          <a:xfrm>
            <a:off x="3337811" y="4900390"/>
            <a:ext cx="796039" cy="87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</p:cNvCxnSpPr>
          <p:nvPr/>
        </p:nvCxnSpPr>
        <p:spPr>
          <a:xfrm flipH="1">
            <a:off x="6096000" y="4976590"/>
            <a:ext cx="853189" cy="71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</p:cNvCxnSpPr>
          <p:nvPr/>
        </p:nvCxnSpPr>
        <p:spPr>
          <a:xfrm>
            <a:off x="7757411" y="4976590"/>
            <a:ext cx="643639" cy="64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66800" y="5600700"/>
            <a:ext cx="74295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3810000" y="5715000"/>
            <a:ext cx="74295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Oval 24"/>
          <p:cNvSpPr/>
          <p:nvPr/>
        </p:nvSpPr>
        <p:spPr>
          <a:xfrm>
            <a:off x="5753100" y="5657850"/>
            <a:ext cx="74295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7981950" y="5562600"/>
            <a:ext cx="74295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800" y="468630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4550" y="487680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62400" y="491490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86750" y="478155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7E8850-ADB6-4611-921B-A45F4FAB56DE}"/>
                  </a:ext>
                </a:extLst>
              </p14:cNvPr>
              <p14:cNvContentPartPr/>
              <p14:nvPr/>
            </p14:nvContentPartPr>
            <p14:xfrm>
              <a:off x="1937880" y="857160"/>
              <a:ext cx="7483320" cy="538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D7E8850-ADB6-4611-921B-A45F4FAB56DE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28520" y="847800"/>
                <a:ext cx="7502040" cy="54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9201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6" grpId="0" animBg="1"/>
      <p:bldP spid="11" grpId="0" animBg="1"/>
      <p:bldP spid="12" grpId="0" animBg="1"/>
      <p:bldP spid="13" grpId="0"/>
      <p:bldP spid="14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8780D3A-CAEC-4D27-83B8-7D9A5B169C6E}"/>
              </a:ext>
            </a:extLst>
          </p:cNvPr>
          <p:cNvCxnSpPr/>
          <p:nvPr/>
        </p:nvCxnSpPr>
        <p:spPr>
          <a:xfrm flipV="1">
            <a:off x="144885" y="983314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C0DBB2-805B-45F2-A1DD-650163C07BBD}"/>
              </a:ext>
            </a:extLst>
          </p:cNvPr>
          <p:cNvSpPr txBox="1"/>
          <p:nvPr/>
        </p:nvSpPr>
        <p:spPr>
          <a:xfrm>
            <a:off x="682487" y="410818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A10503C-DAF0-4D62-9132-8EEA8A1167AD}"/>
              </a:ext>
            </a:extLst>
          </p:cNvPr>
          <p:cNvSpPr txBox="1"/>
          <p:nvPr/>
        </p:nvSpPr>
        <p:spPr>
          <a:xfrm>
            <a:off x="402567" y="1011023"/>
            <a:ext cx="114659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There are 4 leaf nodes corresponding to 4 possible outcomes – each leaf node corresponds to one of the coins being heavier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It requires two weighing to make the final decision, or to reach to a leaf node.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Each decision node (non leaf node) corresponds two weighing operation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Each path from root to leaf node corresponds to a rule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Non leaf node or internal node is associated with a test, based on values of one or more features.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01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8780D3A-CAEC-4D27-83B8-7D9A5B169C6E}"/>
              </a:ext>
            </a:extLst>
          </p:cNvPr>
          <p:cNvCxnSpPr/>
          <p:nvPr/>
        </p:nvCxnSpPr>
        <p:spPr>
          <a:xfrm flipV="1">
            <a:off x="144885" y="983314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C0DBB2-805B-45F2-A1DD-650163C07BBD}"/>
              </a:ext>
            </a:extLst>
          </p:cNvPr>
          <p:cNvSpPr txBox="1"/>
          <p:nvPr/>
        </p:nvSpPr>
        <p:spPr>
          <a:xfrm>
            <a:off x="682487" y="410818"/>
            <a:ext cx="966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A10503C-DAF0-4D62-9132-8EEA8A1167AD}"/>
              </a:ext>
            </a:extLst>
          </p:cNvPr>
          <p:cNvSpPr txBox="1"/>
          <p:nvPr/>
        </p:nvSpPr>
        <p:spPr>
          <a:xfrm>
            <a:off x="402567" y="1011023"/>
            <a:ext cx="114659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Tests can be categorizes as: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A. Axis Parallel Test: </a:t>
            </a:r>
            <a:r>
              <a:rPr lang="en-US" sz="2400" dirty="0"/>
              <a:t>This test is in the form of a&gt;x</a:t>
            </a:r>
            <a:r>
              <a:rPr lang="en-US" sz="2400" baseline="-25000" dirty="0"/>
              <a:t>0 </a:t>
            </a:r>
            <a:r>
              <a:rPr lang="en-US" sz="2400" dirty="0"/>
              <a:t> where x is the feature and x</a:t>
            </a:r>
            <a:r>
              <a:rPr lang="en-US" sz="2400" baseline="-25000" dirty="0"/>
              <a:t>0</a:t>
            </a:r>
            <a:r>
              <a:rPr lang="en-US" sz="2400" dirty="0"/>
              <a:t> is the threshold value.</a:t>
            </a:r>
          </a:p>
          <a:p>
            <a:endParaRPr lang="en-US" sz="2400" dirty="0"/>
          </a:p>
          <a:p>
            <a:r>
              <a:rPr lang="en-US" sz="2400" dirty="0"/>
              <a:t>e.g. height&gt;6 feet</a:t>
            </a:r>
          </a:p>
          <a:p>
            <a:endParaRPr lang="en-US" sz="2400" dirty="0"/>
          </a:p>
          <a:p>
            <a:r>
              <a:rPr lang="en-US" sz="2400" dirty="0"/>
              <a:t>This test splits the pattern into two classes – height &gt; 6 feet or height &lt; 6 feet</a:t>
            </a:r>
          </a:p>
          <a:p>
            <a:endParaRPr lang="en-US" sz="2400" dirty="0"/>
          </a:p>
          <a:p>
            <a:r>
              <a:rPr lang="en-US" sz="2400" dirty="0"/>
              <a:t>This test involves only one feature</a:t>
            </a:r>
          </a:p>
          <a:p>
            <a:endParaRPr lang="en-US" sz="2400" dirty="0"/>
          </a:p>
          <a:p>
            <a:r>
              <a:rPr lang="en-US" sz="2400" dirty="0"/>
              <a:t>Such a split is called axis parallel split</a:t>
            </a:r>
          </a:p>
        </p:txBody>
      </p:sp>
    </p:spTree>
    <p:extLst>
      <p:ext uri="{BB962C8B-B14F-4D97-AF65-F5344CB8AC3E}">
        <p14:creationId xmlns:p14="http://schemas.microsoft.com/office/powerpoint/2010/main" xmlns="" val="29201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8780D3A-CAEC-4D27-83B8-7D9A5B169C6E}"/>
              </a:ext>
            </a:extLst>
          </p:cNvPr>
          <p:cNvCxnSpPr/>
          <p:nvPr/>
        </p:nvCxnSpPr>
        <p:spPr>
          <a:xfrm flipV="1">
            <a:off x="144885" y="983314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C0DBB2-805B-45F2-A1DD-650163C07BBD}"/>
              </a:ext>
            </a:extLst>
          </p:cNvPr>
          <p:cNvSpPr txBox="1"/>
          <p:nvPr/>
        </p:nvSpPr>
        <p:spPr>
          <a:xfrm>
            <a:off x="682487" y="410818"/>
            <a:ext cx="966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A10503C-DAF0-4D62-9132-8EEA8A1167AD}"/>
              </a:ext>
            </a:extLst>
          </p:cNvPr>
          <p:cNvSpPr txBox="1"/>
          <p:nvPr/>
        </p:nvSpPr>
        <p:spPr>
          <a:xfrm>
            <a:off x="402567" y="1011023"/>
            <a:ext cx="114659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B. Linear Combination Test: </a:t>
            </a:r>
            <a:r>
              <a:rPr lang="en-US" sz="2400" dirty="0"/>
              <a:t>This test is in the form of                           where x</a:t>
            </a:r>
            <a:r>
              <a:rPr lang="en-US" sz="2400" baseline="-25000" dirty="0"/>
              <a:t>i</a:t>
            </a:r>
            <a:r>
              <a:rPr lang="en-US" sz="2400" dirty="0"/>
              <a:t> is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feature and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is weight associated with it</a:t>
            </a:r>
          </a:p>
          <a:p>
            <a:endParaRPr lang="en-US" sz="2400" dirty="0"/>
          </a:p>
          <a:p>
            <a:r>
              <a:rPr lang="en-US" sz="2400" dirty="0"/>
              <a:t>This test involves linear combinations of feature values and the corresponding hyper plane need not be parallel to any axis</a:t>
            </a:r>
          </a:p>
          <a:p>
            <a:endParaRPr lang="en-US" sz="2400" dirty="0"/>
          </a:p>
          <a:p>
            <a:r>
              <a:rPr lang="en-US" sz="2400" dirty="0"/>
              <a:t>e.g. 0.4 x height + 0.3 x height &gt;38</a:t>
            </a:r>
          </a:p>
          <a:p>
            <a:endParaRPr lang="en-US" sz="2400" dirty="0"/>
          </a:p>
          <a:p>
            <a:r>
              <a:rPr lang="en-US" sz="2400" dirty="0"/>
              <a:t>This test splits plane into two parts based on </a:t>
            </a:r>
            <a:r>
              <a:rPr lang="en-US" sz="2400" i="1" dirty="0"/>
              <a:t>oblique</a:t>
            </a:r>
            <a:r>
              <a:rPr lang="en-US" sz="2400" dirty="0"/>
              <a:t> split</a:t>
            </a:r>
          </a:p>
          <a:p>
            <a:endParaRPr lang="en-US" sz="2400" dirty="0"/>
          </a:p>
          <a:p>
            <a:r>
              <a:rPr lang="en-US" sz="2400" b="1" dirty="0"/>
              <a:t>e.g. – </a:t>
            </a:r>
            <a:r>
              <a:rPr lang="en-US" sz="2400" b="1" dirty="0" err="1"/>
              <a:t>a</a:t>
            </a:r>
            <a:r>
              <a:rPr lang="en-US" sz="2400" b="1" baseline="-25000" dirty="0" err="1"/>
              <a:t>i</a:t>
            </a:r>
            <a:r>
              <a:rPr lang="en-US" sz="2400" b="1" dirty="0"/>
              <a:t>= 0 for all but one value of </a:t>
            </a:r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859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91450" y="1104900"/>
            <a:ext cx="1581150" cy="1027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201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8780D3A-CAEC-4D27-83B8-7D9A5B169C6E}"/>
              </a:ext>
            </a:extLst>
          </p:cNvPr>
          <p:cNvCxnSpPr/>
          <p:nvPr/>
        </p:nvCxnSpPr>
        <p:spPr>
          <a:xfrm flipV="1">
            <a:off x="144885" y="983314"/>
            <a:ext cx="11859490" cy="5541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C0DBB2-805B-45F2-A1DD-650163C07BBD}"/>
              </a:ext>
            </a:extLst>
          </p:cNvPr>
          <p:cNvSpPr txBox="1"/>
          <p:nvPr/>
        </p:nvSpPr>
        <p:spPr>
          <a:xfrm>
            <a:off x="682487" y="410818"/>
            <a:ext cx="966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A10503C-DAF0-4D62-9132-8EEA8A1167AD}"/>
              </a:ext>
            </a:extLst>
          </p:cNvPr>
          <p:cNvSpPr txBox="1"/>
          <p:nvPr/>
        </p:nvSpPr>
        <p:spPr>
          <a:xfrm>
            <a:off x="402567" y="1011023"/>
            <a:ext cx="11465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C. Non Linear Combination Test: </a:t>
            </a:r>
            <a:r>
              <a:rPr lang="en-US" sz="2400" dirty="0"/>
              <a:t>This is the more general form of the test and is of the form f(x)&gt;0 where f(x) is a non linear function of components of x</a:t>
            </a:r>
          </a:p>
          <a:p>
            <a:endParaRPr lang="en-US" sz="2400" dirty="0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01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43250" y="685800"/>
            <a:ext cx="390525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Appetite Rank =1</a:t>
            </a: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2609850" y="1866900"/>
            <a:ext cx="2486025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114925" y="1714500"/>
            <a:ext cx="2257425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23900" y="2819400"/>
            <a:ext cx="390525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You need to eat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0200" y="2838450"/>
            <a:ext cx="390525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Appetite Rank =2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43450" y="4057650"/>
            <a:ext cx="2486025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48525" y="3905250"/>
            <a:ext cx="2257425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95600" y="5067300"/>
            <a:ext cx="390525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May be it’s time for snacks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581900" y="5086350"/>
            <a:ext cx="390525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No need to eat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86050" y="20574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43053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43700" y="207645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77300" y="428625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77100" y="1054100"/>
              <a:ext cx="9525" cy="187325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67575" y="1044770"/>
                <a:ext cx="28575" cy="205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72188" y="4687888"/>
              <a:ext cx="206375" cy="285750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62807" y="4678543"/>
                <a:ext cx="225136" cy="304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13175" y="2571750"/>
              <a:ext cx="214313" cy="125413"/>
            </p14:xfrm>
          </p:contentPart>
        </mc:Choice>
        <mc:Fallback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03826" y="2562513"/>
                <a:ext cx="233011" cy="143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47025" y="2401888"/>
              <a:ext cx="152400" cy="268287"/>
            </p14:xfrm>
          </p:contentPart>
        </mc:Choice>
        <mc:Fallback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937874" y="2392624"/>
                <a:ext cx="170702" cy="286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48913" y="4581525"/>
              <a:ext cx="134937" cy="196850"/>
            </p14:xfrm>
          </p:contentPart>
        </mc:Choice>
        <mc:Fallback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339729" y="4572402"/>
                <a:ext cx="153305" cy="21509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7744</TotalTime>
  <Words>462</Words>
  <Application>Microsoft Office PowerPoint</Application>
  <PresentationFormat>Custom</PresentationFormat>
  <Paragraphs>79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Vijay Gaikwad</dc:creator>
  <cp:lastModifiedBy>1321a-3</cp:lastModifiedBy>
  <cp:revision>56</cp:revision>
  <cp:lastPrinted>2020-11-03T09:51:28Z</cp:lastPrinted>
  <dcterms:created xsi:type="dcterms:W3CDTF">2020-01-14T08:29:05Z</dcterms:created>
  <dcterms:modified xsi:type="dcterms:W3CDTF">2022-12-20T07:15:33Z</dcterms:modified>
</cp:coreProperties>
</file>