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8086725" cy="145811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AF"/>
    <a:srgbClr val="FFCC99"/>
    <a:srgbClr val="FFFFFF"/>
    <a:srgbClr val="FFF1B7"/>
    <a:srgbClr val="FFE9A3"/>
    <a:srgbClr val="000099"/>
    <a:srgbClr val="0033CC"/>
    <a:srgbClr val="3333FF"/>
    <a:srgbClr val="002368"/>
    <a:srgbClr val="001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2558" y="4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062" y="10226677"/>
            <a:ext cx="18653478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122" y="18653126"/>
            <a:ext cx="15361356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F61FB-C699-4369-BCD0-576971F41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7C2BE-BCFE-4987-AD0E-198EB24F3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7626"/>
            <a:ext cx="4937478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6" y="1317626"/>
            <a:ext cx="14745406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CB5AE-25CF-4E64-8AF3-BC8D68197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70B5B-D87D-44CA-B889-C37574F3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40"/>
            <a:ext cx="18653478" cy="65373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47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F99E8-17F9-4E94-ABDF-AF80E5AA5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7680326"/>
            <a:ext cx="9841089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6668" y="7680326"/>
            <a:ext cx="9841795" cy="21724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69A86-2BD0-441D-AA0A-211A547D3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40" y="1317625"/>
            <a:ext cx="19751322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139" y="7369177"/>
            <a:ext cx="9696450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139" y="10439401"/>
            <a:ext cx="9696450" cy="18965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778" y="7369177"/>
            <a:ext cx="9700684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778" y="10439401"/>
            <a:ext cx="9700684" cy="18965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1DF0-6899-4DBB-A121-56DE45634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C8D2A-9069-41F0-9363-6CB81D298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73E9A-6A58-4866-B49A-AF6087C23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140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261" y="1311277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140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ECC7-5BE7-4664-8373-42FF09653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774" y="23042566"/>
            <a:ext cx="13167078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774" y="2941639"/>
            <a:ext cx="13167078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774" y="25763540"/>
            <a:ext cx="13167078" cy="3862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9ECCF-669C-4CC5-8F55-EB6A84F68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7844" y="1317625"/>
            <a:ext cx="1975061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42" tIns="235122" rIns="470242" bIns="2351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844" y="7680326"/>
            <a:ext cx="19750617" cy="217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42" tIns="235122" rIns="470242" bIns="2351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7845" y="29976764"/>
            <a:ext cx="512021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42" tIns="235122" rIns="470242" bIns="235122" numCol="1" anchor="t" anchorCtr="0" compatLnSpc="1">
            <a:prstTxWarp prst="textNoShape">
              <a:avLst/>
            </a:prstTxWarp>
          </a:bodyPr>
          <a:lstStyle>
            <a:lvl1pPr defTabSz="4702175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8645" y="29976764"/>
            <a:ext cx="694901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42" tIns="235122" rIns="470242" bIns="235122" numCol="1" anchor="t" anchorCtr="0" compatLnSpc="1">
            <a:prstTxWarp prst="textNoShape">
              <a:avLst/>
            </a:prstTxWarp>
          </a:bodyPr>
          <a:lstStyle>
            <a:lvl1pPr algn="ctr" defTabSz="4702175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8245" y="29976764"/>
            <a:ext cx="512021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42" tIns="235122" rIns="470242" bIns="235122" numCol="1" anchor="t" anchorCtr="0" compatLnSpc="1">
            <a:prstTxWarp prst="textNoShape">
              <a:avLst/>
            </a:prstTxWarp>
          </a:bodyPr>
          <a:lstStyle>
            <a:lvl1pPr algn="r" defTabSz="4702175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fld id="{79402945-30C9-4744-A21F-5C99D0EC6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Arial" pitchFamily="34" charset="0"/>
        </a:defRPr>
      </a:lvl9pPr>
    </p:titleStyle>
    <p:bodyStyle>
      <a:lvl1pPr marL="1765300" indent="-1765300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6338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0688" indent="-1176338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7888" indent="-1176338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5088" indent="-1176338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2288" indent="-1176338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09488" indent="-1176338" algn="l" defTabSz="4702175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1262362" y="16078200"/>
            <a:ext cx="10302238" cy="51816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1264798" y="9214928"/>
            <a:ext cx="10363202" cy="4876800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30084" y="13729061"/>
            <a:ext cx="10104120" cy="3610563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19"/>
          <p:cNvSpPr>
            <a:spLocks noChangeArrowheads="1"/>
          </p:cNvSpPr>
          <p:nvPr/>
        </p:nvSpPr>
        <p:spPr bwMode="auto">
          <a:xfrm>
            <a:off x="0" y="2"/>
            <a:ext cx="21945600" cy="3505198"/>
          </a:xfrm>
          <a:prstGeom prst="rect">
            <a:avLst/>
          </a:prstGeom>
          <a:solidFill>
            <a:srgbClr val="002368"/>
          </a:solidFill>
          <a:ln>
            <a:noFill/>
          </a:ln>
          <a:effectLst/>
        </p:spPr>
        <p:txBody>
          <a:bodyPr lIns="144375" tIns="72187" rIns="144375" bIns="72187" anchor="ctr"/>
          <a:lstStyle/>
          <a:p>
            <a:pPr algn="ctr"/>
            <a:endParaRPr lang="en-US" sz="3600" i="1" dirty="0">
              <a:solidFill>
                <a:schemeClr val="bg1"/>
              </a:solidFill>
              <a:latin typeface="Trebuchet MS" pitchFamily="34" charset="0"/>
              <a:cs typeface="Helvetica" panose="020B0604020202020204" pitchFamily="34" charset="0"/>
            </a:endParaRPr>
          </a:p>
        </p:txBody>
      </p:sp>
      <p:sp useBgFill="1">
        <p:nvSpPr>
          <p:cNvPr id="2073" name="Rectangle 2072"/>
          <p:cNvSpPr/>
          <p:nvPr/>
        </p:nvSpPr>
        <p:spPr bwMode="auto">
          <a:xfrm>
            <a:off x="8590198" y="30632400"/>
            <a:ext cx="249002" cy="15610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800100" y="-14109"/>
            <a:ext cx="22745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Helvetica" panose="020B0604020202020204" pitchFamily="34" charset="0"/>
              </a:rPr>
              <a:t>P</a:t>
            </a:r>
            <a:r>
              <a:rPr lang="en-US" sz="5400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Helvetica" panose="020B0604020202020204" pitchFamily="34" charset="0"/>
              </a:rPr>
              <a:t>roject Title:-TITLE…TITLE…</a:t>
            </a:r>
            <a:r>
              <a:rPr lang="en-US" sz="5400" dirty="0">
                <a:solidFill>
                  <a:schemeClr val="bg1"/>
                </a:solidFill>
                <a:ea typeface="Tahoma" panose="020B0604030504040204" pitchFamily="34" charset="0"/>
                <a:cs typeface="Helvetica" panose="020B0604020202020204" pitchFamily="34" charset="0"/>
              </a:rPr>
              <a:t> TITLE…TITLE</a:t>
            </a:r>
            <a:endParaRPr lang="en-US" sz="5400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ctr" defTabSz="4702175"/>
            <a:r>
              <a:rPr lang="en-US" sz="3600" dirty="0">
                <a:solidFill>
                  <a:schemeClr val="bg1"/>
                </a:solidFill>
                <a:ea typeface="Tahoma" panose="020B0604030504040204" pitchFamily="34" charset="0"/>
                <a:cs typeface="Helvetica" panose="020B0604020202020204" pitchFamily="34" charset="0"/>
              </a:rPr>
              <a:t>Title:-TITLE…TITLE… TITLE…TITLE </a:t>
            </a:r>
          </a:p>
          <a:p>
            <a:pPr algn="ctr" defTabSz="4702175"/>
            <a:r>
              <a:rPr lang="en-US" sz="3600" dirty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Authors:- Guide Name, all group </a:t>
            </a:r>
          </a:p>
          <a:p>
            <a:pPr algn="ctr" defTabSz="4702175"/>
            <a:r>
              <a:rPr lang="en-US" sz="3600" dirty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student names, </a:t>
            </a:r>
            <a:r>
              <a:rPr lang="en-US" sz="3600" dirty="0">
                <a:solidFill>
                  <a:schemeClr val="bg1"/>
                </a:solidFill>
                <a:cs typeface="Helvetica" panose="020B0604020202020204" pitchFamily="34" charset="0"/>
              </a:rPr>
              <a:t>(First Name Last Name)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  </a:t>
            </a:r>
          </a:p>
          <a:p>
            <a:pPr algn="ctr" defTabSz="4702175"/>
            <a:r>
              <a:rPr lang="en-US" sz="2800" dirty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Department of Engineering Sciences and Humanities (DESH) </a:t>
            </a:r>
          </a:p>
          <a:p>
            <a:pPr algn="ctr" defTabSz="4702175"/>
            <a:r>
              <a:rPr lang="en-US" sz="2800" dirty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Vishwakarma Institute of Technology, </a:t>
            </a:r>
            <a:r>
              <a:rPr lang="en-US" sz="2800" dirty="0" err="1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Pune</a:t>
            </a:r>
            <a:r>
              <a:rPr lang="en-US" sz="2800" dirty="0">
                <a:solidFill>
                  <a:schemeClr val="bg1"/>
                </a:solidFill>
                <a:latin typeface="+mn-lt"/>
                <a:cs typeface="Helvetica" panose="020B0604020202020204" pitchFamily="34" charset="0"/>
              </a:rPr>
              <a:t> - 411037</a:t>
            </a:r>
            <a:endParaRPr lang="en-US" sz="2800" dirty="0">
              <a:solidFill>
                <a:schemeClr val="bg1"/>
              </a:solidFill>
              <a:latin typeface="Trebuchet MS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" y="3843516"/>
            <a:ext cx="3962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small" dirty="0">
                <a:latin typeface="Trebuchet MS" pitchFamily="34" charset="0"/>
                <a:cs typeface="Helvetica" panose="020B0604020202020204" pitchFamily="34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7499" y="4864359"/>
            <a:ext cx="10241279" cy="4031873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Here is some text that will go here. </a:t>
            </a:r>
          </a:p>
          <a:p>
            <a:pPr algn="just"/>
            <a:r>
              <a:rPr lang="en-US" dirty="0">
                <a:latin typeface="+mn-lt"/>
              </a:rPr>
              <a:t>Here is some text that will go here.  </a:t>
            </a:r>
          </a:p>
          <a:p>
            <a:pPr algn="just"/>
            <a:r>
              <a:rPr lang="en-US" dirty="0">
                <a:latin typeface="+mn-lt"/>
              </a:rPr>
              <a:t>Here is some text that will go here.  </a:t>
            </a:r>
          </a:p>
          <a:p>
            <a:pPr algn="just"/>
            <a:r>
              <a:rPr lang="en-US" dirty="0">
                <a:latin typeface="+mn-lt"/>
              </a:rPr>
              <a:t>Here is some text that will go here.  </a:t>
            </a:r>
          </a:p>
          <a:p>
            <a:pPr algn="just"/>
            <a:r>
              <a:rPr lang="en-US" dirty="0">
                <a:latin typeface="+mn-lt"/>
              </a:rPr>
              <a:t>Here is some text that will go here. </a:t>
            </a:r>
          </a:p>
          <a:p>
            <a:pPr algn="just"/>
            <a:r>
              <a:rPr lang="en-US" dirty="0">
                <a:latin typeface="+mn-lt"/>
              </a:rPr>
              <a:t>Here is some text that will go here. </a:t>
            </a:r>
          </a:p>
          <a:p>
            <a:pPr algn="just"/>
            <a:r>
              <a:rPr lang="en-US" dirty="0">
                <a:latin typeface="+mn-lt"/>
              </a:rPr>
              <a:t>Here is some text that will go here. </a:t>
            </a:r>
          </a:p>
          <a:p>
            <a:pPr algn="just"/>
            <a:r>
              <a:rPr lang="en-US" dirty="0">
                <a:latin typeface="+mn-lt"/>
              </a:rPr>
              <a:t>Here is some text that will go here.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376040" y="3962400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ABSTRACT  - max 75 words</a:t>
            </a: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26720" y="17510758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METHODOLOGY / DESIGN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11201400" y="3962400"/>
            <a:ext cx="1048512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RESULTS AND DISCUSSIONS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5273" y="4906929"/>
            <a:ext cx="10363202" cy="4031873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Here is some text that will go here.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262360" y="14309404"/>
            <a:ext cx="10356115" cy="156966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9803" y="23006892"/>
            <a:ext cx="10119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cs typeface="Helvetica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cs typeface="Helvetica" panose="020B0604020202020204" pitchFamily="34" charset="0"/>
              </a:rPr>
              <a:t>ALGORITHM / FLOW CHART / CIRCUIT DIAGRAM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8322" y="26850212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cs typeface="Helvetica" panose="020B0604020202020204" pitchFamily="34" charset="0"/>
              </a:rPr>
              <a:t>TESTING / IMPLEMENTATION 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1316234" y="21580852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NOVELTY FEATURES / FINDINGS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317529" y="22479000"/>
            <a:ext cx="10170871" cy="452431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  <a:endParaRPr lang="en-US" dirty="0">
              <a:latin typeface="Trebuchet MS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Here is some text that will go here.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0335" y="27550884"/>
            <a:ext cx="10299387" cy="5016758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9389" y="23750765"/>
            <a:ext cx="10241280" cy="353943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</a:t>
            </a:r>
          </a:p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11391824" y="27185124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CONCLUSIONS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01348" y="28041600"/>
            <a:ext cx="10156166" cy="452431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Here is some text that will go 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Here is some text that will go here.</a:t>
            </a:r>
            <a:endParaRPr lang="en-US" dirty="0">
              <a:latin typeface="Trebuchet MS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Here is some text that will go here.</a:t>
            </a:r>
          </a:p>
        </p:txBody>
      </p:sp>
      <p:pic>
        <p:nvPicPr>
          <p:cNvPr id="1026" name="Picture 2" descr="http://mathbits.com/MathBits/StudentResources/GraphPaper/14by14%20axe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0" y="9635020"/>
            <a:ext cx="3810000" cy="3595531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15839389" y="9673706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Here you explain </a:t>
            </a:r>
          </a:p>
          <a:p>
            <a:r>
              <a:rPr lang="en-US" dirty="0">
                <a:latin typeface="+mj-lt"/>
              </a:rPr>
              <a:t>your graph / Figure / Table.</a:t>
            </a:r>
            <a:endParaRPr lang="en-US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</p:txBody>
      </p:sp>
      <p:pic>
        <p:nvPicPr>
          <p:cNvPr id="1030" name="Picture 6" descr="http://www.mathsisfun.com/data/images/bar-graph-fruit.gif"/>
          <p:cNvPicPr>
            <a:picLocks noChangeAspect="1" noChangeArrowheads="1"/>
          </p:cNvPicPr>
          <p:nvPr/>
        </p:nvPicPr>
        <p:blipFill>
          <a:blip r:embed="rId3" cstate="print">
            <a:lum bright="-30000" contrast="40000"/>
          </a:blip>
          <a:srcRect/>
          <a:stretch>
            <a:fillRect/>
          </a:stretch>
        </p:blipFill>
        <p:spPr bwMode="auto">
          <a:xfrm>
            <a:off x="16764000" y="16435424"/>
            <a:ext cx="4267200" cy="4062376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11582400" y="16765012"/>
            <a:ext cx="982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explain </a:t>
            </a:r>
          </a:p>
          <a:p>
            <a:r>
              <a:rPr lang="en-US" dirty="0"/>
              <a:t>your graph / Figure / Table.</a:t>
            </a:r>
            <a:endParaRPr lang="en-US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00600" y="13914672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Here you explain </a:t>
            </a:r>
          </a:p>
          <a:p>
            <a:r>
              <a:rPr lang="en-US" dirty="0">
                <a:latin typeface="+mj-lt"/>
              </a:rPr>
              <a:t>your picture. 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</p:txBody>
      </p:sp>
      <p:pic>
        <p:nvPicPr>
          <p:cNvPr id="1034" name="Picture 10" descr="http://0.tqn.com/d/create/1/0/G/h/7/-/Equation.1.a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34492" y="19449499"/>
            <a:ext cx="7136128" cy="3316381"/>
          </a:xfrm>
          <a:prstGeom prst="rect">
            <a:avLst/>
          </a:prstGeom>
          <a:noFill/>
        </p:spPr>
      </p:pic>
      <p:pic>
        <p:nvPicPr>
          <p:cNvPr id="2" name="Picture 2" descr="http://www.aerotaskforce.com/thumb/Capturar.JPG/w/15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13792200"/>
            <a:ext cx="2895600" cy="301142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6D6B8-2E49-9A6E-196C-9DB29EEDE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-28575"/>
            <a:ext cx="2666999" cy="3526465"/>
          </a:xfrm>
          <a:prstGeom prst="rect">
            <a:avLst/>
          </a:prstGeom>
          <a:noFill/>
          <a:ln w="12700">
            <a:solidFill>
              <a:srgbClr val="000099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B73FA-57B3-58E4-0129-624B1D3D1251}"/>
              </a:ext>
            </a:extLst>
          </p:cNvPr>
          <p:cNvSpPr txBox="1"/>
          <p:nvPr/>
        </p:nvSpPr>
        <p:spPr>
          <a:xfrm>
            <a:off x="19202400" y="-34230"/>
            <a:ext cx="2743200" cy="3539430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0099"/>
                </a:solidFill>
              </a:rPr>
              <a:t>EDAI1 PROJECT</a:t>
            </a:r>
          </a:p>
          <a:p>
            <a:pPr algn="ctr"/>
            <a:r>
              <a:rPr lang="en-IN" sz="2800" b="1" dirty="0">
                <a:solidFill>
                  <a:srgbClr val="000099"/>
                </a:solidFill>
              </a:rPr>
              <a:t>GROUP </a:t>
            </a:r>
            <a:r>
              <a:rPr lang="en-IN" sz="3000" b="1" dirty="0">
                <a:solidFill>
                  <a:srgbClr val="000099"/>
                </a:solidFill>
              </a:rPr>
              <a:t>NO</a:t>
            </a:r>
            <a:r>
              <a:rPr lang="en-IN" b="1" dirty="0">
                <a:solidFill>
                  <a:srgbClr val="000099"/>
                </a:solidFill>
              </a:rPr>
              <a:t> </a:t>
            </a:r>
          </a:p>
          <a:p>
            <a:pPr algn="ctr"/>
            <a:endParaRPr lang="en-IN" dirty="0">
              <a:solidFill>
                <a:srgbClr val="000099"/>
              </a:solidFill>
            </a:endParaRPr>
          </a:p>
          <a:p>
            <a:pPr algn="ctr"/>
            <a:r>
              <a:rPr lang="en-IN" sz="10000" b="1" dirty="0">
                <a:solidFill>
                  <a:srgbClr val="000099"/>
                </a:solidFill>
              </a:rPr>
              <a:t>A12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B496A1-8683-29A4-FC0D-AAC86DD64578}"/>
              </a:ext>
            </a:extLst>
          </p:cNvPr>
          <p:cNvSpPr/>
          <p:nvPr/>
        </p:nvSpPr>
        <p:spPr>
          <a:xfrm>
            <a:off x="508322" y="18553501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cs typeface="Helvetica" panose="020B0604020202020204" pitchFamily="34" charset="0"/>
              </a:rPr>
              <a:t>BLOCK DIAGRAM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B2C68C77-351B-3C51-3D50-9E2D04D5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" y="9082462"/>
            <a:ext cx="10241280" cy="731520"/>
          </a:xfrm>
          <a:prstGeom prst="rect">
            <a:avLst/>
          </a:prstGeom>
          <a:solidFill>
            <a:srgbClr val="002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44375" tIns="72187" rIns="144375" bIns="72187" anchor="ctr"/>
          <a:lstStyle/>
          <a:p>
            <a:pPr defTabSz="4702175"/>
            <a:r>
              <a:rPr lang="en-US" sz="4400" b="1" cap="small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INTRODUCTION – 100 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4C945-EB88-4644-A9D3-DE9A1D906FCD}"/>
              </a:ext>
            </a:extLst>
          </p:cNvPr>
          <p:cNvSpPr txBox="1"/>
          <p:nvPr/>
        </p:nvSpPr>
        <p:spPr>
          <a:xfrm>
            <a:off x="317600" y="9969593"/>
            <a:ext cx="10241279" cy="3539430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Here is some text that will go here. Here is some text that will go here.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Here is some text that will go here.  Here is some text that will go here.  Here is some text that will go here.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Here is some text that will go here. Here is some text that will go here.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06200" y="13324582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Figure 2: Figure Caption</a:t>
            </a:r>
            <a:endParaRPr lang="en-US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4400" y="204216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Figure 3: Figure Caption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00" y="167640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Figure 1: Figure Caption</a:t>
            </a:r>
            <a:endParaRPr lang="en-US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671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</vt:lpstr>
      <vt:lpstr>Trebuchet MS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sachinssawant21@gmail.com</cp:lastModifiedBy>
  <cp:revision>115</cp:revision>
  <dcterms:created xsi:type="dcterms:W3CDTF">2004-07-27T21:05:42Z</dcterms:created>
  <dcterms:modified xsi:type="dcterms:W3CDTF">2023-02-11T07:47:35Z</dcterms:modified>
  <cp:category>scientific poster PowerPoint</cp:category>
</cp:coreProperties>
</file>