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945600" cy="32918400"/>
  <p:notesSz cx="8086725" cy="14581188"/>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AF"/>
    <a:srgbClr val="FFCC99"/>
    <a:srgbClr val="FFFFFF"/>
    <a:srgbClr val="FFF1B7"/>
    <a:srgbClr val="FFE9A3"/>
    <a:srgbClr val="000099"/>
    <a:srgbClr val="0033CC"/>
    <a:srgbClr val="3333FF"/>
    <a:srgbClr val="002368"/>
    <a:srgbClr val="00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1264" y="-948"/>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kak408@gmail.com" userId="3edeebe76e08aec8" providerId="LiveId" clId="{1B077F81-68C7-4F6B-8FC2-5D19ED84051A}"/>
    <pc:docChg chg="undo custSel modSld">
      <pc:chgData name="sanikak408@gmail.com" userId="3edeebe76e08aec8" providerId="LiveId" clId="{1B077F81-68C7-4F6B-8FC2-5D19ED84051A}" dt="2023-02-18T18:00:45.520" v="10" actId="20577"/>
      <pc:docMkLst>
        <pc:docMk/>
      </pc:docMkLst>
      <pc:sldChg chg="modSp mod">
        <pc:chgData name="sanikak408@gmail.com" userId="3edeebe76e08aec8" providerId="LiveId" clId="{1B077F81-68C7-4F6B-8FC2-5D19ED84051A}" dt="2023-02-18T18:00:45.520" v="10" actId="20577"/>
        <pc:sldMkLst>
          <pc:docMk/>
          <pc:sldMk cId="0" sldId="256"/>
        </pc:sldMkLst>
        <pc:spChg chg="mod">
          <ac:chgData name="sanikak408@gmail.com" userId="3edeebe76e08aec8" providerId="LiveId" clId="{1B077F81-68C7-4F6B-8FC2-5D19ED84051A}" dt="2023-02-18T17:59:23.113" v="1" actId="2711"/>
          <ac:spMkLst>
            <pc:docMk/>
            <pc:sldMk cId="0" sldId="256"/>
            <ac:spMk id="13" creationId="{AC14C945-EB88-4644-A9D3-DE9A1D906FCD}"/>
          </ac:spMkLst>
        </pc:spChg>
        <pc:spChg chg="mod">
          <ac:chgData name="sanikak408@gmail.com" userId="3edeebe76e08aec8" providerId="LiveId" clId="{1B077F81-68C7-4F6B-8FC2-5D19ED84051A}" dt="2023-02-18T17:59:10.320" v="0" actId="2711"/>
          <ac:spMkLst>
            <pc:docMk/>
            <pc:sldMk cId="0" sldId="256"/>
            <ac:spMk id="40" creationId="{00000000-0000-0000-0000-000000000000}"/>
          </ac:spMkLst>
        </pc:spChg>
        <pc:spChg chg="mod">
          <ac:chgData name="sanikak408@gmail.com" userId="3edeebe76e08aec8" providerId="LiveId" clId="{1B077F81-68C7-4F6B-8FC2-5D19ED84051A}" dt="2023-02-18T18:00:08.786" v="5" actId="1076"/>
          <ac:spMkLst>
            <pc:docMk/>
            <pc:sldMk cId="0" sldId="256"/>
            <ac:spMk id="42" creationId="{00000000-0000-0000-0000-000000000000}"/>
          </ac:spMkLst>
        </pc:spChg>
        <pc:spChg chg="mod">
          <ac:chgData name="sanikak408@gmail.com" userId="3edeebe76e08aec8" providerId="LiveId" clId="{1B077F81-68C7-4F6B-8FC2-5D19ED84051A}" dt="2023-02-18T18:00:45.520" v="10" actId="20577"/>
          <ac:spMkLst>
            <pc:docMk/>
            <pc:sldMk cId="0" sldId="256"/>
            <ac:spMk id="51" creationId="{00000000-0000-0000-0000-000000000000}"/>
          </ac:spMkLst>
        </pc:spChg>
        <pc:spChg chg="mod">
          <ac:chgData name="sanikak408@gmail.com" userId="3edeebe76e08aec8" providerId="LiveId" clId="{1B077F81-68C7-4F6B-8FC2-5D19ED84051A}" dt="2023-02-18T17:59:56.932" v="4" actId="2711"/>
          <ac:spMkLst>
            <pc:docMk/>
            <pc:sldMk cId="0" sldId="256"/>
            <ac:spMk id="58" creationId="{00000000-0000-0000-0000-000000000000}"/>
          </ac:spMkLst>
        </pc:spChg>
        <pc:spChg chg="mod">
          <ac:chgData name="sanikak408@gmail.com" userId="3edeebe76e08aec8" providerId="LiveId" clId="{1B077F81-68C7-4F6B-8FC2-5D19ED84051A}" dt="2023-02-18T17:59:47.636" v="3" actId="2711"/>
          <ac:spMkLst>
            <pc:docMk/>
            <pc:sldMk cId="0" sldId="256"/>
            <ac:spMk id="6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062" y="10226677"/>
            <a:ext cx="18653478" cy="7054850"/>
          </a:xfrm>
        </p:spPr>
        <p:txBody>
          <a:bodyPr/>
          <a:lstStyle/>
          <a:p>
            <a:r>
              <a:rPr lang="en-US"/>
              <a:t>Click to edit Master title style</a:t>
            </a:r>
          </a:p>
        </p:txBody>
      </p:sp>
      <p:sp>
        <p:nvSpPr>
          <p:cNvPr id="3" name="Subtitle 2"/>
          <p:cNvSpPr>
            <a:spLocks noGrp="1"/>
          </p:cNvSpPr>
          <p:nvPr>
            <p:ph type="subTitle" idx="1"/>
          </p:nvPr>
        </p:nvSpPr>
        <p:spPr>
          <a:xfrm>
            <a:off x="3292122" y="18653126"/>
            <a:ext cx="15361356" cy="841375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4F61FB-C699-4369-BCD0-576971F41BB8}" type="slidenum">
              <a:rPr lang="en-US"/>
              <a:pPr>
                <a:defRPr/>
              </a:pPr>
              <a:t>‹#›</a:t>
            </a:fld>
            <a:endParaRPr lang="en-US"/>
          </a:p>
        </p:txBody>
      </p:sp>
    </p:spTree>
    <p:extLst>
      <p:ext uri="{BB962C8B-B14F-4D97-AF65-F5344CB8AC3E}">
        <p14:creationId xmlns:p14="http://schemas.microsoft.com/office/powerpoint/2010/main" val="304714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C7C2BE-BCFE-4987-AD0E-198EB24F34F6}" type="slidenum">
              <a:rPr lang="en-US"/>
              <a:pPr>
                <a:defRPr/>
              </a:pPr>
              <a:t>‹#›</a:t>
            </a:fld>
            <a:endParaRPr lang="en-US"/>
          </a:p>
        </p:txBody>
      </p:sp>
    </p:spTree>
    <p:extLst>
      <p:ext uri="{BB962C8B-B14F-4D97-AF65-F5344CB8AC3E}">
        <p14:creationId xmlns:p14="http://schemas.microsoft.com/office/powerpoint/2010/main" val="45246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984" y="1317626"/>
            <a:ext cx="4937478"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7846" y="1317626"/>
            <a:ext cx="14745406"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7CB5AE-25CF-4E64-8AF3-BC8D6819791E}" type="slidenum">
              <a:rPr lang="en-US"/>
              <a:pPr>
                <a:defRPr/>
              </a:pPr>
              <a:t>‹#›</a:t>
            </a:fld>
            <a:endParaRPr lang="en-US"/>
          </a:p>
        </p:txBody>
      </p:sp>
    </p:spTree>
    <p:extLst>
      <p:ext uri="{BB962C8B-B14F-4D97-AF65-F5344CB8AC3E}">
        <p14:creationId xmlns:p14="http://schemas.microsoft.com/office/powerpoint/2010/main" val="30832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470B5B-D87D-44CA-B889-C37574F353F4}" type="slidenum">
              <a:rPr lang="en-US"/>
              <a:pPr>
                <a:defRPr/>
              </a:pPr>
              <a:t>‹#›</a:t>
            </a:fld>
            <a:endParaRPr lang="en-US"/>
          </a:p>
        </p:txBody>
      </p:sp>
    </p:spTree>
    <p:extLst>
      <p:ext uri="{BB962C8B-B14F-4D97-AF65-F5344CB8AC3E}">
        <p14:creationId xmlns:p14="http://schemas.microsoft.com/office/powerpoint/2010/main" val="150133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40"/>
            <a:ext cx="18653478" cy="65373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733550" y="13952538"/>
            <a:ext cx="1865347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F99E8-17F9-4E94-ABDF-AF80E5AA5E55}" type="slidenum">
              <a:rPr lang="en-US"/>
              <a:pPr>
                <a:defRPr/>
              </a:pPr>
              <a:t>‹#›</a:t>
            </a:fld>
            <a:endParaRPr lang="en-US"/>
          </a:p>
        </p:txBody>
      </p:sp>
    </p:spTree>
    <p:extLst>
      <p:ext uri="{BB962C8B-B14F-4D97-AF65-F5344CB8AC3E}">
        <p14:creationId xmlns:p14="http://schemas.microsoft.com/office/powerpoint/2010/main" val="77690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7845" y="7680326"/>
            <a:ext cx="9841089"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06668" y="7680326"/>
            <a:ext cx="9841795"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5969A86-2BD0-441D-AA0A-211A547D386C}" type="slidenum">
              <a:rPr lang="en-US"/>
              <a:pPr>
                <a:defRPr/>
              </a:pPr>
              <a:t>‹#›</a:t>
            </a:fld>
            <a:endParaRPr lang="en-US"/>
          </a:p>
        </p:txBody>
      </p:sp>
    </p:spTree>
    <p:extLst>
      <p:ext uri="{BB962C8B-B14F-4D97-AF65-F5344CB8AC3E}">
        <p14:creationId xmlns:p14="http://schemas.microsoft.com/office/powerpoint/2010/main" val="49168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140" y="1317625"/>
            <a:ext cx="19751322"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139" y="7369177"/>
            <a:ext cx="9696450" cy="30702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139" y="10439401"/>
            <a:ext cx="9696450" cy="1896586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7778" y="7369177"/>
            <a:ext cx="9700684" cy="307022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7778" y="10439401"/>
            <a:ext cx="9700684" cy="1896586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7F01DF0-6899-4DBB-A121-56DE4563460F}" type="slidenum">
              <a:rPr lang="en-US"/>
              <a:pPr>
                <a:defRPr/>
              </a:pPr>
              <a:t>‹#›</a:t>
            </a:fld>
            <a:endParaRPr lang="en-US"/>
          </a:p>
        </p:txBody>
      </p:sp>
    </p:spTree>
    <p:extLst>
      <p:ext uri="{BB962C8B-B14F-4D97-AF65-F5344CB8AC3E}">
        <p14:creationId xmlns:p14="http://schemas.microsoft.com/office/powerpoint/2010/main" val="375738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E0C8D2A-9069-41F0-9363-6CB81D298E16}" type="slidenum">
              <a:rPr lang="en-US"/>
              <a:pPr>
                <a:defRPr/>
              </a:pPr>
              <a:t>‹#›</a:t>
            </a:fld>
            <a:endParaRPr lang="en-US"/>
          </a:p>
        </p:txBody>
      </p:sp>
    </p:spTree>
    <p:extLst>
      <p:ext uri="{BB962C8B-B14F-4D97-AF65-F5344CB8AC3E}">
        <p14:creationId xmlns:p14="http://schemas.microsoft.com/office/powerpoint/2010/main" val="159148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9A73E9A-6A58-4866-B49A-AF6087C23D88}" type="slidenum">
              <a:rPr lang="en-US"/>
              <a:pPr>
                <a:defRPr/>
              </a:pPr>
              <a:t>‹#›</a:t>
            </a:fld>
            <a:endParaRPr lang="en-US"/>
          </a:p>
        </p:txBody>
      </p:sp>
    </p:spTree>
    <p:extLst>
      <p:ext uri="{BB962C8B-B14F-4D97-AF65-F5344CB8AC3E}">
        <p14:creationId xmlns:p14="http://schemas.microsoft.com/office/powerpoint/2010/main" val="111801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140" y="1311275"/>
            <a:ext cx="72199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580261" y="1311277"/>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140"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B5ECC7-5BE7-4664-8373-42FF09653DE8}" type="slidenum">
              <a:rPr lang="en-US"/>
              <a:pPr>
                <a:defRPr/>
              </a:pPr>
              <a:t>‹#›</a:t>
            </a:fld>
            <a:endParaRPr lang="en-US"/>
          </a:p>
        </p:txBody>
      </p:sp>
    </p:spTree>
    <p:extLst>
      <p:ext uri="{BB962C8B-B14F-4D97-AF65-F5344CB8AC3E}">
        <p14:creationId xmlns:p14="http://schemas.microsoft.com/office/powerpoint/2010/main" val="128992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774" y="23042566"/>
            <a:ext cx="13167078"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301774" y="2941639"/>
            <a:ext cx="13167078" cy="19750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301774" y="25763540"/>
            <a:ext cx="13167078" cy="38623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49ECCF-669C-4CC5-8F55-EB6A84F680C2}" type="slidenum">
              <a:rPr lang="en-US"/>
              <a:pPr>
                <a:defRPr/>
              </a:pPr>
              <a:t>‹#›</a:t>
            </a:fld>
            <a:endParaRPr lang="en-US"/>
          </a:p>
        </p:txBody>
      </p:sp>
    </p:spTree>
    <p:extLst>
      <p:ext uri="{BB962C8B-B14F-4D97-AF65-F5344CB8AC3E}">
        <p14:creationId xmlns:p14="http://schemas.microsoft.com/office/powerpoint/2010/main" val="140963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D7A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7844" y="1317625"/>
            <a:ext cx="19750617"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42" tIns="235122" rIns="470242" bIns="23512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097844" y="7680326"/>
            <a:ext cx="19750617"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42" tIns="235122" rIns="470242" bIns="23512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097845" y="29976764"/>
            <a:ext cx="512021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42" tIns="235122" rIns="470242" bIns="235122" numCol="1" anchor="t" anchorCtr="0" compatLnSpc="1">
            <a:prstTxWarp prst="textNoShape">
              <a:avLst/>
            </a:prstTxWarp>
          </a:bodyPr>
          <a:lstStyle>
            <a:lvl1pPr defTabSz="4702175">
              <a:defRPr sz="73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7498645" y="29976764"/>
            <a:ext cx="694901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42" tIns="235122" rIns="470242" bIns="235122" numCol="1" anchor="t" anchorCtr="0" compatLnSpc="1">
            <a:prstTxWarp prst="textNoShape">
              <a:avLst/>
            </a:prstTxWarp>
          </a:bodyPr>
          <a:lstStyle>
            <a:lvl1pPr algn="ctr" defTabSz="4702175">
              <a:defRPr sz="73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15728245" y="29976764"/>
            <a:ext cx="512021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42" tIns="235122" rIns="470242" bIns="235122" numCol="1" anchor="t" anchorCtr="0" compatLnSpc="1">
            <a:prstTxWarp prst="textNoShape">
              <a:avLst/>
            </a:prstTxWarp>
          </a:bodyPr>
          <a:lstStyle>
            <a:lvl1pPr algn="r" defTabSz="4702175">
              <a:defRPr sz="7300" smtClean="0">
                <a:latin typeface="Arial" pitchFamily="34" charset="0"/>
              </a:defRPr>
            </a:lvl1pPr>
          </a:lstStyle>
          <a:p>
            <a:pPr>
              <a:defRPr/>
            </a:pPr>
            <a:fld id="{79402945-30C9-4744-A21F-5C99D0EC63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pitchFamily="34" charset="0"/>
        </a:defRPr>
      </a:lvl2pPr>
      <a:lvl3pPr algn="ctr" defTabSz="4702175" rtl="0" eaLnBrk="0" fontAlgn="base" hangingPunct="0">
        <a:spcBef>
          <a:spcPct val="0"/>
        </a:spcBef>
        <a:spcAft>
          <a:spcPct val="0"/>
        </a:spcAft>
        <a:defRPr sz="22600">
          <a:solidFill>
            <a:schemeClr val="tx2"/>
          </a:solidFill>
          <a:latin typeface="Arial" pitchFamily="34" charset="0"/>
        </a:defRPr>
      </a:lvl3pPr>
      <a:lvl4pPr algn="ctr" defTabSz="4702175" rtl="0" eaLnBrk="0" fontAlgn="base" hangingPunct="0">
        <a:spcBef>
          <a:spcPct val="0"/>
        </a:spcBef>
        <a:spcAft>
          <a:spcPct val="0"/>
        </a:spcAft>
        <a:defRPr sz="22600">
          <a:solidFill>
            <a:schemeClr val="tx2"/>
          </a:solidFill>
          <a:latin typeface="Arial" pitchFamily="34" charset="0"/>
        </a:defRPr>
      </a:lvl4pPr>
      <a:lvl5pPr algn="ctr" defTabSz="4702175" rtl="0" eaLnBrk="0" fontAlgn="base" hangingPunct="0">
        <a:spcBef>
          <a:spcPct val="0"/>
        </a:spcBef>
        <a:spcAft>
          <a:spcPct val="0"/>
        </a:spcAft>
        <a:defRPr sz="22600">
          <a:solidFill>
            <a:schemeClr val="tx2"/>
          </a:solidFill>
          <a:latin typeface="Arial" pitchFamily="34" charset="0"/>
        </a:defRPr>
      </a:lvl5pPr>
      <a:lvl6pPr marL="457200" algn="ctr" defTabSz="4702175" rtl="0" fontAlgn="base">
        <a:spcBef>
          <a:spcPct val="0"/>
        </a:spcBef>
        <a:spcAft>
          <a:spcPct val="0"/>
        </a:spcAft>
        <a:defRPr sz="22600">
          <a:solidFill>
            <a:schemeClr val="tx2"/>
          </a:solidFill>
          <a:latin typeface="Arial" pitchFamily="34" charset="0"/>
        </a:defRPr>
      </a:lvl6pPr>
      <a:lvl7pPr marL="914400" algn="ctr" defTabSz="4702175" rtl="0" fontAlgn="base">
        <a:spcBef>
          <a:spcPct val="0"/>
        </a:spcBef>
        <a:spcAft>
          <a:spcPct val="0"/>
        </a:spcAft>
        <a:defRPr sz="22600">
          <a:solidFill>
            <a:schemeClr val="tx2"/>
          </a:solidFill>
          <a:latin typeface="Arial" pitchFamily="34" charset="0"/>
        </a:defRPr>
      </a:lvl7pPr>
      <a:lvl8pPr marL="1371600" algn="ctr" defTabSz="4702175" rtl="0" fontAlgn="base">
        <a:spcBef>
          <a:spcPct val="0"/>
        </a:spcBef>
        <a:spcAft>
          <a:spcPct val="0"/>
        </a:spcAft>
        <a:defRPr sz="22600">
          <a:solidFill>
            <a:schemeClr val="tx2"/>
          </a:solidFill>
          <a:latin typeface="Arial" pitchFamily="34" charset="0"/>
        </a:defRPr>
      </a:lvl8pPr>
      <a:lvl9pPr marL="1828800" algn="ctr" defTabSz="4702175" rtl="0" fontAlgn="base">
        <a:spcBef>
          <a:spcPct val="0"/>
        </a:spcBef>
        <a:spcAft>
          <a:spcPct val="0"/>
        </a:spcAft>
        <a:defRPr sz="22600">
          <a:solidFill>
            <a:schemeClr val="tx2"/>
          </a:solidFill>
          <a:latin typeface="Arial" pitchFamily="34" charset="0"/>
        </a:defRPr>
      </a:lvl9pPr>
    </p:titleStyle>
    <p:bodyStyle>
      <a:lvl1pPr marL="1765300" indent="-1765300" algn="l" defTabSz="4702175" rtl="0" eaLnBrk="0" fontAlgn="base" hangingPunct="0">
        <a:spcBef>
          <a:spcPct val="20000"/>
        </a:spcBef>
        <a:spcAft>
          <a:spcPct val="0"/>
        </a:spcAft>
        <a:buChar char="•"/>
        <a:defRPr sz="16400">
          <a:solidFill>
            <a:schemeClr val="tx1"/>
          </a:solidFill>
          <a:latin typeface="+mn-lt"/>
          <a:ea typeface="+mn-ea"/>
          <a:cs typeface="+mn-cs"/>
        </a:defRPr>
      </a:lvl1pPr>
      <a:lvl2pPr marL="3819525" indent="-1468438"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6338" algn="l" defTabSz="4702175" rtl="0" eaLnBrk="0" fontAlgn="base" hangingPunct="0">
        <a:spcBef>
          <a:spcPct val="20000"/>
        </a:spcBef>
        <a:spcAft>
          <a:spcPct val="0"/>
        </a:spcAft>
        <a:buChar char="»"/>
        <a:defRPr sz="10300">
          <a:solidFill>
            <a:schemeClr val="tx1"/>
          </a:solidFill>
          <a:latin typeface="+mn-lt"/>
        </a:defRPr>
      </a:lvl5pPr>
      <a:lvl6pPr marL="11037888" indent="-1176338" algn="l" defTabSz="4702175" rtl="0" fontAlgn="base">
        <a:spcBef>
          <a:spcPct val="20000"/>
        </a:spcBef>
        <a:spcAft>
          <a:spcPct val="0"/>
        </a:spcAft>
        <a:buChar char="»"/>
        <a:defRPr sz="10300">
          <a:solidFill>
            <a:schemeClr val="tx1"/>
          </a:solidFill>
          <a:latin typeface="+mn-lt"/>
        </a:defRPr>
      </a:lvl6pPr>
      <a:lvl7pPr marL="11495088" indent="-1176338" algn="l" defTabSz="4702175" rtl="0" fontAlgn="base">
        <a:spcBef>
          <a:spcPct val="20000"/>
        </a:spcBef>
        <a:spcAft>
          <a:spcPct val="0"/>
        </a:spcAft>
        <a:buChar char="»"/>
        <a:defRPr sz="10300">
          <a:solidFill>
            <a:schemeClr val="tx1"/>
          </a:solidFill>
          <a:latin typeface="+mn-lt"/>
        </a:defRPr>
      </a:lvl7pPr>
      <a:lvl8pPr marL="11952288" indent="-1176338" algn="l" defTabSz="4702175" rtl="0" fontAlgn="base">
        <a:spcBef>
          <a:spcPct val="20000"/>
        </a:spcBef>
        <a:spcAft>
          <a:spcPct val="0"/>
        </a:spcAft>
        <a:buChar char="»"/>
        <a:defRPr sz="10300">
          <a:solidFill>
            <a:schemeClr val="tx1"/>
          </a:solidFill>
          <a:latin typeface="+mn-lt"/>
        </a:defRPr>
      </a:lvl8pPr>
      <a:lvl9pPr marL="12409488" indent="-1176338"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1262362" y="16078200"/>
            <a:ext cx="10302238" cy="5181600"/>
          </a:xfrm>
          <a:prstGeom prst="rect">
            <a:avLst/>
          </a:prstGeom>
          <a:solidFill>
            <a:srgbClr val="FFFFFF">
              <a:alpha val="0"/>
            </a:srgb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pitchFamily="34" charset="0"/>
            </a:endParaRPr>
          </a:p>
        </p:txBody>
      </p:sp>
      <p:sp>
        <p:nvSpPr>
          <p:cNvPr id="44" name="Rectangle 43"/>
          <p:cNvSpPr/>
          <p:nvPr/>
        </p:nvSpPr>
        <p:spPr bwMode="auto">
          <a:xfrm>
            <a:off x="11264798" y="9214928"/>
            <a:ext cx="10363202" cy="4876800"/>
          </a:xfrm>
          <a:prstGeom prst="rect">
            <a:avLst/>
          </a:prstGeom>
          <a:solidFill>
            <a:schemeClr val="bg1">
              <a:alpha val="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pitchFamily="34" charset="0"/>
            </a:endParaRPr>
          </a:p>
        </p:txBody>
      </p:sp>
      <p:sp>
        <p:nvSpPr>
          <p:cNvPr id="62" name="Rectangle 61"/>
          <p:cNvSpPr/>
          <p:nvPr/>
        </p:nvSpPr>
        <p:spPr bwMode="auto">
          <a:xfrm>
            <a:off x="430084" y="13728877"/>
            <a:ext cx="10104120" cy="3610563"/>
          </a:xfrm>
          <a:prstGeom prst="rect">
            <a:avLst/>
          </a:prstGeom>
          <a:solidFill>
            <a:schemeClr val="bg1">
              <a:alpha val="0"/>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pitchFamily="34" charset="0"/>
            </a:endParaRPr>
          </a:p>
        </p:txBody>
      </p:sp>
      <p:sp>
        <p:nvSpPr>
          <p:cNvPr id="2050" name="Rectangle 19"/>
          <p:cNvSpPr>
            <a:spLocks noChangeArrowheads="1"/>
          </p:cNvSpPr>
          <p:nvPr/>
        </p:nvSpPr>
        <p:spPr bwMode="auto">
          <a:xfrm>
            <a:off x="0" y="2"/>
            <a:ext cx="21945600" cy="3505198"/>
          </a:xfrm>
          <a:prstGeom prst="rect">
            <a:avLst/>
          </a:prstGeom>
          <a:solidFill>
            <a:srgbClr val="002368"/>
          </a:solidFill>
          <a:ln>
            <a:noFill/>
          </a:ln>
          <a:effectLst/>
        </p:spPr>
        <p:txBody>
          <a:bodyPr lIns="144375" tIns="72187" rIns="144375" bIns="72187" anchor="ctr"/>
          <a:lstStyle/>
          <a:p>
            <a:pPr algn="ctr"/>
            <a:endParaRPr lang="en-US" sz="3600" i="1" dirty="0">
              <a:solidFill>
                <a:schemeClr val="bg1"/>
              </a:solidFill>
              <a:latin typeface="Trebuchet MS" pitchFamily="34" charset="0"/>
              <a:cs typeface="Helvetica" panose="020B0604020202020204" pitchFamily="34" charset="0"/>
            </a:endParaRPr>
          </a:p>
        </p:txBody>
      </p:sp>
      <p:sp useBgFill="1">
        <p:nvSpPr>
          <p:cNvPr id="2073" name="Rectangle 2072"/>
          <p:cNvSpPr/>
          <p:nvPr/>
        </p:nvSpPr>
        <p:spPr bwMode="auto">
          <a:xfrm>
            <a:off x="8590198" y="30632400"/>
            <a:ext cx="249002" cy="156102"/>
          </a:xfrm>
          <a:prstGeom prst="rect">
            <a:avLst/>
          </a:prstGeom>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pitchFamily="34" charset="0"/>
            </a:endParaRPr>
          </a:p>
        </p:txBody>
      </p:sp>
      <p:sp>
        <p:nvSpPr>
          <p:cNvPr id="63" name="TextBox 62"/>
          <p:cNvSpPr txBox="1"/>
          <p:nvPr/>
        </p:nvSpPr>
        <p:spPr>
          <a:xfrm>
            <a:off x="-800100" y="-14109"/>
            <a:ext cx="22745700" cy="4031873"/>
          </a:xfrm>
          <a:prstGeom prst="rect">
            <a:avLst/>
          </a:prstGeom>
          <a:noFill/>
        </p:spPr>
        <p:txBody>
          <a:bodyPr wrap="square" rtlCol="0">
            <a:spAutoFit/>
          </a:bodyPr>
          <a:lstStyle/>
          <a:p>
            <a:pPr algn="ctr"/>
            <a:r>
              <a:rPr lang="en-US" sz="6000" dirty="0">
                <a:solidFill>
                  <a:schemeClr val="bg1"/>
                </a:solidFill>
                <a:latin typeface="+mn-lt"/>
                <a:ea typeface="Tahoma" panose="020B0604030504040204" pitchFamily="34" charset="0"/>
                <a:cs typeface="Helvetica" panose="020B0604020202020204" pitchFamily="34" charset="0"/>
              </a:rPr>
              <a:t>P</a:t>
            </a:r>
            <a:r>
              <a:rPr lang="en-US" sz="5400" dirty="0">
                <a:solidFill>
                  <a:schemeClr val="bg1"/>
                </a:solidFill>
                <a:latin typeface="+mn-lt"/>
                <a:ea typeface="Tahoma" panose="020B0604030504040204" pitchFamily="34" charset="0"/>
                <a:cs typeface="Helvetica" panose="020B0604020202020204" pitchFamily="34" charset="0"/>
              </a:rPr>
              <a:t>roject Title:- ANDROID MOBILE APP</a:t>
            </a:r>
          </a:p>
          <a:p>
            <a:pPr algn="ctr" defTabSz="4702175"/>
            <a:r>
              <a:rPr lang="en-US" sz="3600" dirty="0">
                <a:solidFill>
                  <a:schemeClr val="bg1"/>
                </a:solidFill>
                <a:ea typeface="Tahoma" panose="020B0604030504040204" pitchFamily="34" charset="0"/>
                <a:cs typeface="Helvetica" panose="020B0604020202020204" pitchFamily="34" charset="0"/>
              </a:rPr>
              <a:t>Title:- AGROWLABOUR</a:t>
            </a:r>
          </a:p>
          <a:p>
            <a:pPr algn="ctr" defTabSz="4702175"/>
            <a:r>
              <a:rPr lang="en-US" sz="3600" dirty="0">
                <a:solidFill>
                  <a:schemeClr val="bg1"/>
                </a:solidFill>
                <a:latin typeface="+mn-lt"/>
                <a:cs typeface="Helvetica" panose="020B0604020202020204" pitchFamily="34" charset="0"/>
              </a:rPr>
              <a:t>Authors:- Palomi Gawali, Sanika kadam, Saurabh kadam, Sayali kadam</a:t>
            </a:r>
          </a:p>
          <a:p>
            <a:pPr algn="ctr" defTabSz="4702175"/>
            <a:r>
              <a:rPr lang="en-US" sz="3600" dirty="0">
                <a:solidFill>
                  <a:schemeClr val="bg1"/>
                </a:solidFill>
                <a:latin typeface="+mn-lt"/>
                <a:cs typeface="Helvetica" panose="020B0604020202020204" pitchFamily="34" charset="0"/>
              </a:rPr>
              <a:t>,Geeta kahane, Ankita kakade, </a:t>
            </a:r>
          </a:p>
          <a:p>
            <a:pPr algn="ctr" defTabSz="4702175"/>
            <a:r>
              <a:rPr lang="en-US" sz="2800" dirty="0">
                <a:solidFill>
                  <a:schemeClr val="bg1"/>
                </a:solidFill>
                <a:latin typeface="+mn-lt"/>
                <a:cs typeface="Helvetica" panose="020B0604020202020204" pitchFamily="34" charset="0"/>
              </a:rPr>
              <a:t>Department of Engineering Sciences and Humanities (DESH) </a:t>
            </a:r>
          </a:p>
          <a:p>
            <a:pPr algn="ctr" defTabSz="4702175"/>
            <a:r>
              <a:rPr lang="en-US" sz="2800" dirty="0">
                <a:solidFill>
                  <a:schemeClr val="bg1"/>
                </a:solidFill>
                <a:latin typeface="+mn-lt"/>
                <a:cs typeface="Helvetica" panose="020B0604020202020204" pitchFamily="34" charset="0"/>
              </a:rPr>
              <a:t>Vishwakarma Institute of Technology, Pune - 411037</a:t>
            </a:r>
            <a:endParaRPr lang="en-US" sz="2800" dirty="0">
              <a:solidFill>
                <a:schemeClr val="bg1"/>
              </a:solidFill>
              <a:latin typeface="Trebuchet MS" pitchFamily="34" charset="0"/>
              <a:cs typeface="Helvetica" panose="020B0604020202020204" pitchFamily="34" charset="0"/>
            </a:endParaRPr>
          </a:p>
          <a:p>
            <a:endParaRPr lang="en-US" dirty="0"/>
          </a:p>
        </p:txBody>
      </p:sp>
      <p:sp>
        <p:nvSpPr>
          <p:cNvPr id="39" name="TextBox 38"/>
          <p:cNvSpPr txBox="1"/>
          <p:nvPr/>
        </p:nvSpPr>
        <p:spPr>
          <a:xfrm>
            <a:off x="457200" y="3843516"/>
            <a:ext cx="3962400" cy="1261884"/>
          </a:xfrm>
          <a:prstGeom prst="rect">
            <a:avLst/>
          </a:prstGeom>
          <a:noFill/>
        </p:spPr>
        <p:txBody>
          <a:bodyPr wrap="square" rtlCol="0">
            <a:spAutoFit/>
          </a:bodyPr>
          <a:lstStyle/>
          <a:p>
            <a:r>
              <a:rPr lang="en-US" sz="4400" b="1" cap="small" dirty="0">
                <a:latin typeface="Trebuchet MS" pitchFamily="34" charset="0"/>
                <a:cs typeface="Helvetica" panose="020B0604020202020204" pitchFamily="34" charset="0"/>
              </a:rPr>
              <a:t>Introduction</a:t>
            </a:r>
          </a:p>
          <a:p>
            <a:endParaRPr lang="en-US" dirty="0"/>
          </a:p>
        </p:txBody>
      </p:sp>
      <p:sp>
        <p:nvSpPr>
          <p:cNvPr id="40" name="TextBox 39"/>
          <p:cNvSpPr txBox="1"/>
          <p:nvPr/>
        </p:nvSpPr>
        <p:spPr>
          <a:xfrm>
            <a:off x="376041" y="4906929"/>
            <a:ext cx="10241279" cy="4031873"/>
          </a:xfrm>
          <a:prstGeom prst="rect">
            <a:avLst/>
          </a:prstGeom>
          <a:noFill/>
          <a:ln>
            <a:solidFill>
              <a:srgbClr val="000099"/>
            </a:solidFill>
          </a:ln>
        </p:spPr>
        <p:txBody>
          <a:bodyPr wrap="square" rtlCol="0">
            <a:spAutoFit/>
          </a:bodyPr>
          <a:lstStyle/>
          <a:p>
            <a:pPr algn="just"/>
            <a:r>
              <a:rPr lang="en-US" dirty="0">
                <a:latin typeface="+mj-lt"/>
              </a:rPr>
              <a:t>As the name suggest , Agrowlabour is an app which will act as a direct link between farmers and labors. The farmers often find it difficult to hire labors for their farmwork. Even the labors find difficulty in employment. Our app will help both of them to register online and contact each other on a direct online basis , where there is no in-between agents or broker. It will reduce unemployment and child labor.</a:t>
            </a:r>
          </a:p>
        </p:txBody>
      </p:sp>
      <p:sp>
        <p:nvSpPr>
          <p:cNvPr id="47" name="Rectangle 23"/>
          <p:cNvSpPr>
            <a:spLocks noChangeArrowheads="1"/>
          </p:cNvSpPr>
          <p:nvPr/>
        </p:nvSpPr>
        <p:spPr bwMode="auto">
          <a:xfrm>
            <a:off x="376040" y="3962400"/>
            <a:ext cx="10241280" cy="731520"/>
          </a:xfrm>
          <a:prstGeom prst="rect">
            <a:avLst/>
          </a:prstGeom>
          <a:solidFill>
            <a:srgbClr val="002368"/>
          </a:solidFill>
          <a:ln w="9525">
            <a:noFill/>
            <a:miter lim="800000"/>
            <a:headEnd/>
            <a:tailEnd/>
          </a:ln>
          <a:effectLst/>
        </p:spPr>
        <p:txBody>
          <a:bodyPr wrap="none" lIns="144375" tIns="72187" rIns="144375" bIns="72187" anchor="ctr"/>
          <a:lstStyle/>
          <a:p>
            <a:pPr defTabSz="4702175"/>
            <a:r>
              <a:rPr lang="en-US" sz="4400" b="1" cap="small" dirty="0">
                <a:solidFill>
                  <a:schemeClr val="bg1"/>
                </a:solidFill>
                <a:latin typeface="+mj-lt"/>
                <a:cs typeface="Helvetica" panose="020B0604020202020204" pitchFamily="34" charset="0"/>
              </a:rPr>
              <a:t>ABSTRACT  - max 75 words</a:t>
            </a:r>
          </a:p>
        </p:txBody>
      </p:sp>
      <p:sp>
        <p:nvSpPr>
          <p:cNvPr id="48" name="Rectangle 23"/>
          <p:cNvSpPr>
            <a:spLocks noChangeArrowheads="1"/>
          </p:cNvSpPr>
          <p:nvPr/>
        </p:nvSpPr>
        <p:spPr bwMode="auto">
          <a:xfrm>
            <a:off x="426720" y="17510758"/>
            <a:ext cx="10241280" cy="731520"/>
          </a:xfrm>
          <a:prstGeom prst="rect">
            <a:avLst/>
          </a:prstGeom>
          <a:solidFill>
            <a:srgbClr val="002368"/>
          </a:solidFill>
          <a:ln w="9525">
            <a:noFill/>
            <a:miter lim="800000"/>
            <a:headEnd/>
            <a:tailEnd/>
          </a:ln>
          <a:effectLst/>
        </p:spPr>
        <p:txBody>
          <a:bodyPr wrap="none" lIns="144375" tIns="72187" rIns="144375" bIns="72187" anchor="ctr"/>
          <a:lstStyle/>
          <a:p>
            <a:pPr defTabSz="4702175"/>
            <a:r>
              <a:rPr lang="en-US" sz="4400" b="1" cap="small" dirty="0">
                <a:solidFill>
                  <a:schemeClr val="bg1"/>
                </a:solidFill>
                <a:latin typeface="+mj-lt"/>
                <a:cs typeface="Helvetica" panose="020B0604020202020204" pitchFamily="34" charset="0"/>
              </a:rPr>
              <a:t>METHODOLOGY / DESIGN</a:t>
            </a:r>
          </a:p>
        </p:txBody>
      </p:sp>
      <p:sp>
        <p:nvSpPr>
          <p:cNvPr id="49" name="Rectangle 23"/>
          <p:cNvSpPr>
            <a:spLocks noChangeArrowheads="1"/>
          </p:cNvSpPr>
          <p:nvPr/>
        </p:nvSpPr>
        <p:spPr bwMode="auto">
          <a:xfrm>
            <a:off x="11201400" y="3962400"/>
            <a:ext cx="10485120" cy="731520"/>
          </a:xfrm>
          <a:prstGeom prst="rect">
            <a:avLst/>
          </a:prstGeom>
          <a:solidFill>
            <a:srgbClr val="002368"/>
          </a:solidFill>
          <a:ln w="9525">
            <a:noFill/>
            <a:miter lim="800000"/>
            <a:headEnd/>
            <a:tailEnd/>
          </a:ln>
          <a:effectLst/>
        </p:spPr>
        <p:txBody>
          <a:bodyPr wrap="none" lIns="144375" tIns="72187" rIns="144375" bIns="72187" anchor="ctr"/>
          <a:lstStyle/>
          <a:p>
            <a:pPr defTabSz="4702175"/>
            <a:r>
              <a:rPr lang="en-US" sz="4400" b="1" cap="small" dirty="0">
                <a:solidFill>
                  <a:schemeClr val="bg1"/>
                </a:solidFill>
                <a:latin typeface="+mj-lt"/>
                <a:cs typeface="Helvetica" panose="020B0604020202020204" pitchFamily="34" charset="0"/>
              </a:rPr>
              <a:t>RESULTS AND DISCUSSIONS</a:t>
            </a:r>
          </a:p>
        </p:txBody>
      </p:sp>
      <p:sp>
        <p:nvSpPr>
          <p:cNvPr id="51" name="TextBox 50"/>
          <p:cNvSpPr txBox="1"/>
          <p:nvPr/>
        </p:nvSpPr>
        <p:spPr>
          <a:xfrm>
            <a:off x="11255273" y="4906929"/>
            <a:ext cx="9994316" cy="5016758"/>
          </a:xfrm>
          <a:prstGeom prst="rect">
            <a:avLst/>
          </a:prstGeom>
          <a:noFill/>
          <a:ln>
            <a:solidFill>
              <a:srgbClr val="000099"/>
            </a:solidFill>
          </a:ln>
        </p:spPr>
        <p:txBody>
          <a:bodyPr wrap="square" rtlCol="0">
            <a:spAutoFit/>
          </a:bodyPr>
          <a:lstStyle/>
          <a:p>
            <a:pPr marL="457200" indent="-457200" algn="just">
              <a:buFont typeface="Arial" panose="020B0604020202020204" pitchFamily="34" charset="0"/>
              <a:buChar char="•"/>
            </a:pPr>
            <a:r>
              <a:rPr lang="en-US" dirty="0">
                <a:latin typeface="+mj-lt"/>
              </a:rPr>
              <a:t>The app will ensure easy communication between labors and users of the app.</a:t>
            </a:r>
          </a:p>
          <a:p>
            <a:pPr marL="457200" indent="-457200" algn="just">
              <a:buFont typeface="Arial" panose="020B0604020202020204" pitchFamily="34" charset="0"/>
              <a:buChar char="•"/>
            </a:pPr>
            <a:r>
              <a:rPr lang="en-US" dirty="0">
                <a:latin typeface="+mj-lt"/>
              </a:rPr>
              <a:t>It will help to solve the problem of unemployment</a:t>
            </a:r>
          </a:p>
          <a:p>
            <a:pPr marL="457200" indent="-457200" algn="just">
              <a:buFont typeface="Arial" panose="020B0604020202020204" pitchFamily="34" charset="0"/>
              <a:buChar char="•"/>
            </a:pPr>
            <a:r>
              <a:rPr lang="en-US" dirty="0">
                <a:latin typeface="+mj-lt"/>
              </a:rPr>
              <a:t>It will prevent child labor.</a:t>
            </a:r>
          </a:p>
          <a:p>
            <a:pPr marL="457200" indent="-457200" algn="just">
              <a:buFont typeface="Arial" panose="020B0604020202020204" pitchFamily="34" charset="0"/>
              <a:buChar char="•"/>
            </a:pPr>
            <a:r>
              <a:rPr lang="en-US" dirty="0">
                <a:latin typeface="+mj-lt"/>
              </a:rPr>
              <a:t>It will help in reduction of poverty.</a:t>
            </a:r>
          </a:p>
          <a:p>
            <a:pPr marL="457200" indent="-457200" algn="just">
              <a:buFont typeface="Arial" panose="020B0604020202020204" pitchFamily="34" charset="0"/>
              <a:buChar char="•"/>
            </a:pPr>
            <a:r>
              <a:rPr lang="en-US" dirty="0">
                <a:latin typeface="+mj-lt"/>
              </a:rPr>
              <a:t>There won’t be any in-between agent or broker.</a:t>
            </a:r>
          </a:p>
          <a:p>
            <a:pPr marL="457200" indent="-457200" algn="just">
              <a:buFont typeface="Arial" panose="020B0604020202020204" pitchFamily="34" charset="0"/>
              <a:buChar char="•"/>
            </a:pPr>
            <a:r>
              <a:rPr lang="en-US" dirty="0">
                <a:latin typeface="+mj-lt"/>
              </a:rPr>
              <a:t>It is safe and trustworthy for the labors.</a:t>
            </a:r>
          </a:p>
          <a:p>
            <a:pPr marL="457200" indent="-457200" algn="just">
              <a:buFont typeface="Arial" panose="020B0604020202020204" pitchFamily="34" charset="0"/>
              <a:buChar char="•"/>
            </a:pPr>
            <a:r>
              <a:rPr lang="en-US" dirty="0">
                <a:latin typeface="+mj-lt"/>
              </a:rPr>
              <a:t>It is easy and convenient to use</a:t>
            </a:r>
          </a:p>
          <a:p>
            <a:pPr marL="457200" indent="-457200" algn="just">
              <a:buFont typeface="Arial" panose="020B0604020202020204" pitchFamily="34" charset="0"/>
              <a:buChar char="•"/>
            </a:pPr>
            <a:endParaRPr lang="en-US" dirty="0">
              <a:latin typeface="+mj-lt"/>
            </a:endParaRPr>
          </a:p>
          <a:p>
            <a:pPr marL="457200" indent="-457200" algn="just">
              <a:buFont typeface="Arial" panose="020B0604020202020204" pitchFamily="34" charset="0"/>
              <a:buChar char="•"/>
            </a:pPr>
            <a:endParaRPr lang="en-US" dirty="0">
              <a:latin typeface="Trebuchet MS" pitchFamily="34" charset="0"/>
            </a:endParaRPr>
          </a:p>
        </p:txBody>
      </p:sp>
      <p:sp>
        <p:nvSpPr>
          <p:cNvPr id="54" name="Rectangle 53"/>
          <p:cNvSpPr/>
          <p:nvPr/>
        </p:nvSpPr>
        <p:spPr>
          <a:xfrm>
            <a:off x="349803" y="23006892"/>
            <a:ext cx="10119363" cy="584775"/>
          </a:xfrm>
          <a:prstGeom prst="rect">
            <a:avLst/>
          </a:prstGeom>
        </p:spPr>
        <p:txBody>
          <a:bodyPr wrap="square">
            <a:spAutoFit/>
          </a:bodyPr>
          <a:lstStyle/>
          <a:p>
            <a:r>
              <a:rPr lang="en-US" b="1" dirty="0">
                <a:latin typeface="+mj-lt"/>
                <a:cs typeface="Helvetica" panose="020B0604020202020204" pitchFamily="34" charset="0"/>
              </a:rPr>
              <a:t> </a:t>
            </a:r>
            <a:r>
              <a:rPr lang="en-US" b="1" dirty="0">
                <a:solidFill>
                  <a:schemeClr val="bg1"/>
                </a:solidFill>
                <a:highlight>
                  <a:srgbClr val="000080"/>
                </a:highlight>
                <a:latin typeface="+mj-lt"/>
                <a:cs typeface="Helvetica" panose="020B0604020202020204" pitchFamily="34" charset="0"/>
              </a:rPr>
              <a:t>ALGORITHM / FLOW CHART / CIRCUIT DIAGRAM </a:t>
            </a:r>
          </a:p>
        </p:txBody>
      </p:sp>
      <p:sp>
        <p:nvSpPr>
          <p:cNvPr id="57" name="Rectangle 23"/>
          <p:cNvSpPr>
            <a:spLocks noChangeArrowheads="1"/>
          </p:cNvSpPr>
          <p:nvPr/>
        </p:nvSpPr>
        <p:spPr bwMode="auto">
          <a:xfrm>
            <a:off x="11316234" y="21580852"/>
            <a:ext cx="10241280" cy="731520"/>
          </a:xfrm>
          <a:prstGeom prst="rect">
            <a:avLst/>
          </a:prstGeom>
          <a:solidFill>
            <a:srgbClr val="002368"/>
          </a:solidFill>
          <a:ln w="9525">
            <a:noFill/>
            <a:miter lim="800000"/>
            <a:headEnd/>
            <a:tailEnd/>
          </a:ln>
          <a:effectLst/>
        </p:spPr>
        <p:txBody>
          <a:bodyPr wrap="none" lIns="144375" tIns="72187" rIns="144375" bIns="72187" anchor="ctr"/>
          <a:lstStyle/>
          <a:p>
            <a:pPr defTabSz="4702175"/>
            <a:r>
              <a:rPr lang="en-US" sz="4400" b="1" cap="small" dirty="0">
                <a:solidFill>
                  <a:schemeClr val="bg1"/>
                </a:solidFill>
                <a:latin typeface="+mj-lt"/>
                <a:cs typeface="Helvetica" panose="020B0604020202020204" pitchFamily="34" charset="0"/>
              </a:rPr>
              <a:t>NOVELTY FEATURES / FINDINGS</a:t>
            </a:r>
          </a:p>
        </p:txBody>
      </p:sp>
      <p:sp>
        <p:nvSpPr>
          <p:cNvPr id="58" name="TextBox 57"/>
          <p:cNvSpPr txBox="1"/>
          <p:nvPr/>
        </p:nvSpPr>
        <p:spPr>
          <a:xfrm>
            <a:off x="11317529" y="22479000"/>
            <a:ext cx="10170871" cy="2062103"/>
          </a:xfrm>
          <a:prstGeom prst="rect">
            <a:avLst/>
          </a:prstGeom>
          <a:noFill/>
          <a:ln>
            <a:solidFill>
              <a:srgbClr val="000099"/>
            </a:solidFill>
          </a:ln>
        </p:spPr>
        <p:txBody>
          <a:bodyPr wrap="square" rtlCol="0">
            <a:spAutoFit/>
          </a:bodyPr>
          <a:lstStyle/>
          <a:p>
            <a:pPr marL="457200" indent="-457200">
              <a:buFont typeface="Arial" panose="020B0604020202020204" pitchFamily="34" charset="0"/>
              <a:buChar char="•"/>
            </a:pPr>
            <a:r>
              <a:rPr lang="en-US" dirty="0">
                <a:latin typeface="+mj-lt"/>
              </a:rPr>
              <a:t> Such an app for hiring labors has not been invented  and implemented yet. This app will provide an opportunity for labors to uplift the level of their lifestyle. </a:t>
            </a:r>
          </a:p>
        </p:txBody>
      </p:sp>
      <p:sp>
        <p:nvSpPr>
          <p:cNvPr id="60" name="TextBox 59"/>
          <p:cNvSpPr txBox="1"/>
          <p:nvPr/>
        </p:nvSpPr>
        <p:spPr>
          <a:xfrm>
            <a:off x="509388" y="23738754"/>
            <a:ext cx="10241280" cy="2554545"/>
          </a:xfrm>
          <a:prstGeom prst="rect">
            <a:avLst/>
          </a:prstGeom>
          <a:noFill/>
          <a:ln>
            <a:solidFill>
              <a:srgbClr val="000099"/>
            </a:solidFill>
          </a:ln>
        </p:spPr>
        <p:txBody>
          <a:bodyPr wrap="square" rtlCol="0">
            <a:spAutoFit/>
          </a:bodyPr>
          <a:lstStyle/>
          <a:p>
            <a:pPr marL="457200" indent="-457200" algn="just">
              <a:buFont typeface="Arial" panose="020B0604020202020204" pitchFamily="34" charset="0"/>
              <a:buChar char="•"/>
            </a:pPr>
            <a:r>
              <a:rPr lang="en-US" dirty="0">
                <a:latin typeface="+mj-lt"/>
              </a:rPr>
              <a:t>Literature survey.</a:t>
            </a:r>
          </a:p>
          <a:p>
            <a:pPr marL="457200" indent="-457200" algn="just">
              <a:buFont typeface="Arial" panose="020B0604020202020204" pitchFamily="34" charset="0"/>
              <a:buChar char="•"/>
            </a:pPr>
            <a:r>
              <a:rPr lang="en-US" dirty="0">
                <a:latin typeface="+mj-lt"/>
              </a:rPr>
              <a:t>Analyzing research paper.</a:t>
            </a:r>
          </a:p>
          <a:p>
            <a:pPr marL="457200" indent="-457200" algn="just">
              <a:buFont typeface="Arial" panose="020B0604020202020204" pitchFamily="34" charset="0"/>
              <a:buChar char="•"/>
            </a:pPr>
            <a:r>
              <a:rPr lang="en-US" dirty="0">
                <a:latin typeface="+mj-lt"/>
              </a:rPr>
              <a:t>Collection of database.</a:t>
            </a:r>
          </a:p>
          <a:p>
            <a:pPr marL="457200" indent="-457200" algn="just">
              <a:buFont typeface="Arial" panose="020B0604020202020204" pitchFamily="34" charset="0"/>
              <a:buChar char="•"/>
            </a:pPr>
            <a:r>
              <a:rPr lang="en-US" dirty="0">
                <a:latin typeface="+mj-lt"/>
              </a:rPr>
              <a:t>Creating app logo.</a:t>
            </a:r>
          </a:p>
          <a:p>
            <a:pPr marL="457200" indent="-457200" algn="just">
              <a:buFont typeface="Arial" panose="020B0604020202020204" pitchFamily="34" charset="0"/>
              <a:buChar char="•"/>
            </a:pPr>
            <a:r>
              <a:rPr lang="en-US" dirty="0">
                <a:latin typeface="+mj-lt"/>
              </a:rPr>
              <a:t>Creating farmer UI.</a:t>
            </a:r>
          </a:p>
        </p:txBody>
      </p:sp>
      <p:sp>
        <p:nvSpPr>
          <p:cNvPr id="61" name="Rectangle 23"/>
          <p:cNvSpPr>
            <a:spLocks noChangeArrowheads="1"/>
          </p:cNvSpPr>
          <p:nvPr/>
        </p:nvSpPr>
        <p:spPr bwMode="auto">
          <a:xfrm>
            <a:off x="11391824" y="27185124"/>
            <a:ext cx="10241280" cy="731520"/>
          </a:xfrm>
          <a:prstGeom prst="rect">
            <a:avLst/>
          </a:prstGeom>
          <a:solidFill>
            <a:srgbClr val="002368"/>
          </a:solidFill>
          <a:ln w="9525">
            <a:noFill/>
            <a:miter lim="800000"/>
            <a:headEnd/>
            <a:tailEnd/>
          </a:ln>
          <a:effectLst/>
        </p:spPr>
        <p:txBody>
          <a:bodyPr wrap="none" lIns="144375" tIns="72187" rIns="144375" bIns="72187" anchor="ctr"/>
          <a:lstStyle/>
          <a:p>
            <a:pPr defTabSz="4702175"/>
            <a:r>
              <a:rPr lang="en-US" sz="4400" b="1" cap="small" dirty="0">
                <a:solidFill>
                  <a:schemeClr val="bg1"/>
                </a:solidFill>
                <a:latin typeface="+mj-lt"/>
                <a:cs typeface="Helvetica" panose="020B0604020202020204" pitchFamily="34" charset="0"/>
              </a:rPr>
              <a:t>CONCLUSIONS</a:t>
            </a:r>
          </a:p>
        </p:txBody>
      </p:sp>
      <p:sp>
        <p:nvSpPr>
          <p:cNvPr id="64" name="TextBox 63"/>
          <p:cNvSpPr txBox="1"/>
          <p:nvPr/>
        </p:nvSpPr>
        <p:spPr>
          <a:xfrm>
            <a:off x="11401348" y="28041600"/>
            <a:ext cx="10156166" cy="4031873"/>
          </a:xfrm>
          <a:prstGeom prst="rect">
            <a:avLst/>
          </a:prstGeom>
          <a:noFill/>
          <a:ln>
            <a:solidFill>
              <a:srgbClr val="000099"/>
            </a:solidFill>
          </a:ln>
        </p:spPr>
        <p:txBody>
          <a:bodyPr wrap="square" rtlCol="0">
            <a:spAutoFit/>
          </a:bodyPr>
          <a:lstStyle/>
          <a:p>
            <a:pPr marL="457200" indent="-457200" algn="just">
              <a:buFont typeface="Arial" panose="020B0604020202020204" pitchFamily="34" charset="0"/>
              <a:buChar char="•"/>
            </a:pPr>
            <a:r>
              <a:rPr lang="en-US" dirty="0"/>
              <a:t>This app will be direct link between farmers and labors.</a:t>
            </a:r>
          </a:p>
          <a:p>
            <a:pPr marL="457200" indent="-457200" algn="just">
              <a:buFont typeface="Arial" panose="020B0604020202020204" pitchFamily="34" charset="0"/>
              <a:buChar char="•"/>
            </a:pPr>
            <a:r>
              <a:rPr lang="en-US" dirty="0"/>
              <a:t> It will help in resolving the problem of labor shortage.</a:t>
            </a:r>
          </a:p>
          <a:p>
            <a:pPr marL="457200" indent="-457200" algn="just">
              <a:buFont typeface="Arial" panose="020B0604020202020204" pitchFamily="34" charset="0"/>
              <a:buChar char="•"/>
            </a:pPr>
            <a:r>
              <a:rPr lang="en-US" dirty="0"/>
              <a:t> It will be easy for the labors to register by just filling three basic details.</a:t>
            </a:r>
          </a:p>
          <a:p>
            <a:pPr marL="457200" indent="-457200" algn="just">
              <a:buFont typeface="Arial" panose="020B0604020202020204" pitchFamily="34" charset="0"/>
              <a:buChar char="•"/>
            </a:pPr>
            <a:r>
              <a:rPr lang="en-US" dirty="0"/>
              <a:t> It will be trustworthy even in case of payment methods.</a:t>
            </a:r>
          </a:p>
        </p:txBody>
      </p:sp>
      <p:pic>
        <p:nvPicPr>
          <p:cNvPr id="1034" name="Picture 10" descr="http://0.tqn.com/d/create/1/0/G/h/7/-/Equation.1.a.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34492" y="19449499"/>
            <a:ext cx="7136128" cy="3316381"/>
          </a:xfrm>
          <a:prstGeom prst="rect">
            <a:avLst/>
          </a:prstGeom>
          <a:noFill/>
        </p:spPr>
      </p:pic>
      <p:pic>
        <p:nvPicPr>
          <p:cNvPr id="4" name="Picture 3">
            <a:extLst>
              <a:ext uri="{FF2B5EF4-FFF2-40B4-BE49-F238E27FC236}">
                <a16:creationId xmlns:a16="http://schemas.microsoft.com/office/drawing/2014/main" id="{8D96D6B8-2E49-9A6E-196C-9DB29EEDEB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66999" cy="3526465"/>
          </a:xfrm>
          <a:prstGeom prst="rect">
            <a:avLst/>
          </a:prstGeom>
          <a:noFill/>
          <a:ln w="12700">
            <a:solidFill>
              <a:srgbClr val="000099"/>
            </a:solidFill>
          </a:ln>
        </p:spPr>
      </p:pic>
      <p:sp>
        <p:nvSpPr>
          <p:cNvPr id="10" name="TextBox 9">
            <a:extLst>
              <a:ext uri="{FF2B5EF4-FFF2-40B4-BE49-F238E27FC236}">
                <a16:creationId xmlns:a16="http://schemas.microsoft.com/office/drawing/2014/main" id="{9D9B73FA-57B3-58E4-0129-624B1D3D1251}"/>
              </a:ext>
            </a:extLst>
          </p:cNvPr>
          <p:cNvSpPr txBox="1"/>
          <p:nvPr/>
        </p:nvSpPr>
        <p:spPr>
          <a:xfrm>
            <a:off x="19202400" y="-34230"/>
            <a:ext cx="2743200" cy="3539430"/>
          </a:xfrm>
          <a:prstGeom prst="rect">
            <a:avLst/>
          </a:prstGeom>
          <a:solidFill>
            <a:schemeClr val="bg1"/>
          </a:solidFill>
          <a:ln>
            <a:solidFill>
              <a:srgbClr val="000099"/>
            </a:solidFill>
          </a:ln>
        </p:spPr>
        <p:txBody>
          <a:bodyPr wrap="square" rtlCol="0">
            <a:spAutoFit/>
          </a:bodyPr>
          <a:lstStyle/>
          <a:p>
            <a:pPr algn="ctr"/>
            <a:r>
              <a:rPr lang="en-IN" sz="2800" b="1" dirty="0">
                <a:solidFill>
                  <a:srgbClr val="000099"/>
                </a:solidFill>
              </a:rPr>
              <a:t>EDAI1 PROJECT</a:t>
            </a:r>
          </a:p>
          <a:p>
            <a:pPr algn="ctr"/>
            <a:r>
              <a:rPr lang="en-IN" sz="2800" b="1" dirty="0">
                <a:solidFill>
                  <a:srgbClr val="000099"/>
                </a:solidFill>
              </a:rPr>
              <a:t>GROUP </a:t>
            </a:r>
            <a:r>
              <a:rPr lang="en-IN" sz="3000" b="1" dirty="0">
                <a:solidFill>
                  <a:srgbClr val="000099"/>
                </a:solidFill>
              </a:rPr>
              <a:t>NO</a:t>
            </a:r>
            <a:r>
              <a:rPr lang="en-IN" b="1" dirty="0">
                <a:solidFill>
                  <a:srgbClr val="000099"/>
                </a:solidFill>
              </a:rPr>
              <a:t> </a:t>
            </a:r>
          </a:p>
          <a:p>
            <a:pPr algn="ctr"/>
            <a:endParaRPr lang="en-IN" dirty="0">
              <a:solidFill>
                <a:srgbClr val="000099"/>
              </a:solidFill>
            </a:endParaRPr>
          </a:p>
          <a:p>
            <a:pPr algn="ctr"/>
            <a:r>
              <a:rPr lang="en-IN" sz="10000" b="1" dirty="0">
                <a:solidFill>
                  <a:srgbClr val="000099"/>
                </a:solidFill>
              </a:rPr>
              <a:t>H12</a:t>
            </a:r>
          </a:p>
        </p:txBody>
      </p:sp>
      <p:sp>
        <p:nvSpPr>
          <p:cNvPr id="11" name="Rectangle 10">
            <a:extLst>
              <a:ext uri="{FF2B5EF4-FFF2-40B4-BE49-F238E27FC236}">
                <a16:creationId xmlns:a16="http://schemas.microsoft.com/office/drawing/2014/main" id="{0AB496A1-8683-29A4-FC0D-AAC86DD64578}"/>
              </a:ext>
            </a:extLst>
          </p:cNvPr>
          <p:cNvSpPr/>
          <p:nvPr/>
        </p:nvSpPr>
        <p:spPr>
          <a:xfrm>
            <a:off x="508322" y="18553501"/>
            <a:ext cx="3886200" cy="584775"/>
          </a:xfrm>
          <a:prstGeom prst="rect">
            <a:avLst/>
          </a:prstGeom>
        </p:spPr>
        <p:txBody>
          <a:bodyPr wrap="square">
            <a:spAutoFit/>
          </a:bodyPr>
          <a:lstStyle/>
          <a:p>
            <a:r>
              <a:rPr lang="en-US" b="1" dirty="0">
                <a:solidFill>
                  <a:schemeClr val="bg1"/>
                </a:solidFill>
                <a:highlight>
                  <a:srgbClr val="000080"/>
                </a:highlight>
                <a:latin typeface="+mj-lt"/>
                <a:cs typeface="Helvetica" panose="020B0604020202020204" pitchFamily="34" charset="0"/>
              </a:rPr>
              <a:t>BLOCK DIAGRAM</a:t>
            </a:r>
          </a:p>
        </p:txBody>
      </p:sp>
      <p:sp>
        <p:nvSpPr>
          <p:cNvPr id="12" name="Rectangle 23">
            <a:extLst>
              <a:ext uri="{FF2B5EF4-FFF2-40B4-BE49-F238E27FC236}">
                <a16:creationId xmlns:a16="http://schemas.microsoft.com/office/drawing/2014/main" id="{B2C68C77-351B-3C51-3D50-9E2D04D5B089}"/>
              </a:ext>
            </a:extLst>
          </p:cNvPr>
          <p:cNvSpPr>
            <a:spLocks noChangeArrowheads="1"/>
          </p:cNvSpPr>
          <p:nvPr/>
        </p:nvSpPr>
        <p:spPr bwMode="auto">
          <a:xfrm>
            <a:off x="331470" y="9082462"/>
            <a:ext cx="10241280" cy="731520"/>
          </a:xfrm>
          <a:prstGeom prst="rect">
            <a:avLst/>
          </a:prstGeom>
          <a:solidFill>
            <a:srgbClr val="002368"/>
          </a:solidFill>
          <a:ln w="9525">
            <a:noFill/>
            <a:miter lim="800000"/>
            <a:headEnd/>
            <a:tailEnd/>
          </a:ln>
          <a:effectLst/>
        </p:spPr>
        <p:txBody>
          <a:bodyPr wrap="none" lIns="144375" tIns="72187" rIns="144375" bIns="72187" anchor="ctr"/>
          <a:lstStyle/>
          <a:p>
            <a:pPr defTabSz="4702175"/>
            <a:r>
              <a:rPr lang="en-US" sz="4400" b="1" cap="small" dirty="0">
                <a:solidFill>
                  <a:schemeClr val="bg1"/>
                </a:solidFill>
                <a:latin typeface="+mj-lt"/>
                <a:cs typeface="Helvetica" panose="020B0604020202020204" pitchFamily="34" charset="0"/>
              </a:rPr>
              <a:t>INTRODUCTION – 100 words</a:t>
            </a:r>
          </a:p>
        </p:txBody>
      </p:sp>
      <p:sp>
        <p:nvSpPr>
          <p:cNvPr id="13" name="TextBox 12">
            <a:extLst>
              <a:ext uri="{FF2B5EF4-FFF2-40B4-BE49-F238E27FC236}">
                <a16:creationId xmlns:a16="http://schemas.microsoft.com/office/drawing/2014/main" id="{AC14C945-EB88-4644-A9D3-DE9A1D906FCD}"/>
              </a:ext>
            </a:extLst>
          </p:cNvPr>
          <p:cNvSpPr txBox="1"/>
          <p:nvPr/>
        </p:nvSpPr>
        <p:spPr>
          <a:xfrm>
            <a:off x="317600" y="9969593"/>
            <a:ext cx="10241279" cy="4031873"/>
          </a:xfrm>
          <a:prstGeom prst="rect">
            <a:avLst/>
          </a:prstGeom>
          <a:noFill/>
          <a:ln>
            <a:solidFill>
              <a:srgbClr val="000099"/>
            </a:solidFill>
          </a:ln>
        </p:spPr>
        <p:txBody>
          <a:bodyPr wrap="square" rtlCol="0">
            <a:spAutoFit/>
          </a:bodyPr>
          <a:lstStyle/>
          <a:p>
            <a:pPr algn="just"/>
            <a:r>
              <a:rPr lang="en-US" dirty="0">
                <a:latin typeface="+mj-lt"/>
              </a:rPr>
              <a:t>The purpose of agrowlabour is e-farming. The labor has to register using basic details i.e. name, phone no., Aadhar no and location. Similarly, the farmer will sign-in/log-in and search for labor in his near-by area. The farmer will contact the labor and accordingly appoint him. The payment will be done in online mode. Database will store the information regarding farmers, labors, location , their name and rest details.</a:t>
            </a:r>
          </a:p>
        </p:txBody>
      </p:sp>
      <p:sp>
        <p:nvSpPr>
          <p:cNvPr id="41" name="TextBox 40"/>
          <p:cNvSpPr txBox="1"/>
          <p:nvPr/>
        </p:nvSpPr>
        <p:spPr>
          <a:xfrm>
            <a:off x="15638460" y="20465952"/>
            <a:ext cx="3733800" cy="584775"/>
          </a:xfrm>
          <a:prstGeom prst="rect">
            <a:avLst/>
          </a:prstGeom>
          <a:noFill/>
        </p:spPr>
        <p:txBody>
          <a:bodyPr wrap="square" rtlCol="0">
            <a:spAutoFit/>
          </a:bodyPr>
          <a:lstStyle/>
          <a:p>
            <a:r>
              <a:rPr lang="en-US" dirty="0">
                <a:latin typeface="+mj-lt"/>
              </a:rPr>
              <a:t>APP DEMO</a:t>
            </a:r>
            <a:endParaRPr lang="en-US" dirty="0">
              <a:latin typeface="Trebuchet MS" pitchFamily="34" charset="0"/>
            </a:endParaRPr>
          </a:p>
        </p:txBody>
      </p:sp>
      <p:sp>
        <p:nvSpPr>
          <p:cNvPr id="42" name="TextBox 41"/>
          <p:cNvSpPr txBox="1"/>
          <p:nvPr/>
        </p:nvSpPr>
        <p:spPr>
          <a:xfrm>
            <a:off x="930023" y="16929014"/>
            <a:ext cx="2819400" cy="1077218"/>
          </a:xfrm>
          <a:prstGeom prst="rect">
            <a:avLst/>
          </a:prstGeom>
          <a:noFill/>
        </p:spPr>
        <p:txBody>
          <a:bodyPr wrap="square" rtlCol="0">
            <a:spAutoFit/>
          </a:bodyPr>
          <a:lstStyle/>
          <a:p>
            <a:r>
              <a:rPr lang="en-US" dirty="0">
                <a:latin typeface="+mj-lt"/>
              </a:rPr>
              <a:t>APP LOGO</a:t>
            </a:r>
          </a:p>
          <a:p>
            <a:endParaRPr lang="en-US" dirty="0">
              <a:latin typeface="Trebuchet MS" pitchFamily="34" charset="0"/>
            </a:endParaRPr>
          </a:p>
        </p:txBody>
      </p:sp>
      <p:pic>
        <p:nvPicPr>
          <p:cNvPr id="5" name="Picture 4">
            <a:extLst>
              <a:ext uri="{FF2B5EF4-FFF2-40B4-BE49-F238E27FC236}">
                <a16:creationId xmlns:a16="http://schemas.microsoft.com/office/drawing/2014/main" id="{CC13345F-F1C6-2EAE-438A-D0670B5F67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72023" y="15504822"/>
            <a:ext cx="3260754" cy="4018759"/>
          </a:xfrm>
          <a:prstGeom prst="rect">
            <a:avLst/>
          </a:prstGeom>
        </p:spPr>
      </p:pic>
      <p:pic>
        <p:nvPicPr>
          <p:cNvPr id="7" name="Picture 6">
            <a:extLst>
              <a:ext uri="{FF2B5EF4-FFF2-40B4-BE49-F238E27FC236}">
                <a16:creationId xmlns:a16="http://schemas.microsoft.com/office/drawing/2014/main" id="{C719E459-CA33-0AF2-FB26-9BDC07D53C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916" y="19151167"/>
            <a:ext cx="5856684" cy="3709233"/>
          </a:xfrm>
          <a:prstGeom prst="rect">
            <a:avLst/>
          </a:prstGeom>
        </p:spPr>
      </p:pic>
      <p:pic>
        <p:nvPicPr>
          <p:cNvPr id="9" name="Picture 8">
            <a:extLst>
              <a:ext uri="{FF2B5EF4-FFF2-40B4-BE49-F238E27FC236}">
                <a16:creationId xmlns:a16="http://schemas.microsoft.com/office/drawing/2014/main" id="{54D493AA-89F9-33C6-BCF5-308A34DDD3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0023" y="14172784"/>
            <a:ext cx="2210666" cy="2664076"/>
          </a:xfrm>
          <a:prstGeom prst="rect">
            <a:avLst/>
          </a:prstGeom>
        </p:spPr>
      </p:pic>
      <p:pic>
        <p:nvPicPr>
          <p:cNvPr id="6" name="Picture 5">
            <a:extLst>
              <a:ext uri="{FF2B5EF4-FFF2-40B4-BE49-F238E27FC236}">
                <a16:creationId xmlns:a16="http://schemas.microsoft.com/office/drawing/2014/main" id="{4A0CB2FC-386C-E024-6075-541F1CB3C43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505632" y="10440882"/>
            <a:ext cx="3260753" cy="4018759"/>
          </a:xfrm>
          <a:prstGeom prst="rect">
            <a:avLst/>
          </a:prstGeom>
        </p:spPr>
      </p:pic>
      <p:pic>
        <p:nvPicPr>
          <p:cNvPr id="14" name="Picture 13">
            <a:extLst>
              <a:ext uri="{FF2B5EF4-FFF2-40B4-BE49-F238E27FC236}">
                <a16:creationId xmlns:a16="http://schemas.microsoft.com/office/drawing/2014/main" id="{EC527446-CD18-392B-0F98-0A1D219442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72931" y="10440882"/>
            <a:ext cx="3058938" cy="3964537"/>
          </a:xfrm>
          <a:prstGeom prst="rect">
            <a:avLst/>
          </a:prstGeom>
        </p:spPr>
      </p:pic>
      <p:pic>
        <p:nvPicPr>
          <p:cNvPr id="16" name="Picture 15">
            <a:extLst>
              <a:ext uri="{FF2B5EF4-FFF2-40B4-BE49-F238E27FC236}">
                <a16:creationId xmlns:a16="http://schemas.microsoft.com/office/drawing/2014/main" id="{075A98CB-5702-63E7-CE97-BB7B168CE5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505632" y="15576200"/>
            <a:ext cx="3260752" cy="407909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2820</TotalTime>
  <Words>413</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sanikak408@outlook.com</cp:lastModifiedBy>
  <cp:revision>120</cp:revision>
  <dcterms:created xsi:type="dcterms:W3CDTF">2004-07-27T21:05:42Z</dcterms:created>
  <dcterms:modified xsi:type="dcterms:W3CDTF">2023-02-18T18:00:47Z</dcterms:modified>
  <cp:category>scientific poster PowerPoint</cp:category>
</cp:coreProperties>
</file>