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59" r:id="rId6"/>
    <p:sldId id="258" r:id="rId7"/>
    <p:sldId id="261" r:id="rId8"/>
    <p:sldId id="260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DBEE6-BC11-4B80-8AB9-DE1EAA14690F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02F8B3-5BD9-4184-A358-7AABE15A0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17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66981-DEDD-4BC5-A0C6-E3D8AB5D2003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5B8D1-194C-471E-A264-D473135FD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4E37-2408-40E5-9C09-B3AFD22699D9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FABF-3A97-47C6-9F7A-A558FB720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50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B923-9226-4FEE-AC26-D134EFBAF5E4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88E16-A0FE-4A78-9A77-B127F7AF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8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DF88B6-D070-43A9-A562-80E864A9DCF3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AF8489-5936-4AEF-A67E-5720B7BB4A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1B65-E183-44F8-A915-DCAF46701FF1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7B4FC-406C-4C9D-9E11-D0208AD2C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0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4ABC5-F6F1-45E3-93C2-40380F32DF38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78E70-D32B-4404-ABF8-AE1A186CA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76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A4252-2CB1-433F-A0F1-8B6F26828BD2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A4B57-92FE-4853-BB66-B4572C4FA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12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1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E0DF-D0D5-4C41-9D2E-5FA64BEBF887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0F6B6-F4E6-45EC-A5E3-79A6E565E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68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E0E6C-E6AB-4A00-BC2C-5F76DE459493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626FA-7007-44F8-BF33-3F056BCD9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555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B91A-181C-4AED-ACE9-3FCCCFC4B681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653AC-8BAF-428F-AA79-B2A0E254E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9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5FC7-6C5E-417E-835B-7C1FBFB4868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FCBA-C237-4362-995D-5C592E86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73E403-85C6-43CE-9CD5-A78B0DEF8132}" type="datetimeFigureOut">
              <a:rPr lang="en-US"/>
              <a:pPr>
                <a:defRPr/>
              </a:pPr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3C9AA416-14E6-4900-8A2F-EAEE22CAA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36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1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va Swing Class Hierarch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148"/>
            <a:ext cx="5534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1789621"/>
            <a:ext cx="665797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java.sun.com/docs/books/tutorial/figures/uiswing/learn/nb-swing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04801"/>
            <a:ext cx="7038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ttp://java.sun.com/docs/books/tutorial/figures/uiswing/learn/nb-swing-1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667000"/>
            <a:ext cx="28860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 descr="The Completed G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895601"/>
            <a:ext cx="42195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8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5" y="1348033"/>
            <a:ext cx="6310082" cy="36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56" y="119372"/>
            <a:ext cx="4761323" cy="673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javax.swing.JButton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javax.swing.JFrame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javax.swing.JPanel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javax.swing.JPasswordField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javax.swing.JTextField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SwingFirstExample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("My First Swing Example");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frame.setSize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(350, 200);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frame.setDefaultCloseOperation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JFrame.EXIT_ON_CLOSE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panel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(panel);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placeComponents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(panel);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frame.setVisible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2326" y="43958"/>
            <a:ext cx="5901179" cy="6710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static void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placeComponents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panel)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panel.setLayout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(null);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("User");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userLabel.setBounds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(10,20,80,25);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userText.setBounds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(100,20,165,25);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("Password");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passwordLabel.setBounds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(10,50,80,25);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passwordLabel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JPasswordField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JPasswordField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passwordText.setBounds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(100,50,165,25);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loginButton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("login");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loginButton.setBounds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 80, 80, 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loginButton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78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3693"/>
            <a:ext cx="4770748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ComboBoxExample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ComboBoxExample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//create a string array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country[]={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"India"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SriLanka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"Singapore"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"Maldives"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SeyChelles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//create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given string array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countries=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(country);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countries.setBounds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(countries);     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//add it to the frame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frame.setLayout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frame.setSize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frame.setVisible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ComboBoxExample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377" y="2343943"/>
            <a:ext cx="2733728" cy="29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class Main 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JFrame</a:t>
            </a:r>
            <a:r>
              <a:rPr lang="en-US" dirty="0" smtClean="0"/>
              <a:t> frame=new </a:t>
            </a:r>
            <a:r>
              <a:rPr lang="en-US" dirty="0" err="1" smtClean="0"/>
              <a:t>JFrame</a:t>
            </a:r>
            <a:r>
              <a:rPr lang="en-US" dirty="0" smtClean="0"/>
              <a:t>("</a:t>
            </a:r>
            <a:r>
              <a:rPr lang="en-US" dirty="0" err="1" smtClean="0"/>
              <a:t>JButton</a:t>
            </a:r>
            <a:r>
              <a:rPr lang="en-US" dirty="0" smtClean="0"/>
              <a:t> Example"); //create </a:t>
            </a:r>
            <a:r>
              <a:rPr lang="en-US" dirty="0" err="1" smtClean="0"/>
              <a:t>JFrame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button=new </a:t>
            </a:r>
            <a:r>
              <a:rPr lang="en-US" dirty="0" err="1" smtClean="0"/>
              <a:t>JButton</a:t>
            </a:r>
            <a:r>
              <a:rPr lang="en-US" dirty="0" smtClean="0"/>
              <a:t>("Button");      	         //Create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button.setBounds</a:t>
            </a:r>
            <a:r>
              <a:rPr lang="en-US" dirty="0" smtClean="0"/>
              <a:t>(50,50,75,35);                             //set dimensions for button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frame.add</a:t>
            </a:r>
            <a:r>
              <a:rPr lang="en-US" dirty="0" smtClean="0"/>
              <a:t>(button);                                                    //add button to the frame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frame.setSize</a:t>
            </a:r>
            <a:r>
              <a:rPr lang="en-US" dirty="0" smtClean="0"/>
              <a:t>(250,200);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frame.setLayout</a:t>
            </a:r>
            <a:r>
              <a:rPr lang="en-US" dirty="0" smtClean="0"/>
              <a:t>(null);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373" y="2439210"/>
            <a:ext cx="2981014" cy="29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71340"/>
            <a:ext cx="6920060" cy="62028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class Main 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JFrame</a:t>
            </a:r>
            <a:r>
              <a:rPr lang="en-US" dirty="0" smtClean="0"/>
              <a:t> frame=new </a:t>
            </a:r>
            <a:r>
              <a:rPr lang="en-US" dirty="0" err="1" smtClean="0"/>
              <a:t>JFrame</a:t>
            </a:r>
            <a:r>
              <a:rPr lang="en-US" dirty="0" smtClean="0"/>
              <a:t>("Button Click Example");</a:t>
            </a:r>
          </a:p>
          <a:p>
            <a:pPr marL="0" indent="0">
              <a:buNone/>
            </a:pPr>
            <a:r>
              <a:rPr lang="en-US" dirty="0" smtClean="0"/>
              <a:t>        final 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text_field</a:t>
            </a:r>
            <a:r>
              <a:rPr lang="en-US" dirty="0" smtClean="0"/>
              <a:t>=new </a:t>
            </a:r>
            <a:r>
              <a:rPr lang="en-US" dirty="0" err="1" smtClean="0"/>
              <a:t>JTextField</a:t>
            </a:r>
            <a:r>
              <a:rPr lang="en-US" dirty="0" smtClean="0"/>
              <a:t>();       //</a:t>
            </a:r>
            <a:r>
              <a:rPr lang="en-US" dirty="0" err="1" smtClean="0"/>
              <a:t>JTextField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text_field.setBounds</a:t>
            </a:r>
            <a:r>
              <a:rPr lang="en-US" dirty="0" smtClean="0"/>
              <a:t>(50,100, 150,20);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click_button</a:t>
            </a:r>
            <a:r>
              <a:rPr lang="en-US" dirty="0" smtClean="0"/>
              <a:t>=new </a:t>
            </a:r>
            <a:r>
              <a:rPr lang="en-US" dirty="0" err="1" smtClean="0"/>
              <a:t>JButton</a:t>
            </a:r>
            <a:r>
              <a:rPr lang="en-US" dirty="0" smtClean="0"/>
              <a:t>("Click Me!!!");    //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click_button.setBounds</a:t>
            </a:r>
            <a:r>
              <a:rPr lang="en-US" dirty="0" smtClean="0"/>
              <a:t>(20,50,75,30);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click_button.addActionListener</a:t>
            </a:r>
            <a:r>
              <a:rPr lang="en-US" dirty="0" smtClean="0"/>
              <a:t>(new </a:t>
            </a:r>
            <a:r>
              <a:rPr lang="en-US" dirty="0" err="1" smtClean="0"/>
              <a:t>ActionListener</a:t>
            </a:r>
            <a:r>
              <a:rPr lang="en-US" dirty="0" smtClean="0"/>
              <a:t>(){    //add an event and take action</a:t>
            </a:r>
          </a:p>
          <a:p>
            <a:pPr marL="0" indent="0">
              <a:buNone/>
            </a:pPr>
            <a:r>
              <a:rPr lang="en-US" dirty="0" smtClean="0"/>
              <a:t>            public void 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 e){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text_field.setText</a:t>
            </a:r>
            <a:r>
              <a:rPr lang="en-US" dirty="0" smtClean="0"/>
              <a:t>("You Clicked the button");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//add button and </a:t>
            </a:r>
            <a:r>
              <a:rPr lang="en-US" dirty="0" err="1" smtClean="0"/>
              <a:t>textfield</a:t>
            </a:r>
            <a:r>
              <a:rPr lang="en-US" dirty="0" smtClean="0"/>
              <a:t> to the frame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frame.add</a:t>
            </a:r>
            <a:r>
              <a:rPr lang="en-US" dirty="0" smtClean="0"/>
              <a:t>(</a:t>
            </a:r>
            <a:r>
              <a:rPr lang="en-US" dirty="0" err="1" smtClean="0"/>
              <a:t>click_button</a:t>
            </a:r>
            <a:r>
              <a:rPr lang="en-US" dirty="0" smtClean="0"/>
              <a:t>);</a:t>
            </a:r>
            <a:r>
              <a:rPr lang="en-US" dirty="0" err="1" smtClean="0"/>
              <a:t>frame.add</a:t>
            </a:r>
            <a:r>
              <a:rPr lang="en-US" dirty="0" smtClean="0"/>
              <a:t>(</a:t>
            </a:r>
            <a:r>
              <a:rPr lang="en-US" dirty="0" err="1" smtClean="0"/>
              <a:t>text_field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frame.setSize</a:t>
            </a:r>
            <a:r>
              <a:rPr lang="en-US" dirty="0" smtClean="0"/>
              <a:t>(400,400);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frame.setLayout</a:t>
            </a:r>
            <a:r>
              <a:rPr lang="en-US" dirty="0" smtClean="0"/>
              <a:t>(null);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79" y="1993130"/>
            <a:ext cx="2940240" cy="25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3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235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533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Times New Roman</vt:lpstr>
      <vt:lpstr>Trebuchet MS</vt:lpstr>
      <vt:lpstr>Wingdings 2</vt:lpstr>
      <vt:lpstr>Office Theme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comboBox</vt:lpstr>
      <vt:lpstr>Button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2023-08-29T04:58:30Z</dcterms:created>
  <dcterms:modified xsi:type="dcterms:W3CDTF">2023-08-31T07:29:54Z</dcterms:modified>
</cp:coreProperties>
</file>