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4"/>
  </p:notesMasterIdLst>
  <p:sldIdLst>
    <p:sldId id="256" r:id="rId2"/>
    <p:sldId id="258" r:id="rId3"/>
    <p:sldId id="260" r:id="rId4"/>
    <p:sldId id="261" r:id="rId5"/>
    <p:sldId id="304" r:id="rId6"/>
    <p:sldId id="307" r:id="rId7"/>
    <p:sldId id="306" r:id="rId8"/>
    <p:sldId id="320" r:id="rId9"/>
    <p:sldId id="308" r:id="rId10"/>
    <p:sldId id="310" r:id="rId11"/>
    <p:sldId id="322" r:id="rId12"/>
    <p:sldId id="311" r:id="rId13"/>
    <p:sldId id="309" r:id="rId14"/>
    <p:sldId id="312" r:id="rId15"/>
    <p:sldId id="313" r:id="rId16"/>
    <p:sldId id="314" r:id="rId17"/>
    <p:sldId id="315" r:id="rId18"/>
    <p:sldId id="317" r:id="rId19"/>
    <p:sldId id="318" r:id="rId20"/>
    <p:sldId id="319" r:id="rId21"/>
    <p:sldId id="262" r:id="rId22"/>
    <p:sldId id="321" r:id="rId23"/>
  </p:sldIdLst>
  <p:sldSz cx="9144000" cy="5143500" type="screen16x9"/>
  <p:notesSz cx="6858000" cy="9144000"/>
  <p:embeddedFontLst>
    <p:embeddedFont>
      <p:font typeface="Asap" panose="020B0604020202020204" charset="0"/>
      <p:regular r:id="rId25"/>
      <p:bold r:id="rId26"/>
      <p:italic r:id="rId27"/>
      <p:boldItalic r:id="rId28"/>
    </p:embeddedFont>
    <p:embeddedFont>
      <p:font typeface="B612 Mono" panose="020B0604020202020204" charset="0"/>
      <p:regular r:id="rId29"/>
      <p:bold r:id="rId30"/>
      <p:italic r:id="rId31"/>
      <p:boldItalic r:id="rId32"/>
    </p:embeddedFont>
    <p:embeddedFont>
      <p:font typeface="Bebas Neue" panose="020B0606020202050201" pitchFamily="34" charset="0"/>
      <p:regular r:id="rId33"/>
    </p:embeddedFont>
    <p:embeddedFont>
      <p:font typeface="Bell MT" panose="02020503060305020303" pitchFamily="18" charset="0"/>
      <p:regular r:id="rId34"/>
      <p:bold r:id="rId35"/>
      <p:italic r:id="rId36"/>
    </p:embeddedFont>
    <p:embeddedFont>
      <p:font typeface="Georgia" panose="02040502050405020303" pitchFamily="18" charset="0"/>
      <p:regular r:id="rId37"/>
      <p:bold r:id="rId38"/>
      <p:italic r:id="rId39"/>
      <p:boldItalic r:id="rId40"/>
    </p:embeddedFont>
    <p:embeddedFont>
      <p:font typeface="Nunito Light" pitchFamily="2" charset="0"/>
      <p:regular r:id="rId41"/>
      <p:italic r:id="rId42"/>
    </p:embeddedFont>
    <p:embeddedFont>
      <p:font typeface="Shrikhand" panose="020B0604020202020204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6A4DD9-21F6-49A7-A41E-C36881BC0870}">
  <a:tblStyle styleId="{6B6A4DD9-21F6-49A7-A41E-C36881BC08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31554A9-96E8-4389-900B-8560AEBA57D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28646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3" name="Google Shape;3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4" name="Google Shape;3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537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" name="Google Shape;3276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7" name="Google Shape;3277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638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6" name="Google Shape;3326;g11f924e3519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7" name="Google Shape;3327;g11f924e3519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769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2" name="Google Shape;3352;g10f9e629ec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3" name="Google Shape;3353;g10f9e629ec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770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6" name="Google Shape;3386;g10f9e629ec3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7" name="Google Shape;3387;g10f9e629ec3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45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70625" y="72645"/>
            <a:ext cx="8802750" cy="4998155"/>
            <a:chOff x="170625" y="72645"/>
            <a:chExt cx="8802750" cy="4998155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170625" y="72645"/>
              <a:ext cx="8802750" cy="4998155"/>
              <a:chOff x="170625" y="72645"/>
              <a:chExt cx="8802750" cy="499815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434525" y="293600"/>
                <a:ext cx="8274600" cy="45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" name="Google Shape;12;p2"/>
              <p:cNvGrpSpPr/>
              <p:nvPr/>
            </p:nvGrpSpPr>
            <p:grpSpPr>
              <a:xfrm>
                <a:off x="447825" y="72645"/>
                <a:ext cx="8261350" cy="227935"/>
                <a:chOff x="447825" y="66000"/>
                <a:chExt cx="8261350" cy="227935"/>
              </a:xfrm>
            </p:grpSpPr>
            <p:grpSp>
              <p:nvGrpSpPr>
                <p:cNvPr id="13" name="Google Shape;13;p2"/>
                <p:cNvGrpSpPr/>
                <p:nvPr/>
              </p:nvGrpSpPr>
              <p:grpSpPr>
                <a:xfrm>
                  <a:off x="3874150" y="66000"/>
                  <a:ext cx="4835025" cy="227935"/>
                  <a:chOff x="3874150" y="66000"/>
                  <a:chExt cx="4835025" cy="227935"/>
                </a:xfrm>
              </p:grpSpPr>
              <p:grpSp>
                <p:nvGrpSpPr>
                  <p:cNvPr id="14" name="Google Shape;14;p2"/>
                  <p:cNvGrpSpPr/>
                  <p:nvPr/>
                </p:nvGrpSpPr>
                <p:grpSpPr>
                  <a:xfrm>
                    <a:off x="3874150" y="66000"/>
                    <a:ext cx="4835025" cy="227935"/>
                    <a:chOff x="3874150" y="66000"/>
                    <a:chExt cx="4835025" cy="227935"/>
                  </a:xfrm>
                </p:grpSpPr>
                <p:grpSp>
                  <p:nvGrpSpPr>
                    <p:cNvPr id="15" name="Google Shape;15;p2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6" name="Google Shape;16;p2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" name="Google Shape;17;p2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8" name="Google Shape;18;p2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" name="Google Shape;19;p2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" name="Google Shape;20;p2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" name="Google Shape;21;p2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" name="Google Shape;22;p2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" name="Google Shape;23;p2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" name="Google Shape;24;p2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5" name="Google Shape;25;p2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6" name="Google Shape;26;p2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" name="Google Shape;27;p2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" name="Google Shape;28;p2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" name="Google Shape;29;p2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0" name="Google Shape;30;p2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1" name="Google Shape;31;p2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32" name="Google Shape;32;p2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33" name="Google Shape;33;p2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4" name="Google Shape;34;p2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5" name="Google Shape;35;p2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6" name="Google Shape;36;p2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7" name="Google Shape;37;p2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8" name="Google Shape;38;p2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9" name="Google Shape;39;p2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0" name="Google Shape;40;p2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1" name="Google Shape;41;p2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2" name="Google Shape;42;p2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3" name="Google Shape;43;p2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4" name="Google Shape;44;p2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5" name="Google Shape;45;p2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6" name="Google Shape;46;p2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7" name="Google Shape;47;p2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8" name="Google Shape;48;p2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49" name="Google Shape;49;p2"/>
                    <p:cNvSpPr/>
                    <p:nvPr/>
                  </p:nvSpPr>
                  <p:spPr>
                    <a:xfrm>
                      <a:off x="4694808" y="66535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50" name="Google Shape;50;p2"/>
                  <p:cNvGrpSpPr/>
                  <p:nvPr/>
                </p:nvGrpSpPr>
                <p:grpSpPr>
                  <a:xfrm>
                    <a:off x="5857627" y="114513"/>
                    <a:ext cx="868100" cy="135007"/>
                    <a:chOff x="7841075" y="69893"/>
                    <a:chExt cx="868100" cy="227400"/>
                  </a:xfrm>
                </p:grpSpPr>
                <p:sp>
                  <p:nvSpPr>
                    <p:cNvPr id="51" name="Google Shape;51;p2"/>
                    <p:cNvSpPr/>
                    <p:nvPr/>
                  </p:nvSpPr>
                  <p:spPr>
                    <a:xfrm>
                      <a:off x="78410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2" name="Google Shape;52;p2"/>
                    <p:cNvSpPr/>
                    <p:nvPr/>
                  </p:nvSpPr>
                  <p:spPr>
                    <a:xfrm>
                      <a:off x="789148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3" name="Google Shape;53;p2"/>
                    <p:cNvSpPr/>
                    <p:nvPr/>
                  </p:nvSpPr>
                  <p:spPr>
                    <a:xfrm>
                      <a:off x="794190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" name="Google Shape;54;p2"/>
                    <p:cNvSpPr/>
                    <p:nvPr/>
                  </p:nvSpPr>
                  <p:spPr>
                    <a:xfrm>
                      <a:off x="799231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" name="Google Shape;55;p2"/>
                    <p:cNvSpPr/>
                    <p:nvPr/>
                  </p:nvSpPr>
                  <p:spPr>
                    <a:xfrm>
                      <a:off x="804272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" name="Google Shape;56;p2"/>
                    <p:cNvSpPr/>
                    <p:nvPr/>
                  </p:nvSpPr>
                  <p:spPr>
                    <a:xfrm>
                      <a:off x="809314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" name="Google Shape;57;p2"/>
                    <p:cNvSpPr/>
                    <p:nvPr/>
                  </p:nvSpPr>
                  <p:spPr>
                    <a:xfrm>
                      <a:off x="814355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8" name="Google Shape;58;p2"/>
                    <p:cNvSpPr/>
                    <p:nvPr/>
                  </p:nvSpPr>
                  <p:spPr>
                    <a:xfrm>
                      <a:off x="824438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9" name="Google Shape;59;p2"/>
                    <p:cNvSpPr/>
                    <p:nvPr/>
                  </p:nvSpPr>
                  <p:spPr>
                    <a:xfrm>
                      <a:off x="839562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0" name="Google Shape;60;p2"/>
                    <p:cNvSpPr/>
                    <p:nvPr/>
                  </p:nvSpPr>
                  <p:spPr>
                    <a:xfrm>
                      <a:off x="854686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1" name="Google Shape;61;p2"/>
                    <p:cNvSpPr/>
                    <p:nvPr/>
                  </p:nvSpPr>
                  <p:spPr>
                    <a:xfrm>
                      <a:off x="85972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2" name="Google Shape;62;p2"/>
                    <p:cNvSpPr/>
                    <p:nvPr/>
                  </p:nvSpPr>
                  <p:spPr>
                    <a:xfrm>
                      <a:off x="819396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" name="Google Shape;63;p2"/>
                    <p:cNvSpPr/>
                    <p:nvPr/>
                  </p:nvSpPr>
                  <p:spPr>
                    <a:xfrm>
                      <a:off x="829479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" name="Google Shape;64;p2"/>
                    <p:cNvSpPr/>
                    <p:nvPr/>
                  </p:nvSpPr>
                  <p:spPr>
                    <a:xfrm>
                      <a:off x="844603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" name="Google Shape;65;p2"/>
                    <p:cNvSpPr/>
                    <p:nvPr/>
                  </p:nvSpPr>
                  <p:spPr>
                    <a:xfrm>
                      <a:off x="834520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" name="Google Shape;66;p2"/>
                    <p:cNvSpPr/>
                    <p:nvPr/>
                  </p:nvSpPr>
                  <p:spPr>
                    <a:xfrm>
                      <a:off x="8496449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67" name="Google Shape;67;p2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0" name="Google Shape;70;p2"/>
                <p:cNvCxnSpPr/>
                <p:nvPr/>
              </p:nvCxnSpPr>
              <p:spPr>
                <a:xfrm>
                  <a:off x="447825" y="168230"/>
                  <a:ext cx="2516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1" name="Google Shape;71;p2"/>
              <p:cNvGrpSpPr/>
              <p:nvPr/>
            </p:nvGrpSpPr>
            <p:grpSpPr>
              <a:xfrm>
                <a:off x="8838375" y="293597"/>
                <a:ext cx="135000" cy="4556147"/>
                <a:chOff x="8838375" y="293597"/>
                <a:chExt cx="135000" cy="4556147"/>
              </a:xfrm>
            </p:grpSpPr>
            <p:sp>
              <p:nvSpPr>
                <p:cNvPr id="72" name="Google Shape;72;p2"/>
                <p:cNvSpPr/>
                <p:nvPr/>
              </p:nvSpPr>
              <p:spPr>
                <a:xfrm>
                  <a:off x="883837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883837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883837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883837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883837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883837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883837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883837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" name="Google Shape;80;p2"/>
              <p:cNvGrpSpPr/>
              <p:nvPr/>
            </p:nvGrpSpPr>
            <p:grpSpPr>
              <a:xfrm>
                <a:off x="170625" y="293597"/>
                <a:ext cx="135000" cy="4556147"/>
                <a:chOff x="170625" y="293597"/>
                <a:chExt cx="135000" cy="4556147"/>
              </a:xfrm>
            </p:grpSpPr>
            <p:sp>
              <p:nvSpPr>
                <p:cNvPr id="81" name="Google Shape;81;p2"/>
                <p:cNvSpPr/>
                <p:nvPr/>
              </p:nvSpPr>
              <p:spPr>
                <a:xfrm flipH="1">
                  <a:off x="17062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 flipH="1">
                  <a:off x="17062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 flipH="1">
                  <a:off x="17062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 flipH="1">
                  <a:off x="17062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5" name="Google Shape;85;p2"/>
                <p:cNvCxnSpPr/>
                <p:nvPr/>
              </p:nvCxnSpPr>
              <p:spPr>
                <a:xfrm>
                  <a:off x="238125" y="1295200"/>
                  <a:ext cx="0" cy="255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86" name="Google Shape;86;p2"/>
                <p:cNvSpPr/>
                <p:nvPr/>
              </p:nvSpPr>
              <p:spPr>
                <a:xfrm flipH="1">
                  <a:off x="17062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 flipH="1">
                  <a:off x="17062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 flipH="1">
                  <a:off x="17062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 flipH="1">
                  <a:off x="17062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" name="Google Shape;90;p2"/>
              <p:cNvGrpSpPr/>
              <p:nvPr/>
            </p:nvGrpSpPr>
            <p:grpSpPr>
              <a:xfrm rot="10800000">
                <a:off x="434450" y="4843400"/>
                <a:ext cx="8271950" cy="227400"/>
                <a:chOff x="437225" y="66000"/>
                <a:chExt cx="8271950" cy="227400"/>
              </a:xfrm>
            </p:grpSpPr>
            <p:grpSp>
              <p:nvGrpSpPr>
                <p:cNvPr id="91" name="Google Shape;91;p2"/>
                <p:cNvGrpSpPr/>
                <p:nvPr/>
              </p:nvGrpSpPr>
              <p:grpSpPr>
                <a:xfrm>
                  <a:off x="3874150" y="66000"/>
                  <a:ext cx="4835025" cy="227400"/>
                  <a:chOff x="3874150" y="66000"/>
                  <a:chExt cx="4835025" cy="227400"/>
                </a:xfrm>
              </p:grpSpPr>
              <p:grpSp>
                <p:nvGrpSpPr>
                  <p:cNvPr id="92" name="Google Shape;92;p2"/>
                  <p:cNvGrpSpPr/>
                  <p:nvPr/>
                </p:nvGrpSpPr>
                <p:grpSpPr>
                  <a:xfrm>
                    <a:off x="3874150" y="66000"/>
                    <a:ext cx="4835025" cy="227400"/>
                    <a:chOff x="3874150" y="66000"/>
                    <a:chExt cx="4835025" cy="227400"/>
                  </a:xfrm>
                </p:grpSpPr>
                <p:grpSp>
                  <p:nvGrpSpPr>
                    <p:cNvPr id="93" name="Google Shape;93;p2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94" name="Google Shape;94;p2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95" name="Google Shape;95;p2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96" name="Google Shape;96;p2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97" name="Google Shape;97;p2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98" name="Google Shape;98;p2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99" name="Google Shape;99;p2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0" name="Google Shape;100;p2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1" name="Google Shape;101;p2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2" name="Google Shape;102;p2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3" name="Google Shape;103;p2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4" name="Google Shape;104;p2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5" name="Google Shape;105;p2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" name="Google Shape;106;p2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7" name="Google Shape;107;p2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8" name="Google Shape;108;p2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9" name="Google Shape;109;p2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10" name="Google Shape;110;p2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11" name="Google Shape;111;p2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2" name="Google Shape;112;p2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3" name="Google Shape;113;p2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4" name="Google Shape;114;p2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5" name="Google Shape;115;p2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6" name="Google Shape;116;p2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7" name="Google Shape;117;p2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8" name="Google Shape;118;p2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9" name="Google Shape;119;p2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0" name="Google Shape;120;p2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1" name="Google Shape;121;p2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2" name="Google Shape;122;p2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3" name="Google Shape;123;p2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4" name="Google Shape;124;p2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5" name="Google Shape;125;p2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26" name="Google Shape;126;p2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27" name="Google Shape;127;p2"/>
                    <p:cNvSpPr/>
                    <p:nvPr/>
                  </p:nvSpPr>
                  <p:spPr>
                    <a:xfrm>
                      <a:off x="4694808" y="66000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28" name="Google Shape;128;p2"/>
                  <p:cNvGrpSpPr/>
                  <p:nvPr/>
                </p:nvGrpSpPr>
                <p:grpSpPr>
                  <a:xfrm>
                    <a:off x="5857627" y="112202"/>
                    <a:ext cx="868100" cy="135007"/>
                    <a:chOff x="7841075" y="66000"/>
                    <a:chExt cx="868100" cy="227400"/>
                  </a:xfrm>
                </p:grpSpPr>
                <p:sp>
                  <p:nvSpPr>
                    <p:cNvPr id="129" name="Google Shape;129;p2"/>
                    <p:cNvSpPr/>
                    <p:nvPr/>
                  </p:nvSpPr>
                  <p:spPr>
                    <a:xfrm>
                      <a:off x="78410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0" name="Google Shape;130;p2"/>
                    <p:cNvSpPr/>
                    <p:nvPr/>
                  </p:nvSpPr>
                  <p:spPr>
                    <a:xfrm>
                      <a:off x="789148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1" name="Google Shape;131;p2"/>
                    <p:cNvSpPr/>
                    <p:nvPr/>
                  </p:nvSpPr>
                  <p:spPr>
                    <a:xfrm>
                      <a:off x="794190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2" name="Google Shape;132;p2"/>
                    <p:cNvSpPr/>
                    <p:nvPr/>
                  </p:nvSpPr>
                  <p:spPr>
                    <a:xfrm>
                      <a:off x="799231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3" name="Google Shape;133;p2"/>
                    <p:cNvSpPr/>
                    <p:nvPr/>
                  </p:nvSpPr>
                  <p:spPr>
                    <a:xfrm>
                      <a:off x="804272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4" name="Google Shape;134;p2"/>
                    <p:cNvSpPr/>
                    <p:nvPr/>
                  </p:nvSpPr>
                  <p:spPr>
                    <a:xfrm>
                      <a:off x="809314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5" name="Google Shape;135;p2"/>
                    <p:cNvSpPr/>
                    <p:nvPr/>
                  </p:nvSpPr>
                  <p:spPr>
                    <a:xfrm>
                      <a:off x="814355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" name="Google Shape;136;p2"/>
                    <p:cNvSpPr/>
                    <p:nvPr/>
                  </p:nvSpPr>
                  <p:spPr>
                    <a:xfrm>
                      <a:off x="824438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" name="Google Shape;137;p2"/>
                    <p:cNvSpPr/>
                    <p:nvPr/>
                  </p:nvSpPr>
                  <p:spPr>
                    <a:xfrm>
                      <a:off x="839562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" name="Google Shape;138;p2"/>
                    <p:cNvSpPr/>
                    <p:nvPr/>
                  </p:nvSpPr>
                  <p:spPr>
                    <a:xfrm>
                      <a:off x="854686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" name="Google Shape;139;p2"/>
                    <p:cNvSpPr/>
                    <p:nvPr/>
                  </p:nvSpPr>
                  <p:spPr>
                    <a:xfrm>
                      <a:off x="85972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" name="Google Shape;140;p2"/>
                    <p:cNvSpPr/>
                    <p:nvPr/>
                  </p:nvSpPr>
                  <p:spPr>
                    <a:xfrm>
                      <a:off x="819396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" name="Google Shape;141;p2"/>
                    <p:cNvSpPr/>
                    <p:nvPr/>
                  </p:nvSpPr>
                  <p:spPr>
                    <a:xfrm>
                      <a:off x="829479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" name="Google Shape;142;p2"/>
                    <p:cNvSpPr/>
                    <p:nvPr/>
                  </p:nvSpPr>
                  <p:spPr>
                    <a:xfrm>
                      <a:off x="844603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" name="Google Shape;143;p2"/>
                    <p:cNvSpPr/>
                    <p:nvPr/>
                  </p:nvSpPr>
                  <p:spPr>
                    <a:xfrm>
                      <a:off x="834520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" name="Google Shape;144;p2"/>
                    <p:cNvSpPr/>
                    <p:nvPr/>
                  </p:nvSpPr>
                  <p:spPr>
                    <a:xfrm>
                      <a:off x="8496449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45" name="Google Shape;145;p2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2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2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48" name="Google Shape;148;p2"/>
                <p:cNvCxnSpPr/>
                <p:nvPr/>
              </p:nvCxnSpPr>
              <p:spPr>
                <a:xfrm>
                  <a:off x="437225" y="168225"/>
                  <a:ext cx="25335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49" name="Google Shape;149;p2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0" name="Google Shape;150;p2"/>
          <p:cNvSpPr txBox="1">
            <a:spLocks noGrp="1"/>
          </p:cNvSpPr>
          <p:nvPr>
            <p:ph type="ctrTitle"/>
          </p:nvPr>
        </p:nvSpPr>
        <p:spPr>
          <a:xfrm>
            <a:off x="715350" y="1008650"/>
            <a:ext cx="4484100" cy="236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"/>
          <p:cNvSpPr txBox="1">
            <a:spLocks noGrp="1"/>
          </p:cNvSpPr>
          <p:nvPr>
            <p:ph type="subTitle" idx="1"/>
          </p:nvPr>
        </p:nvSpPr>
        <p:spPr>
          <a:xfrm>
            <a:off x="715350" y="3549900"/>
            <a:ext cx="37242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2"/>
          <p:cNvSpPr>
            <a:spLocks noGrp="1"/>
          </p:cNvSpPr>
          <p:nvPr>
            <p:ph type="pic" idx="2"/>
          </p:nvPr>
        </p:nvSpPr>
        <p:spPr>
          <a:xfrm>
            <a:off x="5206350" y="1334700"/>
            <a:ext cx="3144900" cy="2474100"/>
          </a:xfrm>
          <a:prstGeom prst="roundRect">
            <a:avLst>
              <a:gd name="adj" fmla="val 4981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"/>
          <p:cNvSpPr/>
          <p:nvPr/>
        </p:nvSpPr>
        <p:spPr>
          <a:xfrm>
            <a:off x="434525" y="293600"/>
            <a:ext cx="8274600" cy="455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4"/>
          <p:cNvGrpSpPr/>
          <p:nvPr/>
        </p:nvGrpSpPr>
        <p:grpSpPr>
          <a:xfrm>
            <a:off x="447825" y="72645"/>
            <a:ext cx="8261350" cy="227935"/>
            <a:chOff x="447825" y="66000"/>
            <a:chExt cx="8261350" cy="227935"/>
          </a:xfrm>
        </p:grpSpPr>
        <p:grpSp>
          <p:nvGrpSpPr>
            <p:cNvPr id="302" name="Google Shape;302;p4"/>
            <p:cNvGrpSpPr/>
            <p:nvPr/>
          </p:nvGrpSpPr>
          <p:grpSpPr>
            <a:xfrm>
              <a:off x="3874150" y="66000"/>
              <a:ext cx="4835025" cy="227935"/>
              <a:chOff x="3874150" y="66000"/>
              <a:chExt cx="4835025" cy="227935"/>
            </a:xfrm>
          </p:grpSpPr>
          <p:grpSp>
            <p:nvGrpSpPr>
              <p:cNvPr id="303" name="Google Shape;303;p4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304" name="Google Shape;304;p4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05" name="Google Shape;305;p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306;p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307;p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" name="Google Shape;308;p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" name="Google Shape;309;p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" name="Google Shape;310;p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" name="Google Shape;311;p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" name="Google Shape;312;p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" name="Google Shape;313;p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" name="Google Shape;314;p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" name="Google Shape;315;p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" name="Google Shape;316;p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" name="Google Shape;317;p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" name="Google Shape;318;p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21" name="Google Shape;321;p4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22" name="Google Shape;322;p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3" name="Google Shape;323;p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4" name="Google Shape;324;p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5" name="Google Shape;325;p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" name="Google Shape;326;p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" name="Google Shape;327;p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" name="Google Shape;328;p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3" name="Google Shape;333;p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" name="Google Shape;334;p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5" name="Google Shape;335;p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6" name="Google Shape;336;p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" name="Google Shape;337;p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38" name="Google Shape;338;p4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9" name="Google Shape;339;p4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340" name="Google Shape;340;p4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4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4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4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4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4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4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4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4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4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4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4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4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4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4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56" name="Google Shape;356;p4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9" name="Google Shape;359;p4"/>
            <p:cNvCxnSpPr/>
            <p:nvPr/>
          </p:nvCxnSpPr>
          <p:spPr>
            <a:xfrm>
              <a:off x="447825" y="168230"/>
              <a:ext cx="2516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0" name="Google Shape;360;p4"/>
          <p:cNvGrpSpPr/>
          <p:nvPr/>
        </p:nvGrpSpPr>
        <p:grpSpPr>
          <a:xfrm>
            <a:off x="170625" y="293597"/>
            <a:ext cx="135000" cy="4556147"/>
            <a:chOff x="170625" y="293597"/>
            <a:chExt cx="135000" cy="4556147"/>
          </a:xfrm>
        </p:grpSpPr>
        <p:sp>
          <p:nvSpPr>
            <p:cNvPr id="361" name="Google Shape;361;p4"/>
            <p:cNvSpPr/>
            <p:nvPr/>
          </p:nvSpPr>
          <p:spPr>
            <a:xfrm flipH="1">
              <a:off x="170625" y="29359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 flipH="1">
              <a:off x="170625" y="52166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 flipH="1">
              <a:off x="170625" y="74972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 flipH="1">
              <a:off x="170625" y="97779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5" name="Google Shape;365;p4"/>
            <p:cNvCxnSpPr/>
            <p:nvPr/>
          </p:nvCxnSpPr>
          <p:spPr>
            <a:xfrm>
              <a:off x="238125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6" name="Google Shape;366;p4"/>
            <p:cNvSpPr/>
            <p:nvPr/>
          </p:nvSpPr>
          <p:spPr>
            <a:xfrm flipH="1">
              <a:off x="170625" y="40305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 flipH="1">
              <a:off x="170625" y="425861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 flipH="1">
              <a:off x="170625" y="448667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 flipH="1">
              <a:off x="170625" y="471474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4"/>
          <p:cNvGrpSpPr/>
          <p:nvPr/>
        </p:nvGrpSpPr>
        <p:grpSpPr>
          <a:xfrm rot="10800000">
            <a:off x="434450" y="4843400"/>
            <a:ext cx="8271950" cy="227400"/>
            <a:chOff x="437225" y="66000"/>
            <a:chExt cx="8271950" cy="227400"/>
          </a:xfrm>
        </p:grpSpPr>
        <p:grpSp>
          <p:nvGrpSpPr>
            <p:cNvPr id="371" name="Google Shape;371;p4"/>
            <p:cNvGrpSpPr/>
            <p:nvPr/>
          </p:nvGrpSpPr>
          <p:grpSpPr>
            <a:xfrm>
              <a:off x="3874150" y="66000"/>
              <a:ext cx="4835025" cy="227400"/>
              <a:chOff x="3874150" y="66000"/>
              <a:chExt cx="4835025" cy="227400"/>
            </a:xfrm>
          </p:grpSpPr>
          <p:grpSp>
            <p:nvGrpSpPr>
              <p:cNvPr id="372" name="Google Shape;372;p4"/>
              <p:cNvGrpSpPr/>
              <p:nvPr/>
            </p:nvGrpSpPr>
            <p:grpSpPr>
              <a:xfrm>
                <a:off x="3874150" y="66000"/>
                <a:ext cx="4835025" cy="227400"/>
                <a:chOff x="3874150" y="66000"/>
                <a:chExt cx="4835025" cy="227400"/>
              </a:xfrm>
            </p:grpSpPr>
            <p:grpSp>
              <p:nvGrpSpPr>
                <p:cNvPr id="373" name="Google Shape;373;p4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74" name="Google Shape;374;p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" name="Google Shape;375;p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6" name="Google Shape;376;p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7" name="Google Shape;377;p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8" name="Google Shape;378;p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9" name="Google Shape;379;p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0" name="Google Shape;380;p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1" name="Google Shape;381;p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2" name="Google Shape;382;p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3" name="Google Shape;383;p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4" name="Google Shape;384;p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5" name="Google Shape;385;p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6" name="Google Shape;386;p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7" name="Google Shape;387;p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8" name="Google Shape;388;p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9" name="Google Shape;389;p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90" name="Google Shape;390;p4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91" name="Google Shape;391;p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" name="Google Shape;392;p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" name="Google Shape;393;p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" name="Google Shape;394;p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" name="Google Shape;395;p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" name="Google Shape;396;p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" name="Google Shape;397;p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8" name="Google Shape;398;p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9" name="Google Shape;399;p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" name="Google Shape;400;p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1" name="Google Shape;401;p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2" name="Google Shape;402;p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" name="Google Shape;403;p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" name="Google Shape;404;p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5" name="Google Shape;405;p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6" name="Google Shape;406;p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07" name="Google Shape;407;p4"/>
                <p:cNvSpPr/>
                <p:nvPr/>
              </p:nvSpPr>
              <p:spPr>
                <a:xfrm>
                  <a:off x="4694808" y="66000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8" name="Google Shape;408;p4"/>
              <p:cNvGrpSpPr/>
              <p:nvPr/>
            </p:nvGrpSpPr>
            <p:grpSpPr>
              <a:xfrm>
                <a:off x="5857627" y="112202"/>
                <a:ext cx="868100" cy="135007"/>
                <a:chOff x="7841075" y="66000"/>
                <a:chExt cx="868100" cy="227400"/>
              </a:xfrm>
            </p:grpSpPr>
            <p:sp>
              <p:nvSpPr>
                <p:cNvPr id="409" name="Google Shape;409;p4"/>
                <p:cNvSpPr/>
                <p:nvPr/>
              </p:nvSpPr>
              <p:spPr>
                <a:xfrm>
                  <a:off x="78410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4"/>
                <p:cNvSpPr/>
                <p:nvPr/>
              </p:nvSpPr>
              <p:spPr>
                <a:xfrm>
                  <a:off x="789148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4"/>
                <p:cNvSpPr/>
                <p:nvPr/>
              </p:nvSpPr>
              <p:spPr>
                <a:xfrm>
                  <a:off x="794190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4"/>
                <p:cNvSpPr/>
                <p:nvPr/>
              </p:nvSpPr>
              <p:spPr>
                <a:xfrm>
                  <a:off x="799231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4"/>
                <p:cNvSpPr/>
                <p:nvPr/>
              </p:nvSpPr>
              <p:spPr>
                <a:xfrm>
                  <a:off x="804272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4"/>
                <p:cNvSpPr/>
                <p:nvPr/>
              </p:nvSpPr>
              <p:spPr>
                <a:xfrm>
                  <a:off x="809314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4"/>
                <p:cNvSpPr/>
                <p:nvPr/>
              </p:nvSpPr>
              <p:spPr>
                <a:xfrm>
                  <a:off x="814355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4"/>
                <p:cNvSpPr/>
                <p:nvPr/>
              </p:nvSpPr>
              <p:spPr>
                <a:xfrm>
                  <a:off x="824438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4"/>
                <p:cNvSpPr/>
                <p:nvPr/>
              </p:nvSpPr>
              <p:spPr>
                <a:xfrm>
                  <a:off x="839562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4"/>
                <p:cNvSpPr/>
                <p:nvPr/>
              </p:nvSpPr>
              <p:spPr>
                <a:xfrm>
                  <a:off x="854686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4"/>
                <p:cNvSpPr/>
                <p:nvPr/>
              </p:nvSpPr>
              <p:spPr>
                <a:xfrm>
                  <a:off x="85972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4"/>
                <p:cNvSpPr/>
                <p:nvPr/>
              </p:nvSpPr>
              <p:spPr>
                <a:xfrm>
                  <a:off x="819396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4"/>
                <p:cNvSpPr/>
                <p:nvPr/>
              </p:nvSpPr>
              <p:spPr>
                <a:xfrm>
                  <a:off x="829479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4"/>
                <p:cNvSpPr/>
                <p:nvPr/>
              </p:nvSpPr>
              <p:spPr>
                <a:xfrm>
                  <a:off x="844603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4"/>
                <p:cNvSpPr/>
                <p:nvPr/>
              </p:nvSpPr>
              <p:spPr>
                <a:xfrm>
                  <a:off x="834520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4"/>
                <p:cNvSpPr/>
                <p:nvPr/>
              </p:nvSpPr>
              <p:spPr>
                <a:xfrm>
                  <a:off x="8496449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25" name="Google Shape;425;p4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8" name="Google Shape;428;p4"/>
            <p:cNvCxnSpPr/>
            <p:nvPr/>
          </p:nvCxnSpPr>
          <p:spPr>
            <a:xfrm>
              <a:off x="437225" y="168225"/>
              <a:ext cx="253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29" name="Google Shape;429;p4"/>
          <p:cNvSpPr txBox="1">
            <a:spLocks noGrp="1"/>
          </p:cNvSpPr>
          <p:nvPr>
            <p:ph type="body" idx="1"/>
          </p:nvPr>
        </p:nvSpPr>
        <p:spPr>
          <a:xfrm>
            <a:off x="720000" y="1076275"/>
            <a:ext cx="7704000" cy="36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30" name="Google Shape;430;p4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431" name="Google Shape;431;p4"/>
          <p:cNvGrpSpPr/>
          <p:nvPr/>
        </p:nvGrpSpPr>
        <p:grpSpPr>
          <a:xfrm>
            <a:off x="8838375" y="293597"/>
            <a:ext cx="135000" cy="4556147"/>
            <a:chOff x="8838375" y="293597"/>
            <a:chExt cx="135000" cy="4556147"/>
          </a:xfrm>
        </p:grpSpPr>
        <p:grpSp>
          <p:nvGrpSpPr>
            <p:cNvPr id="432" name="Google Shape;432;p4"/>
            <p:cNvGrpSpPr/>
            <p:nvPr/>
          </p:nvGrpSpPr>
          <p:grpSpPr>
            <a:xfrm>
              <a:off x="8838375" y="293597"/>
              <a:ext cx="135000" cy="4556147"/>
              <a:chOff x="8838375" y="293597"/>
              <a:chExt cx="135000" cy="4556147"/>
            </a:xfrm>
          </p:grpSpPr>
          <p:sp>
            <p:nvSpPr>
              <p:cNvPr id="433" name="Google Shape;433;p4"/>
              <p:cNvSpPr/>
              <p:nvPr/>
            </p:nvSpPr>
            <p:spPr>
              <a:xfrm>
                <a:off x="8838375" y="29359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4"/>
              <p:cNvSpPr/>
              <p:nvPr/>
            </p:nvSpPr>
            <p:spPr>
              <a:xfrm>
                <a:off x="8838375" y="52166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4"/>
              <p:cNvSpPr/>
              <p:nvPr/>
            </p:nvSpPr>
            <p:spPr>
              <a:xfrm>
                <a:off x="8838375" y="74972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4"/>
              <p:cNvSpPr/>
              <p:nvPr/>
            </p:nvSpPr>
            <p:spPr>
              <a:xfrm>
                <a:off x="8838375" y="97779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4"/>
              <p:cNvSpPr/>
              <p:nvPr/>
            </p:nvSpPr>
            <p:spPr>
              <a:xfrm>
                <a:off x="8838375" y="403054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4"/>
              <p:cNvSpPr/>
              <p:nvPr/>
            </p:nvSpPr>
            <p:spPr>
              <a:xfrm>
                <a:off x="8838375" y="425861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4"/>
              <p:cNvSpPr/>
              <p:nvPr/>
            </p:nvSpPr>
            <p:spPr>
              <a:xfrm>
                <a:off x="8838375" y="448667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4"/>
              <p:cNvSpPr/>
              <p:nvPr/>
            </p:nvSpPr>
            <p:spPr>
              <a:xfrm>
                <a:off x="8838375" y="471474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4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7"/>
          <p:cNvSpPr/>
          <p:nvPr/>
        </p:nvSpPr>
        <p:spPr>
          <a:xfrm>
            <a:off x="434525" y="293600"/>
            <a:ext cx="8274600" cy="455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6" name="Google Shape;736;p7"/>
          <p:cNvGrpSpPr/>
          <p:nvPr/>
        </p:nvGrpSpPr>
        <p:grpSpPr>
          <a:xfrm>
            <a:off x="447825" y="72645"/>
            <a:ext cx="8261350" cy="227935"/>
            <a:chOff x="447825" y="66000"/>
            <a:chExt cx="8261350" cy="227935"/>
          </a:xfrm>
        </p:grpSpPr>
        <p:grpSp>
          <p:nvGrpSpPr>
            <p:cNvPr id="737" name="Google Shape;737;p7"/>
            <p:cNvGrpSpPr/>
            <p:nvPr/>
          </p:nvGrpSpPr>
          <p:grpSpPr>
            <a:xfrm>
              <a:off x="3874150" y="66000"/>
              <a:ext cx="4835025" cy="227935"/>
              <a:chOff x="3874150" y="66000"/>
              <a:chExt cx="4835025" cy="227935"/>
            </a:xfrm>
          </p:grpSpPr>
          <p:grpSp>
            <p:nvGrpSpPr>
              <p:cNvPr id="738" name="Google Shape;738;p7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739" name="Google Shape;739;p7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740" name="Google Shape;740;p7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1" name="Google Shape;741;p7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2" name="Google Shape;742;p7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3" name="Google Shape;743;p7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4" name="Google Shape;744;p7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5" name="Google Shape;745;p7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6" name="Google Shape;746;p7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7" name="Google Shape;747;p7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8" name="Google Shape;748;p7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9" name="Google Shape;749;p7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0" name="Google Shape;750;p7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1" name="Google Shape;751;p7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2" name="Google Shape;752;p7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3" name="Google Shape;753;p7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4" name="Google Shape;754;p7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5" name="Google Shape;755;p7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56" name="Google Shape;756;p7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757" name="Google Shape;757;p7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8" name="Google Shape;758;p7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9" name="Google Shape;759;p7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0" name="Google Shape;760;p7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1" name="Google Shape;761;p7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2" name="Google Shape;762;p7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3" name="Google Shape;763;p7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4" name="Google Shape;764;p7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5" name="Google Shape;765;p7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6" name="Google Shape;766;p7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7" name="Google Shape;767;p7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8" name="Google Shape;768;p7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9" name="Google Shape;769;p7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0" name="Google Shape;770;p7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1" name="Google Shape;771;p7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2" name="Google Shape;772;p7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73" name="Google Shape;773;p7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4" name="Google Shape;774;p7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775" name="Google Shape;775;p7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7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7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78;p7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7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7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7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7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7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7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7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7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7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7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7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7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91" name="Google Shape;791;p7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94" name="Google Shape;794;p7"/>
            <p:cNvCxnSpPr/>
            <p:nvPr/>
          </p:nvCxnSpPr>
          <p:spPr>
            <a:xfrm>
              <a:off x="447825" y="168230"/>
              <a:ext cx="2516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5" name="Google Shape;795;p7"/>
          <p:cNvGrpSpPr/>
          <p:nvPr/>
        </p:nvGrpSpPr>
        <p:grpSpPr>
          <a:xfrm>
            <a:off x="170625" y="293597"/>
            <a:ext cx="135000" cy="4556147"/>
            <a:chOff x="170625" y="293597"/>
            <a:chExt cx="135000" cy="4556147"/>
          </a:xfrm>
        </p:grpSpPr>
        <p:sp>
          <p:nvSpPr>
            <p:cNvPr id="796" name="Google Shape;796;p7"/>
            <p:cNvSpPr/>
            <p:nvPr/>
          </p:nvSpPr>
          <p:spPr>
            <a:xfrm flipH="1">
              <a:off x="170625" y="29359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7"/>
            <p:cNvSpPr/>
            <p:nvPr/>
          </p:nvSpPr>
          <p:spPr>
            <a:xfrm flipH="1">
              <a:off x="170625" y="52166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7"/>
            <p:cNvSpPr/>
            <p:nvPr/>
          </p:nvSpPr>
          <p:spPr>
            <a:xfrm flipH="1">
              <a:off x="170625" y="74972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7"/>
            <p:cNvSpPr/>
            <p:nvPr/>
          </p:nvSpPr>
          <p:spPr>
            <a:xfrm flipH="1">
              <a:off x="170625" y="97779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0" name="Google Shape;800;p7"/>
            <p:cNvCxnSpPr/>
            <p:nvPr/>
          </p:nvCxnSpPr>
          <p:spPr>
            <a:xfrm>
              <a:off x="238125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1" name="Google Shape;801;p7"/>
            <p:cNvSpPr/>
            <p:nvPr/>
          </p:nvSpPr>
          <p:spPr>
            <a:xfrm flipH="1">
              <a:off x="170625" y="40305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"/>
            <p:cNvSpPr/>
            <p:nvPr/>
          </p:nvSpPr>
          <p:spPr>
            <a:xfrm flipH="1">
              <a:off x="170625" y="425861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7"/>
            <p:cNvSpPr/>
            <p:nvPr/>
          </p:nvSpPr>
          <p:spPr>
            <a:xfrm flipH="1">
              <a:off x="170625" y="448667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7"/>
            <p:cNvSpPr/>
            <p:nvPr/>
          </p:nvSpPr>
          <p:spPr>
            <a:xfrm flipH="1">
              <a:off x="170625" y="471474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7"/>
          <p:cNvGrpSpPr/>
          <p:nvPr/>
        </p:nvGrpSpPr>
        <p:grpSpPr>
          <a:xfrm rot="10800000">
            <a:off x="434450" y="4843400"/>
            <a:ext cx="8271950" cy="227400"/>
            <a:chOff x="437225" y="66000"/>
            <a:chExt cx="8271950" cy="227400"/>
          </a:xfrm>
        </p:grpSpPr>
        <p:grpSp>
          <p:nvGrpSpPr>
            <p:cNvPr id="806" name="Google Shape;806;p7"/>
            <p:cNvGrpSpPr/>
            <p:nvPr/>
          </p:nvGrpSpPr>
          <p:grpSpPr>
            <a:xfrm>
              <a:off x="3874150" y="66000"/>
              <a:ext cx="4835025" cy="227400"/>
              <a:chOff x="3874150" y="66000"/>
              <a:chExt cx="4835025" cy="227400"/>
            </a:xfrm>
          </p:grpSpPr>
          <p:grpSp>
            <p:nvGrpSpPr>
              <p:cNvPr id="807" name="Google Shape;807;p7"/>
              <p:cNvGrpSpPr/>
              <p:nvPr/>
            </p:nvGrpSpPr>
            <p:grpSpPr>
              <a:xfrm>
                <a:off x="3874150" y="66000"/>
                <a:ext cx="4835025" cy="227400"/>
                <a:chOff x="3874150" y="66000"/>
                <a:chExt cx="4835025" cy="227400"/>
              </a:xfrm>
            </p:grpSpPr>
            <p:grpSp>
              <p:nvGrpSpPr>
                <p:cNvPr id="808" name="Google Shape;808;p7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809" name="Google Shape;809;p7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0" name="Google Shape;810;p7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1" name="Google Shape;811;p7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2" name="Google Shape;812;p7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3" name="Google Shape;813;p7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4" name="Google Shape;814;p7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5" name="Google Shape;815;p7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6" name="Google Shape;816;p7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7" name="Google Shape;817;p7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8" name="Google Shape;818;p7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9" name="Google Shape;819;p7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0" name="Google Shape;820;p7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1" name="Google Shape;821;p7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2" name="Google Shape;822;p7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3" name="Google Shape;823;p7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4" name="Google Shape;824;p7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25" name="Google Shape;825;p7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826" name="Google Shape;826;p7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7" name="Google Shape;827;p7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8" name="Google Shape;828;p7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9" name="Google Shape;829;p7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0" name="Google Shape;830;p7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1" name="Google Shape;831;p7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2" name="Google Shape;832;p7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3" name="Google Shape;833;p7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4" name="Google Shape;834;p7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5" name="Google Shape;835;p7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6" name="Google Shape;836;p7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7" name="Google Shape;837;p7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8" name="Google Shape;838;p7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9" name="Google Shape;839;p7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0" name="Google Shape;840;p7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1" name="Google Shape;841;p7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42" name="Google Shape;842;p7"/>
                <p:cNvSpPr/>
                <p:nvPr/>
              </p:nvSpPr>
              <p:spPr>
                <a:xfrm>
                  <a:off x="4694808" y="66000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3" name="Google Shape;843;p7"/>
              <p:cNvGrpSpPr/>
              <p:nvPr/>
            </p:nvGrpSpPr>
            <p:grpSpPr>
              <a:xfrm>
                <a:off x="5857627" y="112202"/>
                <a:ext cx="868100" cy="135007"/>
                <a:chOff x="7841075" y="66000"/>
                <a:chExt cx="868100" cy="227400"/>
              </a:xfrm>
            </p:grpSpPr>
            <p:sp>
              <p:nvSpPr>
                <p:cNvPr id="844" name="Google Shape;844;p7"/>
                <p:cNvSpPr/>
                <p:nvPr/>
              </p:nvSpPr>
              <p:spPr>
                <a:xfrm>
                  <a:off x="78410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7"/>
                <p:cNvSpPr/>
                <p:nvPr/>
              </p:nvSpPr>
              <p:spPr>
                <a:xfrm>
                  <a:off x="789148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7"/>
                <p:cNvSpPr/>
                <p:nvPr/>
              </p:nvSpPr>
              <p:spPr>
                <a:xfrm>
                  <a:off x="794190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7"/>
                <p:cNvSpPr/>
                <p:nvPr/>
              </p:nvSpPr>
              <p:spPr>
                <a:xfrm>
                  <a:off x="799231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7"/>
                <p:cNvSpPr/>
                <p:nvPr/>
              </p:nvSpPr>
              <p:spPr>
                <a:xfrm>
                  <a:off x="804272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7"/>
                <p:cNvSpPr/>
                <p:nvPr/>
              </p:nvSpPr>
              <p:spPr>
                <a:xfrm>
                  <a:off x="809314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7"/>
                <p:cNvSpPr/>
                <p:nvPr/>
              </p:nvSpPr>
              <p:spPr>
                <a:xfrm>
                  <a:off x="814355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7"/>
                <p:cNvSpPr/>
                <p:nvPr/>
              </p:nvSpPr>
              <p:spPr>
                <a:xfrm>
                  <a:off x="824438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7"/>
                <p:cNvSpPr/>
                <p:nvPr/>
              </p:nvSpPr>
              <p:spPr>
                <a:xfrm>
                  <a:off x="839562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7"/>
                <p:cNvSpPr/>
                <p:nvPr/>
              </p:nvSpPr>
              <p:spPr>
                <a:xfrm>
                  <a:off x="854686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7"/>
                <p:cNvSpPr/>
                <p:nvPr/>
              </p:nvSpPr>
              <p:spPr>
                <a:xfrm>
                  <a:off x="85972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7"/>
                <p:cNvSpPr/>
                <p:nvPr/>
              </p:nvSpPr>
              <p:spPr>
                <a:xfrm>
                  <a:off x="819396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7"/>
                <p:cNvSpPr/>
                <p:nvPr/>
              </p:nvSpPr>
              <p:spPr>
                <a:xfrm>
                  <a:off x="829479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7"/>
                <p:cNvSpPr/>
                <p:nvPr/>
              </p:nvSpPr>
              <p:spPr>
                <a:xfrm>
                  <a:off x="844603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7"/>
                <p:cNvSpPr/>
                <p:nvPr/>
              </p:nvSpPr>
              <p:spPr>
                <a:xfrm>
                  <a:off x="834520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7"/>
                <p:cNvSpPr/>
                <p:nvPr/>
              </p:nvSpPr>
              <p:spPr>
                <a:xfrm>
                  <a:off x="8496449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60" name="Google Shape;860;p7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63" name="Google Shape;863;p7"/>
            <p:cNvCxnSpPr/>
            <p:nvPr/>
          </p:nvCxnSpPr>
          <p:spPr>
            <a:xfrm>
              <a:off x="437225" y="168225"/>
              <a:ext cx="253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64" name="Google Shape;864;p7"/>
          <p:cNvGrpSpPr/>
          <p:nvPr/>
        </p:nvGrpSpPr>
        <p:grpSpPr>
          <a:xfrm>
            <a:off x="8838375" y="293597"/>
            <a:ext cx="135000" cy="4556147"/>
            <a:chOff x="8838375" y="293597"/>
            <a:chExt cx="135000" cy="4556147"/>
          </a:xfrm>
        </p:grpSpPr>
        <p:grpSp>
          <p:nvGrpSpPr>
            <p:cNvPr id="865" name="Google Shape;865;p7"/>
            <p:cNvGrpSpPr/>
            <p:nvPr/>
          </p:nvGrpSpPr>
          <p:grpSpPr>
            <a:xfrm>
              <a:off x="8838375" y="293597"/>
              <a:ext cx="135000" cy="4556147"/>
              <a:chOff x="8838375" y="293597"/>
              <a:chExt cx="135000" cy="4556147"/>
            </a:xfrm>
          </p:grpSpPr>
          <p:sp>
            <p:nvSpPr>
              <p:cNvPr id="866" name="Google Shape;866;p7"/>
              <p:cNvSpPr/>
              <p:nvPr/>
            </p:nvSpPr>
            <p:spPr>
              <a:xfrm>
                <a:off x="8838375" y="29359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7"/>
              <p:cNvSpPr/>
              <p:nvPr/>
            </p:nvSpPr>
            <p:spPr>
              <a:xfrm>
                <a:off x="8838375" y="52166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7"/>
              <p:cNvSpPr/>
              <p:nvPr/>
            </p:nvSpPr>
            <p:spPr>
              <a:xfrm>
                <a:off x="8838375" y="74972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7"/>
              <p:cNvSpPr/>
              <p:nvPr/>
            </p:nvSpPr>
            <p:spPr>
              <a:xfrm>
                <a:off x="8838375" y="97779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7"/>
              <p:cNvSpPr/>
              <p:nvPr/>
            </p:nvSpPr>
            <p:spPr>
              <a:xfrm>
                <a:off x="8838375" y="403054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7"/>
              <p:cNvSpPr/>
              <p:nvPr/>
            </p:nvSpPr>
            <p:spPr>
              <a:xfrm>
                <a:off x="8838375" y="425861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7"/>
              <p:cNvSpPr/>
              <p:nvPr/>
            </p:nvSpPr>
            <p:spPr>
              <a:xfrm>
                <a:off x="8838375" y="448667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7"/>
              <p:cNvSpPr/>
              <p:nvPr/>
            </p:nvSpPr>
            <p:spPr>
              <a:xfrm>
                <a:off x="8838375" y="471474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74" name="Google Shape;874;p7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75" name="Google Shape;875;p7"/>
          <p:cNvSpPr txBox="1">
            <a:spLocks noGrp="1"/>
          </p:cNvSpPr>
          <p:nvPr>
            <p:ph type="body" idx="1"/>
          </p:nvPr>
        </p:nvSpPr>
        <p:spPr>
          <a:xfrm>
            <a:off x="796200" y="1598850"/>
            <a:ext cx="42993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>
                <a:solidFill>
                  <a:schemeClr val="dk2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76" name="Google Shape;876;p7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7" name="Google Shape;877;p7"/>
          <p:cNvSpPr>
            <a:spLocks noGrp="1"/>
          </p:cNvSpPr>
          <p:nvPr>
            <p:ph type="pic" idx="2"/>
          </p:nvPr>
        </p:nvSpPr>
        <p:spPr>
          <a:xfrm>
            <a:off x="5999800" y="1810950"/>
            <a:ext cx="2213400" cy="2418300"/>
          </a:xfrm>
          <a:prstGeom prst="roundRect">
            <a:avLst>
              <a:gd name="adj" fmla="val 4981"/>
            </a:avLst>
          </a:prstGeom>
          <a:noFill/>
          <a:ln>
            <a:noFill/>
          </a:ln>
        </p:spPr>
      </p:sp>
      <p:cxnSp>
        <p:nvCxnSpPr>
          <p:cNvPr id="878" name="Google Shape;878;p7"/>
          <p:cNvCxnSpPr/>
          <p:nvPr/>
        </p:nvCxnSpPr>
        <p:spPr>
          <a:xfrm>
            <a:off x="8912550" y="1295200"/>
            <a:ext cx="0" cy="255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9"/>
          <p:cNvSpPr/>
          <p:nvPr/>
        </p:nvSpPr>
        <p:spPr>
          <a:xfrm>
            <a:off x="434525" y="293600"/>
            <a:ext cx="8274600" cy="455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4" name="Google Shape;1024;p9"/>
          <p:cNvGrpSpPr/>
          <p:nvPr/>
        </p:nvGrpSpPr>
        <p:grpSpPr>
          <a:xfrm>
            <a:off x="447825" y="72645"/>
            <a:ext cx="8261350" cy="227935"/>
            <a:chOff x="447825" y="66000"/>
            <a:chExt cx="8261350" cy="227935"/>
          </a:xfrm>
        </p:grpSpPr>
        <p:grpSp>
          <p:nvGrpSpPr>
            <p:cNvPr id="1025" name="Google Shape;1025;p9"/>
            <p:cNvGrpSpPr/>
            <p:nvPr/>
          </p:nvGrpSpPr>
          <p:grpSpPr>
            <a:xfrm>
              <a:off x="3874150" y="66000"/>
              <a:ext cx="4835025" cy="227935"/>
              <a:chOff x="3874150" y="66000"/>
              <a:chExt cx="4835025" cy="227935"/>
            </a:xfrm>
          </p:grpSpPr>
          <p:grpSp>
            <p:nvGrpSpPr>
              <p:cNvPr id="1026" name="Google Shape;1026;p9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1027" name="Google Shape;1027;p9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1028" name="Google Shape;1028;p9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9" name="Google Shape;1029;p9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0" name="Google Shape;1030;p9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1" name="Google Shape;1031;p9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2" name="Google Shape;1032;p9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3" name="Google Shape;1033;p9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4" name="Google Shape;1034;p9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5" name="Google Shape;1035;p9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6" name="Google Shape;1036;p9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7" name="Google Shape;1037;p9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8" name="Google Shape;1038;p9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9" name="Google Shape;1039;p9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0" name="Google Shape;1040;p9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1" name="Google Shape;1041;p9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2" name="Google Shape;1042;p9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3" name="Google Shape;1043;p9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44" name="Google Shape;1044;p9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1045" name="Google Shape;1045;p9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6" name="Google Shape;1046;p9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7" name="Google Shape;1047;p9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" name="Google Shape;1048;p9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" name="Google Shape;1049;p9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0" name="Google Shape;1050;p9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1" name="Google Shape;1051;p9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2" name="Google Shape;1052;p9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3" name="Google Shape;1053;p9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4" name="Google Shape;1054;p9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5" name="Google Shape;1055;p9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6" name="Google Shape;1056;p9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7" name="Google Shape;1057;p9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8" name="Google Shape;1058;p9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9" name="Google Shape;1059;p9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0" name="Google Shape;1060;p9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61" name="Google Shape;1061;p9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62" name="Google Shape;1062;p9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1063" name="Google Shape;1063;p9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" name="Google Shape;1064;p9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5" name="Google Shape;1065;p9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6" name="Google Shape;1066;p9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7" name="Google Shape;1067;p9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8" name="Google Shape;1068;p9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9" name="Google Shape;1069;p9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0" name="Google Shape;1070;p9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1" name="Google Shape;1071;p9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2" name="Google Shape;1072;p9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3" name="Google Shape;1073;p9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4" name="Google Shape;1074;p9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5" name="Google Shape;1075;p9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6" name="Google Shape;1076;p9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7" name="Google Shape;1077;p9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8" name="Google Shape;1078;p9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79" name="Google Shape;1079;p9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82" name="Google Shape;1082;p9"/>
            <p:cNvCxnSpPr/>
            <p:nvPr/>
          </p:nvCxnSpPr>
          <p:spPr>
            <a:xfrm>
              <a:off x="447825" y="168230"/>
              <a:ext cx="2516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83" name="Google Shape;1083;p9"/>
          <p:cNvGrpSpPr/>
          <p:nvPr/>
        </p:nvGrpSpPr>
        <p:grpSpPr>
          <a:xfrm>
            <a:off x="170625" y="293597"/>
            <a:ext cx="135000" cy="4556147"/>
            <a:chOff x="170625" y="293597"/>
            <a:chExt cx="135000" cy="4556147"/>
          </a:xfrm>
        </p:grpSpPr>
        <p:sp>
          <p:nvSpPr>
            <p:cNvPr id="1084" name="Google Shape;1084;p9"/>
            <p:cNvSpPr/>
            <p:nvPr/>
          </p:nvSpPr>
          <p:spPr>
            <a:xfrm flipH="1">
              <a:off x="170625" y="29359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9"/>
            <p:cNvSpPr/>
            <p:nvPr/>
          </p:nvSpPr>
          <p:spPr>
            <a:xfrm flipH="1">
              <a:off x="170625" y="52166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9"/>
            <p:cNvSpPr/>
            <p:nvPr/>
          </p:nvSpPr>
          <p:spPr>
            <a:xfrm flipH="1">
              <a:off x="170625" y="74972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9"/>
            <p:cNvSpPr/>
            <p:nvPr/>
          </p:nvSpPr>
          <p:spPr>
            <a:xfrm flipH="1">
              <a:off x="170625" y="97779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88" name="Google Shape;1088;p9"/>
            <p:cNvCxnSpPr/>
            <p:nvPr/>
          </p:nvCxnSpPr>
          <p:spPr>
            <a:xfrm>
              <a:off x="238125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89" name="Google Shape;1089;p9"/>
            <p:cNvSpPr/>
            <p:nvPr/>
          </p:nvSpPr>
          <p:spPr>
            <a:xfrm flipH="1">
              <a:off x="170625" y="40305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9"/>
            <p:cNvSpPr/>
            <p:nvPr/>
          </p:nvSpPr>
          <p:spPr>
            <a:xfrm flipH="1">
              <a:off x="170625" y="425861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9"/>
            <p:cNvSpPr/>
            <p:nvPr/>
          </p:nvSpPr>
          <p:spPr>
            <a:xfrm flipH="1">
              <a:off x="170625" y="448667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9"/>
            <p:cNvSpPr/>
            <p:nvPr/>
          </p:nvSpPr>
          <p:spPr>
            <a:xfrm flipH="1">
              <a:off x="170625" y="471474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9"/>
          <p:cNvGrpSpPr/>
          <p:nvPr/>
        </p:nvGrpSpPr>
        <p:grpSpPr>
          <a:xfrm rot="10800000">
            <a:off x="434450" y="4843400"/>
            <a:ext cx="8271950" cy="227400"/>
            <a:chOff x="437225" y="66000"/>
            <a:chExt cx="8271950" cy="227400"/>
          </a:xfrm>
        </p:grpSpPr>
        <p:grpSp>
          <p:nvGrpSpPr>
            <p:cNvPr id="1094" name="Google Shape;1094;p9"/>
            <p:cNvGrpSpPr/>
            <p:nvPr/>
          </p:nvGrpSpPr>
          <p:grpSpPr>
            <a:xfrm>
              <a:off x="3874150" y="66000"/>
              <a:ext cx="4835025" cy="227400"/>
              <a:chOff x="3874150" y="66000"/>
              <a:chExt cx="4835025" cy="227400"/>
            </a:xfrm>
          </p:grpSpPr>
          <p:grpSp>
            <p:nvGrpSpPr>
              <p:cNvPr id="1095" name="Google Shape;1095;p9"/>
              <p:cNvGrpSpPr/>
              <p:nvPr/>
            </p:nvGrpSpPr>
            <p:grpSpPr>
              <a:xfrm>
                <a:off x="3874150" y="66000"/>
                <a:ext cx="4835025" cy="227400"/>
                <a:chOff x="3874150" y="66000"/>
                <a:chExt cx="4835025" cy="227400"/>
              </a:xfrm>
            </p:grpSpPr>
            <p:grpSp>
              <p:nvGrpSpPr>
                <p:cNvPr id="1096" name="Google Shape;1096;p9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1097" name="Google Shape;1097;p9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8" name="Google Shape;1098;p9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9" name="Google Shape;1099;p9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0" name="Google Shape;1100;p9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1" name="Google Shape;1101;p9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2" name="Google Shape;1102;p9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3" name="Google Shape;1103;p9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4" name="Google Shape;1104;p9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5" name="Google Shape;1105;p9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6" name="Google Shape;1106;p9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7" name="Google Shape;1107;p9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8" name="Google Shape;1108;p9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9" name="Google Shape;1109;p9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0" name="Google Shape;1110;p9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1" name="Google Shape;1111;p9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2" name="Google Shape;1112;p9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13" name="Google Shape;1113;p9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1114" name="Google Shape;1114;p9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5" name="Google Shape;1115;p9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6" name="Google Shape;1116;p9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7" name="Google Shape;1117;p9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8" name="Google Shape;1118;p9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9" name="Google Shape;1119;p9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0" name="Google Shape;1120;p9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1" name="Google Shape;1121;p9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2" name="Google Shape;1122;p9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3" name="Google Shape;1123;p9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4" name="Google Shape;1124;p9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5" name="Google Shape;1125;p9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6" name="Google Shape;1126;p9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7" name="Google Shape;1127;p9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8" name="Google Shape;1128;p9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9" name="Google Shape;1129;p9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30" name="Google Shape;1130;p9"/>
                <p:cNvSpPr/>
                <p:nvPr/>
              </p:nvSpPr>
              <p:spPr>
                <a:xfrm>
                  <a:off x="4694808" y="66000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1" name="Google Shape;1131;p9"/>
              <p:cNvGrpSpPr/>
              <p:nvPr/>
            </p:nvGrpSpPr>
            <p:grpSpPr>
              <a:xfrm>
                <a:off x="5857627" y="112202"/>
                <a:ext cx="868100" cy="135007"/>
                <a:chOff x="7841075" y="66000"/>
                <a:chExt cx="868100" cy="227400"/>
              </a:xfrm>
            </p:grpSpPr>
            <p:sp>
              <p:nvSpPr>
                <p:cNvPr id="1132" name="Google Shape;1132;p9"/>
                <p:cNvSpPr/>
                <p:nvPr/>
              </p:nvSpPr>
              <p:spPr>
                <a:xfrm>
                  <a:off x="78410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3" name="Google Shape;1133;p9"/>
                <p:cNvSpPr/>
                <p:nvPr/>
              </p:nvSpPr>
              <p:spPr>
                <a:xfrm>
                  <a:off x="789148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9"/>
                <p:cNvSpPr/>
                <p:nvPr/>
              </p:nvSpPr>
              <p:spPr>
                <a:xfrm>
                  <a:off x="794190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9"/>
                <p:cNvSpPr/>
                <p:nvPr/>
              </p:nvSpPr>
              <p:spPr>
                <a:xfrm>
                  <a:off x="799231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6" name="Google Shape;1136;p9"/>
                <p:cNvSpPr/>
                <p:nvPr/>
              </p:nvSpPr>
              <p:spPr>
                <a:xfrm>
                  <a:off x="804272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7" name="Google Shape;1137;p9"/>
                <p:cNvSpPr/>
                <p:nvPr/>
              </p:nvSpPr>
              <p:spPr>
                <a:xfrm>
                  <a:off x="809314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8" name="Google Shape;1138;p9"/>
                <p:cNvSpPr/>
                <p:nvPr/>
              </p:nvSpPr>
              <p:spPr>
                <a:xfrm>
                  <a:off x="814355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9"/>
                <p:cNvSpPr/>
                <p:nvPr/>
              </p:nvSpPr>
              <p:spPr>
                <a:xfrm>
                  <a:off x="824438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0" name="Google Shape;1140;p9"/>
                <p:cNvSpPr/>
                <p:nvPr/>
              </p:nvSpPr>
              <p:spPr>
                <a:xfrm>
                  <a:off x="839562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9"/>
                <p:cNvSpPr/>
                <p:nvPr/>
              </p:nvSpPr>
              <p:spPr>
                <a:xfrm>
                  <a:off x="854686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9"/>
                <p:cNvSpPr/>
                <p:nvPr/>
              </p:nvSpPr>
              <p:spPr>
                <a:xfrm>
                  <a:off x="85972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9"/>
                <p:cNvSpPr/>
                <p:nvPr/>
              </p:nvSpPr>
              <p:spPr>
                <a:xfrm>
                  <a:off x="819396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9"/>
                <p:cNvSpPr/>
                <p:nvPr/>
              </p:nvSpPr>
              <p:spPr>
                <a:xfrm>
                  <a:off x="829479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145;p9"/>
                <p:cNvSpPr/>
                <p:nvPr/>
              </p:nvSpPr>
              <p:spPr>
                <a:xfrm>
                  <a:off x="844603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9"/>
                <p:cNvSpPr/>
                <p:nvPr/>
              </p:nvSpPr>
              <p:spPr>
                <a:xfrm>
                  <a:off x="834520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9"/>
                <p:cNvSpPr/>
                <p:nvPr/>
              </p:nvSpPr>
              <p:spPr>
                <a:xfrm>
                  <a:off x="8496449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48" name="Google Shape;1148;p9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9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9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51" name="Google Shape;1151;p9"/>
            <p:cNvCxnSpPr/>
            <p:nvPr/>
          </p:nvCxnSpPr>
          <p:spPr>
            <a:xfrm>
              <a:off x="437225" y="168225"/>
              <a:ext cx="253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52" name="Google Shape;1152;p9"/>
          <p:cNvGrpSpPr/>
          <p:nvPr/>
        </p:nvGrpSpPr>
        <p:grpSpPr>
          <a:xfrm>
            <a:off x="8838375" y="293597"/>
            <a:ext cx="135000" cy="4556147"/>
            <a:chOff x="8838375" y="293597"/>
            <a:chExt cx="135000" cy="4556147"/>
          </a:xfrm>
        </p:grpSpPr>
        <p:grpSp>
          <p:nvGrpSpPr>
            <p:cNvPr id="1153" name="Google Shape;1153;p9"/>
            <p:cNvGrpSpPr/>
            <p:nvPr/>
          </p:nvGrpSpPr>
          <p:grpSpPr>
            <a:xfrm>
              <a:off x="8838375" y="293597"/>
              <a:ext cx="135000" cy="4556147"/>
              <a:chOff x="8838375" y="293597"/>
              <a:chExt cx="135000" cy="4556147"/>
            </a:xfrm>
          </p:grpSpPr>
          <p:sp>
            <p:nvSpPr>
              <p:cNvPr id="1154" name="Google Shape;1154;p9"/>
              <p:cNvSpPr/>
              <p:nvPr/>
            </p:nvSpPr>
            <p:spPr>
              <a:xfrm>
                <a:off x="8838375" y="29359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9"/>
              <p:cNvSpPr/>
              <p:nvPr/>
            </p:nvSpPr>
            <p:spPr>
              <a:xfrm>
                <a:off x="8838375" y="52166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9"/>
              <p:cNvSpPr/>
              <p:nvPr/>
            </p:nvSpPr>
            <p:spPr>
              <a:xfrm>
                <a:off x="8838375" y="74972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9"/>
              <p:cNvSpPr/>
              <p:nvPr/>
            </p:nvSpPr>
            <p:spPr>
              <a:xfrm>
                <a:off x="8838375" y="97779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9"/>
              <p:cNvSpPr/>
              <p:nvPr/>
            </p:nvSpPr>
            <p:spPr>
              <a:xfrm>
                <a:off x="8838375" y="403054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9"/>
              <p:cNvSpPr/>
              <p:nvPr/>
            </p:nvSpPr>
            <p:spPr>
              <a:xfrm>
                <a:off x="8838375" y="425861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9"/>
              <p:cNvSpPr/>
              <p:nvPr/>
            </p:nvSpPr>
            <p:spPr>
              <a:xfrm>
                <a:off x="8838375" y="448667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9"/>
              <p:cNvSpPr/>
              <p:nvPr/>
            </p:nvSpPr>
            <p:spPr>
              <a:xfrm>
                <a:off x="8838375" y="471474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162" name="Google Shape;1162;p9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63" name="Google Shape;1163;p9"/>
          <p:cNvSpPr txBox="1">
            <a:spLocks noGrp="1"/>
          </p:cNvSpPr>
          <p:nvPr>
            <p:ph type="title"/>
          </p:nvPr>
        </p:nvSpPr>
        <p:spPr>
          <a:xfrm>
            <a:off x="4367425" y="1708075"/>
            <a:ext cx="4061400" cy="6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64" name="Google Shape;1164;p9"/>
          <p:cNvSpPr txBox="1">
            <a:spLocks noGrp="1"/>
          </p:cNvSpPr>
          <p:nvPr>
            <p:ph type="subTitle" idx="1"/>
          </p:nvPr>
        </p:nvSpPr>
        <p:spPr>
          <a:xfrm>
            <a:off x="4367498" y="2326625"/>
            <a:ext cx="4061400" cy="12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5" name="Google Shape;1165;p9"/>
          <p:cNvSpPr>
            <a:spLocks noGrp="1"/>
          </p:cNvSpPr>
          <p:nvPr>
            <p:ph type="pic" idx="2"/>
          </p:nvPr>
        </p:nvSpPr>
        <p:spPr>
          <a:xfrm>
            <a:off x="908000" y="1508275"/>
            <a:ext cx="3144900" cy="2474100"/>
          </a:xfrm>
          <a:prstGeom prst="roundRect">
            <a:avLst>
              <a:gd name="adj" fmla="val 4981"/>
            </a:avLst>
          </a:prstGeom>
          <a:noFill/>
          <a:ln>
            <a:noFill/>
          </a:ln>
        </p:spPr>
      </p:sp>
      <p:cxnSp>
        <p:nvCxnSpPr>
          <p:cNvPr id="1166" name="Google Shape;1166;p9"/>
          <p:cNvCxnSpPr/>
          <p:nvPr/>
        </p:nvCxnSpPr>
        <p:spPr>
          <a:xfrm>
            <a:off x="8912550" y="1295200"/>
            <a:ext cx="0" cy="255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3"/>
          <p:cNvSpPr/>
          <p:nvPr/>
        </p:nvSpPr>
        <p:spPr>
          <a:xfrm>
            <a:off x="434525" y="293600"/>
            <a:ext cx="8274600" cy="455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7" name="Google Shape;1317;p13"/>
          <p:cNvGrpSpPr/>
          <p:nvPr/>
        </p:nvGrpSpPr>
        <p:grpSpPr>
          <a:xfrm>
            <a:off x="447825" y="72645"/>
            <a:ext cx="8261350" cy="227935"/>
            <a:chOff x="447825" y="66000"/>
            <a:chExt cx="8261350" cy="227935"/>
          </a:xfrm>
        </p:grpSpPr>
        <p:grpSp>
          <p:nvGrpSpPr>
            <p:cNvPr id="1318" name="Google Shape;1318;p13"/>
            <p:cNvGrpSpPr/>
            <p:nvPr/>
          </p:nvGrpSpPr>
          <p:grpSpPr>
            <a:xfrm>
              <a:off x="3874150" y="66000"/>
              <a:ext cx="4835025" cy="227935"/>
              <a:chOff x="3874150" y="66000"/>
              <a:chExt cx="4835025" cy="227935"/>
            </a:xfrm>
          </p:grpSpPr>
          <p:grpSp>
            <p:nvGrpSpPr>
              <p:cNvPr id="1319" name="Google Shape;1319;p13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1320" name="Google Shape;1320;p13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1321" name="Google Shape;1321;p13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2" name="Google Shape;1322;p13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3" name="Google Shape;1323;p13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4" name="Google Shape;1324;p13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5" name="Google Shape;1325;p13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6" name="Google Shape;1326;p13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7" name="Google Shape;1327;p13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8" name="Google Shape;1328;p13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9" name="Google Shape;1329;p13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0" name="Google Shape;1330;p13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1" name="Google Shape;1331;p13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2" name="Google Shape;1332;p13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3" name="Google Shape;1333;p13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4" name="Google Shape;1334;p13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5" name="Google Shape;1335;p13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6" name="Google Shape;1336;p13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37" name="Google Shape;1337;p13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1338" name="Google Shape;1338;p13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9" name="Google Shape;1339;p13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0" name="Google Shape;1340;p13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1" name="Google Shape;1341;p13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2" name="Google Shape;1342;p13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3" name="Google Shape;1343;p13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4" name="Google Shape;1344;p13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5" name="Google Shape;1345;p13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6" name="Google Shape;1346;p13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7" name="Google Shape;1347;p13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8" name="Google Shape;1348;p13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9" name="Google Shape;1349;p13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0" name="Google Shape;1350;p13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1" name="Google Shape;1351;p13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2" name="Google Shape;1352;p13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3" name="Google Shape;1353;p13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354" name="Google Shape;1354;p13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5" name="Google Shape;1355;p13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1356" name="Google Shape;1356;p13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" name="Google Shape;1357;p13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1358;p13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1359;p13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" name="Google Shape;1360;p13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1361;p13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1362;p13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" name="Google Shape;1363;p13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" name="Google Shape;1364;p13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" name="Google Shape;1365;p13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" name="Google Shape;1366;p13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" name="Google Shape;1367;p13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8" name="Google Shape;1368;p13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9" name="Google Shape;1369;p13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" name="Google Shape;1370;p13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1" name="Google Shape;1371;p13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72" name="Google Shape;1372;p13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3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3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75" name="Google Shape;1375;p13"/>
            <p:cNvCxnSpPr/>
            <p:nvPr/>
          </p:nvCxnSpPr>
          <p:spPr>
            <a:xfrm>
              <a:off x="447825" y="168230"/>
              <a:ext cx="2516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76" name="Google Shape;1376;p13"/>
          <p:cNvGrpSpPr/>
          <p:nvPr/>
        </p:nvGrpSpPr>
        <p:grpSpPr>
          <a:xfrm>
            <a:off x="170625" y="293597"/>
            <a:ext cx="135000" cy="4556147"/>
            <a:chOff x="170625" y="293597"/>
            <a:chExt cx="135000" cy="4556147"/>
          </a:xfrm>
        </p:grpSpPr>
        <p:sp>
          <p:nvSpPr>
            <p:cNvPr id="1377" name="Google Shape;1377;p13"/>
            <p:cNvSpPr/>
            <p:nvPr/>
          </p:nvSpPr>
          <p:spPr>
            <a:xfrm flipH="1">
              <a:off x="170625" y="29359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3"/>
            <p:cNvSpPr/>
            <p:nvPr/>
          </p:nvSpPr>
          <p:spPr>
            <a:xfrm flipH="1">
              <a:off x="170625" y="52166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3"/>
            <p:cNvSpPr/>
            <p:nvPr/>
          </p:nvSpPr>
          <p:spPr>
            <a:xfrm flipH="1">
              <a:off x="170625" y="74972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3"/>
            <p:cNvSpPr/>
            <p:nvPr/>
          </p:nvSpPr>
          <p:spPr>
            <a:xfrm flipH="1">
              <a:off x="170625" y="97779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81" name="Google Shape;1381;p13"/>
            <p:cNvCxnSpPr/>
            <p:nvPr/>
          </p:nvCxnSpPr>
          <p:spPr>
            <a:xfrm>
              <a:off x="238125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82" name="Google Shape;1382;p13"/>
            <p:cNvSpPr/>
            <p:nvPr/>
          </p:nvSpPr>
          <p:spPr>
            <a:xfrm flipH="1">
              <a:off x="170625" y="40305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3"/>
            <p:cNvSpPr/>
            <p:nvPr/>
          </p:nvSpPr>
          <p:spPr>
            <a:xfrm flipH="1">
              <a:off x="170625" y="425861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3"/>
            <p:cNvSpPr/>
            <p:nvPr/>
          </p:nvSpPr>
          <p:spPr>
            <a:xfrm flipH="1">
              <a:off x="170625" y="4486678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3"/>
            <p:cNvSpPr/>
            <p:nvPr/>
          </p:nvSpPr>
          <p:spPr>
            <a:xfrm flipH="1">
              <a:off x="170625" y="4714743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6" name="Google Shape;1386;p13"/>
          <p:cNvGrpSpPr/>
          <p:nvPr/>
        </p:nvGrpSpPr>
        <p:grpSpPr>
          <a:xfrm rot="10800000">
            <a:off x="434450" y="4843400"/>
            <a:ext cx="8271950" cy="227400"/>
            <a:chOff x="437225" y="66000"/>
            <a:chExt cx="8271950" cy="227400"/>
          </a:xfrm>
        </p:grpSpPr>
        <p:grpSp>
          <p:nvGrpSpPr>
            <p:cNvPr id="1387" name="Google Shape;1387;p13"/>
            <p:cNvGrpSpPr/>
            <p:nvPr/>
          </p:nvGrpSpPr>
          <p:grpSpPr>
            <a:xfrm>
              <a:off x="3874150" y="66000"/>
              <a:ext cx="4835025" cy="227400"/>
              <a:chOff x="3874150" y="66000"/>
              <a:chExt cx="4835025" cy="227400"/>
            </a:xfrm>
          </p:grpSpPr>
          <p:grpSp>
            <p:nvGrpSpPr>
              <p:cNvPr id="1388" name="Google Shape;1388;p13"/>
              <p:cNvGrpSpPr/>
              <p:nvPr/>
            </p:nvGrpSpPr>
            <p:grpSpPr>
              <a:xfrm>
                <a:off x="3874150" y="66000"/>
                <a:ext cx="4835025" cy="227400"/>
                <a:chOff x="3874150" y="66000"/>
                <a:chExt cx="4835025" cy="227400"/>
              </a:xfrm>
            </p:grpSpPr>
            <p:grpSp>
              <p:nvGrpSpPr>
                <p:cNvPr id="1389" name="Google Shape;1389;p13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1390" name="Google Shape;1390;p13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1" name="Google Shape;1391;p13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2" name="Google Shape;1392;p13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3" name="Google Shape;1393;p13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4" name="Google Shape;1394;p13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5" name="Google Shape;1395;p13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6" name="Google Shape;1396;p13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7" name="Google Shape;1397;p13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8" name="Google Shape;1398;p13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9" name="Google Shape;1399;p13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0" name="Google Shape;1400;p13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1" name="Google Shape;1401;p13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2" name="Google Shape;1402;p13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3" name="Google Shape;1403;p13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4" name="Google Shape;1404;p13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5" name="Google Shape;1405;p13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06" name="Google Shape;1406;p13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1407" name="Google Shape;1407;p13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8" name="Google Shape;1408;p13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9" name="Google Shape;1409;p13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0" name="Google Shape;1410;p13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1" name="Google Shape;1411;p13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2" name="Google Shape;1412;p13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3" name="Google Shape;1413;p13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4" name="Google Shape;1414;p13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5" name="Google Shape;1415;p13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6" name="Google Shape;1416;p13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7" name="Google Shape;1417;p13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8" name="Google Shape;1418;p13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9" name="Google Shape;1419;p13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0" name="Google Shape;1420;p13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1" name="Google Shape;1421;p13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2" name="Google Shape;1422;p13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423" name="Google Shape;1423;p13"/>
                <p:cNvSpPr/>
                <p:nvPr/>
              </p:nvSpPr>
              <p:spPr>
                <a:xfrm>
                  <a:off x="4694808" y="66000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24" name="Google Shape;1424;p13"/>
              <p:cNvGrpSpPr/>
              <p:nvPr/>
            </p:nvGrpSpPr>
            <p:grpSpPr>
              <a:xfrm>
                <a:off x="5857627" y="112202"/>
                <a:ext cx="868100" cy="135007"/>
                <a:chOff x="7841075" y="66000"/>
                <a:chExt cx="868100" cy="227400"/>
              </a:xfrm>
            </p:grpSpPr>
            <p:sp>
              <p:nvSpPr>
                <p:cNvPr id="1425" name="Google Shape;1425;p13"/>
                <p:cNvSpPr/>
                <p:nvPr/>
              </p:nvSpPr>
              <p:spPr>
                <a:xfrm>
                  <a:off x="78410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" name="Google Shape;1426;p13"/>
                <p:cNvSpPr/>
                <p:nvPr/>
              </p:nvSpPr>
              <p:spPr>
                <a:xfrm>
                  <a:off x="789148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" name="Google Shape;1427;p13"/>
                <p:cNvSpPr/>
                <p:nvPr/>
              </p:nvSpPr>
              <p:spPr>
                <a:xfrm>
                  <a:off x="794190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8" name="Google Shape;1428;p13"/>
                <p:cNvSpPr/>
                <p:nvPr/>
              </p:nvSpPr>
              <p:spPr>
                <a:xfrm>
                  <a:off x="799231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9" name="Google Shape;1429;p13"/>
                <p:cNvSpPr/>
                <p:nvPr/>
              </p:nvSpPr>
              <p:spPr>
                <a:xfrm>
                  <a:off x="804272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0" name="Google Shape;1430;p13"/>
                <p:cNvSpPr/>
                <p:nvPr/>
              </p:nvSpPr>
              <p:spPr>
                <a:xfrm>
                  <a:off x="809314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1" name="Google Shape;1431;p13"/>
                <p:cNvSpPr/>
                <p:nvPr/>
              </p:nvSpPr>
              <p:spPr>
                <a:xfrm>
                  <a:off x="814355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2" name="Google Shape;1432;p13"/>
                <p:cNvSpPr/>
                <p:nvPr/>
              </p:nvSpPr>
              <p:spPr>
                <a:xfrm>
                  <a:off x="824438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3" name="Google Shape;1433;p13"/>
                <p:cNvSpPr/>
                <p:nvPr/>
              </p:nvSpPr>
              <p:spPr>
                <a:xfrm>
                  <a:off x="839562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4" name="Google Shape;1434;p13"/>
                <p:cNvSpPr/>
                <p:nvPr/>
              </p:nvSpPr>
              <p:spPr>
                <a:xfrm>
                  <a:off x="8546862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" name="Google Shape;1435;p13"/>
                <p:cNvSpPr/>
                <p:nvPr/>
              </p:nvSpPr>
              <p:spPr>
                <a:xfrm>
                  <a:off x="859727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6" name="Google Shape;1436;p13"/>
                <p:cNvSpPr/>
                <p:nvPr/>
              </p:nvSpPr>
              <p:spPr>
                <a:xfrm>
                  <a:off x="819396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7" name="Google Shape;1437;p13"/>
                <p:cNvSpPr/>
                <p:nvPr/>
              </p:nvSpPr>
              <p:spPr>
                <a:xfrm>
                  <a:off x="829479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8" name="Google Shape;1438;p13"/>
                <p:cNvSpPr/>
                <p:nvPr/>
              </p:nvSpPr>
              <p:spPr>
                <a:xfrm>
                  <a:off x="8446035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9" name="Google Shape;1439;p13"/>
                <p:cNvSpPr/>
                <p:nvPr/>
              </p:nvSpPr>
              <p:spPr>
                <a:xfrm>
                  <a:off x="8345208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0" name="Google Shape;1440;p13"/>
                <p:cNvSpPr/>
                <p:nvPr/>
              </p:nvSpPr>
              <p:spPr>
                <a:xfrm>
                  <a:off x="8496449" y="66000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441" name="Google Shape;1441;p13"/>
            <p:cNvSpPr/>
            <p:nvPr/>
          </p:nvSpPr>
          <p:spPr>
            <a:xfrm>
              <a:off x="35871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33235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3059950" y="10072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4" name="Google Shape;1444;p13"/>
            <p:cNvCxnSpPr/>
            <p:nvPr/>
          </p:nvCxnSpPr>
          <p:spPr>
            <a:xfrm>
              <a:off x="437225" y="168225"/>
              <a:ext cx="253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45" name="Google Shape;1445;p13"/>
          <p:cNvGrpSpPr/>
          <p:nvPr/>
        </p:nvGrpSpPr>
        <p:grpSpPr>
          <a:xfrm>
            <a:off x="8838375" y="293597"/>
            <a:ext cx="135000" cy="4556147"/>
            <a:chOff x="8838375" y="293597"/>
            <a:chExt cx="135000" cy="4556147"/>
          </a:xfrm>
        </p:grpSpPr>
        <p:grpSp>
          <p:nvGrpSpPr>
            <p:cNvPr id="1446" name="Google Shape;1446;p13"/>
            <p:cNvGrpSpPr/>
            <p:nvPr/>
          </p:nvGrpSpPr>
          <p:grpSpPr>
            <a:xfrm>
              <a:off x="8838375" y="293597"/>
              <a:ext cx="135000" cy="4556147"/>
              <a:chOff x="8838375" y="293597"/>
              <a:chExt cx="135000" cy="4556147"/>
            </a:xfrm>
          </p:grpSpPr>
          <p:sp>
            <p:nvSpPr>
              <p:cNvPr id="1447" name="Google Shape;1447;p13"/>
              <p:cNvSpPr/>
              <p:nvPr/>
            </p:nvSpPr>
            <p:spPr>
              <a:xfrm>
                <a:off x="8838375" y="29359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3"/>
              <p:cNvSpPr/>
              <p:nvPr/>
            </p:nvSpPr>
            <p:spPr>
              <a:xfrm>
                <a:off x="8838375" y="52166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3"/>
              <p:cNvSpPr/>
              <p:nvPr/>
            </p:nvSpPr>
            <p:spPr>
              <a:xfrm>
                <a:off x="8838375" y="74972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3"/>
              <p:cNvSpPr/>
              <p:nvPr/>
            </p:nvSpPr>
            <p:spPr>
              <a:xfrm>
                <a:off x="8838375" y="97779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3"/>
              <p:cNvSpPr/>
              <p:nvPr/>
            </p:nvSpPr>
            <p:spPr>
              <a:xfrm>
                <a:off x="8838375" y="4030547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13"/>
              <p:cNvSpPr/>
              <p:nvPr/>
            </p:nvSpPr>
            <p:spPr>
              <a:xfrm>
                <a:off x="8838375" y="4258612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13"/>
              <p:cNvSpPr/>
              <p:nvPr/>
            </p:nvSpPr>
            <p:spPr>
              <a:xfrm>
                <a:off x="8838375" y="4486678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3"/>
              <p:cNvSpPr/>
              <p:nvPr/>
            </p:nvSpPr>
            <p:spPr>
              <a:xfrm>
                <a:off x="8838375" y="4714743"/>
                <a:ext cx="135000" cy="135000"/>
              </a:xfrm>
              <a:prstGeom prst="plaqu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55" name="Google Shape;1455;p13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56" name="Google Shape;1456;p13"/>
          <p:cNvSpPr txBox="1">
            <a:spLocks noGrp="1"/>
          </p:cNvSpPr>
          <p:nvPr>
            <p:ph type="title" hasCustomPrompt="1"/>
          </p:nvPr>
        </p:nvSpPr>
        <p:spPr>
          <a:xfrm>
            <a:off x="1480894" y="1149600"/>
            <a:ext cx="9519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7" name="Google Shape;1457;p13"/>
          <p:cNvSpPr txBox="1">
            <a:spLocks noGrp="1"/>
          </p:cNvSpPr>
          <p:nvPr>
            <p:ph type="subTitle" idx="1"/>
          </p:nvPr>
        </p:nvSpPr>
        <p:spPr>
          <a:xfrm>
            <a:off x="715100" y="2098148"/>
            <a:ext cx="2483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58" name="Google Shape;1458;p13"/>
          <p:cNvSpPr txBox="1">
            <a:spLocks noGrp="1"/>
          </p:cNvSpPr>
          <p:nvPr>
            <p:ph type="title" idx="2" hasCustomPrompt="1"/>
          </p:nvPr>
        </p:nvSpPr>
        <p:spPr>
          <a:xfrm>
            <a:off x="4096063" y="1149600"/>
            <a:ext cx="9519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9" name="Google Shape;1459;p13"/>
          <p:cNvSpPr txBox="1">
            <a:spLocks noGrp="1"/>
          </p:cNvSpPr>
          <p:nvPr>
            <p:ph type="subTitle" idx="3"/>
          </p:nvPr>
        </p:nvSpPr>
        <p:spPr>
          <a:xfrm>
            <a:off x="3330216" y="2098148"/>
            <a:ext cx="2483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0" name="Google Shape;1460;p13"/>
          <p:cNvSpPr txBox="1">
            <a:spLocks noGrp="1"/>
          </p:cNvSpPr>
          <p:nvPr>
            <p:ph type="title" idx="4" hasCustomPrompt="1"/>
          </p:nvPr>
        </p:nvSpPr>
        <p:spPr>
          <a:xfrm>
            <a:off x="1480894" y="2938994"/>
            <a:ext cx="9519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1" name="Google Shape;1461;p13"/>
          <p:cNvSpPr txBox="1">
            <a:spLocks noGrp="1"/>
          </p:cNvSpPr>
          <p:nvPr>
            <p:ph type="subTitle" idx="5"/>
          </p:nvPr>
        </p:nvSpPr>
        <p:spPr>
          <a:xfrm>
            <a:off x="715100" y="3900493"/>
            <a:ext cx="2483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2" name="Google Shape;1462;p13"/>
          <p:cNvSpPr txBox="1">
            <a:spLocks noGrp="1"/>
          </p:cNvSpPr>
          <p:nvPr>
            <p:ph type="title" idx="6" hasCustomPrompt="1"/>
          </p:nvPr>
        </p:nvSpPr>
        <p:spPr>
          <a:xfrm>
            <a:off x="4096063" y="2938994"/>
            <a:ext cx="9519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3" name="Google Shape;1463;p13"/>
          <p:cNvSpPr txBox="1">
            <a:spLocks noGrp="1"/>
          </p:cNvSpPr>
          <p:nvPr>
            <p:ph type="subTitle" idx="7"/>
          </p:nvPr>
        </p:nvSpPr>
        <p:spPr>
          <a:xfrm>
            <a:off x="3330216" y="3900493"/>
            <a:ext cx="2483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4" name="Google Shape;1464;p13"/>
          <p:cNvSpPr txBox="1">
            <a:spLocks noGrp="1"/>
          </p:cNvSpPr>
          <p:nvPr>
            <p:ph type="subTitle" idx="8"/>
          </p:nvPr>
        </p:nvSpPr>
        <p:spPr>
          <a:xfrm>
            <a:off x="715153" y="1615375"/>
            <a:ext cx="2483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5" name="Google Shape;1465;p13"/>
          <p:cNvSpPr txBox="1">
            <a:spLocks noGrp="1"/>
          </p:cNvSpPr>
          <p:nvPr>
            <p:ph type="subTitle" idx="9"/>
          </p:nvPr>
        </p:nvSpPr>
        <p:spPr>
          <a:xfrm>
            <a:off x="3330216" y="1615375"/>
            <a:ext cx="2483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6" name="Google Shape;1466;p13"/>
          <p:cNvSpPr txBox="1">
            <a:spLocks noGrp="1"/>
          </p:cNvSpPr>
          <p:nvPr>
            <p:ph type="subTitle" idx="13"/>
          </p:nvPr>
        </p:nvSpPr>
        <p:spPr>
          <a:xfrm>
            <a:off x="715153" y="3421543"/>
            <a:ext cx="2483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7" name="Google Shape;1467;p13"/>
          <p:cNvSpPr txBox="1">
            <a:spLocks noGrp="1"/>
          </p:cNvSpPr>
          <p:nvPr>
            <p:ph type="subTitle" idx="14"/>
          </p:nvPr>
        </p:nvSpPr>
        <p:spPr>
          <a:xfrm>
            <a:off x="3330216" y="3421543"/>
            <a:ext cx="2483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8" name="Google Shape;1468;p13"/>
          <p:cNvSpPr txBox="1">
            <a:spLocks noGrp="1"/>
          </p:cNvSpPr>
          <p:nvPr>
            <p:ph type="title" idx="15" hasCustomPrompt="1"/>
          </p:nvPr>
        </p:nvSpPr>
        <p:spPr>
          <a:xfrm>
            <a:off x="6711126" y="1149600"/>
            <a:ext cx="9519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9" name="Google Shape;1469;p13"/>
          <p:cNvSpPr txBox="1">
            <a:spLocks noGrp="1"/>
          </p:cNvSpPr>
          <p:nvPr>
            <p:ph type="subTitle" idx="16"/>
          </p:nvPr>
        </p:nvSpPr>
        <p:spPr>
          <a:xfrm>
            <a:off x="5945279" y="2098148"/>
            <a:ext cx="2483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0" name="Google Shape;1470;p13"/>
          <p:cNvSpPr txBox="1">
            <a:spLocks noGrp="1"/>
          </p:cNvSpPr>
          <p:nvPr>
            <p:ph type="title" idx="17" hasCustomPrompt="1"/>
          </p:nvPr>
        </p:nvSpPr>
        <p:spPr>
          <a:xfrm>
            <a:off x="6711126" y="2938994"/>
            <a:ext cx="951900" cy="5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1" name="Google Shape;1471;p13"/>
          <p:cNvSpPr txBox="1">
            <a:spLocks noGrp="1"/>
          </p:cNvSpPr>
          <p:nvPr>
            <p:ph type="subTitle" idx="18"/>
          </p:nvPr>
        </p:nvSpPr>
        <p:spPr>
          <a:xfrm>
            <a:off x="5945279" y="3900493"/>
            <a:ext cx="2483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2" name="Google Shape;1472;p13"/>
          <p:cNvSpPr txBox="1">
            <a:spLocks noGrp="1"/>
          </p:cNvSpPr>
          <p:nvPr>
            <p:ph type="subTitle" idx="19"/>
          </p:nvPr>
        </p:nvSpPr>
        <p:spPr>
          <a:xfrm>
            <a:off x="5945279" y="1615375"/>
            <a:ext cx="2483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73" name="Google Shape;1473;p13"/>
          <p:cNvSpPr txBox="1">
            <a:spLocks noGrp="1"/>
          </p:cNvSpPr>
          <p:nvPr>
            <p:ph type="subTitle" idx="20"/>
          </p:nvPr>
        </p:nvSpPr>
        <p:spPr>
          <a:xfrm>
            <a:off x="5945279" y="3421543"/>
            <a:ext cx="2483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74" name="Google Shape;1474;p13"/>
          <p:cNvSpPr txBox="1">
            <a:spLocks noGrp="1"/>
          </p:cNvSpPr>
          <p:nvPr>
            <p:ph type="title" idx="21"/>
          </p:nvPr>
        </p:nvSpPr>
        <p:spPr>
          <a:xfrm>
            <a:off x="715100" y="47160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9" name="Google Shape;1909;p17"/>
          <p:cNvGrpSpPr/>
          <p:nvPr/>
        </p:nvGrpSpPr>
        <p:grpSpPr>
          <a:xfrm>
            <a:off x="170625" y="72645"/>
            <a:ext cx="8802750" cy="4998155"/>
            <a:chOff x="170625" y="72645"/>
            <a:chExt cx="8802750" cy="4998155"/>
          </a:xfrm>
        </p:grpSpPr>
        <p:grpSp>
          <p:nvGrpSpPr>
            <p:cNvPr id="1910" name="Google Shape;1910;p17"/>
            <p:cNvGrpSpPr/>
            <p:nvPr/>
          </p:nvGrpSpPr>
          <p:grpSpPr>
            <a:xfrm>
              <a:off x="170625" y="72645"/>
              <a:ext cx="8802750" cy="4998155"/>
              <a:chOff x="170625" y="72645"/>
              <a:chExt cx="8802750" cy="4998155"/>
            </a:xfrm>
          </p:grpSpPr>
          <p:sp>
            <p:nvSpPr>
              <p:cNvPr id="1911" name="Google Shape;1911;p17"/>
              <p:cNvSpPr/>
              <p:nvPr/>
            </p:nvSpPr>
            <p:spPr>
              <a:xfrm>
                <a:off x="434525" y="293600"/>
                <a:ext cx="8274600" cy="4556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12" name="Google Shape;1912;p17"/>
              <p:cNvGrpSpPr/>
              <p:nvPr/>
            </p:nvGrpSpPr>
            <p:grpSpPr>
              <a:xfrm>
                <a:off x="447825" y="72645"/>
                <a:ext cx="8261350" cy="227935"/>
                <a:chOff x="447825" y="66000"/>
                <a:chExt cx="8261350" cy="227935"/>
              </a:xfrm>
            </p:grpSpPr>
            <p:grpSp>
              <p:nvGrpSpPr>
                <p:cNvPr id="1913" name="Google Shape;1913;p17"/>
                <p:cNvGrpSpPr/>
                <p:nvPr/>
              </p:nvGrpSpPr>
              <p:grpSpPr>
                <a:xfrm>
                  <a:off x="3874150" y="66000"/>
                  <a:ext cx="4835025" cy="227935"/>
                  <a:chOff x="3874150" y="66000"/>
                  <a:chExt cx="4835025" cy="227935"/>
                </a:xfrm>
              </p:grpSpPr>
              <p:grpSp>
                <p:nvGrpSpPr>
                  <p:cNvPr id="1914" name="Google Shape;1914;p17"/>
                  <p:cNvGrpSpPr/>
                  <p:nvPr/>
                </p:nvGrpSpPr>
                <p:grpSpPr>
                  <a:xfrm>
                    <a:off x="3874150" y="66000"/>
                    <a:ext cx="4835025" cy="227935"/>
                    <a:chOff x="3874150" y="66000"/>
                    <a:chExt cx="4835025" cy="227935"/>
                  </a:xfrm>
                </p:grpSpPr>
                <p:grpSp>
                  <p:nvGrpSpPr>
                    <p:cNvPr id="1915" name="Google Shape;1915;p17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916" name="Google Shape;1916;p17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17" name="Google Shape;1917;p17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18" name="Google Shape;1918;p17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19" name="Google Shape;1919;p17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0" name="Google Shape;1920;p17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1" name="Google Shape;1921;p17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2" name="Google Shape;1922;p17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3" name="Google Shape;1923;p17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4" name="Google Shape;1924;p17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5" name="Google Shape;1925;p17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6" name="Google Shape;1926;p17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7" name="Google Shape;1927;p17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8" name="Google Shape;1928;p17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29" name="Google Shape;1929;p17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0" name="Google Shape;1930;p17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1" name="Google Shape;1931;p17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932" name="Google Shape;1932;p17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933" name="Google Shape;1933;p17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4" name="Google Shape;1934;p17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5" name="Google Shape;1935;p17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6" name="Google Shape;1936;p17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7" name="Google Shape;1937;p17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8" name="Google Shape;1938;p17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39" name="Google Shape;1939;p17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0" name="Google Shape;1940;p17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1" name="Google Shape;1941;p17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2" name="Google Shape;1942;p17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3" name="Google Shape;1943;p17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4" name="Google Shape;1944;p17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5" name="Google Shape;1945;p17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6" name="Google Shape;1946;p17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7" name="Google Shape;1947;p17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48" name="Google Shape;1948;p17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949" name="Google Shape;1949;p17"/>
                    <p:cNvSpPr/>
                    <p:nvPr/>
                  </p:nvSpPr>
                  <p:spPr>
                    <a:xfrm>
                      <a:off x="4694808" y="66535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50" name="Google Shape;1950;p17"/>
                  <p:cNvGrpSpPr/>
                  <p:nvPr/>
                </p:nvGrpSpPr>
                <p:grpSpPr>
                  <a:xfrm>
                    <a:off x="5857627" y="114513"/>
                    <a:ext cx="868100" cy="135007"/>
                    <a:chOff x="7841075" y="69893"/>
                    <a:chExt cx="868100" cy="227400"/>
                  </a:xfrm>
                </p:grpSpPr>
                <p:sp>
                  <p:nvSpPr>
                    <p:cNvPr id="1951" name="Google Shape;1951;p17"/>
                    <p:cNvSpPr/>
                    <p:nvPr/>
                  </p:nvSpPr>
                  <p:spPr>
                    <a:xfrm>
                      <a:off x="78410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2" name="Google Shape;1952;p17"/>
                    <p:cNvSpPr/>
                    <p:nvPr/>
                  </p:nvSpPr>
                  <p:spPr>
                    <a:xfrm>
                      <a:off x="789148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3" name="Google Shape;1953;p17"/>
                    <p:cNvSpPr/>
                    <p:nvPr/>
                  </p:nvSpPr>
                  <p:spPr>
                    <a:xfrm>
                      <a:off x="794190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4" name="Google Shape;1954;p17"/>
                    <p:cNvSpPr/>
                    <p:nvPr/>
                  </p:nvSpPr>
                  <p:spPr>
                    <a:xfrm>
                      <a:off x="799231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5" name="Google Shape;1955;p17"/>
                    <p:cNvSpPr/>
                    <p:nvPr/>
                  </p:nvSpPr>
                  <p:spPr>
                    <a:xfrm>
                      <a:off x="804272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6" name="Google Shape;1956;p17"/>
                    <p:cNvSpPr/>
                    <p:nvPr/>
                  </p:nvSpPr>
                  <p:spPr>
                    <a:xfrm>
                      <a:off x="809314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7" name="Google Shape;1957;p17"/>
                    <p:cNvSpPr/>
                    <p:nvPr/>
                  </p:nvSpPr>
                  <p:spPr>
                    <a:xfrm>
                      <a:off x="814355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8" name="Google Shape;1958;p17"/>
                    <p:cNvSpPr/>
                    <p:nvPr/>
                  </p:nvSpPr>
                  <p:spPr>
                    <a:xfrm>
                      <a:off x="824438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9" name="Google Shape;1959;p17"/>
                    <p:cNvSpPr/>
                    <p:nvPr/>
                  </p:nvSpPr>
                  <p:spPr>
                    <a:xfrm>
                      <a:off x="839562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0" name="Google Shape;1960;p17"/>
                    <p:cNvSpPr/>
                    <p:nvPr/>
                  </p:nvSpPr>
                  <p:spPr>
                    <a:xfrm>
                      <a:off x="8546862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1" name="Google Shape;1961;p17"/>
                    <p:cNvSpPr/>
                    <p:nvPr/>
                  </p:nvSpPr>
                  <p:spPr>
                    <a:xfrm>
                      <a:off x="859727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2" name="Google Shape;1962;p17"/>
                    <p:cNvSpPr/>
                    <p:nvPr/>
                  </p:nvSpPr>
                  <p:spPr>
                    <a:xfrm>
                      <a:off x="819396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3" name="Google Shape;1963;p17"/>
                    <p:cNvSpPr/>
                    <p:nvPr/>
                  </p:nvSpPr>
                  <p:spPr>
                    <a:xfrm>
                      <a:off x="829479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4" name="Google Shape;1964;p17"/>
                    <p:cNvSpPr/>
                    <p:nvPr/>
                  </p:nvSpPr>
                  <p:spPr>
                    <a:xfrm>
                      <a:off x="8446035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5" name="Google Shape;1965;p17"/>
                    <p:cNvSpPr/>
                    <p:nvPr/>
                  </p:nvSpPr>
                  <p:spPr>
                    <a:xfrm>
                      <a:off x="8345208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6" name="Google Shape;1966;p17"/>
                    <p:cNvSpPr/>
                    <p:nvPr/>
                  </p:nvSpPr>
                  <p:spPr>
                    <a:xfrm>
                      <a:off x="8496449" y="69893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967" name="Google Shape;1967;p17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8" name="Google Shape;1968;p17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9" name="Google Shape;1969;p17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70" name="Google Shape;1970;p17"/>
                <p:cNvCxnSpPr/>
                <p:nvPr/>
              </p:nvCxnSpPr>
              <p:spPr>
                <a:xfrm>
                  <a:off x="447825" y="168230"/>
                  <a:ext cx="2516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71" name="Google Shape;1971;p17"/>
              <p:cNvGrpSpPr/>
              <p:nvPr/>
            </p:nvGrpSpPr>
            <p:grpSpPr>
              <a:xfrm>
                <a:off x="8838375" y="293597"/>
                <a:ext cx="135000" cy="4556147"/>
                <a:chOff x="8838375" y="293597"/>
                <a:chExt cx="135000" cy="4556147"/>
              </a:xfrm>
            </p:grpSpPr>
            <p:sp>
              <p:nvSpPr>
                <p:cNvPr id="1972" name="Google Shape;1972;p17"/>
                <p:cNvSpPr/>
                <p:nvPr/>
              </p:nvSpPr>
              <p:spPr>
                <a:xfrm>
                  <a:off x="883837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" name="Google Shape;1973;p17"/>
                <p:cNvSpPr/>
                <p:nvPr/>
              </p:nvSpPr>
              <p:spPr>
                <a:xfrm>
                  <a:off x="883837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" name="Google Shape;1974;p17"/>
                <p:cNvSpPr/>
                <p:nvPr/>
              </p:nvSpPr>
              <p:spPr>
                <a:xfrm>
                  <a:off x="883837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" name="Google Shape;1975;p17"/>
                <p:cNvSpPr/>
                <p:nvPr/>
              </p:nvSpPr>
              <p:spPr>
                <a:xfrm>
                  <a:off x="883837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" name="Google Shape;1976;p17"/>
                <p:cNvSpPr/>
                <p:nvPr/>
              </p:nvSpPr>
              <p:spPr>
                <a:xfrm>
                  <a:off x="883837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1977;p17"/>
                <p:cNvSpPr/>
                <p:nvPr/>
              </p:nvSpPr>
              <p:spPr>
                <a:xfrm>
                  <a:off x="883837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8" name="Google Shape;1978;p17"/>
                <p:cNvSpPr/>
                <p:nvPr/>
              </p:nvSpPr>
              <p:spPr>
                <a:xfrm>
                  <a:off x="883837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" name="Google Shape;1979;p17"/>
                <p:cNvSpPr/>
                <p:nvPr/>
              </p:nvSpPr>
              <p:spPr>
                <a:xfrm>
                  <a:off x="883837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80" name="Google Shape;1980;p17"/>
              <p:cNvGrpSpPr/>
              <p:nvPr/>
            </p:nvGrpSpPr>
            <p:grpSpPr>
              <a:xfrm>
                <a:off x="170625" y="293597"/>
                <a:ext cx="135000" cy="4556147"/>
                <a:chOff x="170625" y="293597"/>
                <a:chExt cx="135000" cy="4556147"/>
              </a:xfrm>
            </p:grpSpPr>
            <p:sp>
              <p:nvSpPr>
                <p:cNvPr id="1981" name="Google Shape;1981;p17"/>
                <p:cNvSpPr/>
                <p:nvPr/>
              </p:nvSpPr>
              <p:spPr>
                <a:xfrm flipH="1">
                  <a:off x="170625" y="29359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2" name="Google Shape;1982;p17"/>
                <p:cNvSpPr/>
                <p:nvPr/>
              </p:nvSpPr>
              <p:spPr>
                <a:xfrm flipH="1">
                  <a:off x="170625" y="52166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3" name="Google Shape;1983;p17"/>
                <p:cNvSpPr/>
                <p:nvPr/>
              </p:nvSpPr>
              <p:spPr>
                <a:xfrm flipH="1">
                  <a:off x="170625" y="74972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4" name="Google Shape;1984;p17"/>
                <p:cNvSpPr/>
                <p:nvPr/>
              </p:nvSpPr>
              <p:spPr>
                <a:xfrm flipH="1">
                  <a:off x="170625" y="97779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85" name="Google Shape;1985;p17"/>
                <p:cNvCxnSpPr/>
                <p:nvPr/>
              </p:nvCxnSpPr>
              <p:spPr>
                <a:xfrm>
                  <a:off x="238125" y="1295200"/>
                  <a:ext cx="0" cy="255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986" name="Google Shape;1986;p17"/>
                <p:cNvSpPr/>
                <p:nvPr/>
              </p:nvSpPr>
              <p:spPr>
                <a:xfrm flipH="1">
                  <a:off x="170625" y="4030547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17"/>
                <p:cNvSpPr/>
                <p:nvPr/>
              </p:nvSpPr>
              <p:spPr>
                <a:xfrm flipH="1">
                  <a:off x="170625" y="4258612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988;p17"/>
                <p:cNvSpPr/>
                <p:nvPr/>
              </p:nvSpPr>
              <p:spPr>
                <a:xfrm flipH="1">
                  <a:off x="170625" y="4486678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1989;p17"/>
                <p:cNvSpPr/>
                <p:nvPr/>
              </p:nvSpPr>
              <p:spPr>
                <a:xfrm flipH="1">
                  <a:off x="170625" y="4714743"/>
                  <a:ext cx="135000" cy="135000"/>
                </a:xfrm>
                <a:prstGeom prst="plaque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90" name="Google Shape;1990;p17"/>
              <p:cNvGrpSpPr/>
              <p:nvPr/>
            </p:nvGrpSpPr>
            <p:grpSpPr>
              <a:xfrm rot="10800000">
                <a:off x="434450" y="4843400"/>
                <a:ext cx="8271950" cy="227400"/>
                <a:chOff x="437225" y="66000"/>
                <a:chExt cx="8271950" cy="227400"/>
              </a:xfrm>
            </p:grpSpPr>
            <p:grpSp>
              <p:nvGrpSpPr>
                <p:cNvPr id="1991" name="Google Shape;1991;p17"/>
                <p:cNvGrpSpPr/>
                <p:nvPr/>
              </p:nvGrpSpPr>
              <p:grpSpPr>
                <a:xfrm>
                  <a:off x="3874150" y="66000"/>
                  <a:ext cx="4835025" cy="227400"/>
                  <a:chOff x="3874150" y="66000"/>
                  <a:chExt cx="4835025" cy="227400"/>
                </a:xfrm>
              </p:grpSpPr>
              <p:grpSp>
                <p:nvGrpSpPr>
                  <p:cNvPr id="1992" name="Google Shape;1992;p17"/>
                  <p:cNvGrpSpPr/>
                  <p:nvPr/>
                </p:nvGrpSpPr>
                <p:grpSpPr>
                  <a:xfrm>
                    <a:off x="3874150" y="66000"/>
                    <a:ext cx="4835025" cy="227400"/>
                    <a:chOff x="3874150" y="66000"/>
                    <a:chExt cx="4835025" cy="227400"/>
                  </a:xfrm>
                </p:grpSpPr>
                <p:grpSp>
                  <p:nvGrpSpPr>
                    <p:cNvPr id="1993" name="Google Shape;1993;p17"/>
                    <p:cNvGrpSpPr/>
                    <p:nvPr/>
                  </p:nvGrpSpPr>
                  <p:grpSpPr>
                    <a:xfrm>
                      <a:off x="7841075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1994" name="Google Shape;1994;p17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95" name="Google Shape;1995;p17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96" name="Google Shape;1996;p17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97" name="Google Shape;1997;p17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98" name="Google Shape;1998;p17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999" name="Google Shape;1999;p17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0" name="Google Shape;2000;p17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1" name="Google Shape;2001;p17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2" name="Google Shape;2002;p17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3" name="Google Shape;2003;p17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4" name="Google Shape;2004;p17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5" name="Google Shape;2005;p17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6" name="Google Shape;2006;p17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7" name="Google Shape;2007;p17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8" name="Google Shape;2008;p17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09" name="Google Shape;2009;p17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2010" name="Google Shape;2010;p17"/>
                    <p:cNvGrpSpPr/>
                    <p:nvPr/>
                  </p:nvGrpSpPr>
                  <p:grpSpPr>
                    <a:xfrm>
                      <a:off x="3874150" y="66000"/>
                      <a:ext cx="868100" cy="227400"/>
                      <a:chOff x="7841075" y="66000"/>
                      <a:chExt cx="868100" cy="227400"/>
                    </a:xfrm>
                  </p:grpSpPr>
                  <p:sp>
                    <p:nvSpPr>
                      <p:cNvPr id="2011" name="Google Shape;2011;p17"/>
                      <p:cNvSpPr/>
                      <p:nvPr/>
                    </p:nvSpPr>
                    <p:spPr>
                      <a:xfrm>
                        <a:off x="78410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2" name="Google Shape;2012;p17"/>
                      <p:cNvSpPr/>
                      <p:nvPr/>
                    </p:nvSpPr>
                    <p:spPr>
                      <a:xfrm>
                        <a:off x="789148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3" name="Google Shape;2013;p17"/>
                      <p:cNvSpPr/>
                      <p:nvPr/>
                    </p:nvSpPr>
                    <p:spPr>
                      <a:xfrm>
                        <a:off x="794190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4" name="Google Shape;2014;p17"/>
                      <p:cNvSpPr/>
                      <p:nvPr/>
                    </p:nvSpPr>
                    <p:spPr>
                      <a:xfrm>
                        <a:off x="799231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5" name="Google Shape;2015;p17"/>
                      <p:cNvSpPr/>
                      <p:nvPr/>
                    </p:nvSpPr>
                    <p:spPr>
                      <a:xfrm>
                        <a:off x="804272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6" name="Google Shape;2016;p17"/>
                      <p:cNvSpPr/>
                      <p:nvPr/>
                    </p:nvSpPr>
                    <p:spPr>
                      <a:xfrm>
                        <a:off x="809314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7" name="Google Shape;2017;p17"/>
                      <p:cNvSpPr/>
                      <p:nvPr/>
                    </p:nvSpPr>
                    <p:spPr>
                      <a:xfrm>
                        <a:off x="814355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8" name="Google Shape;2018;p17"/>
                      <p:cNvSpPr/>
                      <p:nvPr/>
                    </p:nvSpPr>
                    <p:spPr>
                      <a:xfrm>
                        <a:off x="824438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9" name="Google Shape;2019;p17"/>
                      <p:cNvSpPr/>
                      <p:nvPr/>
                    </p:nvSpPr>
                    <p:spPr>
                      <a:xfrm>
                        <a:off x="839562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0" name="Google Shape;2020;p17"/>
                      <p:cNvSpPr/>
                      <p:nvPr/>
                    </p:nvSpPr>
                    <p:spPr>
                      <a:xfrm>
                        <a:off x="8546862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1" name="Google Shape;2021;p17"/>
                      <p:cNvSpPr/>
                      <p:nvPr/>
                    </p:nvSpPr>
                    <p:spPr>
                      <a:xfrm>
                        <a:off x="859727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2" name="Google Shape;2022;p17"/>
                      <p:cNvSpPr/>
                      <p:nvPr/>
                    </p:nvSpPr>
                    <p:spPr>
                      <a:xfrm>
                        <a:off x="819396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3" name="Google Shape;2023;p17"/>
                      <p:cNvSpPr/>
                      <p:nvPr/>
                    </p:nvSpPr>
                    <p:spPr>
                      <a:xfrm>
                        <a:off x="829479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4" name="Google Shape;2024;p17"/>
                      <p:cNvSpPr/>
                      <p:nvPr/>
                    </p:nvSpPr>
                    <p:spPr>
                      <a:xfrm>
                        <a:off x="8446035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5" name="Google Shape;2025;p17"/>
                      <p:cNvSpPr/>
                      <p:nvPr/>
                    </p:nvSpPr>
                    <p:spPr>
                      <a:xfrm>
                        <a:off x="8345208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6" name="Google Shape;2026;p17"/>
                      <p:cNvSpPr/>
                      <p:nvPr/>
                    </p:nvSpPr>
                    <p:spPr>
                      <a:xfrm>
                        <a:off x="8496449" y="66000"/>
                        <a:ext cx="111900" cy="227400"/>
                      </a:xfrm>
                      <a:prstGeom prst="parallelogram">
                        <a:avLst>
                          <a:gd name="adj" fmla="val 75579"/>
                        </a:avLst>
                      </a:pr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027" name="Google Shape;2027;p17"/>
                    <p:cNvSpPr/>
                    <p:nvPr/>
                  </p:nvSpPr>
                  <p:spPr>
                    <a:xfrm>
                      <a:off x="4694808" y="66000"/>
                      <a:ext cx="3193500" cy="227400"/>
                    </a:xfrm>
                    <a:prstGeom prst="parallelogram">
                      <a:avLst>
                        <a:gd name="adj" fmla="val 35975"/>
                      </a:avLst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028" name="Google Shape;2028;p17"/>
                  <p:cNvGrpSpPr/>
                  <p:nvPr/>
                </p:nvGrpSpPr>
                <p:grpSpPr>
                  <a:xfrm>
                    <a:off x="5857627" y="112202"/>
                    <a:ext cx="868100" cy="135007"/>
                    <a:chOff x="7841075" y="66000"/>
                    <a:chExt cx="868100" cy="227400"/>
                  </a:xfrm>
                </p:grpSpPr>
                <p:sp>
                  <p:nvSpPr>
                    <p:cNvPr id="2029" name="Google Shape;2029;p17"/>
                    <p:cNvSpPr/>
                    <p:nvPr/>
                  </p:nvSpPr>
                  <p:spPr>
                    <a:xfrm>
                      <a:off x="78410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0" name="Google Shape;2030;p17"/>
                    <p:cNvSpPr/>
                    <p:nvPr/>
                  </p:nvSpPr>
                  <p:spPr>
                    <a:xfrm>
                      <a:off x="789148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1" name="Google Shape;2031;p17"/>
                    <p:cNvSpPr/>
                    <p:nvPr/>
                  </p:nvSpPr>
                  <p:spPr>
                    <a:xfrm>
                      <a:off x="794190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2" name="Google Shape;2032;p17"/>
                    <p:cNvSpPr/>
                    <p:nvPr/>
                  </p:nvSpPr>
                  <p:spPr>
                    <a:xfrm>
                      <a:off x="799231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3" name="Google Shape;2033;p17"/>
                    <p:cNvSpPr/>
                    <p:nvPr/>
                  </p:nvSpPr>
                  <p:spPr>
                    <a:xfrm>
                      <a:off x="804272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4" name="Google Shape;2034;p17"/>
                    <p:cNvSpPr/>
                    <p:nvPr/>
                  </p:nvSpPr>
                  <p:spPr>
                    <a:xfrm>
                      <a:off x="809314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5" name="Google Shape;2035;p17"/>
                    <p:cNvSpPr/>
                    <p:nvPr/>
                  </p:nvSpPr>
                  <p:spPr>
                    <a:xfrm>
                      <a:off x="814355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6" name="Google Shape;2036;p17"/>
                    <p:cNvSpPr/>
                    <p:nvPr/>
                  </p:nvSpPr>
                  <p:spPr>
                    <a:xfrm>
                      <a:off x="824438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7" name="Google Shape;2037;p17"/>
                    <p:cNvSpPr/>
                    <p:nvPr/>
                  </p:nvSpPr>
                  <p:spPr>
                    <a:xfrm>
                      <a:off x="839562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8" name="Google Shape;2038;p17"/>
                    <p:cNvSpPr/>
                    <p:nvPr/>
                  </p:nvSpPr>
                  <p:spPr>
                    <a:xfrm>
                      <a:off x="8546862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9" name="Google Shape;2039;p17"/>
                    <p:cNvSpPr/>
                    <p:nvPr/>
                  </p:nvSpPr>
                  <p:spPr>
                    <a:xfrm>
                      <a:off x="859727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0" name="Google Shape;2040;p17"/>
                    <p:cNvSpPr/>
                    <p:nvPr/>
                  </p:nvSpPr>
                  <p:spPr>
                    <a:xfrm>
                      <a:off x="819396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1" name="Google Shape;2041;p17"/>
                    <p:cNvSpPr/>
                    <p:nvPr/>
                  </p:nvSpPr>
                  <p:spPr>
                    <a:xfrm>
                      <a:off x="829479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2" name="Google Shape;2042;p17"/>
                    <p:cNvSpPr/>
                    <p:nvPr/>
                  </p:nvSpPr>
                  <p:spPr>
                    <a:xfrm>
                      <a:off x="8446035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3" name="Google Shape;2043;p17"/>
                    <p:cNvSpPr/>
                    <p:nvPr/>
                  </p:nvSpPr>
                  <p:spPr>
                    <a:xfrm>
                      <a:off x="8345208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4" name="Google Shape;2044;p17"/>
                    <p:cNvSpPr/>
                    <p:nvPr/>
                  </p:nvSpPr>
                  <p:spPr>
                    <a:xfrm>
                      <a:off x="8496449" y="66000"/>
                      <a:ext cx="111900" cy="227400"/>
                    </a:xfrm>
                    <a:prstGeom prst="parallelogram">
                      <a:avLst>
                        <a:gd name="adj" fmla="val 75579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45" name="Google Shape;2045;p17"/>
                <p:cNvSpPr/>
                <p:nvPr/>
              </p:nvSpPr>
              <p:spPr>
                <a:xfrm>
                  <a:off x="35871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17"/>
                <p:cNvSpPr/>
                <p:nvPr/>
              </p:nvSpPr>
              <p:spPr>
                <a:xfrm>
                  <a:off x="33235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17"/>
                <p:cNvSpPr/>
                <p:nvPr/>
              </p:nvSpPr>
              <p:spPr>
                <a:xfrm>
                  <a:off x="3059950" y="100725"/>
                  <a:ext cx="156000" cy="135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048" name="Google Shape;2048;p17"/>
                <p:cNvCxnSpPr/>
                <p:nvPr/>
              </p:nvCxnSpPr>
              <p:spPr>
                <a:xfrm>
                  <a:off x="437225" y="168225"/>
                  <a:ext cx="25335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049" name="Google Shape;2049;p17"/>
            <p:cNvCxnSpPr/>
            <p:nvPr/>
          </p:nvCxnSpPr>
          <p:spPr>
            <a:xfrm>
              <a:off x="8912550" y="1295200"/>
              <a:ext cx="0" cy="255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50" name="Google Shape;2050;p17"/>
          <p:cNvSpPr txBox="1">
            <a:spLocks noGrp="1"/>
          </p:cNvSpPr>
          <p:nvPr>
            <p:ph type="subTitle" idx="1"/>
          </p:nvPr>
        </p:nvSpPr>
        <p:spPr>
          <a:xfrm>
            <a:off x="1065212" y="2439125"/>
            <a:ext cx="19980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1" name="Google Shape;2051;p17"/>
          <p:cNvSpPr txBox="1">
            <a:spLocks noGrp="1"/>
          </p:cNvSpPr>
          <p:nvPr>
            <p:ph type="subTitle" idx="2"/>
          </p:nvPr>
        </p:nvSpPr>
        <p:spPr>
          <a:xfrm>
            <a:off x="1065200" y="2806100"/>
            <a:ext cx="19980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52" name="Google Shape;2052;p17"/>
          <p:cNvSpPr txBox="1">
            <a:spLocks noGrp="1"/>
          </p:cNvSpPr>
          <p:nvPr>
            <p:ph type="subTitle" idx="3"/>
          </p:nvPr>
        </p:nvSpPr>
        <p:spPr>
          <a:xfrm>
            <a:off x="3572991" y="2806099"/>
            <a:ext cx="19980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53" name="Google Shape;2053;p17"/>
          <p:cNvSpPr txBox="1">
            <a:spLocks noGrp="1"/>
          </p:cNvSpPr>
          <p:nvPr>
            <p:ph type="subTitle" idx="4"/>
          </p:nvPr>
        </p:nvSpPr>
        <p:spPr>
          <a:xfrm>
            <a:off x="6086822" y="2806099"/>
            <a:ext cx="19980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54" name="Google Shape;2054;p17"/>
          <p:cNvSpPr txBox="1">
            <a:spLocks noGrp="1"/>
          </p:cNvSpPr>
          <p:nvPr>
            <p:ph type="subTitle" idx="5"/>
          </p:nvPr>
        </p:nvSpPr>
        <p:spPr>
          <a:xfrm>
            <a:off x="3573000" y="2439125"/>
            <a:ext cx="19980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5" name="Google Shape;2055;p17"/>
          <p:cNvSpPr txBox="1">
            <a:spLocks noGrp="1"/>
          </p:cNvSpPr>
          <p:nvPr>
            <p:ph type="subTitle" idx="6"/>
          </p:nvPr>
        </p:nvSpPr>
        <p:spPr>
          <a:xfrm>
            <a:off x="6086826" y="2439125"/>
            <a:ext cx="19980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6" name="Google Shape;2056;p17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hrikhand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1" name="Google Shape;2961;p24"/>
          <p:cNvGrpSpPr/>
          <p:nvPr/>
        </p:nvGrpSpPr>
        <p:grpSpPr>
          <a:xfrm>
            <a:off x="223113" y="107370"/>
            <a:ext cx="8697772" cy="4952875"/>
            <a:chOff x="223113" y="107370"/>
            <a:chExt cx="8697772" cy="4952875"/>
          </a:xfrm>
        </p:grpSpPr>
        <p:sp>
          <p:nvSpPr>
            <p:cNvPr id="2962" name="Google Shape;2962;p24"/>
            <p:cNvSpPr/>
            <p:nvPr/>
          </p:nvSpPr>
          <p:spPr>
            <a:xfrm>
              <a:off x="434525" y="293600"/>
              <a:ext cx="8274600" cy="4556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3" name="Google Shape;2963;p24"/>
            <p:cNvGrpSpPr/>
            <p:nvPr/>
          </p:nvGrpSpPr>
          <p:grpSpPr>
            <a:xfrm rot="5400000">
              <a:off x="6533242" y="2461196"/>
              <a:ext cx="4555077" cy="220208"/>
              <a:chOff x="3874150" y="66000"/>
              <a:chExt cx="4835025" cy="227935"/>
            </a:xfrm>
          </p:grpSpPr>
          <p:grpSp>
            <p:nvGrpSpPr>
              <p:cNvPr id="2964" name="Google Shape;2964;p24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2965" name="Google Shape;2965;p24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2966" name="Google Shape;2966;p2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7" name="Google Shape;2967;p2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8" name="Google Shape;2968;p2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9" name="Google Shape;2969;p2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0" name="Google Shape;2970;p2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1" name="Google Shape;2971;p2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2" name="Google Shape;2972;p2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3" name="Google Shape;2973;p2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4" name="Google Shape;2974;p2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5" name="Google Shape;2975;p2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6" name="Google Shape;2976;p2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7" name="Google Shape;2977;p2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8" name="Google Shape;2978;p2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9" name="Google Shape;2979;p2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0" name="Google Shape;2980;p2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1" name="Google Shape;2981;p2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82" name="Google Shape;2982;p24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2983" name="Google Shape;2983;p2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4" name="Google Shape;2984;p2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5" name="Google Shape;2985;p2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6" name="Google Shape;2986;p2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7" name="Google Shape;2987;p2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8" name="Google Shape;2988;p2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9" name="Google Shape;2989;p2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0" name="Google Shape;2990;p2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1" name="Google Shape;2991;p2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2" name="Google Shape;2992;p2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3" name="Google Shape;2993;p2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4" name="Google Shape;2994;p2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5" name="Google Shape;2995;p2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6" name="Google Shape;2996;p2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7" name="Google Shape;2997;p2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8" name="Google Shape;2998;p2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999" name="Google Shape;2999;p24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  <p:grpSp>
            <p:nvGrpSpPr>
              <p:cNvPr id="3000" name="Google Shape;3000;p24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3001" name="Google Shape;3001;p24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2" name="Google Shape;3002;p24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3" name="Google Shape;3003;p24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4" name="Google Shape;3004;p24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5" name="Google Shape;3005;p24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6" name="Google Shape;3006;p24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7" name="Google Shape;3007;p24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8" name="Google Shape;3008;p24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9" name="Google Shape;3009;p24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0" name="Google Shape;3010;p24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1" name="Google Shape;3011;p24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2" name="Google Shape;3012;p24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3" name="Google Shape;3013;p24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4" name="Google Shape;3014;p24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5" name="Google Shape;3015;p24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6" name="Google Shape;3016;p24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017" name="Google Shape;3017;p24"/>
            <p:cNvSpPr/>
            <p:nvPr/>
          </p:nvSpPr>
          <p:spPr>
            <a:xfrm>
              <a:off x="3323550" y="107370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4"/>
            <p:cNvSpPr/>
            <p:nvPr/>
          </p:nvSpPr>
          <p:spPr>
            <a:xfrm>
              <a:off x="3059950" y="107370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19" name="Google Shape;3019;p24"/>
            <p:cNvCxnSpPr>
              <a:stCxn id="3020" idx="1"/>
            </p:cNvCxnSpPr>
            <p:nvPr/>
          </p:nvCxnSpPr>
          <p:spPr>
            <a:xfrm>
              <a:off x="1743950" y="174870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021" name="Google Shape;3021;p24"/>
            <p:cNvGrpSpPr/>
            <p:nvPr/>
          </p:nvGrpSpPr>
          <p:grpSpPr>
            <a:xfrm rot="-5400000" flipH="1">
              <a:off x="-1944322" y="2461196"/>
              <a:ext cx="4555077" cy="220208"/>
              <a:chOff x="3874150" y="66000"/>
              <a:chExt cx="4835025" cy="227935"/>
            </a:xfrm>
          </p:grpSpPr>
          <p:grpSp>
            <p:nvGrpSpPr>
              <p:cNvPr id="3022" name="Google Shape;3022;p24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3023" name="Google Shape;3023;p24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024" name="Google Shape;3024;p2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5" name="Google Shape;3025;p2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6" name="Google Shape;3026;p2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7" name="Google Shape;3027;p2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8" name="Google Shape;3028;p2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9" name="Google Shape;3029;p2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0" name="Google Shape;3030;p2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1" name="Google Shape;3031;p2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2" name="Google Shape;3032;p2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3" name="Google Shape;3033;p2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4" name="Google Shape;3034;p2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5" name="Google Shape;3035;p2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6" name="Google Shape;3036;p2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7" name="Google Shape;3037;p2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8" name="Google Shape;3038;p2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9" name="Google Shape;3039;p2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040" name="Google Shape;3040;p24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041" name="Google Shape;3041;p24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2" name="Google Shape;3042;p24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3" name="Google Shape;3043;p24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4" name="Google Shape;3044;p24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5" name="Google Shape;3045;p24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6" name="Google Shape;3046;p24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7" name="Google Shape;3047;p24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8" name="Google Shape;3048;p24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9" name="Google Shape;3049;p24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0" name="Google Shape;3050;p24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1" name="Google Shape;3051;p24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2" name="Google Shape;3052;p24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3" name="Google Shape;3053;p24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4" name="Google Shape;3054;p24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5" name="Google Shape;3055;p24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6" name="Google Shape;3056;p24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057" name="Google Shape;3057;p24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  <p:grpSp>
            <p:nvGrpSpPr>
              <p:cNvPr id="3058" name="Google Shape;3058;p24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3059" name="Google Shape;3059;p24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0" name="Google Shape;3060;p24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1" name="Google Shape;3061;p24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2" name="Google Shape;3062;p24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3" name="Google Shape;3063;p24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4" name="Google Shape;3064;p24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5" name="Google Shape;3065;p24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6" name="Google Shape;3066;p24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7" name="Google Shape;3067;p24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8" name="Google Shape;3068;p24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9" name="Google Shape;3069;p24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0" name="Google Shape;3070;p24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1" name="Google Shape;3071;p24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2" name="Google Shape;3072;p24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3" name="Google Shape;3073;p24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4" name="Google Shape;3074;p24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075" name="Google Shape;3075;p24"/>
            <p:cNvCxnSpPr/>
            <p:nvPr/>
          </p:nvCxnSpPr>
          <p:spPr>
            <a:xfrm>
              <a:off x="6172850" y="174870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76" name="Google Shape;3076;p24"/>
            <p:cNvSpPr/>
            <p:nvPr/>
          </p:nvSpPr>
          <p:spPr>
            <a:xfrm>
              <a:off x="5919675" y="107370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4"/>
            <p:cNvSpPr/>
            <p:nvPr/>
          </p:nvSpPr>
          <p:spPr>
            <a:xfrm>
              <a:off x="5656075" y="107370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4"/>
            <p:cNvSpPr/>
            <p:nvPr/>
          </p:nvSpPr>
          <p:spPr>
            <a:xfrm>
              <a:off x="3323550" y="492524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4"/>
            <p:cNvSpPr/>
            <p:nvPr/>
          </p:nvSpPr>
          <p:spPr>
            <a:xfrm>
              <a:off x="3059950" y="492524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80" name="Google Shape;3080;p24"/>
            <p:cNvCxnSpPr>
              <a:stCxn id="3081" idx="1"/>
            </p:cNvCxnSpPr>
            <p:nvPr/>
          </p:nvCxnSpPr>
          <p:spPr>
            <a:xfrm>
              <a:off x="1743950" y="4992745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2" name="Google Shape;3082;p24"/>
            <p:cNvCxnSpPr/>
            <p:nvPr/>
          </p:nvCxnSpPr>
          <p:spPr>
            <a:xfrm>
              <a:off x="6172850" y="4992745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83" name="Google Shape;3083;p24"/>
            <p:cNvSpPr/>
            <p:nvPr/>
          </p:nvSpPr>
          <p:spPr>
            <a:xfrm>
              <a:off x="5919675" y="492524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4"/>
            <p:cNvSpPr/>
            <p:nvPr/>
          </p:nvSpPr>
          <p:spPr>
            <a:xfrm>
              <a:off x="5656075" y="4925245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6" name="Google Shape;3086;p25"/>
          <p:cNvGrpSpPr/>
          <p:nvPr/>
        </p:nvGrpSpPr>
        <p:grpSpPr>
          <a:xfrm>
            <a:off x="223113" y="107372"/>
            <a:ext cx="8697772" cy="4952875"/>
            <a:chOff x="223113" y="107372"/>
            <a:chExt cx="8697772" cy="4952875"/>
          </a:xfrm>
        </p:grpSpPr>
        <p:sp>
          <p:nvSpPr>
            <p:cNvPr id="3087" name="Google Shape;3087;p25"/>
            <p:cNvSpPr/>
            <p:nvPr/>
          </p:nvSpPr>
          <p:spPr>
            <a:xfrm rot="10800000" flipH="1">
              <a:off x="434525" y="293600"/>
              <a:ext cx="8274600" cy="4556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88" name="Google Shape;3088;p25"/>
            <p:cNvGrpSpPr/>
            <p:nvPr/>
          </p:nvGrpSpPr>
          <p:grpSpPr>
            <a:xfrm rot="5400000" flipH="1">
              <a:off x="6533242" y="2461896"/>
              <a:ext cx="4555077" cy="220208"/>
              <a:chOff x="3874150" y="66000"/>
              <a:chExt cx="4835025" cy="227935"/>
            </a:xfrm>
          </p:grpSpPr>
          <p:grpSp>
            <p:nvGrpSpPr>
              <p:cNvPr id="3089" name="Google Shape;3089;p25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3090" name="Google Shape;3090;p25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091" name="Google Shape;3091;p25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2" name="Google Shape;3092;p25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3" name="Google Shape;3093;p25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4" name="Google Shape;3094;p25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5" name="Google Shape;3095;p25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6" name="Google Shape;3096;p25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7" name="Google Shape;3097;p25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8" name="Google Shape;3098;p25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9" name="Google Shape;3099;p25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0" name="Google Shape;3100;p25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1" name="Google Shape;3101;p25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2" name="Google Shape;3102;p25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3" name="Google Shape;3103;p25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4" name="Google Shape;3104;p25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5" name="Google Shape;3105;p25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6" name="Google Shape;3106;p25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07" name="Google Shape;3107;p25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108" name="Google Shape;3108;p25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9" name="Google Shape;3109;p25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0" name="Google Shape;3110;p25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1" name="Google Shape;3111;p25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2" name="Google Shape;3112;p25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3" name="Google Shape;3113;p25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4" name="Google Shape;3114;p25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5" name="Google Shape;3115;p25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6" name="Google Shape;3116;p25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7" name="Google Shape;3117;p25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8" name="Google Shape;3118;p25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9" name="Google Shape;3119;p25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0" name="Google Shape;3120;p25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1" name="Google Shape;3121;p25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2" name="Google Shape;3122;p25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3" name="Google Shape;3123;p25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124" name="Google Shape;3124;p25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  <p:grpSp>
            <p:nvGrpSpPr>
              <p:cNvPr id="3125" name="Google Shape;3125;p25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3126" name="Google Shape;3126;p25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7" name="Google Shape;3127;p25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8" name="Google Shape;3128;p25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9" name="Google Shape;3129;p25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0" name="Google Shape;3130;p25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1" name="Google Shape;3131;p25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2" name="Google Shape;3132;p25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3" name="Google Shape;3133;p25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4" name="Google Shape;3134;p25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5" name="Google Shape;3135;p25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6" name="Google Shape;3136;p25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7" name="Google Shape;3137;p25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8" name="Google Shape;3138;p25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9" name="Google Shape;3139;p25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0" name="Google Shape;3140;p25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1" name="Google Shape;3141;p25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142" name="Google Shape;3142;p25"/>
            <p:cNvCxnSpPr>
              <a:stCxn id="3143" idx="1"/>
            </p:cNvCxnSpPr>
            <p:nvPr/>
          </p:nvCxnSpPr>
          <p:spPr>
            <a:xfrm>
              <a:off x="1743950" y="174870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144" name="Google Shape;3144;p25"/>
            <p:cNvGrpSpPr/>
            <p:nvPr/>
          </p:nvGrpSpPr>
          <p:grpSpPr>
            <a:xfrm rot="-5400000">
              <a:off x="-1944322" y="2461896"/>
              <a:ext cx="4555077" cy="220208"/>
              <a:chOff x="3874150" y="66000"/>
              <a:chExt cx="4835025" cy="227935"/>
            </a:xfrm>
          </p:grpSpPr>
          <p:grpSp>
            <p:nvGrpSpPr>
              <p:cNvPr id="3145" name="Google Shape;3145;p25"/>
              <p:cNvGrpSpPr/>
              <p:nvPr/>
            </p:nvGrpSpPr>
            <p:grpSpPr>
              <a:xfrm>
                <a:off x="3874150" y="66000"/>
                <a:ext cx="4835025" cy="227935"/>
                <a:chOff x="3874150" y="66000"/>
                <a:chExt cx="4835025" cy="227935"/>
              </a:xfrm>
            </p:grpSpPr>
            <p:grpSp>
              <p:nvGrpSpPr>
                <p:cNvPr id="3146" name="Google Shape;3146;p25"/>
                <p:cNvGrpSpPr/>
                <p:nvPr/>
              </p:nvGrpSpPr>
              <p:grpSpPr>
                <a:xfrm>
                  <a:off x="7841075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147" name="Google Shape;3147;p25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8" name="Google Shape;3148;p25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9" name="Google Shape;3149;p25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0" name="Google Shape;3150;p25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1" name="Google Shape;3151;p25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2" name="Google Shape;3152;p25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3" name="Google Shape;3153;p25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4" name="Google Shape;3154;p25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5" name="Google Shape;3155;p25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6" name="Google Shape;3156;p25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7" name="Google Shape;3157;p25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8" name="Google Shape;3158;p25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9" name="Google Shape;3159;p25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0" name="Google Shape;3160;p25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1" name="Google Shape;3161;p25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2" name="Google Shape;3162;p25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63" name="Google Shape;3163;p25"/>
                <p:cNvGrpSpPr/>
                <p:nvPr/>
              </p:nvGrpSpPr>
              <p:grpSpPr>
                <a:xfrm>
                  <a:off x="3874150" y="66000"/>
                  <a:ext cx="868100" cy="227400"/>
                  <a:chOff x="7841075" y="66000"/>
                  <a:chExt cx="868100" cy="227400"/>
                </a:xfrm>
              </p:grpSpPr>
              <p:sp>
                <p:nvSpPr>
                  <p:cNvPr id="3164" name="Google Shape;3164;p25"/>
                  <p:cNvSpPr/>
                  <p:nvPr/>
                </p:nvSpPr>
                <p:spPr>
                  <a:xfrm>
                    <a:off x="78410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5" name="Google Shape;3165;p25"/>
                  <p:cNvSpPr/>
                  <p:nvPr/>
                </p:nvSpPr>
                <p:spPr>
                  <a:xfrm>
                    <a:off x="789148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6" name="Google Shape;3166;p25"/>
                  <p:cNvSpPr/>
                  <p:nvPr/>
                </p:nvSpPr>
                <p:spPr>
                  <a:xfrm>
                    <a:off x="794190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7" name="Google Shape;3167;p25"/>
                  <p:cNvSpPr/>
                  <p:nvPr/>
                </p:nvSpPr>
                <p:spPr>
                  <a:xfrm>
                    <a:off x="799231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8" name="Google Shape;3168;p25"/>
                  <p:cNvSpPr/>
                  <p:nvPr/>
                </p:nvSpPr>
                <p:spPr>
                  <a:xfrm>
                    <a:off x="804272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9" name="Google Shape;3169;p25"/>
                  <p:cNvSpPr/>
                  <p:nvPr/>
                </p:nvSpPr>
                <p:spPr>
                  <a:xfrm>
                    <a:off x="809314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0" name="Google Shape;3170;p25"/>
                  <p:cNvSpPr/>
                  <p:nvPr/>
                </p:nvSpPr>
                <p:spPr>
                  <a:xfrm>
                    <a:off x="814355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1" name="Google Shape;3171;p25"/>
                  <p:cNvSpPr/>
                  <p:nvPr/>
                </p:nvSpPr>
                <p:spPr>
                  <a:xfrm>
                    <a:off x="824438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2" name="Google Shape;3172;p25"/>
                  <p:cNvSpPr/>
                  <p:nvPr/>
                </p:nvSpPr>
                <p:spPr>
                  <a:xfrm>
                    <a:off x="839562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3" name="Google Shape;3173;p25"/>
                  <p:cNvSpPr/>
                  <p:nvPr/>
                </p:nvSpPr>
                <p:spPr>
                  <a:xfrm>
                    <a:off x="8546862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4" name="Google Shape;3174;p25"/>
                  <p:cNvSpPr/>
                  <p:nvPr/>
                </p:nvSpPr>
                <p:spPr>
                  <a:xfrm>
                    <a:off x="859727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5" name="Google Shape;3175;p25"/>
                  <p:cNvSpPr/>
                  <p:nvPr/>
                </p:nvSpPr>
                <p:spPr>
                  <a:xfrm>
                    <a:off x="819396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6" name="Google Shape;3176;p25"/>
                  <p:cNvSpPr/>
                  <p:nvPr/>
                </p:nvSpPr>
                <p:spPr>
                  <a:xfrm>
                    <a:off x="829479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7" name="Google Shape;3177;p25"/>
                  <p:cNvSpPr/>
                  <p:nvPr/>
                </p:nvSpPr>
                <p:spPr>
                  <a:xfrm>
                    <a:off x="8446035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8" name="Google Shape;3178;p25"/>
                  <p:cNvSpPr/>
                  <p:nvPr/>
                </p:nvSpPr>
                <p:spPr>
                  <a:xfrm>
                    <a:off x="8345208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9" name="Google Shape;3179;p25"/>
                  <p:cNvSpPr/>
                  <p:nvPr/>
                </p:nvSpPr>
                <p:spPr>
                  <a:xfrm>
                    <a:off x="8496449" y="66000"/>
                    <a:ext cx="111900" cy="227400"/>
                  </a:xfrm>
                  <a:prstGeom prst="parallelogram">
                    <a:avLst>
                      <a:gd name="adj" fmla="val 75579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180" name="Google Shape;3180;p25"/>
                <p:cNvSpPr/>
                <p:nvPr/>
              </p:nvSpPr>
              <p:spPr>
                <a:xfrm>
                  <a:off x="4694808" y="66535"/>
                  <a:ext cx="3193500" cy="227400"/>
                </a:xfrm>
                <a:prstGeom prst="parallelogram">
                  <a:avLst>
                    <a:gd name="adj" fmla="val 35975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</a:endParaRPr>
                </a:p>
              </p:txBody>
            </p:sp>
          </p:grpSp>
          <p:grpSp>
            <p:nvGrpSpPr>
              <p:cNvPr id="3181" name="Google Shape;3181;p25"/>
              <p:cNvGrpSpPr/>
              <p:nvPr/>
            </p:nvGrpSpPr>
            <p:grpSpPr>
              <a:xfrm>
                <a:off x="5857627" y="114513"/>
                <a:ext cx="868100" cy="135007"/>
                <a:chOff x="7841075" y="69893"/>
                <a:chExt cx="868100" cy="227400"/>
              </a:xfrm>
            </p:grpSpPr>
            <p:sp>
              <p:nvSpPr>
                <p:cNvPr id="3182" name="Google Shape;3182;p25"/>
                <p:cNvSpPr/>
                <p:nvPr/>
              </p:nvSpPr>
              <p:spPr>
                <a:xfrm>
                  <a:off x="78410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3" name="Google Shape;3183;p25"/>
                <p:cNvSpPr/>
                <p:nvPr/>
              </p:nvSpPr>
              <p:spPr>
                <a:xfrm>
                  <a:off x="789148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4" name="Google Shape;3184;p25"/>
                <p:cNvSpPr/>
                <p:nvPr/>
              </p:nvSpPr>
              <p:spPr>
                <a:xfrm>
                  <a:off x="794190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5" name="Google Shape;3185;p25"/>
                <p:cNvSpPr/>
                <p:nvPr/>
              </p:nvSpPr>
              <p:spPr>
                <a:xfrm>
                  <a:off x="799231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6" name="Google Shape;3186;p25"/>
                <p:cNvSpPr/>
                <p:nvPr/>
              </p:nvSpPr>
              <p:spPr>
                <a:xfrm>
                  <a:off x="804272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7" name="Google Shape;3187;p25"/>
                <p:cNvSpPr/>
                <p:nvPr/>
              </p:nvSpPr>
              <p:spPr>
                <a:xfrm>
                  <a:off x="809314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8" name="Google Shape;3188;p25"/>
                <p:cNvSpPr/>
                <p:nvPr/>
              </p:nvSpPr>
              <p:spPr>
                <a:xfrm>
                  <a:off x="814355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9" name="Google Shape;3189;p25"/>
                <p:cNvSpPr/>
                <p:nvPr/>
              </p:nvSpPr>
              <p:spPr>
                <a:xfrm>
                  <a:off x="824438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0" name="Google Shape;3190;p25"/>
                <p:cNvSpPr/>
                <p:nvPr/>
              </p:nvSpPr>
              <p:spPr>
                <a:xfrm>
                  <a:off x="839562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1" name="Google Shape;3191;p25"/>
                <p:cNvSpPr/>
                <p:nvPr/>
              </p:nvSpPr>
              <p:spPr>
                <a:xfrm>
                  <a:off x="8546862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2" name="Google Shape;3192;p25"/>
                <p:cNvSpPr/>
                <p:nvPr/>
              </p:nvSpPr>
              <p:spPr>
                <a:xfrm>
                  <a:off x="859727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3" name="Google Shape;3193;p25"/>
                <p:cNvSpPr/>
                <p:nvPr/>
              </p:nvSpPr>
              <p:spPr>
                <a:xfrm>
                  <a:off x="819396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4" name="Google Shape;3194;p25"/>
                <p:cNvSpPr/>
                <p:nvPr/>
              </p:nvSpPr>
              <p:spPr>
                <a:xfrm>
                  <a:off x="829479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5" name="Google Shape;3195;p25"/>
                <p:cNvSpPr/>
                <p:nvPr/>
              </p:nvSpPr>
              <p:spPr>
                <a:xfrm>
                  <a:off x="8446035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6" name="Google Shape;3196;p25"/>
                <p:cNvSpPr/>
                <p:nvPr/>
              </p:nvSpPr>
              <p:spPr>
                <a:xfrm>
                  <a:off x="8345208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7" name="Google Shape;3197;p25"/>
                <p:cNvSpPr/>
                <p:nvPr/>
              </p:nvSpPr>
              <p:spPr>
                <a:xfrm>
                  <a:off x="8496449" y="69893"/>
                  <a:ext cx="111900" cy="227400"/>
                </a:xfrm>
                <a:prstGeom prst="parallelogram">
                  <a:avLst>
                    <a:gd name="adj" fmla="val 7557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198" name="Google Shape;3198;p25"/>
            <p:cNvCxnSpPr/>
            <p:nvPr/>
          </p:nvCxnSpPr>
          <p:spPr>
            <a:xfrm>
              <a:off x="6172850" y="174870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9" name="Google Shape;3199;p25"/>
            <p:cNvCxnSpPr>
              <a:stCxn id="3200" idx="1"/>
            </p:cNvCxnSpPr>
            <p:nvPr/>
          </p:nvCxnSpPr>
          <p:spPr>
            <a:xfrm>
              <a:off x="1743950" y="4992745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1" name="Google Shape;3201;p25"/>
            <p:cNvCxnSpPr/>
            <p:nvPr/>
          </p:nvCxnSpPr>
          <p:spPr>
            <a:xfrm>
              <a:off x="6172850" y="4992745"/>
              <a:ext cx="122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02" name="Google Shape;3202;p25"/>
            <p:cNvSpPr/>
            <p:nvPr/>
          </p:nvSpPr>
          <p:spPr>
            <a:xfrm>
              <a:off x="5907786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25"/>
            <p:cNvSpPr/>
            <p:nvPr/>
          </p:nvSpPr>
          <p:spPr>
            <a:xfrm>
              <a:off x="5652847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25"/>
            <p:cNvSpPr/>
            <p:nvPr/>
          </p:nvSpPr>
          <p:spPr>
            <a:xfrm>
              <a:off x="5397909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25"/>
            <p:cNvSpPr/>
            <p:nvPr/>
          </p:nvSpPr>
          <p:spPr>
            <a:xfrm>
              <a:off x="5142970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25"/>
            <p:cNvSpPr/>
            <p:nvPr/>
          </p:nvSpPr>
          <p:spPr>
            <a:xfrm>
              <a:off x="4888032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25"/>
            <p:cNvSpPr/>
            <p:nvPr/>
          </p:nvSpPr>
          <p:spPr>
            <a:xfrm>
              <a:off x="4633093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25"/>
            <p:cNvSpPr/>
            <p:nvPr/>
          </p:nvSpPr>
          <p:spPr>
            <a:xfrm>
              <a:off x="4378154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25"/>
            <p:cNvSpPr/>
            <p:nvPr/>
          </p:nvSpPr>
          <p:spPr>
            <a:xfrm>
              <a:off x="4123216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25"/>
            <p:cNvSpPr/>
            <p:nvPr/>
          </p:nvSpPr>
          <p:spPr>
            <a:xfrm>
              <a:off x="3868277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25"/>
            <p:cNvSpPr/>
            <p:nvPr/>
          </p:nvSpPr>
          <p:spPr>
            <a:xfrm>
              <a:off x="3613338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25"/>
            <p:cNvSpPr/>
            <p:nvPr/>
          </p:nvSpPr>
          <p:spPr>
            <a:xfrm>
              <a:off x="3358400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25"/>
            <p:cNvSpPr/>
            <p:nvPr/>
          </p:nvSpPr>
          <p:spPr>
            <a:xfrm>
              <a:off x="3103461" y="107372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25"/>
            <p:cNvSpPr/>
            <p:nvPr/>
          </p:nvSpPr>
          <p:spPr>
            <a:xfrm>
              <a:off x="5907786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25"/>
            <p:cNvSpPr/>
            <p:nvPr/>
          </p:nvSpPr>
          <p:spPr>
            <a:xfrm>
              <a:off x="5652847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25"/>
            <p:cNvSpPr/>
            <p:nvPr/>
          </p:nvSpPr>
          <p:spPr>
            <a:xfrm>
              <a:off x="5397909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25"/>
            <p:cNvSpPr/>
            <p:nvPr/>
          </p:nvSpPr>
          <p:spPr>
            <a:xfrm>
              <a:off x="5142970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25"/>
            <p:cNvSpPr/>
            <p:nvPr/>
          </p:nvSpPr>
          <p:spPr>
            <a:xfrm>
              <a:off x="4888032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25"/>
            <p:cNvSpPr/>
            <p:nvPr/>
          </p:nvSpPr>
          <p:spPr>
            <a:xfrm>
              <a:off x="4633093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25"/>
            <p:cNvSpPr/>
            <p:nvPr/>
          </p:nvSpPr>
          <p:spPr>
            <a:xfrm>
              <a:off x="4378154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25"/>
            <p:cNvSpPr/>
            <p:nvPr/>
          </p:nvSpPr>
          <p:spPr>
            <a:xfrm>
              <a:off x="4123216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25"/>
            <p:cNvSpPr/>
            <p:nvPr/>
          </p:nvSpPr>
          <p:spPr>
            <a:xfrm>
              <a:off x="3868277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25"/>
            <p:cNvSpPr/>
            <p:nvPr/>
          </p:nvSpPr>
          <p:spPr>
            <a:xfrm>
              <a:off x="3613338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5"/>
            <p:cNvSpPr/>
            <p:nvPr/>
          </p:nvSpPr>
          <p:spPr>
            <a:xfrm>
              <a:off x="3358400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25"/>
            <p:cNvSpPr/>
            <p:nvPr/>
          </p:nvSpPr>
          <p:spPr>
            <a:xfrm>
              <a:off x="3103461" y="492524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612 Mono"/>
              <a:buNone/>
              <a:defRPr sz="3300" b="1">
                <a:solidFill>
                  <a:schemeClr val="dk1"/>
                </a:solidFill>
                <a:latin typeface="B612 Mono"/>
                <a:ea typeface="B612 Mono"/>
                <a:cs typeface="B612 Mono"/>
                <a:sym typeface="B612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59" r:id="rId6"/>
    <p:sldLayoutId id="2147483663" r:id="rId7"/>
    <p:sldLayoutId id="2147483670" r:id="rId8"/>
    <p:sldLayoutId id="214748367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default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javatpoint.com/dbms-sql-command" TargetMode="External"/><Relationship Id="rId4" Type="http://schemas.openxmlformats.org/officeDocument/2006/relationships/hyperlink" Target="https://www.geeksforgeeks.org/sql-ddl-dql-dml-dcl-tcl-commands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ql-drop-truncate/" TargetMode="External"/><Relationship Id="rId2" Type="http://schemas.openxmlformats.org/officeDocument/2006/relationships/hyperlink" Target="https://www.geeksforgeeks.org/sql-creat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sql-alter-add-drop-modify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ql-update-statement/" TargetMode="External"/><Relationship Id="rId2" Type="http://schemas.openxmlformats.org/officeDocument/2006/relationships/hyperlink" Target="https://www.geeksforgeeks.org/sql-insert-statemen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sql-delete-statement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6" name="Google Shape;3236;p29"/>
          <p:cNvSpPr txBox="1">
            <a:spLocks noGrp="1"/>
          </p:cNvSpPr>
          <p:nvPr>
            <p:ph type="ctrTitle"/>
          </p:nvPr>
        </p:nvSpPr>
        <p:spPr>
          <a:xfrm>
            <a:off x="715350" y="1008650"/>
            <a:ext cx="4484100" cy="236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 Commands</a:t>
            </a:r>
            <a:br>
              <a:rPr lang="en-US" dirty="0"/>
            </a:br>
            <a:r>
              <a:rPr lang="en-US" dirty="0"/>
              <a:t>DDL &amp; DML</a:t>
            </a:r>
            <a:endParaRPr dirty="0"/>
          </a:p>
        </p:txBody>
      </p:sp>
      <p:sp>
        <p:nvSpPr>
          <p:cNvPr id="3237" name="Google Shape;3237;p29"/>
          <p:cNvSpPr txBox="1">
            <a:spLocks noGrp="1"/>
          </p:cNvSpPr>
          <p:nvPr>
            <p:ph type="subTitle" idx="1"/>
          </p:nvPr>
        </p:nvSpPr>
        <p:spPr>
          <a:xfrm>
            <a:off x="715350" y="3549900"/>
            <a:ext cx="37242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Group 15</a:t>
            </a:r>
            <a:endParaRPr dirty="0"/>
          </a:p>
        </p:txBody>
      </p:sp>
      <p:grpSp>
        <p:nvGrpSpPr>
          <p:cNvPr id="3238" name="Google Shape;3238;p29"/>
          <p:cNvGrpSpPr/>
          <p:nvPr/>
        </p:nvGrpSpPr>
        <p:grpSpPr>
          <a:xfrm>
            <a:off x="6474450" y="4141525"/>
            <a:ext cx="594900" cy="594900"/>
            <a:chOff x="4062950" y="859275"/>
            <a:chExt cx="594900" cy="594900"/>
          </a:xfrm>
        </p:grpSpPr>
        <p:sp>
          <p:nvSpPr>
            <p:cNvPr id="3239" name="Google Shape;3239;p29"/>
            <p:cNvSpPr/>
            <p:nvPr/>
          </p:nvSpPr>
          <p:spPr>
            <a:xfrm>
              <a:off x="4062950" y="859275"/>
              <a:ext cx="594900" cy="594900"/>
            </a:xfrm>
            <a:prstGeom prst="star32">
              <a:avLst>
                <a:gd name="adj" fmla="val 375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29"/>
            <p:cNvSpPr/>
            <p:nvPr/>
          </p:nvSpPr>
          <p:spPr>
            <a:xfrm>
              <a:off x="4233650" y="1029975"/>
              <a:ext cx="253500" cy="253500"/>
            </a:xfrm>
            <a:prstGeom prst="diamond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29"/>
            <p:cNvSpPr/>
            <p:nvPr/>
          </p:nvSpPr>
          <p:spPr>
            <a:xfrm>
              <a:off x="4292900" y="108923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2" name="Google Shape;3242;p29"/>
          <p:cNvGrpSpPr/>
          <p:nvPr/>
        </p:nvGrpSpPr>
        <p:grpSpPr>
          <a:xfrm>
            <a:off x="715125" y="3449475"/>
            <a:ext cx="4101425" cy="66300"/>
            <a:chOff x="715125" y="3449475"/>
            <a:chExt cx="4101425" cy="66300"/>
          </a:xfrm>
        </p:grpSpPr>
        <p:cxnSp>
          <p:nvCxnSpPr>
            <p:cNvPr id="3243" name="Google Shape;3243;p29"/>
            <p:cNvCxnSpPr/>
            <p:nvPr/>
          </p:nvCxnSpPr>
          <p:spPr>
            <a:xfrm>
              <a:off x="715125" y="3482600"/>
              <a:ext cx="384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44" name="Google Shape;3244;p29"/>
            <p:cNvSpPr/>
            <p:nvPr/>
          </p:nvSpPr>
          <p:spPr>
            <a:xfrm rot="5400000">
              <a:off x="4600400" y="3435375"/>
              <a:ext cx="66300" cy="94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29"/>
            <p:cNvSpPr/>
            <p:nvPr/>
          </p:nvSpPr>
          <p:spPr>
            <a:xfrm rot="5400000">
              <a:off x="4736150" y="3435375"/>
              <a:ext cx="66300" cy="94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6" name="Google Shape;3246;p29"/>
          <p:cNvSpPr/>
          <p:nvPr/>
        </p:nvSpPr>
        <p:spPr>
          <a:xfrm>
            <a:off x="5013450" y="827250"/>
            <a:ext cx="3530700" cy="3207300"/>
          </a:xfrm>
          <a:prstGeom prst="roundRect">
            <a:avLst>
              <a:gd name="adj" fmla="val 44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7" name="Google Shape;3247;p29"/>
          <p:cNvGrpSpPr/>
          <p:nvPr/>
        </p:nvGrpSpPr>
        <p:grpSpPr>
          <a:xfrm>
            <a:off x="5212436" y="996595"/>
            <a:ext cx="3131911" cy="167825"/>
            <a:chOff x="5212436" y="996595"/>
            <a:chExt cx="3131911" cy="167825"/>
          </a:xfrm>
        </p:grpSpPr>
        <p:grpSp>
          <p:nvGrpSpPr>
            <p:cNvPr id="3248" name="Google Shape;3248;p29"/>
            <p:cNvGrpSpPr/>
            <p:nvPr/>
          </p:nvGrpSpPr>
          <p:grpSpPr>
            <a:xfrm>
              <a:off x="5712904" y="996595"/>
              <a:ext cx="176094" cy="167825"/>
              <a:chOff x="5091625" y="884725"/>
              <a:chExt cx="540000" cy="514800"/>
            </a:xfrm>
          </p:grpSpPr>
          <p:sp>
            <p:nvSpPr>
              <p:cNvPr id="3249" name="Google Shape;3249;p29"/>
              <p:cNvSpPr/>
              <p:nvPr/>
            </p:nvSpPr>
            <p:spPr>
              <a:xfrm>
                <a:off x="5202475" y="982975"/>
                <a:ext cx="318300" cy="31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50" name="Google Shape;3250;p29"/>
              <p:cNvCxnSpPr/>
              <p:nvPr/>
            </p:nvCxnSpPr>
            <p:spPr>
              <a:xfrm>
                <a:off x="5091625" y="1142125"/>
                <a:ext cx="54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1" name="Google Shape;3251;p29"/>
              <p:cNvCxnSpPr/>
              <p:nvPr/>
            </p:nvCxnSpPr>
            <p:spPr>
              <a:xfrm>
                <a:off x="5361625" y="884725"/>
                <a:ext cx="0" cy="51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252" name="Google Shape;3252;p29"/>
            <p:cNvGrpSpPr/>
            <p:nvPr/>
          </p:nvGrpSpPr>
          <p:grpSpPr>
            <a:xfrm>
              <a:off x="5462670" y="996595"/>
              <a:ext cx="176094" cy="167825"/>
              <a:chOff x="5091625" y="884725"/>
              <a:chExt cx="540000" cy="514800"/>
            </a:xfrm>
          </p:grpSpPr>
          <p:sp>
            <p:nvSpPr>
              <p:cNvPr id="3253" name="Google Shape;3253;p29"/>
              <p:cNvSpPr/>
              <p:nvPr/>
            </p:nvSpPr>
            <p:spPr>
              <a:xfrm>
                <a:off x="5202475" y="982975"/>
                <a:ext cx="318300" cy="318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54" name="Google Shape;3254;p29"/>
              <p:cNvCxnSpPr/>
              <p:nvPr/>
            </p:nvCxnSpPr>
            <p:spPr>
              <a:xfrm>
                <a:off x="5091625" y="1142125"/>
                <a:ext cx="54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5" name="Google Shape;3255;p29"/>
              <p:cNvCxnSpPr/>
              <p:nvPr/>
            </p:nvCxnSpPr>
            <p:spPr>
              <a:xfrm>
                <a:off x="5361625" y="884725"/>
                <a:ext cx="0" cy="51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256" name="Google Shape;3256;p29"/>
            <p:cNvGrpSpPr/>
            <p:nvPr/>
          </p:nvGrpSpPr>
          <p:grpSpPr>
            <a:xfrm>
              <a:off x="5212436" y="996595"/>
              <a:ext cx="176094" cy="167825"/>
              <a:chOff x="5091625" y="884725"/>
              <a:chExt cx="540000" cy="514800"/>
            </a:xfrm>
          </p:grpSpPr>
          <p:sp>
            <p:nvSpPr>
              <p:cNvPr id="3257" name="Google Shape;3257;p29"/>
              <p:cNvSpPr/>
              <p:nvPr/>
            </p:nvSpPr>
            <p:spPr>
              <a:xfrm>
                <a:off x="5202475" y="982975"/>
                <a:ext cx="318300" cy="31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58" name="Google Shape;3258;p29"/>
              <p:cNvCxnSpPr/>
              <p:nvPr/>
            </p:nvCxnSpPr>
            <p:spPr>
              <a:xfrm>
                <a:off x="5091625" y="1142125"/>
                <a:ext cx="54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9" name="Google Shape;3259;p29"/>
              <p:cNvCxnSpPr/>
              <p:nvPr/>
            </p:nvCxnSpPr>
            <p:spPr>
              <a:xfrm>
                <a:off x="5361625" y="884725"/>
                <a:ext cx="0" cy="51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260" name="Google Shape;3260;p29"/>
            <p:cNvGrpSpPr/>
            <p:nvPr/>
          </p:nvGrpSpPr>
          <p:grpSpPr>
            <a:xfrm rot="5400000">
              <a:off x="7118638" y="-99009"/>
              <a:ext cx="92400" cy="2359018"/>
              <a:chOff x="-450510" y="405050"/>
              <a:chExt cx="154360" cy="3941551"/>
            </a:xfrm>
          </p:grpSpPr>
          <p:sp>
            <p:nvSpPr>
              <p:cNvPr id="3261" name="Google Shape;3261;p29"/>
              <p:cNvSpPr/>
              <p:nvPr/>
            </p:nvSpPr>
            <p:spPr>
              <a:xfrm>
                <a:off x="-450510" y="1157301"/>
                <a:ext cx="147900" cy="31893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29"/>
              <p:cNvSpPr/>
              <p:nvPr/>
            </p:nvSpPr>
            <p:spPr>
              <a:xfrm>
                <a:off x="-444050" y="906550"/>
                <a:ext cx="147900" cy="147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29"/>
              <p:cNvSpPr/>
              <p:nvPr/>
            </p:nvSpPr>
            <p:spPr>
              <a:xfrm>
                <a:off x="-444050" y="405050"/>
                <a:ext cx="147900" cy="147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29"/>
              <p:cNvSpPr/>
              <p:nvPr/>
            </p:nvSpPr>
            <p:spPr>
              <a:xfrm>
                <a:off x="-444050" y="655800"/>
                <a:ext cx="147900" cy="1479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6" name="Picture 2" descr="Microsoft Data Platform | Microsoft">
            <a:extLst>
              <a:ext uri="{FF2B5EF4-FFF2-40B4-BE49-F238E27FC236}">
                <a16:creationId xmlns:a16="http://schemas.microsoft.com/office/drawing/2014/main" id="{96164C20-FC43-F65C-359B-8649B6AF0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018" y="1329884"/>
            <a:ext cx="3095763" cy="252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20000" y="1204485"/>
            <a:ext cx="7704000" cy="362490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INSERT INTO: The INSERT INTO statement is used to insert new records in a table.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Syntax: INSERT INTO </a:t>
            </a:r>
            <a:r>
              <a:rPr lang="en-US" i="1" dirty="0">
                <a:latin typeface="Georgia" panose="02040502050405020303" pitchFamily="18" charset="0"/>
              </a:rPr>
              <a:t>table_name</a:t>
            </a:r>
            <a:r>
              <a:rPr lang="en-US" dirty="0">
                <a:latin typeface="Georgia" panose="02040502050405020303" pitchFamily="18" charset="0"/>
              </a:rPr>
              <a:t> (</a:t>
            </a:r>
            <a:r>
              <a:rPr lang="en-US" i="1" dirty="0">
                <a:latin typeface="Georgia" panose="02040502050405020303" pitchFamily="18" charset="0"/>
              </a:rPr>
              <a:t>column1</a:t>
            </a:r>
            <a:r>
              <a:rPr lang="en-US" dirty="0">
                <a:latin typeface="Georgia" panose="02040502050405020303" pitchFamily="18" charset="0"/>
              </a:rPr>
              <a:t>,</a:t>
            </a:r>
            <a:r>
              <a:rPr lang="en-US" i="1" dirty="0">
                <a:latin typeface="Georgia" panose="02040502050405020303" pitchFamily="18" charset="0"/>
              </a:rPr>
              <a:t> column2</a:t>
            </a:r>
            <a:r>
              <a:rPr lang="en-US" dirty="0">
                <a:latin typeface="Georgia" panose="02040502050405020303" pitchFamily="18" charset="0"/>
              </a:rPr>
              <a:t>,</a:t>
            </a:r>
            <a:r>
              <a:rPr lang="en-US" i="1" dirty="0">
                <a:latin typeface="Georgia" panose="02040502050405020303" pitchFamily="18" charset="0"/>
              </a:rPr>
              <a:t> column3</a:t>
            </a:r>
            <a:r>
              <a:rPr lang="en-US" dirty="0">
                <a:latin typeface="Georgia" panose="02040502050405020303" pitchFamily="18" charset="0"/>
              </a:rPr>
              <a:t>, ...)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               VALUES (</a:t>
            </a:r>
            <a:r>
              <a:rPr lang="en-US" i="1" dirty="0">
                <a:latin typeface="Georgia" panose="02040502050405020303" pitchFamily="18" charset="0"/>
              </a:rPr>
              <a:t>value1</a:t>
            </a:r>
            <a:r>
              <a:rPr lang="en-US" dirty="0">
                <a:latin typeface="Georgia" panose="02040502050405020303" pitchFamily="18" charset="0"/>
              </a:rPr>
              <a:t>,</a:t>
            </a:r>
            <a:r>
              <a:rPr lang="en-US" i="1" dirty="0">
                <a:latin typeface="Georgia" panose="02040502050405020303" pitchFamily="18" charset="0"/>
              </a:rPr>
              <a:t> value2</a:t>
            </a:r>
            <a:r>
              <a:rPr lang="en-US" dirty="0">
                <a:latin typeface="Georgia" panose="02040502050405020303" pitchFamily="18" charset="0"/>
              </a:rPr>
              <a:t>,</a:t>
            </a:r>
            <a:r>
              <a:rPr lang="en-US" i="1" dirty="0">
                <a:latin typeface="Georgia" panose="02040502050405020303" pitchFamily="18" charset="0"/>
              </a:rPr>
              <a:t> value3</a:t>
            </a:r>
            <a:r>
              <a:rPr lang="en-US" dirty="0">
                <a:latin typeface="Georgia" panose="02040502050405020303" pitchFamily="18" charset="0"/>
              </a:rPr>
              <a:t>, ...);</a:t>
            </a:r>
          </a:p>
          <a:p>
            <a:pPr marL="609600" lvl="1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609600" lvl="1" indent="0">
              <a:buNone/>
            </a:pPr>
            <a:r>
              <a:rPr lang="en-US" dirty="0">
                <a:latin typeface="Georgia" panose="02040502050405020303" pitchFamily="18" charset="0"/>
              </a:rPr>
              <a:t>Example: </a:t>
            </a:r>
          </a:p>
          <a:p>
            <a:pPr marL="609600" lvl="1" indent="0">
              <a:buNone/>
            </a:pPr>
            <a:r>
              <a:rPr lang="en-US" dirty="0">
                <a:latin typeface="Georgia" panose="02040502050405020303" pitchFamily="18" charset="0"/>
              </a:rPr>
              <a:t>Insert into Books values(1,"The </a:t>
            </a:r>
            <a:r>
              <a:rPr lang="en-US" dirty="0" err="1">
                <a:latin typeface="Georgia" panose="02040502050405020303" pitchFamily="18" charset="0"/>
              </a:rPr>
              <a:t>Alchemist","Paulo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Coelho","Fiction</a:t>
            </a:r>
            <a:r>
              <a:rPr lang="en-US" dirty="0">
                <a:latin typeface="Georgia" panose="02040502050405020303" pitchFamily="18" charset="0"/>
              </a:rPr>
              <a:t> Fantasy",2015);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Insert Data Only in Specified Columns</a:t>
            </a:r>
          </a:p>
          <a:p>
            <a:pPr marL="609600" lvl="1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609600" lvl="1" indent="0">
              <a:buNone/>
            </a:pPr>
            <a:r>
              <a:rPr lang="en-US" dirty="0">
                <a:latin typeface="Georgia" panose="02040502050405020303" pitchFamily="18" charset="0"/>
              </a:rPr>
              <a:t>Example: </a:t>
            </a:r>
          </a:p>
          <a:p>
            <a:pPr marL="609600" lvl="1" indent="0">
              <a:buNone/>
            </a:pPr>
            <a:r>
              <a:rPr lang="en-US" dirty="0">
                <a:latin typeface="Georgia" panose="02040502050405020303" pitchFamily="18" charset="0"/>
              </a:rPr>
              <a:t>Insert into Books(</a:t>
            </a:r>
            <a:r>
              <a:rPr lang="en-US" dirty="0" err="1">
                <a:latin typeface="Georgia" panose="02040502050405020303" pitchFamily="18" charset="0"/>
              </a:rPr>
              <a:t>b_id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Book_Name,Author_name</a:t>
            </a:r>
            <a:r>
              <a:rPr lang="en-US" dirty="0">
                <a:latin typeface="Georgia" panose="02040502050405020303" pitchFamily="18" charset="0"/>
              </a:rPr>
              <a:t>) Values(5, "Rich Dad Poor </a:t>
            </a:r>
            <a:r>
              <a:rPr lang="en-US" dirty="0" err="1">
                <a:latin typeface="Georgia" panose="02040502050405020303" pitchFamily="18" charset="0"/>
              </a:rPr>
              <a:t>Dad","Robert</a:t>
            </a:r>
            <a:r>
              <a:rPr lang="en-US" dirty="0">
                <a:latin typeface="Georgia" panose="02040502050405020303" pitchFamily="18" charset="0"/>
              </a:rPr>
              <a:t> Kiyosaki");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</p:spTree>
    <p:extLst>
      <p:ext uri="{BB962C8B-B14F-4D97-AF65-F5344CB8AC3E}">
        <p14:creationId xmlns:p14="http://schemas.microsoft.com/office/powerpoint/2010/main" val="245963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9C6A78-9FD6-4A0F-4A08-78485439B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17877"/>
            <a:ext cx="7704000" cy="36249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Insert into Books values(1,"The </a:t>
            </a:r>
            <a:r>
              <a:rPr lang="en-IN" dirty="0" err="1"/>
              <a:t>Alchemist","Paulo</a:t>
            </a:r>
            <a:r>
              <a:rPr lang="en-IN" dirty="0"/>
              <a:t> </a:t>
            </a:r>
            <a:r>
              <a:rPr lang="en-IN" dirty="0" err="1"/>
              <a:t>Coelho","Fiction</a:t>
            </a:r>
            <a:r>
              <a:rPr lang="en-IN" dirty="0"/>
              <a:t> Fantasy",2015);</a:t>
            </a:r>
          </a:p>
          <a:p>
            <a:pPr>
              <a:lnSpc>
                <a:spcPct val="150000"/>
              </a:lnSpc>
            </a:pPr>
            <a:r>
              <a:rPr lang="en-IN" dirty="0"/>
              <a:t>Insert into Books values(2,"Wings of Fire","</a:t>
            </a:r>
            <a:r>
              <a:rPr lang="en-IN" dirty="0" err="1"/>
              <a:t>Dr.A</a:t>
            </a:r>
            <a:r>
              <a:rPr lang="en-IN" dirty="0"/>
              <a:t> P J Abdul Kalam","Autobiography",1999);</a:t>
            </a:r>
          </a:p>
          <a:p>
            <a:pPr>
              <a:lnSpc>
                <a:spcPct val="150000"/>
              </a:lnSpc>
            </a:pPr>
            <a:r>
              <a:rPr lang="en-IN" dirty="0"/>
              <a:t>Insert into Books values(3,"Ignited Minds","</a:t>
            </a:r>
            <a:r>
              <a:rPr lang="en-IN" dirty="0" err="1"/>
              <a:t>Dr.A</a:t>
            </a:r>
            <a:r>
              <a:rPr lang="en-IN" dirty="0"/>
              <a:t> P J Abdul </a:t>
            </a:r>
            <a:r>
              <a:rPr lang="en-IN" dirty="0" err="1"/>
              <a:t>Kalam","Inspirational</a:t>
            </a:r>
            <a:r>
              <a:rPr lang="en-IN" dirty="0"/>
              <a:t> Fiction",2002);</a:t>
            </a:r>
          </a:p>
          <a:p>
            <a:pPr>
              <a:lnSpc>
                <a:spcPct val="150000"/>
              </a:lnSpc>
            </a:pPr>
            <a:r>
              <a:rPr lang="en-IN" dirty="0"/>
              <a:t>Insert into Books values(4,"The </a:t>
            </a:r>
            <a:r>
              <a:rPr lang="en-IN" dirty="0" err="1"/>
              <a:t>Exorcist","William</a:t>
            </a:r>
            <a:r>
              <a:rPr lang="en-IN" dirty="0"/>
              <a:t> Peter </a:t>
            </a:r>
            <a:r>
              <a:rPr lang="en-IN" dirty="0" err="1"/>
              <a:t>Blatty","Horror</a:t>
            </a:r>
            <a:r>
              <a:rPr lang="en-IN" dirty="0"/>
              <a:t> Fiction",1971);</a:t>
            </a:r>
          </a:p>
          <a:p>
            <a:pPr>
              <a:lnSpc>
                <a:spcPct val="150000"/>
              </a:lnSpc>
            </a:pPr>
            <a:r>
              <a:rPr lang="en-IN" dirty="0"/>
              <a:t>Insert into Books(</a:t>
            </a:r>
            <a:r>
              <a:rPr lang="en-IN" dirty="0" err="1"/>
              <a:t>b_id</a:t>
            </a:r>
            <a:r>
              <a:rPr lang="en-IN" dirty="0"/>
              <a:t>, </a:t>
            </a:r>
            <a:r>
              <a:rPr lang="en-IN" dirty="0" err="1"/>
              <a:t>Book_Name,Author_name</a:t>
            </a:r>
            <a:r>
              <a:rPr lang="en-IN" dirty="0"/>
              <a:t>) Values(5, "Rich Dad Poor </a:t>
            </a:r>
            <a:r>
              <a:rPr lang="en-IN" dirty="0" err="1"/>
              <a:t>Dad","Robert</a:t>
            </a:r>
            <a:r>
              <a:rPr lang="en-IN" dirty="0"/>
              <a:t> Kiyosaki");</a:t>
            </a:r>
          </a:p>
          <a:p>
            <a:pPr>
              <a:lnSpc>
                <a:spcPct val="150000"/>
              </a:lnSpc>
            </a:pPr>
            <a:r>
              <a:rPr lang="en-IN" dirty="0"/>
              <a:t>Insert into Books values(6,"The Lord of the </a:t>
            </a:r>
            <a:r>
              <a:rPr lang="en-IN" dirty="0" err="1"/>
              <a:t>Rings","J</a:t>
            </a:r>
            <a:r>
              <a:rPr lang="en-IN" dirty="0"/>
              <a:t>. R. R. </a:t>
            </a:r>
            <a:r>
              <a:rPr lang="en-IN" dirty="0" err="1"/>
              <a:t>Tolkien","Fiction</a:t>
            </a:r>
            <a:r>
              <a:rPr lang="en-IN" dirty="0"/>
              <a:t> Fantasy",1954);</a:t>
            </a:r>
          </a:p>
          <a:p>
            <a:pPr>
              <a:lnSpc>
                <a:spcPct val="150000"/>
              </a:lnSpc>
            </a:pPr>
            <a:r>
              <a:rPr lang="en-IN" dirty="0"/>
              <a:t>Insert into Books values(7,"Ghost </a:t>
            </a:r>
            <a:r>
              <a:rPr lang="en-IN" dirty="0" err="1"/>
              <a:t>Story","Peter</a:t>
            </a:r>
            <a:r>
              <a:rPr lang="en-IN" dirty="0"/>
              <a:t> </a:t>
            </a:r>
            <a:r>
              <a:rPr lang="en-IN" dirty="0" err="1"/>
              <a:t>Straub","Horror</a:t>
            </a:r>
            <a:r>
              <a:rPr lang="en-IN" dirty="0"/>
              <a:t> Fiction",1979);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E5013B-CF39-5A7E-1A11-BBB915524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50" y="492231"/>
            <a:ext cx="7713900" cy="572700"/>
          </a:xfrm>
        </p:spPr>
        <p:txBody>
          <a:bodyPr/>
          <a:lstStyle/>
          <a:p>
            <a:r>
              <a:rPr lang="en-US" dirty="0"/>
              <a:t>INSERT INTO - Queries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8237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SELECT: The SELECT statement is used to select data from a database.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Syntax: SELECT </a:t>
            </a:r>
            <a:r>
              <a:rPr lang="en-US" i="1" dirty="0">
                <a:latin typeface="Georgia" panose="02040502050405020303" pitchFamily="18" charset="0"/>
              </a:rPr>
              <a:t>column1</a:t>
            </a:r>
            <a:r>
              <a:rPr lang="en-US" dirty="0">
                <a:latin typeface="Georgia" panose="02040502050405020303" pitchFamily="18" charset="0"/>
              </a:rPr>
              <a:t>,</a:t>
            </a:r>
            <a:r>
              <a:rPr lang="en-US" i="1" dirty="0">
                <a:latin typeface="Georgia" panose="02040502050405020303" pitchFamily="18" charset="0"/>
              </a:rPr>
              <a:t> column2, ...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              FROM </a:t>
            </a:r>
            <a:r>
              <a:rPr lang="en-US" i="1" dirty="0">
                <a:latin typeface="Georgia" panose="02040502050405020303" pitchFamily="18" charset="0"/>
              </a:rPr>
              <a:t>table_name</a:t>
            </a:r>
            <a:r>
              <a:rPr lang="en-US" dirty="0">
                <a:latin typeface="Georgia" panose="02040502050405020303" pitchFamily="18" charset="0"/>
              </a:rPr>
              <a:t>;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Syntax: SELECT * FROM </a:t>
            </a:r>
            <a:r>
              <a:rPr lang="en-US" i="1" dirty="0">
                <a:latin typeface="Georgia" panose="02040502050405020303" pitchFamily="18" charset="0"/>
              </a:rPr>
              <a:t>table_name</a:t>
            </a:r>
            <a:r>
              <a:rPr lang="en-US" dirty="0">
                <a:latin typeface="Georgia" panose="02040502050405020303" pitchFamily="18" charset="0"/>
              </a:rPr>
              <a:t>;</a:t>
            </a:r>
          </a:p>
          <a:p>
            <a:pPr marL="609600" lvl="1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609600" lvl="1" indent="0">
              <a:buNone/>
            </a:pPr>
            <a:r>
              <a:rPr lang="en-US" dirty="0">
                <a:latin typeface="Georgia" panose="02040502050405020303" pitchFamily="18" charset="0"/>
              </a:rPr>
              <a:t>Example: Select Book_Name from Books;</a:t>
            </a:r>
          </a:p>
          <a:p>
            <a:pPr marL="609600" lvl="1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609600" lvl="1" indent="0">
              <a:buNone/>
            </a:pPr>
            <a:r>
              <a:rPr lang="en-US" dirty="0">
                <a:latin typeface="Georgia" panose="02040502050405020303" pitchFamily="18" charset="0"/>
              </a:rPr>
              <a:t>Example: Select * from Books;</a:t>
            </a:r>
          </a:p>
          <a:p>
            <a:pPr marL="609600" lvl="1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SELECT DISTINCT: The SELECT DISTINCT statement is used to return only distinct (different) values.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Syntax: SELECT DISTINCT </a:t>
            </a:r>
            <a:r>
              <a:rPr lang="en-US" i="1" dirty="0">
                <a:latin typeface="Georgia" panose="02040502050405020303" pitchFamily="18" charset="0"/>
              </a:rPr>
              <a:t>column1</a:t>
            </a:r>
            <a:r>
              <a:rPr lang="en-US" dirty="0">
                <a:latin typeface="Georgia" panose="02040502050405020303" pitchFamily="18" charset="0"/>
              </a:rPr>
              <a:t>,</a:t>
            </a:r>
            <a:r>
              <a:rPr lang="en-US" i="1" dirty="0">
                <a:latin typeface="Georgia" panose="02040502050405020303" pitchFamily="18" charset="0"/>
              </a:rPr>
              <a:t> column2, ...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FROM </a:t>
            </a:r>
            <a:r>
              <a:rPr lang="en-US" i="1" dirty="0" err="1">
                <a:latin typeface="Georgia" panose="02040502050405020303" pitchFamily="18" charset="0"/>
              </a:rPr>
              <a:t>table_name</a:t>
            </a:r>
            <a:r>
              <a:rPr lang="en-US" dirty="0">
                <a:latin typeface="Georgia" panose="02040502050405020303" pitchFamily="18" charset="0"/>
              </a:rPr>
              <a:t>;</a:t>
            </a:r>
          </a:p>
          <a:p>
            <a:pPr marL="609600" lvl="1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609600" lvl="1" indent="0">
              <a:buNone/>
            </a:pPr>
            <a:r>
              <a:rPr lang="en-US" dirty="0">
                <a:latin typeface="Georgia" panose="02040502050405020303" pitchFamily="18" charset="0"/>
              </a:rPr>
              <a:t>Example: Select distinct Genre from Books;</a:t>
            </a:r>
          </a:p>
          <a:p>
            <a:pPr marL="609600" lvl="1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609600" lvl="1" indent="0">
              <a:buNone/>
            </a:pPr>
            <a:r>
              <a:rPr lang="en-US" dirty="0">
                <a:latin typeface="Georgia" panose="02040502050405020303" pitchFamily="18" charset="0"/>
              </a:rPr>
              <a:t>//The following SQL statement lists the number of different (distinct) genre:</a:t>
            </a:r>
          </a:p>
          <a:p>
            <a:pPr marL="609600" lvl="1" indent="0">
              <a:buNone/>
            </a:pPr>
            <a:r>
              <a:rPr lang="en-US" dirty="0">
                <a:latin typeface="Georgia" panose="02040502050405020303" pitchFamily="18" charset="0"/>
              </a:rPr>
              <a:t>Select count(distinct Genre) from Books;	</a:t>
            </a:r>
          </a:p>
          <a:p>
            <a:pPr marL="6096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</p:spTree>
    <p:extLst>
      <p:ext uri="{BB962C8B-B14F-4D97-AF65-F5344CB8AC3E}">
        <p14:creationId xmlns:p14="http://schemas.microsoft.com/office/powerpoint/2010/main" val="2357521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25000" y="1019354"/>
            <a:ext cx="7704000" cy="362490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ALTER TABLE: The ALTER TABLE statement is used to add, delete, or modify columns in an existing table.</a:t>
            </a:r>
          </a:p>
          <a:p>
            <a:pPr marL="15240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ADD COLUMN: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Example: Alter table Books Add Price int;</a:t>
            </a:r>
          </a:p>
          <a:p>
            <a:pPr marL="609600" lvl="1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381000" indent="-228600">
              <a:buAutoNum type="arabicPeriod" startAt="2"/>
            </a:pPr>
            <a:r>
              <a:rPr lang="en-US" dirty="0">
                <a:latin typeface="Georgia" panose="02040502050405020303" pitchFamily="18" charset="0"/>
              </a:rPr>
              <a:t>DROP  COLUMN: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Georgia" panose="02040502050405020303" pitchFamily="18" charset="0"/>
              </a:rPr>
              <a:t>Example: Alter table Books Drop column price;</a:t>
            </a:r>
          </a:p>
          <a:p>
            <a:pPr marL="609600" lvl="1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381000" indent="-228600">
              <a:buAutoNum type="arabicPeriod" startAt="3"/>
            </a:pPr>
            <a:r>
              <a:rPr lang="en-US" dirty="0">
                <a:latin typeface="Georgia" panose="02040502050405020303" pitchFamily="18" charset="0"/>
              </a:rPr>
              <a:t>RENAME COLUMN: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Example: Alter table Books Rename Column </a:t>
            </a:r>
            <a:r>
              <a:rPr lang="en-US" dirty="0" err="1">
                <a:latin typeface="Georgia" panose="02040502050405020303" pitchFamily="18" charset="0"/>
              </a:rPr>
              <a:t>Author_Name</a:t>
            </a:r>
            <a:r>
              <a:rPr lang="en-US" dirty="0">
                <a:latin typeface="Georgia" panose="02040502050405020303" pitchFamily="18" charset="0"/>
              </a:rPr>
              <a:t> to Writer;</a:t>
            </a:r>
          </a:p>
          <a:p>
            <a:pPr marL="609600" lvl="1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381000" indent="-228600">
              <a:buAutoNum type="arabicPeriod" startAt="3"/>
            </a:pPr>
            <a:r>
              <a:rPr lang="en-US" dirty="0">
                <a:latin typeface="Georgia" panose="02040502050405020303" pitchFamily="18" charset="0"/>
              </a:rPr>
              <a:t>ALTER/MODIFY DATATYPE: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Example: Alter table Books Modify column Publishing_Year int</a:t>
            </a:r>
            <a:r>
              <a:rPr lang="en-US" dirty="0"/>
              <a:t>; 	</a:t>
            </a:r>
          </a:p>
          <a:p>
            <a:pPr marL="6096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</p:spTree>
    <p:extLst>
      <p:ext uri="{BB962C8B-B14F-4D97-AF65-F5344CB8AC3E}">
        <p14:creationId xmlns:p14="http://schemas.microsoft.com/office/powerpoint/2010/main" val="193361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37548" y="1645377"/>
            <a:ext cx="7704000" cy="1852745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WHERE: The WHERE clause is used to filter records.</a:t>
            </a:r>
          </a:p>
          <a:p>
            <a:pPr marL="15240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Syntax: SELECT </a:t>
            </a:r>
            <a:r>
              <a:rPr lang="en-US" i="1" dirty="0">
                <a:latin typeface="Georgia" panose="02040502050405020303" pitchFamily="18" charset="0"/>
              </a:rPr>
              <a:t>column1</a:t>
            </a:r>
            <a:r>
              <a:rPr lang="en-US" dirty="0">
                <a:latin typeface="Georgia" panose="02040502050405020303" pitchFamily="18" charset="0"/>
              </a:rPr>
              <a:t>,</a:t>
            </a:r>
            <a:r>
              <a:rPr lang="en-US" i="1" dirty="0">
                <a:latin typeface="Georgia" panose="02040502050405020303" pitchFamily="18" charset="0"/>
              </a:rPr>
              <a:t> column2, ...</a:t>
            </a:r>
            <a:endParaRPr lang="en-US" dirty="0">
              <a:latin typeface="Georgia" panose="02040502050405020303" pitchFamily="18" charset="0"/>
            </a:endParaRPr>
          </a:p>
          <a:p>
            <a:pPr marL="609600" lvl="1" indent="0">
              <a:buNone/>
            </a:pPr>
            <a:r>
              <a:rPr lang="en-US" dirty="0">
                <a:latin typeface="Georgia" panose="02040502050405020303" pitchFamily="18" charset="0"/>
              </a:rPr>
              <a:t>	              FROM </a:t>
            </a:r>
            <a:r>
              <a:rPr lang="en-US" i="1" dirty="0">
                <a:latin typeface="Georgia" panose="02040502050405020303" pitchFamily="18" charset="0"/>
              </a:rPr>
              <a:t>table_name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	              WHERE </a:t>
            </a:r>
            <a:r>
              <a:rPr lang="en-US" i="1" dirty="0">
                <a:latin typeface="Georgia" panose="02040502050405020303" pitchFamily="18" charset="0"/>
              </a:rPr>
              <a:t>condition</a:t>
            </a:r>
            <a:r>
              <a:rPr lang="en-US" dirty="0">
                <a:latin typeface="Georgia" panose="02040502050405020303" pitchFamily="18" charset="0"/>
              </a:rPr>
              <a:t>; </a:t>
            </a:r>
          </a:p>
          <a:p>
            <a:pPr marL="609600" lvl="1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609600" lvl="1" indent="0">
              <a:buNone/>
            </a:pPr>
            <a:r>
              <a:rPr lang="en-US" dirty="0">
                <a:latin typeface="Georgia" panose="02040502050405020303" pitchFamily="18" charset="0"/>
              </a:rPr>
              <a:t>Example: Select * from Books Where Writer = "Dr. A P J Abdul Kalam";</a:t>
            </a:r>
            <a:r>
              <a:rPr lang="en-US" dirty="0"/>
              <a:t>	</a:t>
            </a:r>
          </a:p>
          <a:p>
            <a:pPr marL="6096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</p:spTree>
    <p:extLst>
      <p:ext uri="{BB962C8B-B14F-4D97-AF65-F5344CB8AC3E}">
        <p14:creationId xmlns:p14="http://schemas.microsoft.com/office/powerpoint/2010/main" val="3746213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10100" y="1430040"/>
            <a:ext cx="7704000" cy="3030504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ORDER BY: The ORDER BY keyword is used to sort the result-set in ascending or descending order.</a:t>
            </a:r>
          </a:p>
          <a:p>
            <a:pPr marL="15240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Syntax: SELECT </a:t>
            </a:r>
            <a:r>
              <a:rPr lang="en-US" i="1" dirty="0">
                <a:latin typeface="Georgia" panose="02040502050405020303" pitchFamily="18" charset="0"/>
              </a:rPr>
              <a:t>column1</a:t>
            </a:r>
            <a:r>
              <a:rPr lang="en-US" dirty="0">
                <a:latin typeface="Georgia" panose="02040502050405020303" pitchFamily="18" charset="0"/>
              </a:rPr>
              <a:t>,</a:t>
            </a:r>
            <a:r>
              <a:rPr lang="en-US" i="1" dirty="0">
                <a:latin typeface="Georgia" panose="02040502050405020303" pitchFamily="18" charset="0"/>
              </a:rPr>
              <a:t> column2, ...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              FROM </a:t>
            </a:r>
            <a:r>
              <a:rPr lang="en-US" i="1" dirty="0">
                <a:latin typeface="Georgia" panose="02040502050405020303" pitchFamily="18" charset="0"/>
              </a:rPr>
              <a:t>table_name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              ORDER BY </a:t>
            </a:r>
            <a:r>
              <a:rPr lang="en-US" i="1" dirty="0">
                <a:latin typeface="Georgia" panose="02040502050405020303" pitchFamily="18" charset="0"/>
              </a:rPr>
              <a:t>column1, column2, ... </a:t>
            </a:r>
            <a:r>
              <a:rPr lang="en-US" dirty="0">
                <a:latin typeface="Georgia" panose="02040502050405020303" pitchFamily="18" charset="0"/>
              </a:rPr>
              <a:t>ASC|DESC;</a:t>
            </a:r>
          </a:p>
          <a:p>
            <a:pPr lvl="1"/>
            <a:endParaRPr lang="en-US" dirty="0">
              <a:latin typeface="Georgia" panose="02040502050405020303" pitchFamily="18" charset="0"/>
            </a:endParaRPr>
          </a:p>
          <a:p>
            <a:pPr marL="609600" lvl="1" indent="0">
              <a:buNone/>
            </a:pPr>
            <a:r>
              <a:rPr lang="en-US" dirty="0">
                <a:latin typeface="Georgia" panose="02040502050405020303" pitchFamily="18" charset="0"/>
              </a:rPr>
              <a:t>Example: Select * from Books Order by </a:t>
            </a:r>
            <a:r>
              <a:rPr lang="en-US" dirty="0" err="1">
                <a:latin typeface="Georgia" panose="02040502050405020303" pitchFamily="18" charset="0"/>
              </a:rPr>
              <a:t>Book_Name</a:t>
            </a:r>
            <a:r>
              <a:rPr lang="en-US" dirty="0">
                <a:latin typeface="Georgia" panose="02040502050405020303" pitchFamily="18" charset="0"/>
              </a:rPr>
              <a:t>;</a:t>
            </a:r>
          </a:p>
          <a:p>
            <a:pPr marL="609600" lvl="1" indent="0">
              <a:buNone/>
            </a:pPr>
            <a:r>
              <a:rPr lang="en-US" dirty="0">
                <a:latin typeface="Georgia" panose="02040502050405020303" pitchFamily="18" charset="0"/>
              </a:rPr>
              <a:t>//Ascending Order</a:t>
            </a:r>
          </a:p>
          <a:p>
            <a:pPr marL="609600" lvl="1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609600" lvl="1" indent="0">
              <a:buNone/>
            </a:pPr>
            <a:r>
              <a:rPr lang="en-US" dirty="0">
                <a:latin typeface="Georgia" panose="02040502050405020303" pitchFamily="18" charset="0"/>
              </a:rPr>
              <a:t>Example : Select * from Books Order by Book_Name DESC; </a:t>
            </a:r>
          </a:p>
          <a:p>
            <a:pPr marL="609600" lvl="1" indent="0">
              <a:buNone/>
            </a:pPr>
            <a:r>
              <a:rPr lang="en-US" dirty="0">
                <a:latin typeface="Georgia" panose="02040502050405020303" pitchFamily="18" charset="0"/>
              </a:rPr>
              <a:t>//Descending Order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</p:spTree>
    <p:extLst>
      <p:ext uri="{BB962C8B-B14F-4D97-AF65-F5344CB8AC3E}">
        <p14:creationId xmlns:p14="http://schemas.microsoft.com/office/powerpoint/2010/main" val="3016571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25000" y="1560667"/>
            <a:ext cx="7704000" cy="2281109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UPDATE: The UPDATE statement is used to modify the existing records in a table.</a:t>
            </a:r>
          </a:p>
          <a:p>
            <a:pPr marL="15240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Syntax: UPDATE table_name SET column1 = value1, column2 = value2, ...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              WHERE condition;</a:t>
            </a:r>
          </a:p>
          <a:p>
            <a:pPr lvl="1"/>
            <a:endParaRPr lang="en-US" dirty="0">
              <a:latin typeface="Georgia" panose="02040502050405020303" pitchFamily="18" charset="0"/>
            </a:endParaRPr>
          </a:p>
          <a:p>
            <a:pPr marL="609600" lvl="1" indent="0">
              <a:buNone/>
            </a:pPr>
            <a:r>
              <a:rPr lang="en-US" dirty="0">
                <a:latin typeface="Georgia" panose="02040502050405020303" pitchFamily="18" charset="0"/>
              </a:rPr>
              <a:t>Example:  Update Books Set Writer="William Blatty" where </a:t>
            </a:r>
            <a:r>
              <a:rPr lang="en-US" dirty="0" err="1">
                <a:latin typeface="Georgia" panose="02040502050405020303" pitchFamily="18" charset="0"/>
              </a:rPr>
              <a:t>book_name</a:t>
            </a:r>
            <a:r>
              <a:rPr lang="en-US" dirty="0">
                <a:latin typeface="Georgia" panose="02040502050405020303" pitchFamily="18" charset="0"/>
              </a:rPr>
              <a:t>="The Exorcist";</a:t>
            </a:r>
            <a:endParaRPr lang="en-US" dirty="0"/>
          </a:p>
          <a:p>
            <a:pPr marL="152400" indent="0">
              <a:buNone/>
            </a:pP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</p:spTree>
    <p:extLst>
      <p:ext uri="{BB962C8B-B14F-4D97-AF65-F5344CB8AC3E}">
        <p14:creationId xmlns:p14="http://schemas.microsoft.com/office/powerpoint/2010/main" val="792076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25000" y="1213778"/>
            <a:ext cx="7704000" cy="3193217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GROUP BY: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Georgia" panose="02040502050405020303" pitchFamily="18" charset="0"/>
              </a:rPr>
              <a:t>The GROUP BY statement groups rows that have the same values into summary rows, like "find the number of Books written by Particular author“</a:t>
            </a:r>
          </a:p>
          <a:p>
            <a:pPr marL="15240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Georgia" panose="02040502050405020303" pitchFamily="18" charset="0"/>
              </a:rPr>
              <a:t>The GROUP BY statement is often used with aggregate functions (COUNT(), MAX(), MIN(),    SUM(), AVG()) to group the result-set by one or more columns.</a:t>
            </a:r>
          </a:p>
          <a:p>
            <a:pPr marL="15240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Syntax: SELECT </a:t>
            </a:r>
            <a:r>
              <a:rPr lang="en-US" i="1" dirty="0">
                <a:latin typeface="Georgia" panose="02040502050405020303" pitchFamily="18" charset="0"/>
              </a:rPr>
              <a:t>column_name(s)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FROM </a:t>
            </a:r>
            <a:r>
              <a:rPr lang="en-US" i="1" dirty="0">
                <a:latin typeface="Georgia" panose="02040502050405020303" pitchFamily="18" charset="0"/>
              </a:rPr>
              <a:t>table_name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WHERE </a:t>
            </a:r>
            <a:r>
              <a:rPr lang="en-US" i="1" dirty="0">
                <a:latin typeface="Georgia" panose="02040502050405020303" pitchFamily="18" charset="0"/>
              </a:rPr>
              <a:t>condition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GROUP BY </a:t>
            </a:r>
            <a:r>
              <a:rPr lang="en-US" i="1" dirty="0">
                <a:latin typeface="Georgia" panose="02040502050405020303" pitchFamily="18" charset="0"/>
              </a:rPr>
              <a:t>column_name(s)</a:t>
            </a:r>
            <a:br>
              <a:rPr lang="en-US" i="1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ORDER BY </a:t>
            </a:r>
            <a:r>
              <a:rPr lang="en-US" i="1" dirty="0">
                <a:latin typeface="Georgia" panose="02040502050405020303" pitchFamily="18" charset="0"/>
              </a:rPr>
              <a:t>column_name(s);</a:t>
            </a:r>
          </a:p>
          <a:p>
            <a:pPr marL="609600" lvl="1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609600" lvl="1" indent="0">
              <a:buNone/>
            </a:pPr>
            <a:r>
              <a:rPr lang="en-US" dirty="0">
                <a:latin typeface="Georgia" panose="02040502050405020303" pitchFamily="18" charset="0"/>
              </a:rPr>
              <a:t>Example: </a:t>
            </a:r>
          </a:p>
          <a:p>
            <a:pPr marL="609600" lvl="1" indent="0">
              <a:buNone/>
            </a:pPr>
            <a:r>
              <a:rPr lang="en-US" dirty="0">
                <a:latin typeface="Georgia" panose="02040502050405020303" pitchFamily="18" charset="0"/>
              </a:rPr>
              <a:t>Select Writer from Books Where Writer = "</a:t>
            </a:r>
            <a:r>
              <a:rPr lang="en-US" dirty="0" err="1">
                <a:latin typeface="Georgia" panose="02040502050405020303" pitchFamily="18" charset="0"/>
              </a:rPr>
              <a:t>Dr.A</a:t>
            </a:r>
            <a:r>
              <a:rPr lang="en-US" dirty="0">
                <a:latin typeface="Georgia" panose="02040502050405020303" pitchFamily="18" charset="0"/>
              </a:rPr>
              <a:t> P J Abdul Kalam" group by Writer;</a:t>
            </a:r>
          </a:p>
          <a:p>
            <a:pPr marL="609600" lvl="1" indent="0">
              <a:buNone/>
            </a:pPr>
            <a:r>
              <a:rPr lang="en-US" dirty="0">
                <a:latin typeface="Georgia" panose="02040502050405020303" pitchFamily="18" charset="0"/>
              </a:rPr>
              <a:t>Select count(Genre),Genre from Books group by Genre;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</p:spTree>
    <p:extLst>
      <p:ext uri="{BB962C8B-B14F-4D97-AF65-F5344CB8AC3E}">
        <p14:creationId xmlns:p14="http://schemas.microsoft.com/office/powerpoint/2010/main" val="110087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20000" y="1450665"/>
            <a:ext cx="7704000" cy="325051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HAVING:  The HAVING clause was added to SQL because the WHERE keyword cannot be used with aggregate functions.</a:t>
            </a:r>
          </a:p>
          <a:p>
            <a:pPr marL="15240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Syntax: SELECT </a:t>
            </a:r>
            <a:r>
              <a:rPr lang="en-US" i="1" dirty="0">
                <a:latin typeface="Georgia" panose="02040502050405020303" pitchFamily="18" charset="0"/>
              </a:rPr>
              <a:t>column_name(s)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FROM </a:t>
            </a:r>
            <a:r>
              <a:rPr lang="en-US" i="1" dirty="0">
                <a:latin typeface="Georgia" panose="02040502050405020303" pitchFamily="18" charset="0"/>
              </a:rPr>
              <a:t>table_name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WHERE </a:t>
            </a:r>
            <a:r>
              <a:rPr lang="en-US" i="1" dirty="0">
                <a:latin typeface="Georgia" panose="02040502050405020303" pitchFamily="18" charset="0"/>
              </a:rPr>
              <a:t>condition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GROUP BY </a:t>
            </a:r>
            <a:r>
              <a:rPr lang="en-US" i="1" dirty="0">
                <a:latin typeface="Georgia" panose="02040502050405020303" pitchFamily="18" charset="0"/>
              </a:rPr>
              <a:t>column_name(s)</a:t>
            </a:r>
            <a:br>
              <a:rPr lang="en-US" i="1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HAVING </a:t>
            </a:r>
            <a:r>
              <a:rPr lang="en-US" i="1" dirty="0">
                <a:latin typeface="Georgia" panose="02040502050405020303" pitchFamily="18" charset="0"/>
              </a:rPr>
              <a:t>condition</a:t>
            </a:r>
            <a:br>
              <a:rPr lang="en-US" i="1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ORDER BY </a:t>
            </a:r>
            <a:r>
              <a:rPr lang="en-US" i="1" dirty="0">
                <a:latin typeface="Georgia" panose="02040502050405020303" pitchFamily="18" charset="0"/>
              </a:rPr>
              <a:t>column_name(s);</a:t>
            </a:r>
          </a:p>
          <a:p>
            <a:pPr lvl="1"/>
            <a:endParaRPr lang="en-US" dirty="0">
              <a:latin typeface="Georgia" panose="02040502050405020303" pitchFamily="18" charset="0"/>
            </a:endParaRPr>
          </a:p>
          <a:p>
            <a:pPr marL="609600" lvl="1" indent="0">
              <a:buNone/>
            </a:pPr>
            <a:r>
              <a:rPr lang="en-US" dirty="0">
                <a:latin typeface="Georgia" panose="02040502050405020303" pitchFamily="18" charset="0"/>
              </a:rPr>
              <a:t>Example: Select count(</a:t>
            </a:r>
            <a:r>
              <a:rPr lang="en-US" dirty="0" err="1">
                <a:latin typeface="Georgia" panose="02040502050405020303" pitchFamily="18" charset="0"/>
              </a:rPr>
              <a:t>b_id</a:t>
            </a:r>
            <a:r>
              <a:rPr lang="en-US" dirty="0">
                <a:latin typeface="Georgia" panose="02040502050405020303" pitchFamily="18" charset="0"/>
              </a:rPr>
              <a:t>),genre from books group by genre having count(</a:t>
            </a:r>
            <a:r>
              <a:rPr lang="en-US" dirty="0" err="1">
                <a:latin typeface="Georgia" panose="02040502050405020303" pitchFamily="18" charset="0"/>
              </a:rPr>
              <a:t>b_id</a:t>
            </a:r>
            <a:r>
              <a:rPr lang="en-US" dirty="0">
                <a:latin typeface="Georgia" panose="02040502050405020303" pitchFamily="18" charset="0"/>
              </a:rPr>
              <a:t>)&gt;1;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</p:spTree>
    <p:extLst>
      <p:ext uri="{BB962C8B-B14F-4D97-AF65-F5344CB8AC3E}">
        <p14:creationId xmlns:p14="http://schemas.microsoft.com/office/powerpoint/2010/main" val="3171898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25000" y="1292534"/>
            <a:ext cx="7704000" cy="3078631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DELETE:  The DELETE statement is used to delete existing records in a table</a:t>
            </a:r>
          </a:p>
          <a:p>
            <a:pPr marL="15240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Syntax: DELETE FROM </a:t>
            </a:r>
            <a:r>
              <a:rPr lang="en-US" i="1" dirty="0">
                <a:latin typeface="Georgia" panose="02040502050405020303" pitchFamily="18" charset="0"/>
              </a:rPr>
              <a:t>table_name </a:t>
            </a:r>
            <a:r>
              <a:rPr lang="en-US" dirty="0">
                <a:latin typeface="Georgia" panose="02040502050405020303" pitchFamily="18" charset="0"/>
              </a:rPr>
              <a:t>WHERE </a:t>
            </a:r>
            <a:r>
              <a:rPr lang="en-US" i="1" dirty="0">
                <a:latin typeface="Georgia" panose="02040502050405020303" pitchFamily="18" charset="0"/>
              </a:rPr>
              <a:t>condition</a:t>
            </a:r>
            <a:r>
              <a:rPr lang="en-US" dirty="0">
                <a:latin typeface="Georgia" panose="02040502050405020303" pitchFamily="18" charset="0"/>
              </a:rPr>
              <a:t>;</a:t>
            </a:r>
          </a:p>
          <a:p>
            <a:pPr marL="609600" lvl="1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609600" lvl="1" indent="0">
              <a:buNone/>
            </a:pPr>
            <a:r>
              <a:rPr lang="en-US" dirty="0">
                <a:latin typeface="Georgia" panose="02040502050405020303" pitchFamily="18" charset="0"/>
              </a:rPr>
              <a:t>Example: Delete from Books where </a:t>
            </a:r>
            <a:r>
              <a:rPr lang="en-US" dirty="0" err="1">
                <a:latin typeface="Georgia" panose="02040502050405020303" pitchFamily="18" charset="0"/>
              </a:rPr>
              <a:t>Book_Name</a:t>
            </a:r>
            <a:r>
              <a:rPr lang="en-US" dirty="0">
                <a:latin typeface="Georgia" panose="02040502050405020303" pitchFamily="18" charset="0"/>
              </a:rPr>
              <a:t> = "Rich Dad Poor dad";</a:t>
            </a:r>
          </a:p>
          <a:p>
            <a:pPr marL="609600" lvl="1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609600" lvl="1" indent="0">
              <a:buNone/>
            </a:pPr>
            <a:r>
              <a:rPr lang="en-US" dirty="0">
                <a:latin typeface="Georgia" panose="02040502050405020303" pitchFamily="18" charset="0"/>
              </a:rPr>
              <a:t>Example: // delete all records in a table without deleting the table</a:t>
            </a:r>
          </a:p>
          <a:p>
            <a:pPr marL="609600" lvl="1" indent="0">
              <a:buNone/>
            </a:pPr>
            <a:r>
              <a:rPr lang="en-US" dirty="0">
                <a:latin typeface="Georgia" panose="02040502050405020303" pitchFamily="18" charset="0"/>
              </a:rPr>
              <a:t>		DELETE FROM Books;</a:t>
            </a:r>
          </a:p>
          <a:p>
            <a:pPr marL="15240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TRUNCATE TABLE : The TRUNCATE TABLE statement is used to delete the data inside a table, but not the table itself.</a:t>
            </a:r>
          </a:p>
          <a:p>
            <a:pPr marL="15240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Syntax : TRUNCATE TABLE </a:t>
            </a:r>
            <a:r>
              <a:rPr lang="en-US" i="1" dirty="0">
                <a:latin typeface="Georgia" panose="02040502050405020303" pitchFamily="18" charset="0"/>
              </a:rPr>
              <a:t>table_name</a:t>
            </a:r>
            <a:r>
              <a:rPr lang="en-US" dirty="0">
                <a:latin typeface="Georgia" panose="02040502050405020303" pitchFamily="18" charset="0"/>
              </a:rPr>
              <a:t>;</a:t>
            </a:r>
            <a:br>
              <a:rPr lang="en-US" dirty="0">
                <a:latin typeface="Georgia" panose="02040502050405020303" pitchFamily="18" charset="0"/>
              </a:rPr>
            </a:br>
            <a:endParaRPr lang="en-US" dirty="0">
              <a:latin typeface="Georgia" panose="02040502050405020303" pitchFamily="18" charset="0"/>
            </a:endParaRPr>
          </a:p>
          <a:p>
            <a:pPr marL="609600" lvl="1" indent="0">
              <a:buNone/>
            </a:pPr>
            <a:r>
              <a:rPr lang="en-US" dirty="0">
                <a:latin typeface="Georgia" panose="02040502050405020303" pitchFamily="18" charset="0"/>
              </a:rPr>
              <a:t>Example: TRUNCATE TABLE Books;</a:t>
            </a:r>
            <a:br>
              <a:rPr lang="en-US" sz="1400" dirty="0">
                <a:latin typeface="Georgia" panose="02040502050405020303" pitchFamily="18" charset="0"/>
              </a:rPr>
            </a:br>
            <a:endParaRPr lang="en-US" sz="1400" dirty="0">
              <a:latin typeface="Georgia" panose="02040502050405020303" pitchFamily="18" charset="0"/>
            </a:endParaRPr>
          </a:p>
          <a:p>
            <a:pPr marL="152400" indent="0">
              <a:buNone/>
            </a:pP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</p:spTree>
    <p:extLst>
      <p:ext uri="{BB962C8B-B14F-4D97-AF65-F5344CB8AC3E}">
        <p14:creationId xmlns:p14="http://schemas.microsoft.com/office/powerpoint/2010/main" val="186457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" name="Google Shape;3279;p31"/>
          <p:cNvSpPr txBox="1">
            <a:spLocks noGrp="1"/>
          </p:cNvSpPr>
          <p:nvPr>
            <p:ph type="subTitle" idx="8"/>
          </p:nvPr>
        </p:nvSpPr>
        <p:spPr>
          <a:xfrm>
            <a:off x="715153" y="1615375"/>
            <a:ext cx="2483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</a:p>
        </p:txBody>
      </p:sp>
      <p:sp>
        <p:nvSpPr>
          <p:cNvPr id="3280" name="Google Shape;3280;p31"/>
          <p:cNvSpPr txBox="1">
            <a:spLocks noGrp="1"/>
          </p:cNvSpPr>
          <p:nvPr>
            <p:ph type="subTitle" idx="9"/>
          </p:nvPr>
        </p:nvSpPr>
        <p:spPr>
          <a:xfrm>
            <a:off x="3330216" y="1615375"/>
            <a:ext cx="2483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SQL COMMANDS</a:t>
            </a:r>
            <a:endParaRPr dirty="0"/>
          </a:p>
        </p:txBody>
      </p:sp>
      <p:sp>
        <p:nvSpPr>
          <p:cNvPr id="3281" name="Google Shape;3281;p31"/>
          <p:cNvSpPr txBox="1">
            <a:spLocks noGrp="1"/>
          </p:cNvSpPr>
          <p:nvPr>
            <p:ph type="subTitle" idx="13"/>
          </p:nvPr>
        </p:nvSpPr>
        <p:spPr>
          <a:xfrm>
            <a:off x="715153" y="3421543"/>
            <a:ext cx="2483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DML</a:t>
            </a:r>
            <a:r>
              <a:rPr lang="en-US" dirty="0"/>
              <a:t> COMMANDS</a:t>
            </a:r>
            <a:endParaRPr dirty="0"/>
          </a:p>
        </p:txBody>
      </p:sp>
      <p:sp>
        <p:nvSpPr>
          <p:cNvPr id="3282" name="Google Shape;3282;p31"/>
          <p:cNvSpPr txBox="1">
            <a:spLocks noGrp="1"/>
          </p:cNvSpPr>
          <p:nvPr>
            <p:ph type="subTitle" idx="14"/>
          </p:nvPr>
        </p:nvSpPr>
        <p:spPr>
          <a:xfrm>
            <a:off x="3330216" y="3421543"/>
            <a:ext cx="2483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SQL QUERIES</a:t>
            </a:r>
            <a:endParaRPr dirty="0"/>
          </a:p>
        </p:txBody>
      </p:sp>
      <p:sp>
        <p:nvSpPr>
          <p:cNvPr id="3283" name="Google Shape;3283;p31"/>
          <p:cNvSpPr txBox="1">
            <a:spLocks noGrp="1"/>
          </p:cNvSpPr>
          <p:nvPr>
            <p:ph type="title"/>
          </p:nvPr>
        </p:nvSpPr>
        <p:spPr>
          <a:xfrm>
            <a:off x="1480894" y="1149600"/>
            <a:ext cx="951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84" name="Google Shape;3284;p31"/>
          <p:cNvSpPr txBox="1">
            <a:spLocks noGrp="1"/>
          </p:cNvSpPr>
          <p:nvPr>
            <p:ph type="title" idx="2"/>
          </p:nvPr>
        </p:nvSpPr>
        <p:spPr>
          <a:xfrm>
            <a:off x="4096063" y="1149600"/>
            <a:ext cx="951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285" name="Google Shape;3285;p31"/>
          <p:cNvSpPr txBox="1">
            <a:spLocks noGrp="1"/>
          </p:cNvSpPr>
          <p:nvPr>
            <p:ph type="subTitle" idx="3"/>
          </p:nvPr>
        </p:nvSpPr>
        <p:spPr>
          <a:xfrm>
            <a:off x="3330216" y="2098148"/>
            <a:ext cx="2483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 Categories of SQL commands</a:t>
            </a:r>
            <a:endParaRPr dirty="0"/>
          </a:p>
        </p:txBody>
      </p:sp>
      <p:sp>
        <p:nvSpPr>
          <p:cNvPr id="3286" name="Google Shape;3286;p31"/>
          <p:cNvSpPr txBox="1">
            <a:spLocks noGrp="1"/>
          </p:cNvSpPr>
          <p:nvPr>
            <p:ph type="title" idx="4"/>
          </p:nvPr>
        </p:nvSpPr>
        <p:spPr>
          <a:xfrm>
            <a:off x="1480894" y="2938994"/>
            <a:ext cx="951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287" name="Google Shape;3287;p31"/>
          <p:cNvSpPr txBox="1">
            <a:spLocks noGrp="1"/>
          </p:cNvSpPr>
          <p:nvPr>
            <p:ph type="subTitle" idx="5"/>
          </p:nvPr>
        </p:nvSpPr>
        <p:spPr>
          <a:xfrm>
            <a:off x="715100" y="3900493"/>
            <a:ext cx="2483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Manipulation Language</a:t>
            </a:r>
            <a:endParaRPr dirty="0"/>
          </a:p>
        </p:txBody>
      </p:sp>
      <p:sp>
        <p:nvSpPr>
          <p:cNvPr id="3288" name="Google Shape;3288;p31"/>
          <p:cNvSpPr txBox="1">
            <a:spLocks noGrp="1"/>
          </p:cNvSpPr>
          <p:nvPr>
            <p:ph type="title" idx="6"/>
          </p:nvPr>
        </p:nvSpPr>
        <p:spPr>
          <a:xfrm>
            <a:off x="4096063" y="2938994"/>
            <a:ext cx="951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289" name="Google Shape;3289;p31"/>
          <p:cNvSpPr txBox="1">
            <a:spLocks noGrp="1"/>
          </p:cNvSpPr>
          <p:nvPr>
            <p:ph type="subTitle" idx="7"/>
          </p:nvPr>
        </p:nvSpPr>
        <p:spPr>
          <a:xfrm>
            <a:off x="3330216" y="3900493"/>
            <a:ext cx="2483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Various sql commands used for data definition and manipulation.</a:t>
            </a:r>
            <a:endParaRPr dirty="0"/>
          </a:p>
        </p:txBody>
      </p:sp>
      <p:sp>
        <p:nvSpPr>
          <p:cNvPr id="3290" name="Google Shape;3290;p31"/>
          <p:cNvSpPr txBox="1">
            <a:spLocks noGrp="1"/>
          </p:cNvSpPr>
          <p:nvPr>
            <p:ph type="title" idx="21"/>
          </p:nvPr>
        </p:nvSpPr>
        <p:spPr>
          <a:xfrm>
            <a:off x="914203" y="507204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291" name="Google Shape;3291;p31"/>
          <p:cNvSpPr txBox="1">
            <a:spLocks noGrp="1"/>
          </p:cNvSpPr>
          <p:nvPr>
            <p:ph type="subTitle" idx="1"/>
          </p:nvPr>
        </p:nvSpPr>
        <p:spPr>
          <a:xfrm>
            <a:off x="715100" y="2098148"/>
            <a:ext cx="2483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SQL?</a:t>
            </a:r>
            <a:endParaRPr dirty="0"/>
          </a:p>
        </p:txBody>
      </p:sp>
      <p:sp>
        <p:nvSpPr>
          <p:cNvPr id="3292" name="Google Shape;3292;p31"/>
          <p:cNvSpPr txBox="1">
            <a:spLocks noGrp="1"/>
          </p:cNvSpPr>
          <p:nvPr>
            <p:ph type="title" idx="15"/>
          </p:nvPr>
        </p:nvSpPr>
        <p:spPr>
          <a:xfrm>
            <a:off x="6711126" y="1149600"/>
            <a:ext cx="951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293" name="Google Shape;3293;p31"/>
          <p:cNvSpPr txBox="1">
            <a:spLocks noGrp="1"/>
          </p:cNvSpPr>
          <p:nvPr>
            <p:ph type="subTitle" idx="16"/>
          </p:nvPr>
        </p:nvSpPr>
        <p:spPr>
          <a:xfrm>
            <a:off x="5945279" y="2098148"/>
            <a:ext cx="2483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Definition Language </a:t>
            </a:r>
            <a:endParaRPr dirty="0"/>
          </a:p>
        </p:txBody>
      </p:sp>
      <p:sp>
        <p:nvSpPr>
          <p:cNvPr id="3296" name="Google Shape;3296;p31"/>
          <p:cNvSpPr txBox="1">
            <a:spLocks noGrp="1"/>
          </p:cNvSpPr>
          <p:nvPr>
            <p:ph type="subTitle" idx="19"/>
          </p:nvPr>
        </p:nvSpPr>
        <p:spPr>
          <a:xfrm>
            <a:off x="5945279" y="1615375"/>
            <a:ext cx="2483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DDL COMMANDS</a:t>
            </a:r>
            <a:endParaRPr dirty="0"/>
          </a:p>
        </p:txBody>
      </p:sp>
      <p:sp>
        <p:nvSpPr>
          <p:cNvPr id="3297" name="Google Shape;3297;p31"/>
          <p:cNvSpPr txBox="1">
            <a:spLocks noGrp="1"/>
          </p:cNvSpPr>
          <p:nvPr>
            <p:ph type="subTitle" idx="20"/>
          </p:nvPr>
        </p:nvSpPr>
        <p:spPr>
          <a:xfrm>
            <a:off x="5945279" y="3421543"/>
            <a:ext cx="2483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idx="17"/>
          </p:nvPr>
        </p:nvSpPr>
        <p:spPr/>
        <p:txBody>
          <a:bodyPr/>
          <a:lstStyle/>
          <a:p>
            <a:r>
              <a:rPr lang="en-US" dirty="0"/>
              <a:t>06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25000" y="1433785"/>
            <a:ext cx="7704000" cy="238882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DROP TABLE:  The DROP TABLE statement is used to drop an existing table in a database.</a:t>
            </a:r>
          </a:p>
          <a:p>
            <a:pPr marL="15240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Syntax: DROP TABLE </a:t>
            </a:r>
            <a:r>
              <a:rPr lang="en-US" i="1" dirty="0">
                <a:latin typeface="Georgia" panose="02040502050405020303" pitchFamily="18" charset="0"/>
              </a:rPr>
              <a:t>table_name</a:t>
            </a:r>
            <a:r>
              <a:rPr lang="en-US" dirty="0">
                <a:latin typeface="Georgia" panose="02040502050405020303" pitchFamily="18" charset="0"/>
              </a:rPr>
              <a:t>;</a:t>
            </a:r>
          </a:p>
          <a:p>
            <a:pPr marL="609600" lvl="1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609600" lvl="1" indent="0">
              <a:buNone/>
            </a:pPr>
            <a:r>
              <a:rPr lang="en-US" dirty="0">
                <a:latin typeface="Georgia" panose="02040502050405020303" pitchFamily="18" charset="0"/>
              </a:rPr>
              <a:t>Example: DROP TABLE Books;</a:t>
            </a:r>
          </a:p>
          <a:p>
            <a:pPr marL="609600" lvl="1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DROP DATABASE:  The DROP TABLE statement is used to drop an existing table in a database.</a:t>
            </a:r>
          </a:p>
          <a:p>
            <a:pPr marL="15240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" panose="02040502050405020303" pitchFamily="18" charset="0"/>
              </a:rPr>
              <a:t>Syntax: DROP DATABASE </a:t>
            </a:r>
            <a:r>
              <a:rPr lang="en-US" i="1" dirty="0">
                <a:latin typeface="Georgia" panose="02040502050405020303" pitchFamily="18" charset="0"/>
              </a:rPr>
              <a:t>databasename</a:t>
            </a:r>
            <a:r>
              <a:rPr lang="en-US" dirty="0">
                <a:latin typeface="Georgia" panose="02040502050405020303" pitchFamily="18" charset="0"/>
              </a:rPr>
              <a:t>;</a:t>
            </a:r>
          </a:p>
          <a:p>
            <a:pPr marL="609600" lvl="1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609600" lvl="1" indent="0">
              <a:buNone/>
            </a:pPr>
            <a:r>
              <a:rPr lang="en-US" dirty="0">
                <a:latin typeface="Georgia" panose="02040502050405020303" pitchFamily="18" charset="0"/>
              </a:rPr>
              <a:t>Example: DROP DATABASE dataset;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</p:spTree>
    <p:extLst>
      <p:ext uri="{BB962C8B-B14F-4D97-AF65-F5344CB8AC3E}">
        <p14:creationId xmlns:p14="http://schemas.microsoft.com/office/powerpoint/2010/main" val="1314739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2" name="Google Shape;3392;p35"/>
          <p:cNvSpPr txBox="1">
            <a:spLocks noGrp="1"/>
          </p:cNvSpPr>
          <p:nvPr>
            <p:ph type="title"/>
          </p:nvPr>
        </p:nvSpPr>
        <p:spPr>
          <a:xfrm>
            <a:off x="715100" y="471606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ell MT" panose="02020503060305020303" pitchFamily="18" charset="0"/>
              </a:rPr>
              <a:t>REFERENCES</a:t>
            </a:r>
            <a:endParaRPr dirty="0">
              <a:latin typeface="Bell MT" panose="02020503060305020303" pitchFamily="18" charset="0"/>
            </a:endParaRPr>
          </a:p>
        </p:txBody>
      </p:sp>
      <p:sp>
        <p:nvSpPr>
          <p:cNvPr id="3393" name="Google Shape;3393;p35"/>
          <p:cNvSpPr txBox="1">
            <a:spLocks noGrp="1"/>
          </p:cNvSpPr>
          <p:nvPr>
            <p:ph type="subTitle" idx="2"/>
          </p:nvPr>
        </p:nvSpPr>
        <p:spPr>
          <a:xfrm>
            <a:off x="1087920" y="2397176"/>
            <a:ext cx="19980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latin typeface="Bell MT" panose="02020503060305020303" pitchFamily="18" charset="0"/>
                <a:hlinkClick r:id="rId3"/>
              </a:rPr>
              <a:t>SQL Tutorial (w3schools.com)</a:t>
            </a:r>
            <a:endParaRPr dirty="0">
              <a:latin typeface="Bell MT" panose="02020503060305020303" pitchFamily="18" charset="0"/>
            </a:endParaRPr>
          </a:p>
        </p:txBody>
      </p:sp>
      <p:sp>
        <p:nvSpPr>
          <p:cNvPr id="3394" name="Google Shape;3394;p35"/>
          <p:cNvSpPr txBox="1">
            <a:spLocks noGrp="1"/>
          </p:cNvSpPr>
          <p:nvPr>
            <p:ph type="subTitle" idx="3"/>
          </p:nvPr>
        </p:nvSpPr>
        <p:spPr>
          <a:xfrm>
            <a:off x="3641603" y="2440599"/>
            <a:ext cx="1967809" cy="806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latin typeface="Bell MT" panose="02020503060305020303" pitchFamily="18" charset="0"/>
                <a:hlinkClick r:id="rId4"/>
              </a:rPr>
              <a:t>SQL | DDL, DQL, DML, DCL and TCL Commands - GeeksforGeeks</a:t>
            </a:r>
            <a:endParaRPr dirty="0">
              <a:latin typeface="Bell MT" panose="02020503060305020303" pitchFamily="18" charset="0"/>
            </a:endParaRPr>
          </a:p>
        </p:txBody>
      </p:sp>
      <p:sp>
        <p:nvSpPr>
          <p:cNvPr id="3395" name="Google Shape;3395;p35"/>
          <p:cNvSpPr txBox="1">
            <a:spLocks noGrp="1"/>
          </p:cNvSpPr>
          <p:nvPr>
            <p:ph type="subTitle" idx="4"/>
          </p:nvPr>
        </p:nvSpPr>
        <p:spPr>
          <a:xfrm>
            <a:off x="6138845" y="2376539"/>
            <a:ext cx="19980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latin typeface="Bell MT" panose="02020503060305020303" pitchFamily="18" charset="0"/>
                <a:hlinkClick r:id="rId5"/>
              </a:rPr>
              <a:t>SQL Commands: DDL, DML, DCL, TCL, DQL - javatpoint</a:t>
            </a:r>
            <a:endParaRPr dirty="0">
              <a:latin typeface="Bell MT" panose="02020503060305020303" pitchFamily="18" charset="0"/>
            </a:endParaRPr>
          </a:p>
        </p:txBody>
      </p:sp>
      <p:grpSp>
        <p:nvGrpSpPr>
          <p:cNvPr id="3396" name="Google Shape;3396;p35"/>
          <p:cNvGrpSpPr/>
          <p:nvPr/>
        </p:nvGrpSpPr>
        <p:grpSpPr>
          <a:xfrm>
            <a:off x="1896878" y="2034812"/>
            <a:ext cx="347492" cy="347492"/>
            <a:chOff x="4456875" y="1435075"/>
            <a:chExt cx="481825" cy="481825"/>
          </a:xfrm>
        </p:grpSpPr>
        <p:sp>
          <p:nvSpPr>
            <p:cNvPr id="3397" name="Google Shape;3397;p35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98" name="Google Shape;3398;p35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99" name="Google Shape;3399;p35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0" name="Google Shape;3400;p35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1" name="Google Shape;3401;p35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2" name="Google Shape;3402;p35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3" name="Google Shape;3403;p35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4" name="Google Shape;3404;p35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5" name="Google Shape;3405;p35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6" name="Google Shape;3406;p35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7" name="Google Shape;3407;p35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8" name="Google Shape;3408;p35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9" name="Google Shape;3409;p35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10" name="Google Shape;3410;p35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11" name="Google Shape;3411;p35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12" name="Google Shape;3412;p35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13" name="Google Shape;3413;p35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14" name="Google Shape;3414;p35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15" name="Google Shape;3415;p35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416" name="Google Shape;3416;p35"/>
          <p:cNvGrpSpPr/>
          <p:nvPr/>
        </p:nvGrpSpPr>
        <p:grpSpPr>
          <a:xfrm>
            <a:off x="4453085" y="2010674"/>
            <a:ext cx="370620" cy="347493"/>
            <a:chOff x="4456875" y="2635825"/>
            <a:chExt cx="481825" cy="451700"/>
          </a:xfrm>
        </p:grpSpPr>
        <p:sp>
          <p:nvSpPr>
            <p:cNvPr id="3417" name="Google Shape;3417;p35"/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18" name="Google Shape;3418;p35"/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19" name="Google Shape;3419;p35"/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20" name="Google Shape;3420;p35"/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21" name="Google Shape;3421;p35"/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22" name="Google Shape;3422;p35"/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423" name="Google Shape;3423;p35"/>
          <p:cNvGrpSpPr/>
          <p:nvPr/>
        </p:nvGrpSpPr>
        <p:grpSpPr>
          <a:xfrm>
            <a:off x="6827301" y="1994246"/>
            <a:ext cx="347485" cy="347469"/>
            <a:chOff x="-33645475" y="3944800"/>
            <a:chExt cx="292225" cy="293025"/>
          </a:xfrm>
        </p:grpSpPr>
        <p:sp>
          <p:nvSpPr>
            <p:cNvPr id="3424" name="Google Shape;3424;p35"/>
            <p:cNvSpPr/>
            <p:nvPr/>
          </p:nvSpPr>
          <p:spPr>
            <a:xfrm>
              <a:off x="-33549375" y="3944800"/>
              <a:ext cx="98475" cy="70900"/>
            </a:xfrm>
            <a:custGeom>
              <a:avLst/>
              <a:gdLst/>
              <a:ahLst/>
              <a:cxnLst/>
              <a:rect l="l" t="t" r="r" b="b"/>
              <a:pathLst>
                <a:path w="3939" h="2836" extrusionOk="0">
                  <a:moveTo>
                    <a:pt x="1985" y="0"/>
                  </a:moveTo>
                  <a:cubicBezTo>
                    <a:pt x="1260" y="0"/>
                    <a:pt x="473" y="946"/>
                    <a:pt x="0" y="2521"/>
                  </a:cubicBezTo>
                  <a:cubicBezTo>
                    <a:pt x="158" y="2615"/>
                    <a:pt x="284" y="2710"/>
                    <a:pt x="410" y="2836"/>
                  </a:cubicBezTo>
                  <a:cubicBezTo>
                    <a:pt x="914" y="2773"/>
                    <a:pt x="1481" y="2773"/>
                    <a:pt x="1985" y="2773"/>
                  </a:cubicBezTo>
                  <a:cubicBezTo>
                    <a:pt x="2489" y="2773"/>
                    <a:pt x="3056" y="2804"/>
                    <a:pt x="3560" y="2836"/>
                  </a:cubicBezTo>
                  <a:cubicBezTo>
                    <a:pt x="3623" y="2678"/>
                    <a:pt x="3781" y="2584"/>
                    <a:pt x="3938" y="2521"/>
                  </a:cubicBezTo>
                  <a:cubicBezTo>
                    <a:pt x="3529" y="946"/>
                    <a:pt x="2741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5"/>
            <p:cNvSpPr/>
            <p:nvPr/>
          </p:nvSpPr>
          <p:spPr>
            <a:xfrm>
              <a:off x="-33645475" y="4041675"/>
              <a:ext cx="70900" cy="98475"/>
            </a:xfrm>
            <a:custGeom>
              <a:avLst/>
              <a:gdLst/>
              <a:ahLst/>
              <a:cxnLst/>
              <a:rect l="l" t="t" r="r" b="b"/>
              <a:pathLst>
                <a:path w="2836" h="3939" extrusionOk="0">
                  <a:moveTo>
                    <a:pt x="2521" y="0"/>
                  </a:moveTo>
                  <a:cubicBezTo>
                    <a:pt x="946" y="473"/>
                    <a:pt x="32" y="1229"/>
                    <a:pt x="32" y="1954"/>
                  </a:cubicBezTo>
                  <a:cubicBezTo>
                    <a:pt x="1" y="2710"/>
                    <a:pt x="946" y="3466"/>
                    <a:pt x="2521" y="3939"/>
                  </a:cubicBezTo>
                  <a:cubicBezTo>
                    <a:pt x="2584" y="3781"/>
                    <a:pt x="2710" y="3655"/>
                    <a:pt x="2836" y="3529"/>
                  </a:cubicBezTo>
                  <a:cubicBezTo>
                    <a:pt x="2773" y="3025"/>
                    <a:pt x="2773" y="2521"/>
                    <a:pt x="2773" y="1954"/>
                  </a:cubicBezTo>
                  <a:cubicBezTo>
                    <a:pt x="2773" y="1418"/>
                    <a:pt x="2805" y="914"/>
                    <a:pt x="2836" y="379"/>
                  </a:cubicBezTo>
                  <a:cubicBezTo>
                    <a:pt x="2679" y="316"/>
                    <a:pt x="2553" y="158"/>
                    <a:pt x="2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5"/>
            <p:cNvSpPr/>
            <p:nvPr/>
          </p:nvSpPr>
          <p:spPr>
            <a:xfrm>
              <a:off x="-33424150" y="4042450"/>
              <a:ext cx="70900" cy="52025"/>
            </a:xfrm>
            <a:custGeom>
              <a:avLst/>
              <a:gdLst/>
              <a:ahLst/>
              <a:cxnLst/>
              <a:rect l="l" t="t" r="r" b="b"/>
              <a:pathLst>
                <a:path w="2836" h="2081" extrusionOk="0">
                  <a:moveTo>
                    <a:pt x="316" y="1"/>
                  </a:moveTo>
                  <a:cubicBezTo>
                    <a:pt x="253" y="159"/>
                    <a:pt x="127" y="285"/>
                    <a:pt x="1" y="379"/>
                  </a:cubicBezTo>
                  <a:cubicBezTo>
                    <a:pt x="32" y="600"/>
                    <a:pt x="32" y="789"/>
                    <a:pt x="32" y="978"/>
                  </a:cubicBezTo>
                  <a:cubicBezTo>
                    <a:pt x="158" y="978"/>
                    <a:pt x="284" y="946"/>
                    <a:pt x="442" y="946"/>
                  </a:cubicBezTo>
                  <a:cubicBezTo>
                    <a:pt x="1387" y="946"/>
                    <a:pt x="2237" y="1387"/>
                    <a:pt x="2804" y="2080"/>
                  </a:cubicBezTo>
                  <a:lnTo>
                    <a:pt x="2804" y="1954"/>
                  </a:lnTo>
                  <a:cubicBezTo>
                    <a:pt x="2836" y="1230"/>
                    <a:pt x="1891" y="474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5"/>
            <p:cNvSpPr/>
            <p:nvPr/>
          </p:nvSpPr>
          <p:spPr>
            <a:xfrm>
              <a:off x="-33549375" y="4165325"/>
              <a:ext cx="86650" cy="70925"/>
            </a:xfrm>
            <a:custGeom>
              <a:avLst/>
              <a:gdLst/>
              <a:ahLst/>
              <a:cxnLst/>
              <a:rect l="l" t="t" r="r" b="b"/>
              <a:pathLst>
                <a:path w="3466" h="2837" extrusionOk="0">
                  <a:moveTo>
                    <a:pt x="410" y="1"/>
                  </a:moveTo>
                  <a:cubicBezTo>
                    <a:pt x="315" y="158"/>
                    <a:pt x="158" y="284"/>
                    <a:pt x="0" y="316"/>
                  </a:cubicBezTo>
                  <a:cubicBezTo>
                    <a:pt x="473" y="1891"/>
                    <a:pt x="1260" y="2836"/>
                    <a:pt x="1985" y="2836"/>
                  </a:cubicBezTo>
                  <a:cubicBezTo>
                    <a:pt x="2489" y="2836"/>
                    <a:pt x="3056" y="2364"/>
                    <a:pt x="3466" y="1544"/>
                  </a:cubicBezTo>
                  <a:lnTo>
                    <a:pt x="3119" y="1072"/>
                  </a:lnTo>
                  <a:cubicBezTo>
                    <a:pt x="2836" y="851"/>
                    <a:pt x="2678" y="473"/>
                    <a:pt x="2521" y="95"/>
                  </a:cubicBezTo>
                  <a:lnTo>
                    <a:pt x="1985" y="95"/>
                  </a:lnTo>
                  <a:cubicBezTo>
                    <a:pt x="1418" y="95"/>
                    <a:pt x="882" y="64"/>
                    <a:pt x="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5"/>
            <p:cNvSpPr/>
            <p:nvPr/>
          </p:nvSpPr>
          <p:spPr>
            <a:xfrm>
              <a:off x="-33558825" y="4030650"/>
              <a:ext cx="118950" cy="120525"/>
            </a:xfrm>
            <a:custGeom>
              <a:avLst/>
              <a:gdLst/>
              <a:ahLst/>
              <a:cxnLst/>
              <a:rect l="l" t="t" r="r" b="b"/>
              <a:pathLst>
                <a:path w="4758" h="4821" extrusionOk="0">
                  <a:moveTo>
                    <a:pt x="2395" y="0"/>
                  </a:moveTo>
                  <a:cubicBezTo>
                    <a:pt x="1922" y="0"/>
                    <a:pt x="1418" y="32"/>
                    <a:pt x="1008" y="95"/>
                  </a:cubicBezTo>
                  <a:cubicBezTo>
                    <a:pt x="977" y="599"/>
                    <a:pt x="599" y="977"/>
                    <a:pt x="63" y="1040"/>
                  </a:cubicBezTo>
                  <a:cubicBezTo>
                    <a:pt x="32" y="1450"/>
                    <a:pt x="0" y="1922"/>
                    <a:pt x="0" y="2395"/>
                  </a:cubicBezTo>
                  <a:cubicBezTo>
                    <a:pt x="0" y="2867"/>
                    <a:pt x="32" y="3340"/>
                    <a:pt x="63" y="3781"/>
                  </a:cubicBezTo>
                  <a:cubicBezTo>
                    <a:pt x="599" y="3812"/>
                    <a:pt x="977" y="4222"/>
                    <a:pt x="1008" y="4726"/>
                  </a:cubicBezTo>
                  <a:cubicBezTo>
                    <a:pt x="1449" y="4758"/>
                    <a:pt x="1922" y="4821"/>
                    <a:pt x="2395" y="4821"/>
                  </a:cubicBezTo>
                  <a:lnTo>
                    <a:pt x="2804" y="4821"/>
                  </a:lnTo>
                  <a:cubicBezTo>
                    <a:pt x="2804" y="4695"/>
                    <a:pt x="2741" y="4569"/>
                    <a:pt x="2741" y="4506"/>
                  </a:cubicBezTo>
                  <a:cubicBezTo>
                    <a:pt x="2741" y="3151"/>
                    <a:pt x="3592" y="2017"/>
                    <a:pt x="4757" y="1576"/>
                  </a:cubicBezTo>
                  <a:cubicBezTo>
                    <a:pt x="4757" y="1387"/>
                    <a:pt x="4726" y="1229"/>
                    <a:pt x="4726" y="1040"/>
                  </a:cubicBezTo>
                  <a:cubicBezTo>
                    <a:pt x="4222" y="977"/>
                    <a:pt x="3812" y="599"/>
                    <a:pt x="3781" y="95"/>
                  </a:cubicBezTo>
                  <a:cubicBezTo>
                    <a:pt x="3340" y="32"/>
                    <a:pt x="2867" y="0"/>
                    <a:pt x="2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5"/>
            <p:cNvSpPr/>
            <p:nvPr/>
          </p:nvSpPr>
          <p:spPr>
            <a:xfrm>
              <a:off x="-33639950" y="4129900"/>
              <a:ext cx="100825" cy="100825"/>
            </a:xfrm>
            <a:custGeom>
              <a:avLst/>
              <a:gdLst/>
              <a:ahLst/>
              <a:cxnLst/>
              <a:rect l="l" t="t" r="r" b="b"/>
              <a:pathLst>
                <a:path w="4033" h="4033" extrusionOk="0">
                  <a:moveTo>
                    <a:pt x="0" y="0"/>
                  </a:moveTo>
                  <a:lnTo>
                    <a:pt x="0" y="0"/>
                  </a:lnTo>
                  <a:cubicBezTo>
                    <a:pt x="567" y="1953"/>
                    <a:pt x="2111" y="3466"/>
                    <a:pt x="4033" y="4033"/>
                  </a:cubicBezTo>
                  <a:cubicBezTo>
                    <a:pt x="3592" y="3466"/>
                    <a:pt x="3245" y="2741"/>
                    <a:pt x="2962" y="1827"/>
                  </a:cubicBezTo>
                  <a:cubicBezTo>
                    <a:pt x="2584" y="1733"/>
                    <a:pt x="2300" y="1481"/>
                    <a:pt x="2206" y="1071"/>
                  </a:cubicBezTo>
                  <a:cubicBezTo>
                    <a:pt x="1323" y="851"/>
                    <a:pt x="567" y="44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5"/>
            <p:cNvSpPr/>
            <p:nvPr/>
          </p:nvSpPr>
          <p:spPr>
            <a:xfrm>
              <a:off x="-33459600" y="3951875"/>
              <a:ext cx="100850" cy="100075"/>
            </a:xfrm>
            <a:custGeom>
              <a:avLst/>
              <a:gdLst/>
              <a:ahLst/>
              <a:cxnLst/>
              <a:rect l="l" t="t" r="r" b="b"/>
              <a:pathLst>
                <a:path w="4034" h="4003" extrusionOk="0">
                  <a:moveTo>
                    <a:pt x="1" y="1"/>
                  </a:moveTo>
                  <a:lnTo>
                    <a:pt x="1" y="1"/>
                  </a:lnTo>
                  <a:cubicBezTo>
                    <a:pt x="442" y="537"/>
                    <a:pt x="788" y="1293"/>
                    <a:pt x="1072" y="2206"/>
                  </a:cubicBezTo>
                  <a:cubicBezTo>
                    <a:pt x="1419" y="2238"/>
                    <a:pt x="1734" y="2553"/>
                    <a:pt x="1828" y="2962"/>
                  </a:cubicBezTo>
                  <a:cubicBezTo>
                    <a:pt x="2710" y="3183"/>
                    <a:pt x="3466" y="3592"/>
                    <a:pt x="4033" y="4002"/>
                  </a:cubicBezTo>
                  <a:cubicBezTo>
                    <a:pt x="3466" y="2080"/>
                    <a:pt x="1923" y="53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5"/>
            <p:cNvSpPr/>
            <p:nvPr/>
          </p:nvSpPr>
          <p:spPr>
            <a:xfrm>
              <a:off x="-33639950" y="3951100"/>
              <a:ext cx="100825" cy="100050"/>
            </a:xfrm>
            <a:custGeom>
              <a:avLst/>
              <a:gdLst/>
              <a:ahLst/>
              <a:cxnLst/>
              <a:rect l="l" t="t" r="r" b="b"/>
              <a:pathLst>
                <a:path w="4033" h="4002" extrusionOk="0">
                  <a:moveTo>
                    <a:pt x="4033" y="0"/>
                  </a:moveTo>
                  <a:lnTo>
                    <a:pt x="4033" y="0"/>
                  </a:lnTo>
                  <a:cubicBezTo>
                    <a:pt x="2111" y="536"/>
                    <a:pt x="567" y="2080"/>
                    <a:pt x="0" y="4002"/>
                  </a:cubicBezTo>
                  <a:cubicBezTo>
                    <a:pt x="567" y="3592"/>
                    <a:pt x="1323" y="3214"/>
                    <a:pt x="2206" y="2962"/>
                  </a:cubicBezTo>
                  <a:cubicBezTo>
                    <a:pt x="2300" y="2552"/>
                    <a:pt x="2615" y="2269"/>
                    <a:pt x="2962" y="2206"/>
                  </a:cubicBezTo>
                  <a:cubicBezTo>
                    <a:pt x="3214" y="1292"/>
                    <a:pt x="3592" y="505"/>
                    <a:pt x="4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5"/>
            <p:cNvSpPr/>
            <p:nvPr/>
          </p:nvSpPr>
          <p:spPr>
            <a:xfrm>
              <a:off x="-33472975" y="4082625"/>
              <a:ext cx="119725" cy="155200"/>
            </a:xfrm>
            <a:custGeom>
              <a:avLst/>
              <a:gdLst/>
              <a:ahLst/>
              <a:cxnLst/>
              <a:rect l="l" t="t" r="r" b="b"/>
              <a:pathLst>
                <a:path w="4789" h="6208" extrusionOk="0">
                  <a:moveTo>
                    <a:pt x="2395" y="1355"/>
                  </a:moveTo>
                  <a:cubicBezTo>
                    <a:pt x="2930" y="1355"/>
                    <a:pt x="3403" y="1828"/>
                    <a:pt x="3403" y="2364"/>
                  </a:cubicBezTo>
                  <a:cubicBezTo>
                    <a:pt x="3403" y="2962"/>
                    <a:pt x="2930" y="3403"/>
                    <a:pt x="2395" y="3403"/>
                  </a:cubicBezTo>
                  <a:cubicBezTo>
                    <a:pt x="1827" y="3403"/>
                    <a:pt x="1355" y="2931"/>
                    <a:pt x="1355" y="2364"/>
                  </a:cubicBezTo>
                  <a:cubicBezTo>
                    <a:pt x="1355" y="1828"/>
                    <a:pt x="1827" y="1355"/>
                    <a:pt x="2395" y="1355"/>
                  </a:cubicBezTo>
                  <a:close/>
                  <a:moveTo>
                    <a:pt x="2395" y="1"/>
                  </a:moveTo>
                  <a:cubicBezTo>
                    <a:pt x="1040" y="1"/>
                    <a:pt x="0" y="1072"/>
                    <a:pt x="0" y="2427"/>
                  </a:cubicBezTo>
                  <a:cubicBezTo>
                    <a:pt x="0" y="2994"/>
                    <a:pt x="221" y="3592"/>
                    <a:pt x="630" y="4002"/>
                  </a:cubicBezTo>
                  <a:lnTo>
                    <a:pt x="2111" y="6050"/>
                  </a:lnTo>
                  <a:cubicBezTo>
                    <a:pt x="2206" y="6113"/>
                    <a:pt x="2269" y="6207"/>
                    <a:pt x="2395" y="6207"/>
                  </a:cubicBezTo>
                  <a:cubicBezTo>
                    <a:pt x="2521" y="6207"/>
                    <a:pt x="2584" y="6144"/>
                    <a:pt x="2678" y="6050"/>
                  </a:cubicBezTo>
                  <a:lnTo>
                    <a:pt x="4442" y="3592"/>
                  </a:lnTo>
                  <a:cubicBezTo>
                    <a:pt x="4663" y="3246"/>
                    <a:pt x="4757" y="2805"/>
                    <a:pt x="4757" y="2364"/>
                  </a:cubicBezTo>
                  <a:cubicBezTo>
                    <a:pt x="4789" y="1072"/>
                    <a:pt x="3686" y="1"/>
                    <a:pt x="2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5"/>
            <p:cNvSpPr/>
            <p:nvPr/>
          </p:nvSpPr>
          <p:spPr>
            <a:xfrm>
              <a:off x="-33421775" y="41338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9827" y="3495369"/>
            <a:ext cx="5574889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4400" b="1" dirty="0">
                <a:ln/>
                <a:solidFill>
                  <a:schemeClr val="tx1"/>
                </a:solidFill>
                <a:latin typeface="Bell MT" panose="02020503060305020303" pitchFamily="18" charset="0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89076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9" name="Google Shape;3329;p33"/>
          <p:cNvSpPr/>
          <p:nvPr/>
        </p:nvSpPr>
        <p:spPr>
          <a:xfrm>
            <a:off x="5784100" y="1341600"/>
            <a:ext cx="2644800" cy="3068100"/>
          </a:xfrm>
          <a:prstGeom prst="roundRect">
            <a:avLst>
              <a:gd name="adj" fmla="val 44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0" name="Google Shape;3330;p33"/>
          <p:cNvGrpSpPr/>
          <p:nvPr/>
        </p:nvGrpSpPr>
        <p:grpSpPr>
          <a:xfrm>
            <a:off x="5999811" y="1525220"/>
            <a:ext cx="2213371" cy="167825"/>
            <a:chOff x="5999811" y="1525220"/>
            <a:chExt cx="2213371" cy="167825"/>
          </a:xfrm>
        </p:grpSpPr>
        <p:grpSp>
          <p:nvGrpSpPr>
            <p:cNvPr id="3331" name="Google Shape;3331;p33"/>
            <p:cNvGrpSpPr/>
            <p:nvPr/>
          </p:nvGrpSpPr>
          <p:grpSpPr>
            <a:xfrm>
              <a:off x="6500279" y="1525220"/>
              <a:ext cx="176094" cy="167825"/>
              <a:chOff x="5091625" y="884725"/>
              <a:chExt cx="540000" cy="514800"/>
            </a:xfrm>
          </p:grpSpPr>
          <p:sp>
            <p:nvSpPr>
              <p:cNvPr id="3332" name="Google Shape;3332;p33"/>
              <p:cNvSpPr/>
              <p:nvPr/>
            </p:nvSpPr>
            <p:spPr>
              <a:xfrm>
                <a:off x="5202475" y="982975"/>
                <a:ext cx="318300" cy="31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33" name="Google Shape;3333;p33"/>
              <p:cNvCxnSpPr/>
              <p:nvPr/>
            </p:nvCxnSpPr>
            <p:spPr>
              <a:xfrm>
                <a:off x="5091625" y="1142125"/>
                <a:ext cx="54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4" name="Google Shape;3334;p33"/>
              <p:cNvCxnSpPr/>
              <p:nvPr/>
            </p:nvCxnSpPr>
            <p:spPr>
              <a:xfrm>
                <a:off x="5361625" y="884725"/>
                <a:ext cx="0" cy="51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35" name="Google Shape;3335;p33"/>
            <p:cNvGrpSpPr/>
            <p:nvPr/>
          </p:nvGrpSpPr>
          <p:grpSpPr>
            <a:xfrm>
              <a:off x="6250045" y="1525220"/>
              <a:ext cx="176094" cy="167825"/>
              <a:chOff x="5091625" y="884725"/>
              <a:chExt cx="540000" cy="514800"/>
            </a:xfrm>
          </p:grpSpPr>
          <p:sp>
            <p:nvSpPr>
              <p:cNvPr id="3336" name="Google Shape;3336;p33"/>
              <p:cNvSpPr/>
              <p:nvPr/>
            </p:nvSpPr>
            <p:spPr>
              <a:xfrm>
                <a:off x="5202475" y="982975"/>
                <a:ext cx="318300" cy="318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37" name="Google Shape;3337;p33"/>
              <p:cNvCxnSpPr/>
              <p:nvPr/>
            </p:nvCxnSpPr>
            <p:spPr>
              <a:xfrm>
                <a:off x="5091625" y="1142125"/>
                <a:ext cx="54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8" name="Google Shape;3338;p33"/>
              <p:cNvCxnSpPr/>
              <p:nvPr/>
            </p:nvCxnSpPr>
            <p:spPr>
              <a:xfrm>
                <a:off x="5361625" y="884725"/>
                <a:ext cx="0" cy="51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39" name="Google Shape;3339;p33"/>
            <p:cNvGrpSpPr/>
            <p:nvPr/>
          </p:nvGrpSpPr>
          <p:grpSpPr>
            <a:xfrm>
              <a:off x="5999811" y="1525220"/>
              <a:ext cx="176094" cy="167825"/>
              <a:chOff x="5091625" y="884725"/>
              <a:chExt cx="540000" cy="514800"/>
            </a:xfrm>
          </p:grpSpPr>
          <p:sp>
            <p:nvSpPr>
              <p:cNvPr id="3340" name="Google Shape;3340;p33"/>
              <p:cNvSpPr/>
              <p:nvPr/>
            </p:nvSpPr>
            <p:spPr>
              <a:xfrm>
                <a:off x="5202475" y="982975"/>
                <a:ext cx="318300" cy="31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41" name="Google Shape;3341;p33"/>
              <p:cNvCxnSpPr/>
              <p:nvPr/>
            </p:nvCxnSpPr>
            <p:spPr>
              <a:xfrm>
                <a:off x="5091625" y="1142125"/>
                <a:ext cx="54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2" name="Google Shape;3342;p33"/>
              <p:cNvCxnSpPr/>
              <p:nvPr/>
            </p:nvCxnSpPr>
            <p:spPr>
              <a:xfrm>
                <a:off x="5361625" y="884725"/>
                <a:ext cx="0" cy="51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43" name="Google Shape;3343;p33"/>
            <p:cNvGrpSpPr/>
            <p:nvPr/>
          </p:nvGrpSpPr>
          <p:grpSpPr>
            <a:xfrm rot="5400000">
              <a:off x="7438665" y="879347"/>
              <a:ext cx="90913" cy="1458120"/>
              <a:chOff x="-450502" y="405050"/>
              <a:chExt cx="154352" cy="2434663"/>
            </a:xfrm>
          </p:grpSpPr>
          <p:sp>
            <p:nvSpPr>
              <p:cNvPr id="3344" name="Google Shape;3344;p33"/>
              <p:cNvSpPr/>
              <p:nvPr/>
            </p:nvSpPr>
            <p:spPr>
              <a:xfrm>
                <a:off x="-450502" y="1157313"/>
                <a:ext cx="147900" cy="168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33"/>
              <p:cNvSpPr/>
              <p:nvPr/>
            </p:nvSpPr>
            <p:spPr>
              <a:xfrm>
                <a:off x="-444050" y="906550"/>
                <a:ext cx="147900" cy="147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33"/>
              <p:cNvSpPr/>
              <p:nvPr/>
            </p:nvSpPr>
            <p:spPr>
              <a:xfrm>
                <a:off x="-444050" y="405050"/>
                <a:ext cx="147900" cy="147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33"/>
              <p:cNvSpPr/>
              <p:nvPr/>
            </p:nvSpPr>
            <p:spPr>
              <a:xfrm>
                <a:off x="-444050" y="655800"/>
                <a:ext cx="147900" cy="1479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48" name="Google Shape;3348;p33"/>
          <p:cNvSpPr txBox="1">
            <a:spLocks noGrp="1"/>
          </p:cNvSpPr>
          <p:nvPr>
            <p:ph type="body" idx="1"/>
          </p:nvPr>
        </p:nvSpPr>
        <p:spPr>
          <a:xfrm>
            <a:off x="827800" y="1212364"/>
            <a:ext cx="4789566" cy="3076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Georgia" panose="02040502050405020303" pitchFamily="18" charset="0"/>
              </a:rPr>
              <a:t>SQL stands for </a:t>
            </a:r>
            <a:r>
              <a:rPr lang="en-US" sz="1600" u="sng" dirty="0">
                <a:solidFill>
                  <a:schemeClr val="dk1"/>
                </a:solidFill>
                <a:latin typeface="Georgia" panose="02040502050405020303" pitchFamily="18" charset="0"/>
              </a:rPr>
              <a:t>Structured Query Language</a:t>
            </a:r>
          </a:p>
          <a:p>
            <a:pPr marL="0" indent="0">
              <a:buClr>
                <a:schemeClr val="tx1"/>
              </a:buClr>
              <a:buNone/>
            </a:pPr>
            <a:endParaRPr lang="en-US" sz="1600" u="sng" dirty="0">
              <a:solidFill>
                <a:schemeClr val="dk1"/>
              </a:solidFill>
              <a:latin typeface="Georgia" panose="02040502050405020303" pitchFamily="18" charset="0"/>
            </a:endParaRPr>
          </a:p>
          <a:p>
            <a:pPr marL="171450" lvl="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Georgia" panose="02040502050405020303" pitchFamily="18" charset="0"/>
              </a:rPr>
              <a:t>SQL is a standard language for storing, manipulating and retrieving data in databases.</a:t>
            </a:r>
          </a:p>
          <a:p>
            <a:pPr marL="0" lvl="0" indent="0">
              <a:buClr>
                <a:schemeClr val="tx1"/>
              </a:buClr>
              <a:buNone/>
            </a:pPr>
            <a:endParaRPr lang="en-US" sz="1600" dirty="0">
              <a:solidFill>
                <a:schemeClr val="dk1"/>
              </a:solidFill>
              <a:latin typeface="Georgia" panose="02040502050405020303" pitchFamily="18" charset="0"/>
            </a:endParaRPr>
          </a:p>
          <a:p>
            <a:pPr marL="171450" lvl="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Georgia" panose="02040502050405020303" pitchFamily="18" charset="0"/>
              </a:rPr>
              <a:t>Relational Database Management System is the basis for SQL.</a:t>
            </a:r>
          </a:p>
          <a:p>
            <a:pPr marL="171450" lvl="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1"/>
              </a:solidFill>
              <a:latin typeface="Georgia" panose="02040502050405020303" pitchFamily="18" charset="0"/>
            </a:endParaRPr>
          </a:p>
          <a:p>
            <a:pPr marL="171450" lvl="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Georgia" panose="02040502050405020303" pitchFamily="18" charset="0"/>
              </a:rPr>
              <a:t>The data in RDBMS is stored in database objects called tables.</a:t>
            </a:r>
          </a:p>
          <a:p>
            <a:pPr marL="171450" lvl="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1"/>
              </a:solidFill>
              <a:latin typeface="Georgia" panose="02040502050405020303" pitchFamily="18" charset="0"/>
            </a:endParaRPr>
          </a:p>
          <a:p>
            <a:pPr marL="171450" lvl="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Georgia" panose="02040502050405020303" pitchFamily="18" charset="0"/>
              </a:rPr>
              <a:t> A table is a collection of related data entries and it consists of columns and rows.</a:t>
            </a:r>
          </a:p>
        </p:txBody>
      </p:sp>
      <p:sp>
        <p:nvSpPr>
          <p:cNvPr id="3349" name="Google Shape;3349;p33"/>
          <p:cNvSpPr txBox="1">
            <a:spLocks noGrp="1"/>
          </p:cNvSpPr>
          <p:nvPr>
            <p:ph type="title"/>
          </p:nvPr>
        </p:nvSpPr>
        <p:spPr>
          <a:xfrm>
            <a:off x="715000" y="576771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SQL</a:t>
            </a:r>
            <a:endParaRPr dirty="0"/>
          </a:p>
        </p:txBody>
      </p:sp>
      <p:pic>
        <p:nvPicPr>
          <p:cNvPr id="3350" name="Google Shape;3350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3588" b="13588"/>
          <a:stretch/>
        </p:blipFill>
        <p:spPr>
          <a:xfrm>
            <a:off x="5999800" y="1818832"/>
            <a:ext cx="2213400" cy="2418300"/>
          </a:xfrm>
          <a:prstGeom prst="roundRect">
            <a:avLst>
              <a:gd name="adj" fmla="val 16667"/>
            </a:avLst>
          </a:prstGeom>
        </p:spPr>
      </p:pic>
      <p:pic>
        <p:nvPicPr>
          <p:cNvPr id="2052" name="Picture 4" descr="The Rise of SQL - IEEE Spectrum">
            <a:extLst>
              <a:ext uri="{FF2B5EF4-FFF2-40B4-BE49-F238E27FC236}">
                <a16:creationId xmlns:a16="http://schemas.microsoft.com/office/drawing/2014/main" id="{E440A63A-D842-6324-B936-13B039DFC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161" y="1744928"/>
            <a:ext cx="2431038" cy="254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5" name="Google Shape;3355;p34"/>
          <p:cNvSpPr/>
          <p:nvPr/>
        </p:nvSpPr>
        <p:spPr>
          <a:xfrm>
            <a:off x="715100" y="968100"/>
            <a:ext cx="3360000" cy="3036912"/>
          </a:xfrm>
          <a:prstGeom prst="roundRect">
            <a:avLst>
              <a:gd name="adj" fmla="val 44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6" name="Google Shape;3356;p34"/>
          <p:cNvGrpSpPr/>
          <p:nvPr/>
        </p:nvGrpSpPr>
        <p:grpSpPr>
          <a:xfrm>
            <a:off x="914086" y="1137445"/>
            <a:ext cx="3131911" cy="167825"/>
            <a:chOff x="914086" y="1137445"/>
            <a:chExt cx="3131911" cy="167825"/>
          </a:xfrm>
        </p:grpSpPr>
        <p:grpSp>
          <p:nvGrpSpPr>
            <p:cNvPr id="3357" name="Google Shape;3357;p34"/>
            <p:cNvGrpSpPr/>
            <p:nvPr/>
          </p:nvGrpSpPr>
          <p:grpSpPr>
            <a:xfrm>
              <a:off x="1414554" y="1137445"/>
              <a:ext cx="176094" cy="167825"/>
              <a:chOff x="5091625" y="884725"/>
              <a:chExt cx="540000" cy="514800"/>
            </a:xfrm>
          </p:grpSpPr>
          <p:sp>
            <p:nvSpPr>
              <p:cNvPr id="3358" name="Google Shape;3358;p34"/>
              <p:cNvSpPr/>
              <p:nvPr/>
            </p:nvSpPr>
            <p:spPr>
              <a:xfrm>
                <a:off x="5202475" y="982975"/>
                <a:ext cx="318300" cy="31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59" name="Google Shape;3359;p34"/>
              <p:cNvCxnSpPr/>
              <p:nvPr/>
            </p:nvCxnSpPr>
            <p:spPr>
              <a:xfrm>
                <a:off x="5091625" y="1142125"/>
                <a:ext cx="54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0" name="Google Shape;3360;p34"/>
              <p:cNvCxnSpPr/>
              <p:nvPr/>
            </p:nvCxnSpPr>
            <p:spPr>
              <a:xfrm>
                <a:off x="5361625" y="884725"/>
                <a:ext cx="0" cy="51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61" name="Google Shape;3361;p34"/>
            <p:cNvGrpSpPr/>
            <p:nvPr/>
          </p:nvGrpSpPr>
          <p:grpSpPr>
            <a:xfrm>
              <a:off x="1164320" y="1137445"/>
              <a:ext cx="176094" cy="167825"/>
              <a:chOff x="5091625" y="884725"/>
              <a:chExt cx="540000" cy="514800"/>
            </a:xfrm>
          </p:grpSpPr>
          <p:sp>
            <p:nvSpPr>
              <p:cNvPr id="3362" name="Google Shape;3362;p34"/>
              <p:cNvSpPr/>
              <p:nvPr/>
            </p:nvSpPr>
            <p:spPr>
              <a:xfrm>
                <a:off x="5202475" y="982975"/>
                <a:ext cx="318300" cy="318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63" name="Google Shape;3363;p34"/>
              <p:cNvCxnSpPr/>
              <p:nvPr/>
            </p:nvCxnSpPr>
            <p:spPr>
              <a:xfrm>
                <a:off x="5091625" y="1142125"/>
                <a:ext cx="54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4" name="Google Shape;3364;p34"/>
              <p:cNvCxnSpPr/>
              <p:nvPr/>
            </p:nvCxnSpPr>
            <p:spPr>
              <a:xfrm>
                <a:off x="5361625" y="884725"/>
                <a:ext cx="0" cy="51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65" name="Google Shape;3365;p34"/>
            <p:cNvGrpSpPr/>
            <p:nvPr/>
          </p:nvGrpSpPr>
          <p:grpSpPr>
            <a:xfrm>
              <a:off x="914086" y="1137445"/>
              <a:ext cx="176094" cy="167825"/>
              <a:chOff x="5091625" y="884725"/>
              <a:chExt cx="540000" cy="514800"/>
            </a:xfrm>
          </p:grpSpPr>
          <p:sp>
            <p:nvSpPr>
              <p:cNvPr id="3366" name="Google Shape;3366;p34"/>
              <p:cNvSpPr/>
              <p:nvPr/>
            </p:nvSpPr>
            <p:spPr>
              <a:xfrm>
                <a:off x="5202475" y="982975"/>
                <a:ext cx="318300" cy="31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67" name="Google Shape;3367;p34"/>
              <p:cNvCxnSpPr/>
              <p:nvPr/>
            </p:nvCxnSpPr>
            <p:spPr>
              <a:xfrm>
                <a:off x="5091625" y="1142125"/>
                <a:ext cx="54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8" name="Google Shape;3368;p34"/>
              <p:cNvCxnSpPr/>
              <p:nvPr/>
            </p:nvCxnSpPr>
            <p:spPr>
              <a:xfrm>
                <a:off x="5361625" y="884725"/>
                <a:ext cx="0" cy="51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69" name="Google Shape;3369;p34"/>
            <p:cNvGrpSpPr/>
            <p:nvPr/>
          </p:nvGrpSpPr>
          <p:grpSpPr>
            <a:xfrm rot="5400000">
              <a:off x="2820288" y="41841"/>
              <a:ext cx="92400" cy="2359018"/>
              <a:chOff x="-450510" y="405050"/>
              <a:chExt cx="154360" cy="3941551"/>
            </a:xfrm>
          </p:grpSpPr>
          <p:sp>
            <p:nvSpPr>
              <p:cNvPr id="3370" name="Google Shape;3370;p34"/>
              <p:cNvSpPr/>
              <p:nvPr/>
            </p:nvSpPr>
            <p:spPr>
              <a:xfrm>
                <a:off x="-450510" y="1157301"/>
                <a:ext cx="147900" cy="31893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34"/>
              <p:cNvSpPr/>
              <p:nvPr/>
            </p:nvSpPr>
            <p:spPr>
              <a:xfrm>
                <a:off x="-444050" y="906550"/>
                <a:ext cx="147900" cy="147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34"/>
              <p:cNvSpPr/>
              <p:nvPr/>
            </p:nvSpPr>
            <p:spPr>
              <a:xfrm>
                <a:off x="-444050" y="405050"/>
                <a:ext cx="147900" cy="147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34"/>
              <p:cNvSpPr/>
              <p:nvPr/>
            </p:nvSpPr>
            <p:spPr>
              <a:xfrm>
                <a:off x="-444050" y="655800"/>
                <a:ext cx="147900" cy="1479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75" name="Google Shape;3375;p34"/>
          <p:cNvSpPr txBox="1">
            <a:spLocks noGrp="1"/>
          </p:cNvSpPr>
          <p:nvPr>
            <p:ph type="subTitle" idx="1"/>
          </p:nvPr>
        </p:nvSpPr>
        <p:spPr>
          <a:xfrm>
            <a:off x="4367498" y="2326625"/>
            <a:ext cx="4061400" cy="12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buFont typeface="Wingdings" panose="05000000000000000000" pitchFamily="2" charset="2"/>
              <a:buChar char="q"/>
            </a:pPr>
            <a:r>
              <a:rPr lang="en-US" sz="1600" dirty="0">
                <a:latin typeface="Georgia" panose="02040502050405020303" pitchFamily="18" charset="0"/>
              </a:rPr>
              <a:t>DDL – Data Definition Language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1600" dirty="0">
                <a:latin typeface="Georgia" panose="02040502050405020303" pitchFamily="18" charset="0"/>
              </a:rPr>
              <a:t>DQL – Data Query Language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1600" dirty="0">
                <a:latin typeface="Georgia" panose="02040502050405020303" pitchFamily="18" charset="0"/>
              </a:rPr>
              <a:t>DML – Data Manipulation Language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1600" dirty="0">
                <a:latin typeface="Georgia" panose="02040502050405020303" pitchFamily="18" charset="0"/>
              </a:rPr>
              <a:t>DCL – Data Control Language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1600" dirty="0">
                <a:latin typeface="Georgia" panose="02040502050405020303" pitchFamily="18" charset="0"/>
              </a:rPr>
              <a:t>TCL – Transaction Control Language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376" name="Google Shape;3376;p3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816" b="826"/>
          <a:stretch/>
        </p:blipFill>
        <p:spPr>
          <a:xfrm>
            <a:off x="908000" y="1508275"/>
            <a:ext cx="3144900" cy="2474100"/>
          </a:xfrm>
          <a:prstGeom prst="roundRect">
            <a:avLst>
              <a:gd name="adj" fmla="val 16667"/>
            </a:avLst>
          </a:prstGeom>
        </p:spPr>
      </p:pic>
      <p:grpSp>
        <p:nvGrpSpPr>
          <p:cNvPr id="3377" name="Google Shape;3377;p34"/>
          <p:cNvGrpSpPr/>
          <p:nvPr/>
        </p:nvGrpSpPr>
        <p:grpSpPr>
          <a:xfrm>
            <a:off x="6138100" y="3775050"/>
            <a:ext cx="594900" cy="594900"/>
            <a:chOff x="4062950" y="859275"/>
            <a:chExt cx="594900" cy="594900"/>
          </a:xfrm>
        </p:grpSpPr>
        <p:sp>
          <p:nvSpPr>
            <p:cNvPr id="3378" name="Google Shape;3378;p34"/>
            <p:cNvSpPr/>
            <p:nvPr/>
          </p:nvSpPr>
          <p:spPr>
            <a:xfrm>
              <a:off x="4062950" y="859275"/>
              <a:ext cx="594900" cy="594900"/>
            </a:xfrm>
            <a:prstGeom prst="star32">
              <a:avLst>
                <a:gd name="adj" fmla="val 375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4"/>
            <p:cNvSpPr/>
            <p:nvPr/>
          </p:nvSpPr>
          <p:spPr>
            <a:xfrm>
              <a:off x="4233650" y="1029975"/>
              <a:ext cx="253500" cy="253500"/>
            </a:xfrm>
            <a:prstGeom prst="diamond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4"/>
            <p:cNvSpPr/>
            <p:nvPr/>
          </p:nvSpPr>
          <p:spPr>
            <a:xfrm>
              <a:off x="4292900" y="1089237"/>
              <a:ext cx="135000" cy="135000"/>
            </a:xfrm>
            <a:prstGeom prst="plaqu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1" name="Google Shape;3381;p34"/>
          <p:cNvGrpSpPr/>
          <p:nvPr/>
        </p:nvGrpSpPr>
        <p:grpSpPr>
          <a:xfrm>
            <a:off x="4442275" y="2294478"/>
            <a:ext cx="3986550" cy="66300"/>
            <a:chOff x="830000" y="3449475"/>
            <a:chExt cx="3986550" cy="66300"/>
          </a:xfrm>
        </p:grpSpPr>
        <p:cxnSp>
          <p:nvCxnSpPr>
            <p:cNvPr id="3382" name="Google Shape;3382;p34"/>
            <p:cNvCxnSpPr/>
            <p:nvPr/>
          </p:nvCxnSpPr>
          <p:spPr>
            <a:xfrm>
              <a:off x="830000" y="3482600"/>
              <a:ext cx="3729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83" name="Google Shape;3383;p34"/>
            <p:cNvSpPr/>
            <p:nvPr/>
          </p:nvSpPr>
          <p:spPr>
            <a:xfrm rot="5400000">
              <a:off x="4607525" y="3435375"/>
              <a:ext cx="66300" cy="94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4"/>
            <p:cNvSpPr/>
            <p:nvPr/>
          </p:nvSpPr>
          <p:spPr>
            <a:xfrm rot="5400000">
              <a:off x="4736150" y="3435375"/>
              <a:ext cx="66300" cy="94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540" y="1495346"/>
            <a:ext cx="4401020" cy="929981"/>
          </a:xfrm>
        </p:spPr>
        <p:txBody>
          <a:bodyPr/>
          <a:lstStyle/>
          <a:p>
            <a:pPr algn="ctr" fontAlgn="base"/>
            <a:r>
              <a:rPr lang="en-US" sz="1400" dirty="0"/>
              <a:t> SQL commands are categorized as:</a:t>
            </a:r>
            <a:r>
              <a:rPr lang="en-US" dirty="0"/>
              <a:t>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20000" y="1358158"/>
            <a:ext cx="7704000" cy="3624900"/>
          </a:xfrm>
        </p:spPr>
        <p:txBody>
          <a:bodyPr/>
          <a:lstStyle/>
          <a:p>
            <a:r>
              <a:rPr lang="en-US" sz="1800" dirty="0">
                <a:latin typeface="Georgia" panose="02040502050405020303" pitchFamily="18" charset="0"/>
              </a:rPr>
              <a:t>DDL stands for Data Definition Language </a:t>
            </a:r>
          </a:p>
          <a:p>
            <a:pPr marL="15240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r>
              <a:rPr lang="en-US" sz="1800" dirty="0">
                <a:latin typeface="Georgia" panose="02040502050405020303" pitchFamily="18" charset="0"/>
              </a:rPr>
              <a:t>It is a set of SQL commands</a:t>
            </a:r>
          </a:p>
          <a:p>
            <a:pPr marL="15240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r>
              <a:rPr lang="en-US" sz="1800" dirty="0">
                <a:latin typeface="Georgia" panose="02040502050405020303" pitchFamily="18" charset="0"/>
              </a:rPr>
              <a:t>Deals with descriptions of the database schema</a:t>
            </a:r>
          </a:p>
          <a:p>
            <a:pPr marL="15240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r>
              <a:rPr lang="en-US" sz="1800" dirty="0">
                <a:latin typeface="Georgia" panose="02040502050405020303" pitchFamily="18" charset="0"/>
              </a:rPr>
              <a:t>Used to create, modify, and delete database structures but not data</a:t>
            </a:r>
            <a:r>
              <a:rPr lang="en-US" sz="1800" dirty="0"/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Commands</a:t>
            </a:r>
          </a:p>
        </p:txBody>
      </p:sp>
    </p:spTree>
    <p:extLst>
      <p:ext uri="{BB962C8B-B14F-4D97-AF65-F5344CB8AC3E}">
        <p14:creationId xmlns:p14="http://schemas.microsoft.com/office/powerpoint/2010/main" val="58154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01065" y="1304518"/>
            <a:ext cx="7595616" cy="2566933"/>
          </a:xfrm>
        </p:spPr>
        <p:txBody>
          <a:bodyPr/>
          <a:lstStyle/>
          <a:p>
            <a:pPr fontAlgn="base"/>
            <a:r>
              <a:rPr lang="en-US" sz="1800" b="1" u="sng" dirty="0">
                <a:latin typeface="Georgia" panose="02040502050405020303" pitchFamily="18" charset="0"/>
                <a:hlinkClick r:id="rId2"/>
              </a:rPr>
              <a:t>CREATE</a:t>
            </a:r>
            <a:r>
              <a:rPr lang="en-US" sz="1800" dirty="0">
                <a:latin typeface="Georgia" panose="02040502050405020303" pitchFamily="18" charset="0"/>
              </a:rPr>
              <a:t>: This command is used to create the database or its objects</a:t>
            </a:r>
          </a:p>
          <a:p>
            <a:pPr marL="152400" indent="0" fontAlgn="base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fontAlgn="base"/>
            <a:r>
              <a:rPr lang="en-US" sz="1800" b="1" u="sng" dirty="0">
                <a:latin typeface="Georgia" panose="02040502050405020303" pitchFamily="18" charset="0"/>
                <a:hlinkClick r:id="rId3"/>
              </a:rPr>
              <a:t>DROP</a:t>
            </a:r>
            <a:r>
              <a:rPr lang="en-US" sz="1800" dirty="0">
                <a:latin typeface="Georgia" panose="02040502050405020303" pitchFamily="18" charset="0"/>
              </a:rPr>
              <a:t>: This command is used to delete objects from the database.</a:t>
            </a:r>
          </a:p>
          <a:p>
            <a:pPr fontAlgn="base"/>
            <a:endParaRPr lang="en-US" sz="1800" dirty="0">
              <a:latin typeface="Georgia" panose="02040502050405020303" pitchFamily="18" charset="0"/>
            </a:endParaRPr>
          </a:p>
          <a:p>
            <a:pPr fontAlgn="base"/>
            <a:r>
              <a:rPr lang="en-US" sz="1800" b="1" u="sng" dirty="0">
                <a:latin typeface="Georgia" panose="02040502050405020303" pitchFamily="18" charset="0"/>
                <a:hlinkClick r:id="rId4"/>
              </a:rPr>
              <a:t>ALTER</a:t>
            </a:r>
            <a:r>
              <a:rPr lang="en-US" sz="1800" b="1" dirty="0">
                <a:latin typeface="Georgia" panose="02040502050405020303" pitchFamily="18" charset="0"/>
              </a:rPr>
              <a:t>: </a:t>
            </a:r>
            <a:r>
              <a:rPr lang="en-US" sz="1800" dirty="0">
                <a:latin typeface="Georgia" panose="02040502050405020303" pitchFamily="18" charset="0"/>
              </a:rPr>
              <a:t>This is used to alter the structure of the database.</a:t>
            </a:r>
          </a:p>
          <a:p>
            <a:pPr marL="152400" indent="0" fontAlgn="base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fontAlgn="base"/>
            <a:r>
              <a:rPr lang="en-US" sz="1800" b="1" u="sng" dirty="0">
                <a:latin typeface="Georgia" panose="02040502050405020303" pitchFamily="18" charset="0"/>
                <a:hlinkClick r:id="rId3"/>
              </a:rPr>
              <a:t>TRUNCATE</a:t>
            </a:r>
            <a:r>
              <a:rPr lang="en-US" sz="1800" b="1" dirty="0">
                <a:latin typeface="Georgia" panose="02040502050405020303" pitchFamily="18" charset="0"/>
              </a:rPr>
              <a:t>: </a:t>
            </a:r>
            <a:r>
              <a:rPr lang="en-US" sz="1800" dirty="0">
                <a:latin typeface="Georgia" panose="02040502050405020303" pitchFamily="18" charset="0"/>
              </a:rPr>
              <a:t>This is used to remove all records from a table, including all spaces allocated for the records are removed.</a:t>
            </a:r>
          </a:p>
          <a:p>
            <a:pPr marL="152400" indent="0" fontAlgn="base">
              <a:buNone/>
            </a:pPr>
            <a:endParaRPr lang="en-US" sz="1800" dirty="0"/>
          </a:p>
          <a:p>
            <a:pPr marL="152400" indent="0" fontAlgn="base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1065" y="584333"/>
            <a:ext cx="7713900" cy="572700"/>
          </a:xfrm>
        </p:spPr>
        <p:txBody>
          <a:bodyPr/>
          <a:lstStyle/>
          <a:p>
            <a:pPr fontAlgn="base"/>
            <a:r>
              <a:rPr lang="en-US" dirty="0"/>
              <a:t>List of DDL commands </a:t>
            </a:r>
          </a:p>
        </p:txBody>
      </p:sp>
    </p:spTree>
    <p:extLst>
      <p:ext uri="{BB962C8B-B14F-4D97-AF65-F5344CB8AC3E}">
        <p14:creationId xmlns:p14="http://schemas.microsoft.com/office/powerpoint/2010/main" val="49433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15100" y="1420034"/>
            <a:ext cx="7704000" cy="3624900"/>
          </a:xfrm>
        </p:spPr>
        <p:txBody>
          <a:bodyPr/>
          <a:lstStyle/>
          <a:p>
            <a:r>
              <a:rPr lang="en-US" sz="1800" dirty="0">
                <a:latin typeface="Georgia" panose="02040502050405020303" pitchFamily="18" charset="0"/>
              </a:rPr>
              <a:t>DML Stands for Data Manipulation Language</a:t>
            </a:r>
          </a:p>
          <a:p>
            <a:pPr marL="15240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r>
              <a:rPr lang="en-US" sz="1800" dirty="0">
                <a:latin typeface="Georgia" panose="02040502050405020303" pitchFamily="18" charset="0"/>
              </a:rPr>
              <a:t>Deals with the manipulation of data present in the database</a:t>
            </a:r>
          </a:p>
          <a:p>
            <a:pPr marL="15240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r>
              <a:rPr lang="en-US" sz="1800" dirty="0">
                <a:latin typeface="Georgia" panose="02040502050405020303" pitchFamily="18" charset="0"/>
              </a:rPr>
              <a:t>SQL statements that controls access to data and to the database</a:t>
            </a:r>
            <a:r>
              <a:rPr lang="en-US" sz="18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 Commands</a:t>
            </a:r>
          </a:p>
        </p:txBody>
      </p:sp>
    </p:spTree>
    <p:extLst>
      <p:ext uri="{BB962C8B-B14F-4D97-AF65-F5344CB8AC3E}">
        <p14:creationId xmlns:p14="http://schemas.microsoft.com/office/powerpoint/2010/main" val="145590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10965" y="1595161"/>
            <a:ext cx="7704000" cy="1696779"/>
          </a:xfrm>
        </p:spPr>
        <p:txBody>
          <a:bodyPr/>
          <a:lstStyle/>
          <a:p>
            <a:pPr fontAlgn="base"/>
            <a:r>
              <a:rPr lang="en-US" sz="1800" b="1" u="sng" dirty="0">
                <a:latin typeface="Georgia" panose="02040502050405020303" pitchFamily="18" charset="0"/>
                <a:hlinkClick r:id="rId2"/>
              </a:rPr>
              <a:t>INSERT</a:t>
            </a:r>
            <a:r>
              <a:rPr lang="en-US" sz="1800" dirty="0">
                <a:latin typeface="Georgia" panose="02040502050405020303" pitchFamily="18" charset="0"/>
              </a:rPr>
              <a:t>: It is used to insert data into a table.</a:t>
            </a:r>
          </a:p>
          <a:p>
            <a:pPr marL="152400" indent="0" fontAlgn="base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fontAlgn="base"/>
            <a:r>
              <a:rPr lang="en-US" sz="1800" b="1" u="sng" dirty="0">
                <a:latin typeface="Georgia" panose="02040502050405020303" pitchFamily="18" charset="0"/>
                <a:hlinkClick r:id="rId3"/>
              </a:rPr>
              <a:t>UPDATE</a:t>
            </a:r>
            <a:r>
              <a:rPr lang="en-US" sz="1800" b="1" dirty="0">
                <a:latin typeface="Georgia" panose="02040502050405020303" pitchFamily="18" charset="0"/>
              </a:rPr>
              <a:t>:</a:t>
            </a:r>
            <a:r>
              <a:rPr lang="en-US" sz="1800" dirty="0">
                <a:latin typeface="Georgia" panose="02040502050405020303" pitchFamily="18" charset="0"/>
              </a:rPr>
              <a:t> It is used to update existing data within a table.</a:t>
            </a:r>
          </a:p>
          <a:p>
            <a:pPr marL="152400" indent="0" fontAlgn="base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fontAlgn="base"/>
            <a:r>
              <a:rPr lang="en-US" sz="1800" b="1" u="sng" dirty="0">
                <a:latin typeface="Georgia" panose="02040502050405020303" pitchFamily="18" charset="0"/>
                <a:hlinkClick r:id="rId4"/>
              </a:rPr>
              <a:t>DELETE</a:t>
            </a:r>
            <a:r>
              <a:rPr lang="en-US" sz="1800" dirty="0">
                <a:latin typeface="Georgia" panose="02040502050405020303" pitchFamily="18" charset="0"/>
              </a:rPr>
              <a:t>: It is used to delete records from a database table.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0965" y="568870"/>
            <a:ext cx="7713900" cy="572700"/>
          </a:xfrm>
        </p:spPr>
        <p:txBody>
          <a:bodyPr/>
          <a:lstStyle/>
          <a:p>
            <a:pPr fontAlgn="base"/>
            <a:r>
              <a:rPr lang="en-US" dirty="0"/>
              <a:t>List of DML commands </a:t>
            </a:r>
          </a:p>
        </p:txBody>
      </p:sp>
    </p:spTree>
    <p:extLst>
      <p:ext uri="{BB962C8B-B14F-4D97-AF65-F5344CB8AC3E}">
        <p14:creationId xmlns:p14="http://schemas.microsoft.com/office/powerpoint/2010/main" val="131238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71401" y="1203158"/>
            <a:ext cx="8001197" cy="3350877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CREATE Database: It is used to create a new SQL database.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Syntax: CREATE DATABASE </a:t>
            </a:r>
            <a:r>
              <a:rPr lang="en-US" i="1" dirty="0">
                <a:latin typeface="Georgia" panose="02040502050405020303" pitchFamily="18" charset="0"/>
              </a:rPr>
              <a:t>databasename</a:t>
            </a:r>
            <a:r>
              <a:rPr lang="en-US" dirty="0">
                <a:latin typeface="Georgia" panose="02040502050405020303" pitchFamily="18" charset="0"/>
              </a:rPr>
              <a:t>;</a:t>
            </a:r>
          </a:p>
          <a:p>
            <a:pPr marL="609600" lvl="1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609600" lvl="1" indent="0">
              <a:buNone/>
            </a:pPr>
            <a:r>
              <a:rPr lang="en-US" dirty="0">
                <a:latin typeface="Georgia" panose="02040502050405020303" pitchFamily="18" charset="0"/>
              </a:rPr>
              <a:t>Example: create database dataset;</a:t>
            </a:r>
          </a:p>
          <a:p>
            <a:pPr marL="609600" lvl="1" indent="0">
              <a:buNone/>
            </a:pPr>
            <a:r>
              <a:rPr lang="en-US" dirty="0">
                <a:latin typeface="Georgia" panose="02040502050405020303" pitchFamily="18" charset="0"/>
              </a:rPr>
              <a:t>                  use dataset;                          //to use database named dataset</a:t>
            </a:r>
          </a:p>
          <a:p>
            <a:pPr marL="609600" lvl="1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CREATE Table: It is used to create a new table in a database.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Syntax: CREATE TABLE </a:t>
            </a:r>
            <a:r>
              <a:rPr lang="en-US" i="1" dirty="0">
                <a:latin typeface="Georgia" panose="02040502050405020303" pitchFamily="18" charset="0"/>
              </a:rPr>
              <a:t>table_name </a:t>
            </a:r>
            <a:r>
              <a:rPr lang="en-US" dirty="0">
                <a:latin typeface="Georgia" panose="02040502050405020303" pitchFamily="18" charset="0"/>
              </a:rPr>
              <a:t>(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i="1" dirty="0">
                <a:latin typeface="Georgia" panose="02040502050405020303" pitchFamily="18" charset="0"/>
              </a:rPr>
              <a:t>    column1 datatype</a:t>
            </a:r>
            <a:r>
              <a:rPr lang="en-US" dirty="0">
                <a:latin typeface="Georgia" panose="02040502050405020303" pitchFamily="18" charset="0"/>
              </a:rPr>
              <a:t>,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i="1" dirty="0">
                <a:latin typeface="Georgia" panose="02040502050405020303" pitchFamily="18" charset="0"/>
              </a:rPr>
              <a:t>    column2 datatype</a:t>
            </a:r>
            <a:r>
              <a:rPr lang="en-US" dirty="0">
                <a:latin typeface="Georgia" panose="02040502050405020303" pitchFamily="18" charset="0"/>
              </a:rPr>
              <a:t>,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i="1" dirty="0">
                <a:latin typeface="Georgia" panose="02040502050405020303" pitchFamily="18" charset="0"/>
              </a:rPr>
              <a:t>    column3 datatype</a:t>
            </a:r>
            <a:r>
              <a:rPr lang="en-US" dirty="0">
                <a:latin typeface="Georgia" panose="02040502050405020303" pitchFamily="18" charset="0"/>
              </a:rPr>
              <a:t>,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   ....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);</a:t>
            </a:r>
          </a:p>
          <a:p>
            <a:pPr marL="609600" lvl="1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609600" lvl="1" indent="0">
              <a:buNone/>
            </a:pPr>
            <a:r>
              <a:rPr lang="en-US" dirty="0">
                <a:latin typeface="Georgia" panose="02040502050405020303" pitchFamily="18" charset="0"/>
              </a:rPr>
              <a:t>Example:  create table Books(  </a:t>
            </a:r>
            <a:r>
              <a:rPr lang="en-US" dirty="0" err="1">
                <a:latin typeface="Georgia" panose="02040502050405020303" pitchFamily="18" charset="0"/>
              </a:rPr>
              <a:t>b_id</a:t>
            </a:r>
            <a:r>
              <a:rPr lang="en-US" dirty="0">
                <a:latin typeface="Georgia" panose="02040502050405020303" pitchFamily="18" charset="0"/>
              </a:rPr>
              <a:t> int, </a:t>
            </a:r>
            <a:r>
              <a:rPr lang="en-US" dirty="0" err="1">
                <a:latin typeface="Georgia" panose="02040502050405020303" pitchFamily="18" charset="0"/>
              </a:rPr>
              <a:t>Book_Name</a:t>
            </a:r>
            <a:r>
              <a:rPr lang="en-US" dirty="0">
                <a:latin typeface="Georgia" panose="02040502050405020303" pitchFamily="18" charset="0"/>
              </a:rPr>
              <a:t> varchar(255),  </a:t>
            </a:r>
            <a:r>
              <a:rPr lang="en-US" dirty="0" err="1">
                <a:latin typeface="Georgia" panose="02040502050405020303" pitchFamily="18" charset="0"/>
              </a:rPr>
              <a:t>Author_Name</a:t>
            </a:r>
            <a:r>
              <a:rPr lang="en-US" dirty="0">
                <a:latin typeface="Georgia" panose="02040502050405020303" pitchFamily="18" charset="0"/>
              </a:rPr>
              <a:t> varchar(255),  Genre varchar(255),  </a:t>
            </a:r>
            <a:r>
              <a:rPr lang="en-US" dirty="0" err="1">
                <a:latin typeface="Georgia" panose="02040502050405020303" pitchFamily="18" charset="0"/>
              </a:rPr>
              <a:t>Publishing_year</a:t>
            </a:r>
            <a:r>
              <a:rPr lang="en-US" dirty="0">
                <a:latin typeface="Georgia" panose="02040502050405020303" pitchFamily="18" charset="0"/>
              </a:rPr>
              <a:t> Year);</a:t>
            </a:r>
            <a:endParaRPr lang="en-US" sz="1100" dirty="0">
              <a:latin typeface="Georgia" panose="02040502050405020303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</p:spTree>
    <p:extLst>
      <p:ext uri="{BB962C8B-B14F-4D97-AF65-F5344CB8AC3E}">
        <p14:creationId xmlns:p14="http://schemas.microsoft.com/office/powerpoint/2010/main" val="1544202997"/>
      </p:ext>
    </p:extLst>
  </p:cSld>
  <p:clrMapOvr>
    <a:masterClrMapping/>
  </p:clrMapOvr>
</p:sld>
</file>

<file path=ppt/theme/theme1.xml><?xml version="1.0" encoding="utf-8"?>
<a:theme xmlns:a="http://schemas.openxmlformats.org/drawingml/2006/main" name="Brutalist Style Technology Pitch Deck by Slidesgo">
  <a:themeElements>
    <a:clrScheme name="Custom 4">
      <a:dk1>
        <a:srgbClr val="BAF8FF"/>
      </a:dk1>
      <a:lt1>
        <a:srgbClr val="7B35AD"/>
      </a:lt1>
      <a:dk2>
        <a:srgbClr val="1D1D1D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9ADD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1509</Words>
  <Application>Microsoft Office PowerPoint</Application>
  <PresentationFormat>On-screen Show (16:9)</PresentationFormat>
  <Paragraphs>197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Bell MT</vt:lpstr>
      <vt:lpstr>Bebas Neue</vt:lpstr>
      <vt:lpstr>Wingdings</vt:lpstr>
      <vt:lpstr>Nunito Light</vt:lpstr>
      <vt:lpstr>B612 Mono</vt:lpstr>
      <vt:lpstr>Arial</vt:lpstr>
      <vt:lpstr>Courier New</vt:lpstr>
      <vt:lpstr>Asap</vt:lpstr>
      <vt:lpstr>Shrikhand</vt:lpstr>
      <vt:lpstr>Georgia</vt:lpstr>
      <vt:lpstr>Brutalist Style Technology Pitch Deck by Slidesgo</vt:lpstr>
      <vt:lpstr>SQL Commands DDL &amp; DML</vt:lpstr>
      <vt:lpstr>01</vt:lpstr>
      <vt:lpstr>SQL</vt:lpstr>
      <vt:lpstr> SQL commands are categorized as: </vt:lpstr>
      <vt:lpstr>DDL Commands</vt:lpstr>
      <vt:lpstr>List of DDL commands </vt:lpstr>
      <vt:lpstr>DML Commands</vt:lpstr>
      <vt:lpstr>List of DML commands </vt:lpstr>
      <vt:lpstr>SQL QUERIES</vt:lpstr>
      <vt:lpstr>SQL QUERIES</vt:lpstr>
      <vt:lpstr>INSERT INTO - Queries </vt:lpstr>
      <vt:lpstr>SQL QUERIES</vt:lpstr>
      <vt:lpstr>SQL QUERIES</vt:lpstr>
      <vt:lpstr>SQL QUERIES</vt:lpstr>
      <vt:lpstr>SQL QUERIES</vt:lpstr>
      <vt:lpstr>SQL QUERIES</vt:lpstr>
      <vt:lpstr>SQL QUERIES</vt:lpstr>
      <vt:lpstr>SQL QUERIES</vt:lpstr>
      <vt:lpstr>SQL QUERIES</vt:lpstr>
      <vt:lpstr>SQL QUERIES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Commands DDL &amp; DML</dc:title>
  <dc:creator>admin</dc:creator>
  <cp:lastModifiedBy>Ishita Ramdasi</cp:lastModifiedBy>
  <cp:revision>37</cp:revision>
  <dcterms:modified xsi:type="dcterms:W3CDTF">2023-07-09T11:01:15Z</dcterms:modified>
</cp:coreProperties>
</file>