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76" r:id="rId3"/>
    <p:sldId id="266" r:id="rId4"/>
    <p:sldId id="258" r:id="rId5"/>
    <p:sldId id="274" r:id="rId6"/>
    <p:sldId id="259" r:id="rId7"/>
    <p:sldId id="275" r:id="rId8"/>
    <p:sldId id="260" r:id="rId9"/>
    <p:sldId id="268" r:id="rId10"/>
    <p:sldId id="269" r:id="rId11"/>
    <p:sldId id="263" r:id="rId12"/>
    <p:sldId id="271" r:id="rId13"/>
    <p:sldId id="272" r:id="rId14"/>
  </p:sldIdLst>
  <p:sldSz cx="18288000" cy="10287000"/>
  <p:notesSz cx="18288000" cy="10287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49" d="100"/>
          <a:sy n="49" d="100"/>
        </p:scale>
        <p:origin x="1042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00" b="1" i="0">
                <a:solidFill>
                  <a:schemeClr val="bg1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00" b="1" i="0">
                <a:solidFill>
                  <a:schemeClr val="bg1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7/4/2023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00" b="1" i="0">
                <a:solidFill>
                  <a:schemeClr val="bg1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7/4/2023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799831" y="0"/>
            <a:ext cx="10488295" cy="10287000"/>
          </a:xfrm>
          <a:custGeom>
            <a:avLst/>
            <a:gdLst/>
            <a:ahLst/>
            <a:cxnLst/>
            <a:rect l="l" t="t" r="r" b="b"/>
            <a:pathLst>
              <a:path w="10488294" h="10287000">
                <a:moveTo>
                  <a:pt x="10488168" y="0"/>
                </a:moveTo>
                <a:lnTo>
                  <a:pt x="0" y="0"/>
                </a:lnTo>
                <a:lnTo>
                  <a:pt x="0" y="10287000"/>
                </a:lnTo>
                <a:lnTo>
                  <a:pt x="10488168" y="10287000"/>
                </a:lnTo>
                <a:lnTo>
                  <a:pt x="104881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7/4/2023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85440" y="2068361"/>
            <a:ext cx="15117118" cy="619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900" b="1" i="0">
                <a:solidFill>
                  <a:schemeClr val="bg1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287011" y="4696459"/>
            <a:ext cx="9713976" cy="29768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26957" y="1819782"/>
            <a:ext cx="9140190" cy="6156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33679" algn="ctr">
              <a:lnSpc>
                <a:spcPct val="100099"/>
              </a:lnSpc>
              <a:spcBef>
                <a:spcPts val="95"/>
              </a:spcBef>
            </a:pPr>
            <a:r>
              <a:rPr sz="10050" b="1" spc="155" dirty="0">
                <a:solidFill>
                  <a:srgbClr val="FFFFFF"/>
                </a:solidFill>
                <a:latin typeface="Cambria"/>
                <a:cs typeface="Cambria"/>
              </a:rPr>
              <a:t>An </a:t>
            </a:r>
            <a:r>
              <a:rPr sz="10050" b="1" spc="16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0050" b="1" spc="110" dirty="0">
                <a:solidFill>
                  <a:srgbClr val="FFFFFF"/>
                </a:solidFill>
                <a:latin typeface="Cambria"/>
                <a:cs typeface="Cambria"/>
              </a:rPr>
              <a:t>Introduction</a:t>
            </a:r>
            <a:r>
              <a:rPr sz="10050" b="1" spc="-2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0050" b="1" spc="-105" dirty="0">
                <a:solidFill>
                  <a:srgbClr val="FFFFFF"/>
                </a:solidFill>
                <a:latin typeface="Cambria"/>
                <a:cs typeface="Cambria"/>
              </a:rPr>
              <a:t>to </a:t>
            </a:r>
            <a:r>
              <a:rPr sz="10050" b="1" spc="-220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0050" b="1" spc="-75" dirty="0">
                <a:solidFill>
                  <a:srgbClr val="FFFFFF"/>
                </a:solidFill>
                <a:latin typeface="Cambria"/>
                <a:cs typeface="Cambria"/>
              </a:rPr>
              <a:t>Java,</a:t>
            </a:r>
            <a:r>
              <a:rPr sz="10050" b="1" spc="14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0050" b="1" spc="590" dirty="0">
                <a:solidFill>
                  <a:srgbClr val="FFFFFF"/>
                </a:solidFill>
                <a:latin typeface="Cambria"/>
                <a:cs typeface="Cambria"/>
              </a:rPr>
              <a:t>MySǪL, </a:t>
            </a:r>
            <a:r>
              <a:rPr sz="10050" b="1" spc="59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0050" b="1" spc="55" dirty="0">
                <a:solidFill>
                  <a:srgbClr val="FFFFFF"/>
                </a:solidFill>
                <a:latin typeface="Cambria"/>
                <a:cs typeface="Cambria"/>
              </a:rPr>
              <a:t>and</a:t>
            </a:r>
            <a:r>
              <a:rPr sz="10050" b="1" spc="9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0050" b="1" spc="640" dirty="0">
                <a:solidFill>
                  <a:srgbClr val="FFFFFF"/>
                </a:solidFill>
                <a:latin typeface="Cambria"/>
                <a:cs typeface="Cambria"/>
              </a:rPr>
              <a:t>JDBC</a:t>
            </a:r>
            <a:endParaRPr sz="10050" dirty="0">
              <a:latin typeface="Cambria"/>
              <a:cs typeface="Cambri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35024" y="1143000"/>
            <a:ext cx="5120640" cy="8001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1963400" y="1657299"/>
            <a:ext cx="4768976" cy="3257601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680085" algn="l"/>
              </a:tabLst>
            </a:pPr>
            <a:endParaRPr sz="4550" dirty="0">
              <a:latin typeface="Times New Roman"/>
              <a:cs typeface="Times New Roman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EC36E34-5A57-EB2C-BE6D-43653A7B1B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66" y="0"/>
            <a:ext cx="19269308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F909CAD-D2FF-6D4E-08FA-8C2E406EB8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766" y="1409700"/>
            <a:ext cx="18247711" cy="901918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0735ECC-E461-01E3-7709-67899E37557F}"/>
              </a:ext>
            </a:extLst>
          </p:cNvPr>
          <p:cNvSpPr txBox="1"/>
          <p:nvPr/>
        </p:nvSpPr>
        <p:spPr>
          <a:xfrm>
            <a:off x="152400" y="190500"/>
            <a:ext cx="17145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600" spc="-15" dirty="0">
                <a:latin typeface="Palatino Linotype"/>
                <a:cs typeface="Palatino Linotype"/>
              </a:rPr>
              <a:t>How to create Database by CMD ?</a:t>
            </a:r>
            <a:endParaRPr lang="en-IN" sz="66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746" y="0"/>
                </a:moveTo>
                <a:lnTo>
                  <a:pt x="17062069" y="0"/>
                </a:lnTo>
                <a:lnTo>
                  <a:pt x="17062069" y="1225550"/>
                </a:lnTo>
                <a:lnTo>
                  <a:pt x="17062069" y="9061450"/>
                </a:lnTo>
                <a:lnTo>
                  <a:pt x="12091162" y="9061450"/>
                </a:lnTo>
                <a:lnTo>
                  <a:pt x="12091162" y="9055608"/>
                </a:lnTo>
                <a:lnTo>
                  <a:pt x="6196584" y="9055608"/>
                </a:lnTo>
                <a:lnTo>
                  <a:pt x="6196584" y="9061450"/>
                </a:lnTo>
                <a:lnTo>
                  <a:pt x="1226146" y="9061450"/>
                </a:lnTo>
                <a:lnTo>
                  <a:pt x="1226146" y="1229360"/>
                </a:lnTo>
                <a:lnTo>
                  <a:pt x="1226146" y="1225550"/>
                </a:lnTo>
                <a:lnTo>
                  <a:pt x="6196330" y="1225550"/>
                </a:lnTo>
                <a:lnTo>
                  <a:pt x="6196330" y="1229360"/>
                </a:lnTo>
                <a:lnTo>
                  <a:pt x="12094083" y="1229360"/>
                </a:lnTo>
                <a:lnTo>
                  <a:pt x="12094083" y="1225550"/>
                </a:lnTo>
                <a:lnTo>
                  <a:pt x="17062069" y="1225550"/>
                </a:lnTo>
                <a:lnTo>
                  <a:pt x="17062069" y="0"/>
                </a:lnTo>
                <a:lnTo>
                  <a:pt x="11817096" y="0"/>
                </a:lnTo>
                <a:lnTo>
                  <a:pt x="11817096" y="1270"/>
                </a:lnTo>
                <a:lnTo>
                  <a:pt x="6473063" y="1270"/>
                </a:lnTo>
                <a:lnTo>
                  <a:pt x="6473063" y="0"/>
                </a:lnTo>
                <a:lnTo>
                  <a:pt x="0" y="0"/>
                </a:lnTo>
                <a:lnTo>
                  <a:pt x="0" y="1270"/>
                </a:lnTo>
                <a:lnTo>
                  <a:pt x="0" y="1225550"/>
                </a:lnTo>
                <a:lnTo>
                  <a:pt x="0" y="1229360"/>
                </a:lnTo>
                <a:lnTo>
                  <a:pt x="0" y="9061450"/>
                </a:lnTo>
                <a:lnTo>
                  <a:pt x="0" y="10287000"/>
                </a:lnTo>
                <a:lnTo>
                  <a:pt x="6473063" y="10287000"/>
                </a:lnTo>
                <a:lnTo>
                  <a:pt x="6473063" y="10283444"/>
                </a:lnTo>
                <a:lnTo>
                  <a:pt x="11817096" y="10283444"/>
                </a:lnTo>
                <a:lnTo>
                  <a:pt x="11817096" y="10287000"/>
                </a:lnTo>
                <a:lnTo>
                  <a:pt x="18287746" y="10287000"/>
                </a:lnTo>
                <a:lnTo>
                  <a:pt x="18287746" y="9061450"/>
                </a:lnTo>
                <a:lnTo>
                  <a:pt x="18287746" y="1225550"/>
                </a:lnTo>
                <a:lnTo>
                  <a:pt x="1828774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895022" y="2256115"/>
            <a:ext cx="6497955" cy="136768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800" dirty="0">
                <a:solidFill>
                  <a:srgbClr val="000000"/>
                </a:solidFill>
                <a:latin typeface="Cambria"/>
                <a:cs typeface="Cambria"/>
              </a:rPr>
              <a:t>C</a:t>
            </a:r>
            <a:r>
              <a:rPr sz="8800" spc="-705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8800" spc="60" dirty="0">
                <a:solidFill>
                  <a:srgbClr val="000000"/>
                </a:solidFill>
                <a:latin typeface="Cambria"/>
                <a:cs typeface="Cambria"/>
              </a:rPr>
              <a:t>o</a:t>
            </a:r>
            <a:r>
              <a:rPr sz="8800" spc="210" dirty="0">
                <a:solidFill>
                  <a:srgbClr val="000000"/>
                </a:solidFill>
                <a:latin typeface="Cambria"/>
                <a:cs typeface="Cambria"/>
              </a:rPr>
              <a:t>n</a:t>
            </a:r>
            <a:r>
              <a:rPr sz="8800" spc="340" dirty="0">
                <a:solidFill>
                  <a:srgbClr val="000000"/>
                </a:solidFill>
                <a:latin typeface="Cambria"/>
                <a:cs typeface="Cambria"/>
              </a:rPr>
              <a:t>c</a:t>
            </a:r>
            <a:r>
              <a:rPr sz="8800" spc="190" dirty="0">
                <a:solidFill>
                  <a:srgbClr val="000000"/>
                </a:solidFill>
                <a:latin typeface="Cambria"/>
                <a:cs typeface="Cambria"/>
              </a:rPr>
              <a:t>l</a:t>
            </a:r>
            <a:r>
              <a:rPr sz="8800" spc="225" dirty="0">
                <a:solidFill>
                  <a:srgbClr val="000000"/>
                </a:solidFill>
                <a:latin typeface="Cambria"/>
                <a:cs typeface="Cambria"/>
              </a:rPr>
              <a:t>u</a:t>
            </a:r>
            <a:r>
              <a:rPr sz="8800" spc="145" dirty="0">
                <a:solidFill>
                  <a:srgbClr val="000000"/>
                </a:solidFill>
                <a:latin typeface="Cambria"/>
                <a:cs typeface="Cambria"/>
              </a:rPr>
              <a:t>s</a:t>
            </a:r>
            <a:r>
              <a:rPr sz="8800" spc="155" dirty="0">
                <a:solidFill>
                  <a:srgbClr val="000000"/>
                </a:solidFill>
                <a:latin typeface="Cambria"/>
                <a:cs typeface="Cambria"/>
              </a:rPr>
              <a:t>i</a:t>
            </a:r>
            <a:r>
              <a:rPr sz="8800" spc="55" dirty="0">
                <a:solidFill>
                  <a:srgbClr val="000000"/>
                </a:solidFill>
                <a:latin typeface="Cambria"/>
                <a:cs typeface="Cambria"/>
              </a:rPr>
              <a:t>o</a:t>
            </a:r>
            <a:r>
              <a:rPr sz="8800" dirty="0">
                <a:solidFill>
                  <a:srgbClr val="000000"/>
                </a:solidFill>
                <a:latin typeface="Cambria"/>
                <a:cs typeface="Cambria"/>
              </a:rPr>
              <a:t>n</a:t>
            </a:r>
            <a:endParaRPr sz="8800" dirty="0">
              <a:latin typeface="Cambria"/>
              <a:cs typeface="Cambri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1524000" y="4365298"/>
            <a:ext cx="15468600" cy="4243406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effectLst/>
              <a:latin typeface="Franklin Gothic Demi" panose="020B07030201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spc="-30" dirty="0">
                <a:latin typeface="Franklin Gothic Demi" panose="020B0703020102020204" pitchFamily="34" charset="0"/>
              </a:rPr>
              <a:t>In</a:t>
            </a:r>
            <a:r>
              <a:rPr lang="en-US" sz="2800" spc="-325" dirty="0">
                <a:latin typeface="Franklin Gothic Demi" panose="020B0703020102020204" pitchFamily="34" charset="0"/>
              </a:rPr>
              <a:t> </a:t>
            </a:r>
            <a:r>
              <a:rPr lang="en-US" sz="2800" spc="10" dirty="0">
                <a:latin typeface="Franklin Gothic Demi" panose="020B0703020102020204" pitchFamily="34" charset="0"/>
              </a:rPr>
              <a:t>conclusion,</a:t>
            </a:r>
            <a:r>
              <a:rPr lang="en-US" sz="2800" spc="-175" dirty="0">
                <a:latin typeface="Franklin Gothic Demi" panose="020B0703020102020204" pitchFamily="34" charset="0"/>
              </a:rPr>
              <a:t> </a:t>
            </a:r>
            <a:r>
              <a:rPr lang="en-US" sz="2800" spc="60" dirty="0">
                <a:latin typeface="Franklin Gothic Demi" panose="020B0703020102020204" pitchFamily="34" charset="0"/>
              </a:rPr>
              <a:t>understanding</a:t>
            </a:r>
            <a:r>
              <a:rPr lang="en-US" sz="2800" spc="-170" dirty="0">
                <a:latin typeface="Franklin Gothic Demi" panose="020B0703020102020204" pitchFamily="34" charset="0"/>
              </a:rPr>
              <a:t> </a:t>
            </a:r>
            <a:r>
              <a:rPr lang="en-US" sz="2800" spc="45" dirty="0">
                <a:latin typeface="Franklin Gothic Demi" panose="020B0703020102020204" pitchFamily="34" charset="0"/>
              </a:rPr>
              <a:t>the</a:t>
            </a:r>
            <a:r>
              <a:rPr lang="en-US" sz="2800" spc="-155" dirty="0">
                <a:latin typeface="Franklin Gothic Demi" panose="020B0703020102020204" pitchFamily="34" charset="0"/>
              </a:rPr>
              <a:t> </a:t>
            </a:r>
            <a:r>
              <a:rPr lang="en-US" sz="2800" spc="-10" dirty="0">
                <a:latin typeface="Franklin Gothic Demi" panose="020B0703020102020204" pitchFamily="34" charset="0"/>
              </a:rPr>
              <a:t>seamless</a:t>
            </a:r>
            <a:r>
              <a:rPr lang="en-US" sz="2800" spc="-114" dirty="0">
                <a:latin typeface="Franklin Gothic Demi" panose="020B0703020102020204" pitchFamily="34" charset="0"/>
              </a:rPr>
              <a:t> </a:t>
            </a:r>
            <a:r>
              <a:rPr lang="en-US" sz="2800" spc="30" dirty="0">
                <a:latin typeface="Franklin Gothic Demi" panose="020B0703020102020204" pitchFamily="34" charset="0"/>
              </a:rPr>
              <a:t>integration</a:t>
            </a:r>
            <a:r>
              <a:rPr lang="en-US" sz="2800" spc="-170" dirty="0">
                <a:latin typeface="Franklin Gothic Demi" panose="020B0703020102020204" pitchFamily="34" charset="0"/>
              </a:rPr>
              <a:t> </a:t>
            </a:r>
            <a:r>
              <a:rPr lang="en-US" sz="2800" spc="10" dirty="0">
                <a:latin typeface="Franklin Gothic Demi" panose="020B0703020102020204" pitchFamily="34" charset="0"/>
              </a:rPr>
              <a:t>of</a:t>
            </a:r>
            <a:r>
              <a:rPr lang="en-US" sz="2800" spc="-204" dirty="0">
                <a:latin typeface="Franklin Gothic Demi" panose="020B0703020102020204" pitchFamily="34" charset="0"/>
              </a:rPr>
              <a:t> </a:t>
            </a:r>
            <a:r>
              <a:rPr lang="en-US" sz="2800" spc="-100" dirty="0">
                <a:latin typeface="Franklin Gothic Demi" panose="020B0703020102020204" pitchFamily="34" charset="0"/>
              </a:rPr>
              <a:t>Java, </a:t>
            </a:r>
            <a:r>
              <a:rPr lang="en-US" sz="2800" spc="-850" dirty="0">
                <a:latin typeface="Franklin Gothic Demi" panose="020B0703020102020204" pitchFamily="34" charset="0"/>
              </a:rPr>
              <a:t> </a:t>
            </a:r>
            <a:r>
              <a:rPr lang="en-US" sz="2800" spc="-5" dirty="0">
                <a:latin typeface="Franklin Gothic Demi" panose="020B0703020102020204" pitchFamily="34" charset="0"/>
              </a:rPr>
              <a:t>MySQL,</a:t>
            </a:r>
            <a:r>
              <a:rPr lang="en-US" sz="2800" spc="-85" dirty="0">
                <a:latin typeface="Franklin Gothic Demi" panose="020B0703020102020204" pitchFamily="34" charset="0"/>
              </a:rPr>
              <a:t> </a:t>
            </a:r>
            <a:r>
              <a:rPr lang="en-US" sz="2800" spc="60" dirty="0">
                <a:latin typeface="Franklin Gothic Demi" panose="020B0703020102020204" pitchFamily="34" charset="0"/>
              </a:rPr>
              <a:t>and</a:t>
            </a:r>
            <a:r>
              <a:rPr lang="en-US" sz="2800" spc="155" dirty="0">
                <a:latin typeface="Franklin Gothic Demi" panose="020B0703020102020204" pitchFamily="34" charset="0"/>
              </a:rPr>
              <a:t> </a:t>
            </a:r>
            <a:r>
              <a:rPr lang="en-US" sz="2800" spc="85" dirty="0">
                <a:latin typeface="Franklin Gothic Demi" panose="020B0703020102020204" pitchFamily="34" charset="0"/>
              </a:rPr>
              <a:t>JDBC</a:t>
            </a:r>
            <a:r>
              <a:rPr lang="en-US" sz="2800" spc="280" dirty="0">
                <a:latin typeface="Franklin Gothic Demi" panose="020B0703020102020204" pitchFamily="34" charset="0"/>
              </a:rPr>
              <a:t> </a:t>
            </a:r>
            <a:r>
              <a:rPr lang="en-US" sz="2800" spc="-40" dirty="0">
                <a:latin typeface="Franklin Gothic Demi" panose="020B0703020102020204" pitchFamily="34" charset="0"/>
              </a:rPr>
              <a:t>is</a:t>
            </a:r>
            <a:r>
              <a:rPr lang="en-US" sz="2800" spc="-55" dirty="0">
                <a:latin typeface="Franklin Gothic Demi" panose="020B0703020102020204" pitchFamily="34" charset="0"/>
              </a:rPr>
              <a:t> </a:t>
            </a:r>
            <a:r>
              <a:rPr lang="en-US" sz="2800" spc="15" dirty="0">
                <a:latin typeface="Franklin Gothic Demi" panose="020B0703020102020204" pitchFamily="34" charset="0"/>
              </a:rPr>
              <a:t>crucial</a:t>
            </a:r>
            <a:r>
              <a:rPr lang="en-US" sz="2800" spc="160" dirty="0">
                <a:latin typeface="Franklin Gothic Demi" panose="020B0703020102020204" pitchFamily="34" charset="0"/>
              </a:rPr>
              <a:t> </a:t>
            </a:r>
            <a:r>
              <a:rPr lang="en-US" sz="2800" spc="-20" dirty="0">
                <a:latin typeface="Franklin Gothic Demi" panose="020B0703020102020204" pitchFamily="34" charset="0"/>
              </a:rPr>
              <a:t>for</a:t>
            </a:r>
            <a:r>
              <a:rPr lang="en-US" sz="2800" spc="-15" dirty="0">
                <a:latin typeface="Franklin Gothic Demi" panose="020B0703020102020204" pitchFamily="34" charset="0"/>
              </a:rPr>
              <a:t> </a:t>
            </a:r>
            <a:r>
              <a:rPr lang="en-US" sz="2800" spc="75" dirty="0">
                <a:latin typeface="Franklin Gothic Demi" panose="020B0703020102020204" pitchFamily="34" charset="0"/>
              </a:rPr>
              <a:t>building</a:t>
            </a:r>
            <a:r>
              <a:rPr lang="en-US" sz="2800" spc="140" dirty="0">
                <a:latin typeface="Franklin Gothic Demi" panose="020B0703020102020204" pitchFamily="34" charset="0"/>
              </a:rPr>
              <a:t> </a:t>
            </a:r>
            <a:r>
              <a:rPr lang="en-US" sz="2800" spc="20" dirty="0">
                <a:latin typeface="Franklin Gothic Demi" panose="020B0703020102020204" pitchFamily="34" charset="0"/>
              </a:rPr>
              <a:t>robust</a:t>
            </a:r>
            <a:r>
              <a:rPr lang="en-US" sz="2800" spc="105" dirty="0">
                <a:latin typeface="Franklin Gothic Demi" panose="020B0703020102020204" pitchFamily="34" charset="0"/>
              </a:rPr>
              <a:t> </a:t>
            </a:r>
            <a:r>
              <a:rPr lang="en-US" sz="2800" spc="60" dirty="0">
                <a:latin typeface="Franklin Gothic Demi" panose="020B0703020102020204" pitchFamily="34" charset="0"/>
              </a:rPr>
              <a:t>and</a:t>
            </a:r>
            <a:r>
              <a:rPr lang="en-US" sz="2800" spc="150" dirty="0">
                <a:latin typeface="Franklin Gothic Demi" panose="020B0703020102020204" pitchFamily="34" charset="0"/>
              </a:rPr>
              <a:t> </a:t>
            </a:r>
            <a:r>
              <a:rPr lang="en-US" sz="2800" spc="35" dirty="0">
                <a:latin typeface="Franklin Gothic Demi" panose="020B0703020102020204" pitchFamily="34" charset="0"/>
              </a:rPr>
              <a:t>efﬁcient </a:t>
            </a:r>
            <a:r>
              <a:rPr lang="en-US" sz="2800" spc="40" dirty="0">
                <a:latin typeface="Franklin Gothic Demi" panose="020B0703020102020204" pitchFamily="34" charset="0"/>
              </a:rPr>
              <a:t> </a:t>
            </a:r>
            <a:r>
              <a:rPr lang="en-US" sz="2800" spc="-5" dirty="0">
                <a:latin typeface="Franklin Gothic Demi" panose="020B0703020102020204" pitchFamily="34" charset="0"/>
              </a:rPr>
              <a:t>applications.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800" spc="-5" dirty="0">
              <a:latin typeface="Franklin Gothic Demi" panose="020B07030201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spc="-75" dirty="0">
                <a:latin typeface="Franklin Gothic Demi" panose="020B0703020102020204" pitchFamily="34" charset="0"/>
              </a:rPr>
              <a:t> </a:t>
            </a:r>
            <a:r>
              <a:rPr lang="en-US" sz="2800" b="0" i="0" dirty="0">
                <a:effectLst/>
                <a:latin typeface="Franklin Gothic Demi" panose="020B0703020102020204" pitchFamily="34" charset="0"/>
              </a:rPr>
              <a:t>JDBC is a cross-platform API, so Java programs that use JDBC can be run on any operating system that supports Java.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effectLst/>
              <a:latin typeface="Franklin Gothic Demi" panose="020B07030201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effectLst/>
                <a:latin typeface="Franklin Gothic Demi" panose="020B0703020102020204" pitchFamily="34" charset="0"/>
              </a:rPr>
              <a:t>JDBC is a powerful tool that can be used to develop a wide variety of Java applications that interact with databases. If you are a Java developer, you should learn how to use JDBC.</a:t>
            </a:r>
          </a:p>
          <a:p>
            <a:pPr marL="20320" marR="5080" indent="-12065" algn="ctr">
              <a:lnSpc>
                <a:spcPct val="101000"/>
              </a:lnSpc>
              <a:spcBef>
                <a:spcPts val="70"/>
              </a:spcBef>
            </a:pPr>
            <a:endParaRPr spc="-5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74887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34307" y="3771900"/>
            <a:ext cx="13182600" cy="2968761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10"/>
              </a:spcBef>
            </a:pPr>
            <a:r>
              <a:rPr lang="en-US" sz="9600" spc="819" dirty="0">
                <a:latin typeface="Cambria"/>
                <a:cs typeface="Cambria"/>
              </a:rPr>
              <a:t>T</a:t>
            </a:r>
            <a:r>
              <a:rPr sz="9600" spc="395" dirty="0">
                <a:latin typeface="Cambria"/>
                <a:cs typeface="Cambria"/>
              </a:rPr>
              <a:t>h</a:t>
            </a:r>
            <a:r>
              <a:rPr sz="9600" spc="-60" dirty="0">
                <a:latin typeface="Cambria"/>
                <a:cs typeface="Cambria"/>
              </a:rPr>
              <a:t>a</a:t>
            </a:r>
            <a:r>
              <a:rPr sz="9600" spc="345" dirty="0">
                <a:latin typeface="Cambria"/>
                <a:cs typeface="Cambria"/>
              </a:rPr>
              <a:t>n</a:t>
            </a:r>
            <a:r>
              <a:rPr sz="9600" spc="275" dirty="0">
                <a:latin typeface="Cambria"/>
                <a:cs typeface="Cambria"/>
              </a:rPr>
              <a:t>k</a:t>
            </a:r>
            <a:r>
              <a:rPr sz="9600" spc="215" dirty="0">
                <a:latin typeface="Cambria"/>
                <a:cs typeface="Cambria"/>
              </a:rPr>
              <a:t>s</a:t>
            </a:r>
            <a:r>
              <a:rPr sz="9600" dirty="0">
                <a:latin typeface="Cambria"/>
                <a:cs typeface="Cambria"/>
              </a:rPr>
              <a:t>!</a:t>
            </a:r>
            <a:br>
              <a:rPr lang="en-US" sz="9600" dirty="0">
                <a:latin typeface="Cambria"/>
                <a:cs typeface="Cambria"/>
              </a:rPr>
            </a:br>
            <a:endParaRPr sz="9600" dirty="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6963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4400" y="1409701"/>
            <a:ext cx="16383000" cy="7092967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algn="l"/>
            <a:r>
              <a:rPr lang="en-US" sz="4000" b="1" dirty="0">
                <a:solidFill>
                  <a:schemeClr val="bg1"/>
                </a:solidFill>
              </a:rPr>
              <a:t>Presented by:                                                                				      </a:t>
            </a:r>
            <a:br>
              <a:rPr lang="en-US" sz="4000" b="1" dirty="0">
                <a:solidFill>
                  <a:schemeClr val="bg1"/>
                </a:solidFill>
              </a:rPr>
            </a:br>
            <a:r>
              <a:rPr lang="en-US" sz="4000" b="1" dirty="0">
                <a:solidFill>
                  <a:schemeClr val="bg1"/>
                </a:solidFill>
              </a:rPr>
              <a:t> </a:t>
            </a:r>
            <a:br>
              <a:rPr lang="en-US" sz="3200" b="1" dirty="0">
                <a:solidFill>
                  <a:schemeClr val="bg1"/>
                </a:solidFill>
              </a:rPr>
            </a:br>
            <a:r>
              <a:rPr lang="en-US" sz="4400" dirty="0">
                <a:solidFill>
                  <a:schemeClr val="bg1"/>
                </a:solidFill>
              </a:rPr>
              <a:t>                1) Ayush </a:t>
            </a:r>
            <a:r>
              <a:rPr lang="en-US" sz="4400" dirty="0" err="1">
                <a:solidFill>
                  <a:schemeClr val="bg1"/>
                </a:solidFill>
              </a:rPr>
              <a:t>Bhoyar</a:t>
            </a:r>
            <a:br>
              <a:rPr lang="en-US" sz="4400" dirty="0">
                <a:solidFill>
                  <a:schemeClr val="bg1"/>
                </a:solidFill>
              </a:rPr>
            </a:br>
            <a:r>
              <a:rPr lang="en-US" sz="4400" dirty="0">
                <a:solidFill>
                  <a:schemeClr val="bg1"/>
                </a:solidFill>
              </a:rPr>
              <a:t>                2) Jaywant </a:t>
            </a:r>
            <a:r>
              <a:rPr lang="en-US" sz="4400" dirty="0" err="1">
                <a:solidFill>
                  <a:schemeClr val="bg1"/>
                </a:solidFill>
              </a:rPr>
              <a:t>Avhad</a:t>
            </a:r>
            <a:br>
              <a:rPr lang="en-US" sz="4400" dirty="0">
                <a:solidFill>
                  <a:schemeClr val="bg1"/>
                </a:solidFill>
              </a:rPr>
            </a:br>
            <a:r>
              <a:rPr lang="en-US" sz="4400" dirty="0">
                <a:solidFill>
                  <a:schemeClr val="bg1"/>
                </a:solidFill>
              </a:rPr>
              <a:t>                3) Radha </a:t>
            </a:r>
            <a:r>
              <a:rPr lang="en-US" sz="4400" dirty="0" err="1">
                <a:solidFill>
                  <a:schemeClr val="bg1"/>
                </a:solidFill>
              </a:rPr>
              <a:t>Bhutada</a:t>
            </a:r>
            <a:br>
              <a:rPr lang="en-US" sz="4400" dirty="0">
                <a:solidFill>
                  <a:schemeClr val="bg1"/>
                </a:solidFill>
              </a:rPr>
            </a:br>
            <a:r>
              <a:rPr lang="en-US" sz="4400" dirty="0">
                <a:solidFill>
                  <a:schemeClr val="bg1"/>
                </a:solidFill>
              </a:rPr>
              <a:t>                4) Chirayu </a:t>
            </a:r>
            <a:r>
              <a:rPr lang="en-US" sz="4400" dirty="0" err="1">
                <a:solidFill>
                  <a:schemeClr val="bg1"/>
                </a:solidFill>
              </a:rPr>
              <a:t>Borse</a:t>
            </a:r>
            <a:br>
              <a:rPr lang="en-US" sz="4400" dirty="0">
                <a:solidFill>
                  <a:schemeClr val="bg1"/>
                </a:solidFill>
              </a:rPr>
            </a:br>
            <a:r>
              <a:rPr lang="en-US" sz="4400" dirty="0">
                <a:solidFill>
                  <a:schemeClr val="bg1"/>
                </a:solidFill>
              </a:rPr>
              <a:t>                5)Onkar </a:t>
            </a:r>
            <a:r>
              <a:rPr lang="en-US" sz="4400" dirty="0" err="1">
                <a:solidFill>
                  <a:schemeClr val="bg1"/>
                </a:solidFill>
              </a:rPr>
              <a:t>Bhojane</a:t>
            </a:r>
            <a:br>
              <a:rPr lang="en-US" sz="4400" dirty="0">
                <a:solidFill>
                  <a:schemeClr val="bg1"/>
                </a:solidFill>
              </a:rPr>
            </a:br>
            <a:br>
              <a:rPr lang="en-US" sz="3200" dirty="0">
                <a:solidFill>
                  <a:schemeClr val="bg1"/>
                </a:solidFill>
              </a:rPr>
            </a:br>
            <a:br>
              <a:rPr lang="en-US" sz="3200" dirty="0">
                <a:solidFill>
                  <a:schemeClr val="bg1"/>
                </a:solidFill>
              </a:rPr>
            </a:br>
            <a:r>
              <a:rPr lang="en-US" sz="3200" dirty="0">
                <a:solidFill>
                  <a:schemeClr val="bg1"/>
                </a:solidFill>
              </a:rPr>
              <a:t>                                      </a:t>
            </a:r>
            <a:br>
              <a:rPr lang="en-US" sz="3200" dirty="0">
                <a:solidFill>
                  <a:schemeClr val="bg1"/>
                </a:solidFill>
              </a:rPr>
            </a:br>
            <a:r>
              <a:rPr lang="en-US" sz="3200" dirty="0">
                <a:solidFill>
                  <a:schemeClr val="bg1"/>
                </a:solidFill>
              </a:rPr>
              <a:t>                    </a:t>
            </a:r>
            <a:r>
              <a:rPr lang="en-US" sz="3200" b="1" dirty="0">
                <a:solidFill>
                  <a:schemeClr val="bg1"/>
                </a:solidFill>
              </a:rPr>
              <a:t>DEPARTMENT OF MULTIDISCIPLINARY ENGINEERING  (DOME)</a:t>
            </a:r>
            <a:br>
              <a:rPr lang="en-US" sz="3200" b="1" dirty="0">
                <a:solidFill>
                  <a:schemeClr val="bg1"/>
                </a:solidFill>
              </a:rPr>
            </a:br>
            <a:r>
              <a:rPr lang="en-US" sz="3200" dirty="0">
                <a:solidFill>
                  <a:schemeClr val="bg1"/>
                </a:solidFill>
              </a:rPr>
              <a:t>                               </a:t>
            </a:r>
            <a:r>
              <a:rPr lang="en-US" sz="3200" b="1" dirty="0">
                <a:solidFill>
                  <a:schemeClr val="bg1"/>
                </a:solidFill>
              </a:rPr>
              <a:t>VISHWAKARMA INSTITUTE OF TECHNOLOGY ,PUNE </a:t>
            </a:r>
            <a:endParaRPr lang="en-IN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0699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144000" y="0"/>
            <a:ext cx="9144000" cy="10287000"/>
            <a:chOff x="9144000" y="0"/>
            <a:chExt cx="9144000" cy="10287000"/>
          </a:xfrm>
        </p:grpSpPr>
        <p:sp>
          <p:nvSpPr>
            <p:cNvPr id="3" name="object 3"/>
            <p:cNvSpPr/>
            <p:nvPr/>
          </p:nvSpPr>
          <p:spPr>
            <a:xfrm>
              <a:off x="9144000" y="0"/>
              <a:ext cx="9144000" cy="10287000"/>
            </a:xfrm>
            <a:custGeom>
              <a:avLst/>
              <a:gdLst/>
              <a:ahLst/>
              <a:cxnLst/>
              <a:rect l="l" t="t" r="r" b="b"/>
              <a:pathLst>
                <a:path w="9144000" h="10287000">
                  <a:moveTo>
                    <a:pt x="9144000" y="0"/>
                  </a:moveTo>
                  <a:lnTo>
                    <a:pt x="0" y="0"/>
                  </a:lnTo>
                  <a:lnTo>
                    <a:pt x="0" y="10287000"/>
                  </a:lnTo>
                  <a:lnTo>
                    <a:pt x="9144000" y="1028700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454639" y="1143000"/>
              <a:ext cx="6495288" cy="7961376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437894" y="2108707"/>
            <a:ext cx="4481830" cy="9182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850" spc="60" dirty="0">
                <a:solidFill>
                  <a:srgbClr val="000000"/>
                </a:solidFill>
                <a:latin typeface="Cambria"/>
                <a:cs typeface="Cambria"/>
              </a:rPr>
              <a:t>Introduction</a:t>
            </a:r>
            <a:endParaRPr sz="5850">
              <a:latin typeface="Cambria"/>
              <a:cs typeface="Cambr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32941" y="3198133"/>
            <a:ext cx="6296025" cy="44348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180340">
              <a:lnSpc>
                <a:spcPct val="118200"/>
              </a:lnSpc>
              <a:spcBef>
                <a:spcPts val="110"/>
              </a:spcBef>
            </a:pPr>
            <a:r>
              <a:rPr sz="2450" spc="110" dirty="0">
                <a:latin typeface="Verdana"/>
                <a:cs typeface="Verdana"/>
              </a:rPr>
              <a:t>J</a:t>
            </a:r>
            <a:r>
              <a:rPr sz="2450" spc="-80" dirty="0">
                <a:latin typeface="Verdana"/>
                <a:cs typeface="Verdana"/>
              </a:rPr>
              <a:t>a</a:t>
            </a:r>
            <a:r>
              <a:rPr sz="2450" spc="-200" dirty="0">
                <a:latin typeface="Verdana"/>
                <a:cs typeface="Verdana"/>
              </a:rPr>
              <a:t>v</a:t>
            </a:r>
            <a:r>
              <a:rPr sz="2450" dirty="0">
                <a:latin typeface="Verdana"/>
                <a:cs typeface="Verdana"/>
              </a:rPr>
              <a:t>a</a:t>
            </a:r>
            <a:r>
              <a:rPr sz="2450" spc="-175" dirty="0">
                <a:latin typeface="Verdana"/>
                <a:cs typeface="Verdana"/>
              </a:rPr>
              <a:t> </a:t>
            </a:r>
            <a:r>
              <a:rPr sz="2450" spc="110" dirty="0">
                <a:latin typeface="Verdana"/>
                <a:cs typeface="Verdana"/>
              </a:rPr>
              <a:t>J</a:t>
            </a:r>
            <a:r>
              <a:rPr sz="2450" spc="150" dirty="0">
                <a:latin typeface="Verdana"/>
                <a:cs typeface="Verdana"/>
              </a:rPr>
              <a:t>D</a:t>
            </a:r>
            <a:r>
              <a:rPr sz="2450" spc="190" dirty="0">
                <a:latin typeface="Verdana"/>
                <a:cs typeface="Verdana"/>
              </a:rPr>
              <a:t>B</a:t>
            </a:r>
            <a:r>
              <a:rPr sz="2450" dirty="0">
                <a:latin typeface="Verdana"/>
                <a:cs typeface="Verdana"/>
              </a:rPr>
              <a:t>C</a:t>
            </a:r>
            <a:r>
              <a:rPr sz="2450" spc="-150" dirty="0">
                <a:latin typeface="Verdana"/>
                <a:cs typeface="Verdana"/>
              </a:rPr>
              <a:t> </a:t>
            </a:r>
            <a:r>
              <a:rPr sz="2450" spc="-35" dirty="0">
                <a:latin typeface="Verdana"/>
                <a:cs typeface="Verdana"/>
              </a:rPr>
              <a:t>a</a:t>
            </a:r>
            <a:r>
              <a:rPr sz="2450" spc="-25" dirty="0">
                <a:latin typeface="Verdana"/>
                <a:cs typeface="Verdana"/>
              </a:rPr>
              <a:t>ll</a:t>
            </a:r>
            <a:r>
              <a:rPr sz="2450" spc="25" dirty="0">
                <a:latin typeface="Verdana"/>
                <a:cs typeface="Verdana"/>
              </a:rPr>
              <a:t>o</a:t>
            </a:r>
            <a:r>
              <a:rPr sz="2450" spc="130" dirty="0">
                <a:latin typeface="Verdana"/>
                <a:cs typeface="Verdana"/>
              </a:rPr>
              <a:t>w</a:t>
            </a:r>
            <a:r>
              <a:rPr sz="2450" dirty="0">
                <a:latin typeface="Verdana"/>
                <a:cs typeface="Verdana"/>
              </a:rPr>
              <a:t>s</a:t>
            </a:r>
            <a:r>
              <a:rPr sz="2450" spc="-220" dirty="0">
                <a:latin typeface="Verdana"/>
                <a:cs typeface="Verdana"/>
              </a:rPr>
              <a:t> </a:t>
            </a:r>
            <a:r>
              <a:rPr sz="2450" b="1" spc="-20" dirty="0">
                <a:latin typeface="Verdana"/>
                <a:cs typeface="Verdana"/>
              </a:rPr>
              <a:t>J</a:t>
            </a:r>
            <a:r>
              <a:rPr sz="2450" b="1" spc="-150" dirty="0">
                <a:latin typeface="Verdana"/>
                <a:cs typeface="Verdana"/>
              </a:rPr>
              <a:t>a</a:t>
            </a:r>
            <a:r>
              <a:rPr sz="2450" b="1" spc="-180" dirty="0">
                <a:latin typeface="Verdana"/>
                <a:cs typeface="Verdana"/>
              </a:rPr>
              <a:t>v</a:t>
            </a:r>
            <a:r>
              <a:rPr sz="2450" b="1" dirty="0">
                <a:latin typeface="Verdana"/>
                <a:cs typeface="Verdana"/>
              </a:rPr>
              <a:t>a</a:t>
            </a:r>
            <a:r>
              <a:rPr sz="2450" b="1" spc="-245" dirty="0">
                <a:latin typeface="Verdana"/>
                <a:cs typeface="Verdana"/>
              </a:rPr>
              <a:t> </a:t>
            </a:r>
            <a:r>
              <a:rPr sz="2450" b="1" spc="-5" dirty="0">
                <a:latin typeface="Verdana"/>
                <a:cs typeface="Verdana"/>
              </a:rPr>
              <a:t>c</a:t>
            </a:r>
            <a:r>
              <a:rPr sz="2450" b="1" spc="-75" dirty="0">
                <a:latin typeface="Verdana"/>
                <a:cs typeface="Verdana"/>
              </a:rPr>
              <a:t>o</a:t>
            </a:r>
            <a:r>
              <a:rPr sz="2450" b="1" spc="-10" dirty="0">
                <a:latin typeface="Verdana"/>
                <a:cs typeface="Verdana"/>
              </a:rPr>
              <a:t>d</a:t>
            </a:r>
            <a:r>
              <a:rPr sz="2450" b="1" dirty="0">
                <a:latin typeface="Verdana"/>
                <a:cs typeface="Verdana"/>
              </a:rPr>
              <a:t>e</a:t>
            </a:r>
            <a:r>
              <a:rPr sz="2450" b="1" spc="-235" dirty="0">
                <a:latin typeface="Verdana"/>
                <a:cs typeface="Verdana"/>
              </a:rPr>
              <a:t> </a:t>
            </a:r>
            <a:r>
              <a:rPr sz="2450" spc="-30" dirty="0">
                <a:latin typeface="Verdana"/>
                <a:cs typeface="Verdana"/>
              </a:rPr>
              <a:t>t</a:t>
            </a:r>
            <a:r>
              <a:rPr sz="2450" dirty="0">
                <a:latin typeface="Verdana"/>
                <a:cs typeface="Verdana"/>
              </a:rPr>
              <a:t>o</a:t>
            </a:r>
            <a:r>
              <a:rPr sz="2450" spc="-145" dirty="0">
                <a:latin typeface="Verdana"/>
                <a:cs typeface="Verdana"/>
              </a:rPr>
              <a:t> </a:t>
            </a:r>
            <a:r>
              <a:rPr sz="2450" spc="-25" dirty="0">
                <a:latin typeface="Verdana"/>
                <a:cs typeface="Verdana"/>
              </a:rPr>
              <a:t>i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-30" dirty="0">
                <a:latin typeface="Verdana"/>
                <a:cs typeface="Verdana"/>
              </a:rPr>
              <a:t>t</a:t>
            </a:r>
            <a:r>
              <a:rPr sz="2450" spc="25" dirty="0">
                <a:latin typeface="Verdana"/>
                <a:cs typeface="Verdana"/>
              </a:rPr>
              <a:t>e</a:t>
            </a:r>
            <a:r>
              <a:rPr sz="2450" spc="-110" dirty="0">
                <a:latin typeface="Verdana"/>
                <a:cs typeface="Verdana"/>
              </a:rPr>
              <a:t>r</a:t>
            </a:r>
            <a:r>
              <a:rPr sz="2450" spc="-35" dirty="0">
                <a:latin typeface="Verdana"/>
                <a:cs typeface="Verdana"/>
              </a:rPr>
              <a:t>a</a:t>
            </a:r>
            <a:r>
              <a:rPr sz="2450" spc="114" dirty="0">
                <a:latin typeface="Verdana"/>
                <a:cs typeface="Verdana"/>
              </a:rPr>
              <a:t>c</a:t>
            </a:r>
            <a:r>
              <a:rPr sz="2450" dirty="0">
                <a:latin typeface="Verdana"/>
                <a:cs typeface="Verdana"/>
              </a:rPr>
              <a:t>t  </a:t>
            </a:r>
            <a:r>
              <a:rPr sz="2450" spc="150" dirty="0">
                <a:latin typeface="Verdana"/>
                <a:cs typeface="Verdana"/>
              </a:rPr>
              <a:t>w</a:t>
            </a:r>
            <a:r>
              <a:rPr sz="2450" spc="-30" dirty="0">
                <a:latin typeface="Verdana"/>
                <a:cs typeface="Verdana"/>
              </a:rPr>
              <a:t>i</a:t>
            </a:r>
            <a:r>
              <a:rPr sz="2450" spc="15" dirty="0">
                <a:latin typeface="Verdana"/>
                <a:cs typeface="Verdana"/>
              </a:rPr>
              <a:t>t</a:t>
            </a:r>
            <a:r>
              <a:rPr sz="2450" spc="-5" dirty="0">
                <a:latin typeface="Verdana"/>
                <a:cs typeface="Verdana"/>
              </a:rPr>
              <a:t>h</a:t>
            </a:r>
            <a:r>
              <a:rPr sz="2450" spc="-60" dirty="0">
                <a:latin typeface="Verdana"/>
                <a:cs typeface="Verdana"/>
              </a:rPr>
              <a:t> </a:t>
            </a:r>
            <a:r>
              <a:rPr sz="2450" b="1" spc="-50" dirty="0">
                <a:latin typeface="Verdana"/>
                <a:cs typeface="Verdana"/>
              </a:rPr>
              <a:t>M</a:t>
            </a:r>
            <a:r>
              <a:rPr sz="2450" b="1" spc="-65" dirty="0">
                <a:latin typeface="Verdana"/>
                <a:cs typeface="Verdana"/>
              </a:rPr>
              <a:t>y</a:t>
            </a:r>
            <a:r>
              <a:rPr sz="2450" b="1" spc="-185" dirty="0">
                <a:latin typeface="Verdana"/>
                <a:cs typeface="Verdana"/>
              </a:rPr>
              <a:t>S</a:t>
            </a:r>
            <a:r>
              <a:rPr sz="2450" b="1" dirty="0">
                <a:latin typeface="Verdana"/>
                <a:cs typeface="Verdana"/>
              </a:rPr>
              <a:t>Q</a:t>
            </a:r>
            <a:r>
              <a:rPr sz="2450" b="1" spc="-5" dirty="0">
                <a:latin typeface="Verdana"/>
                <a:cs typeface="Verdana"/>
              </a:rPr>
              <a:t>L</a:t>
            </a:r>
            <a:r>
              <a:rPr sz="2450" b="1" spc="-170" dirty="0">
                <a:latin typeface="Verdana"/>
                <a:cs typeface="Verdana"/>
              </a:rPr>
              <a:t> </a:t>
            </a:r>
            <a:r>
              <a:rPr sz="2450" b="1" spc="-15" dirty="0">
                <a:latin typeface="Verdana"/>
                <a:cs typeface="Verdana"/>
              </a:rPr>
              <a:t>d</a:t>
            </a:r>
            <a:r>
              <a:rPr sz="2450" b="1" spc="-130" dirty="0">
                <a:latin typeface="Verdana"/>
                <a:cs typeface="Verdana"/>
              </a:rPr>
              <a:t>a</a:t>
            </a:r>
            <a:r>
              <a:rPr sz="2450" b="1" spc="-65" dirty="0">
                <a:latin typeface="Verdana"/>
                <a:cs typeface="Verdana"/>
              </a:rPr>
              <a:t>t</a:t>
            </a:r>
            <a:r>
              <a:rPr sz="2450" b="1" spc="-130" dirty="0">
                <a:latin typeface="Verdana"/>
                <a:cs typeface="Verdana"/>
              </a:rPr>
              <a:t>a</a:t>
            </a:r>
            <a:r>
              <a:rPr sz="2450" b="1" spc="-40" dirty="0">
                <a:latin typeface="Verdana"/>
                <a:cs typeface="Verdana"/>
              </a:rPr>
              <a:t>b</a:t>
            </a:r>
            <a:r>
              <a:rPr sz="2450" b="1" spc="-130" dirty="0">
                <a:latin typeface="Verdana"/>
                <a:cs typeface="Verdana"/>
              </a:rPr>
              <a:t>a</a:t>
            </a:r>
            <a:r>
              <a:rPr sz="2450" b="1" spc="-140" dirty="0">
                <a:latin typeface="Verdana"/>
                <a:cs typeface="Verdana"/>
              </a:rPr>
              <a:t>s</a:t>
            </a:r>
            <a:r>
              <a:rPr sz="2450" b="1" spc="-75" dirty="0">
                <a:latin typeface="Verdana"/>
                <a:cs typeface="Verdana"/>
              </a:rPr>
              <a:t>e</a:t>
            </a:r>
            <a:r>
              <a:rPr sz="2450" spc="-5" dirty="0">
                <a:latin typeface="Verdana"/>
                <a:cs typeface="Verdana"/>
              </a:rPr>
              <a:t>.</a:t>
            </a:r>
            <a:r>
              <a:rPr sz="2450" spc="-530" dirty="0">
                <a:latin typeface="Verdana"/>
                <a:cs typeface="Verdana"/>
              </a:rPr>
              <a:t> </a:t>
            </a:r>
            <a:r>
              <a:rPr sz="2450" spc="-270" dirty="0">
                <a:latin typeface="Verdana"/>
                <a:cs typeface="Verdana"/>
              </a:rPr>
              <a:t>I</a:t>
            </a:r>
            <a:r>
              <a:rPr sz="2450" spc="-5" dirty="0">
                <a:latin typeface="Verdana"/>
                <a:cs typeface="Verdana"/>
              </a:rPr>
              <a:t>t</a:t>
            </a:r>
            <a:r>
              <a:rPr sz="2450" spc="-220" dirty="0">
                <a:latin typeface="Verdana"/>
                <a:cs typeface="Verdana"/>
              </a:rPr>
              <a:t> </a:t>
            </a:r>
            <a:r>
              <a:rPr sz="2450" spc="150" dirty="0">
                <a:latin typeface="Verdana"/>
                <a:cs typeface="Verdana"/>
              </a:rPr>
              <a:t>p</a:t>
            </a:r>
            <a:r>
              <a:rPr sz="2450" spc="-90" dirty="0">
                <a:latin typeface="Verdana"/>
                <a:cs typeface="Verdana"/>
              </a:rPr>
              <a:t>r</a:t>
            </a:r>
            <a:r>
              <a:rPr sz="2450" spc="-5" dirty="0">
                <a:latin typeface="Verdana"/>
                <a:cs typeface="Verdana"/>
              </a:rPr>
              <a:t>o</a:t>
            </a:r>
            <a:r>
              <a:rPr sz="2450" spc="-135" dirty="0">
                <a:latin typeface="Verdana"/>
                <a:cs typeface="Verdana"/>
              </a:rPr>
              <a:t>v</a:t>
            </a:r>
            <a:r>
              <a:rPr sz="2450" spc="-30" dirty="0">
                <a:latin typeface="Verdana"/>
                <a:cs typeface="Verdana"/>
              </a:rPr>
              <a:t>i</a:t>
            </a:r>
            <a:r>
              <a:rPr sz="2450" spc="145" dirty="0">
                <a:latin typeface="Verdana"/>
                <a:cs typeface="Verdana"/>
              </a:rPr>
              <a:t>d</a:t>
            </a:r>
            <a:r>
              <a:rPr sz="2450" spc="20" dirty="0">
                <a:latin typeface="Verdana"/>
                <a:cs typeface="Verdana"/>
              </a:rPr>
              <a:t>e</a:t>
            </a:r>
            <a:r>
              <a:rPr sz="2450" spc="-5" dirty="0">
                <a:latin typeface="Verdana"/>
                <a:cs typeface="Verdana"/>
              </a:rPr>
              <a:t>s</a:t>
            </a:r>
            <a:r>
              <a:rPr sz="2450" spc="-245" dirty="0">
                <a:latin typeface="Verdana"/>
                <a:cs typeface="Verdana"/>
              </a:rPr>
              <a:t> </a:t>
            </a:r>
            <a:r>
              <a:rPr sz="2450" spc="-5" dirty="0">
                <a:latin typeface="Verdana"/>
                <a:cs typeface="Verdana"/>
              </a:rPr>
              <a:t>a  </a:t>
            </a:r>
            <a:r>
              <a:rPr sz="2450" spc="145" dirty="0">
                <a:latin typeface="Verdana"/>
                <a:cs typeface="Verdana"/>
              </a:rPr>
              <a:t>b</a:t>
            </a:r>
            <a:r>
              <a:rPr sz="2450" spc="-70" dirty="0">
                <a:latin typeface="Verdana"/>
                <a:cs typeface="Verdana"/>
              </a:rPr>
              <a:t>r</a:t>
            </a:r>
            <a:r>
              <a:rPr sz="2450" spc="-30" dirty="0">
                <a:latin typeface="Verdana"/>
                <a:cs typeface="Verdana"/>
              </a:rPr>
              <a:t>i</a:t>
            </a:r>
            <a:r>
              <a:rPr sz="2450" spc="150" dirty="0">
                <a:latin typeface="Verdana"/>
                <a:cs typeface="Verdana"/>
              </a:rPr>
              <a:t>d</a:t>
            </a:r>
            <a:r>
              <a:rPr sz="2450" spc="100" dirty="0">
                <a:latin typeface="Verdana"/>
                <a:cs typeface="Verdana"/>
              </a:rPr>
              <a:t>g</a:t>
            </a:r>
            <a:r>
              <a:rPr sz="2450" spc="-5" dirty="0">
                <a:latin typeface="Verdana"/>
                <a:cs typeface="Verdana"/>
              </a:rPr>
              <a:t>e</a:t>
            </a:r>
            <a:r>
              <a:rPr sz="2450" spc="-114" dirty="0">
                <a:latin typeface="Verdana"/>
                <a:cs typeface="Verdana"/>
              </a:rPr>
              <a:t> </a:t>
            </a:r>
            <a:r>
              <a:rPr sz="2450" spc="145" dirty="0">
                <a:latin typeface="Verdana"/>
                <a:cs typeface="Verdana"/>
              </a:rPr>
              <a:t>b</a:t>
            </a:r>
            <a:r>
              <a:rPr sz="2450" spc="20" dirty="0">
                <a:latin typeface="Verdana"/>
                <a:cs typeface="Verdana"/>
              </a:rPr>
              <a:t>e</a:t>
            </a:r>
            <a:r>
              <a:rPr sz="2450" spc="-10" dirty="0">
                <a:latin typeface="Verdana"/>
                <a:cs typeface="Verdana"/>
              </a:rPr>
              <a:t>t</a:t>
            </a:r>
            <a:r>
              <a:rPr sz="2450" spc="100" dirty="0">
                <a:latin typeface="Verdana"/>
                <a:cs typeface="Verdana"/>
              </a:rPr>
              <a:t>w</a:t>
            </a:r>
            <a:r>
              <a:rPr sz="2450" spc="20" dirty="0">
                <a:latin typeface="Verdana"/>
                <a:cs typeface="Verdana"/>
              </a:rPr>
              <a:t>e</a:t>
            </a:r>
            <a:r>
              <a:rPr sz="2450" spc="25" dirty="0">
                <a:latin typeface="Verdana"/>
                <a:cs typeface="Verdana"/>
              </a:rPr>
              <a:t>e</a:t>
            </a:r>
            <a:r>
              <a:rPr sz="2450" spc="-5" dirty="0">
                <a:latin typeface="Verdana"/>
                <a:cs typeface="Verdana"/>
              </a:rPr>
              <a:t>n</a:t>
            </a:r>
            <a:r>
              <a:rPr sz="2450" spc="-35" dirty="0">
                <a:latin typeface="Verdana"/>
                <a:cs typeface="Verdana"/>
              </a:rPr>
              <a:t> </a:t>
            </a:r>
            <a:r>
              <a:rPr sz="2450" spc="10" dirty="0">
                <a:latin typeface="Verdana"/>
                <a:cs typeface="Verdana"/>
              </a:rPr>
              <a:t>t</a:t>
            </a:r>
            <a:r>
              <a:rPr sz="2450" spc="125" dirty="0">
                <a:latin typeface="Verdana"/>
                <a:cs typeface="Verdana"/>
              </a:rPr>
              <a:t>h</a:t>
            </a:r>
            <a:r>
              <a:rPr sz="2450" spc="-5" dirty="0">
                <a:latin typeface="Verdana"/>
                <a:cs typeface="Verdana"/>
              </a:rPr>
              <a:t>e</a:t>
            </a:r>
            <a:r>
              <a:rPr sz="2450" spc="-185" dirty="0">
                <a:latin typeface="Verdana"/>
                <a:cs typeface="Verdana"/>
              </a:rPr>
              <a:t> </a:t>
            </a:r>
            <a:r>
              <a:rPr sz="2450" spc="-10" dirty="0">
                <a:latin typeface="Verdana"/>
                <a:cs typeface="Verdana"/>
              </a:rPr>
              <a:t>t</a:t>
            </a:r>
            <a:r>
              <a:rPr sz="2450" spc="100" dirty="0">
                <a:latin typeface="Verdana"/>
                <a:cs typeface="Verdana"/>
              </a:rPr>
              <a:t>w</a:t>
            </a:r>
            <a:r>
              <a:rPr sz="2450" spc="-30" dirty="0">
                <a:latin typeface="Verdana"/>
                <a:cs typeface="Verdana"/>
              </a:rPr>
              <a:t>o</a:t>
            </a:r>
            <a:r>
              <a:rPr sz="2450" spc="-5" dirty="0">
                <a:latin typeface="Verdana"/>
                <a:cs typeface="Verdana"/>
              </a:rPr>
              <a:t>,</a:t>
            </a:r>
            <a:r>
              <a:rPr sz="2450" spc="-530" dirty="0">
                <a:latin typeface="Verdana"/>
                <a:cs typeface="Verdana"/>
              </a:rPr>
              <a:t> </a:t>
            </a:r>
            <a:r>
              <a:rPr sz="2450" spc="25" dirty="0">
                <a:latin typeface="Verdana"/>
                <a:cs typeface="Verdana"/>
              </a:rPr>
              <a:t>e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-40" dirty="0">
                <a:latin typeface="Verdana"/>
                <a:cs typeface="Verdana"/>
              </a:rPr>
              <a:t>a</a:t>
            </a:r>
            <a:r>
              <a:rPr sz="2450" spc="145" dirty="0">
                <a:latin typeface="Verdana"/>
                <a:cs typeface="Verdana"/>
              </a:rPr>
              <a:t>b</a:t>
            </a:r>
            <a:r>
              <a:rPr sz="2450" spc="-30" dirty="0">
                <a:latin typeface="Verdana"/>
                <a:cs typeface="Verdana"/>
              </a:rPr>
              <a:t>li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-5" dirty="0">
                <a:latin typeface="Verdana"/>
                <a:cs typeface="Verdana"/>
              </a:rPr>
              <a:t>g  </a:t>
            </a:r>
            <a:r>
              <a:rPr sz="2450" spc="-85" dirty="0">
                <a:latin typeface="Verdana"/>
                <a:cs typeface="Verdana"/>
              </a:rPr>
              <a:t>s</a:t>
            </a:r>
            <a:r>
              <a:rPr sz="2450" dirty="0">
                <a:latin typeface="Verdana"/>
                <a:cs typeface="Verdana"/>
              </a:rPr>
              <a:t>e</a:t>
            </a:r>
            <a:r>
              <a:rPr sz="2450" spc="-35" dirty="0">
                <a:latin typeface="Verdana"/>
                <a:cs typeface="Verdana"/>
              </a:rPr>
              <a:t>a</a:t>
            </a:r>
            <a:r>
              <a:rPr sz="2450" spc="225" dirty="0">
                <a:latin typeface="Verdana"/>
                <a:cs typeface="Verdana"/>
              </a:rPr>
              <a:t>m</a:t>
            </a:r>
            <a:r>
              <a:rPr sz="2450" spc="-30" dirty="0">
                <a:latin typeface="Verdana"/>
                <a:cs typeface="Verdana"/>
              </a:rPr>
              <a:t>l</a:t>
            </a:r>
            <a:r>
              <a:rPr sz="2450" spc="20" dirty="0">
                <a:latin typeface="Verdana"/>
                <a:cs typeface="Verdana"/>
              </a:rPr>
              <a:t>e</a:t>
            </a:r>
            <a:r>
              <a:rPr sz="2450" spc="-85" dirty="0">
                <a:latin typeface="Verdana"/>
                <a:cs typeface="Verdana"/>
              </a:rPr>
              <a:t>s</a:t>
            </a:r>
            <a:r>
              <a:rPr sz="2450" spc="-5" dirty="0">
                <a:latin typeface="Verdana"/>
                <a:cs typeface="Verdana"/>
              </a:rPr>
              <a:t>s</a:t>
            </a:r>
            <a:r>
              <a:rPr sz="2450" spc="-220" dirty="0">
                <a:latin typeface="Verdana"/>
                <a:cs typeface="Verdana"/>
              </a:rPr>
              <a:t> </a:t>
            </a:r>
            <a:r>
              <a:rPr sz="2450" spc="85" dirty="0">
                <a:latin typeface="Verdana"/>
                <a:cs typeface="Verdana"/>
              </a:rPr>
              <a:t>c</a:t>
            </a:r>
            <a:r>
              <a:rPr sz="2450" spc="45" dirty="0">
                <a:latin typeface="Verdana"/>
                <a:cs typeface="Verdana"/>
              </a:rPr>
              <a:t>o</a:t>
            </a:r>
            <a:r>
              <a:rPr sz="2450" spc="225" dirty="0">
                <a:latin typeface="Verdana"/>
                <a:cs typeface="Verdana"/>
              </a:rPr>
              <a:t>m</a:t>
            </a:r>
            <a:r>
              <a:rPr sz="2450" spc="229" dirty="0">
                <a:latin typeface="Verdana"/>
                <a:cs typeface="Verdana"/>
              </a:rPr>
              <a:t>m</a:t>
            </a:r>
            <a:r>
              <a:rPr sz="2450" spc="125" dirty="0">
                <a:latin typeface="Verdana"/>
                <a:cs typeface="Verdana"/>
              </a:rPr>
              <a:t>un</a:t>
            </a:r>
            <a:r>
              <a:rPr sz="2450" spc="-30" dirty="0">
                <a:latin typeface="Verdana"/>
                <a:cs typeface="Verdana"/>
              </a:rPr>
              <a:t>i</a:t>
            </a:r>
            <a:r>
              <a:rPr sz="2450" spc="110" dirty="0">
                <a:latin typeface="Verdana"/>
                <a:cs typeface="Verdana"/>
              </a:rPr>
              <a:t>c</a:t>
            </a:r>
            <a:r>
              <a:rPr sz="2450" spc="-40" dirty="0">
                <a:latin typeface="Verdana"/>
                <a:cs typeface="Verdana"/>
              </a:rPr>
              <a:t>a</a:t>
            </a:r>
            <a:r>
              <a:rPr sz="2450" spc="10" dirty="0">
                <a:latin typeface="Verdana"/>
                <a:cs typeface="Verdana"/>
              </a:rPr>
              <a:t>t</a:t>
            </a:r>
            <a:r>
              <a:rPr sz="2450" spc="-30" dirty="0">
                <a:latin typeface="Verdana"/>
                <a:cs typeface="Verdana"/>
              </a:rPr>
              <a:t>i</a:t>
            </a:r>
            <a:r>
              <a:rPr sz="2450" spc="45" dirty="0">
                <a:latin typeface="Verdana"/>
                <a:cs typeface="Verdana"/>
              </a:rPr>
              <a:t>o</a:t>
            </a:r>
            <a:r>
              <a:rPr sz="2450" spc="-5" dirty="0">
                <a:latin typeface="Verdana"/>
                <a:cs typeface="Verdana"/>
              </a:rPr>
              <a:t>n</a:t>
            </a:r>
            <a:r>
              <a:rPr sz="2450" spc="-10" dirty="0">
                <a:latin typeface="Verdana"/>
                <a:cs typeface="Verdana"/>
              </a:rPr>
              <a:t> </a:t>
            </a:r>
            <a:r>
              <a:rPr sz="2450" spc="-40" dirty="0">
                <a:latin typeface="Verdana"/>
                <a:cs typeface="Verdana"/>
              </a:rPr>
              <a:t>a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-5" dirty="0">
                <a:latin typeface="Verdana"/>
                <a:cs typeface="Verdana"/>
              </a:rPr>
              <a:t>d</a:t>
            </a:r>
            <a:r>
              <a:rPr sz="2450" spc="-35" dirty="0">
                <a:latin typeface="Verdana"/>
                <a:cs typeface="Verdana"/>
              </a:rPr>
              <a:t> </a:t>
            </a:r>
            <a:r>
              <a:rPr sz="2450" spc="145" dirty="0">
                <a:latin typeface="Verdana"/>
                <a:cs typeface="Verdana"/>
              </a:rPr>
              <a:t>d</a:t>
            </a:r>
            <a:r>
              <a:rPr sz="2450" spc="-40" dirty="0">
                <a:latin typeface="Verdana"/>
                <a:cs typeface="Verdana"/>
              </a:rPr>
              <a:t>a</a:t>
            </a:r>
            <a:r>
              <a:rPr sz="2450" spc="10" dirty="0">
                <a:latin typeface="Verdana"/>
                <a:cs typeface="Verdana"/>
              </a:rPr>
              <a:t>t</a:t>
            </a:r>
            <a:r>
              <a:rPr sz="2450" spc="-5" dirty="0">
                <a:latin typeface="Verdana"/>
                <a:cs typeface="Verdana"/>
              </a:rPr>
              <a:t>a</a:t>
            </a:r>
            <a:endParaRPr sz="2450" dirty="0">
              <a:latin typeface="Verdana"/>
              <a:cs typeface="Verdana"/>
            </a:endParaRPr>
          </a:p>
          <a:p>
            <a:pPr marL="12700" marR="5080">
              <a:lnSpc>
                <a:spcPct val="117900"/>
              </a:lnSpc>
              <a:spcBef>
                <a:spcPts val="10"/>
              </a:spcBef>
            </a:pPr>
            <a:r>
              <a:rPr sz="2450" spc="225" dirty="0">
                <a:latin typeface="Verdana"/>
                <a:cs typeface="Verdana"/>
              </a:rPr>
              <a:t>m</a:t>
            </a:r>
            <a:r>
              <a:rPr sz="2450" spc="-35" dirty="0">
                <a:latin typeface="Verdana"/>
                <a:cs typeface="Verdana"/>
              </a:rPr>
              <a:t>a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-30" dirty="0">
                <a:latin typeface="Verdana"/>
                <a:cs typeface="Verdana"/>
              </a:rPr>
              <a:t>i</a:t>
            </a:r>
            <a:r>
              <a:rPr sz="2450" spc="145" dirty="0">
                <a:latin typeface="Verdana"/>
                <a:cs typeface="Verdana"/>
              </a:rPr>
              <a:t>p</a:t>
            </a:r>
            <a:r>
              <a:rPr sz="2450" spc="25" dirty="0">
                <a:latin typeface="Verdana"/>
                <a:cs typeface="Verdana"/>
              </a:rPr>
              <a:t>u</a:t>
            </a:r>
            <a:r>
              <a:rPr sz="2450" spc="-15" dirty="0">
                <a:latin typeface="Verdana"/>
                <a:cs typeface="Verdana"/>
              </a:rPr>
              <a:t>l</a:t>
            </a:r>
            <a:r>
              <a:rPr sz="2450" spc="5" dirty="0">
                <a:latin typeface="Verdana"/>
                <a:cs typeface="Verdana"/>
              </a:rPr>
              <a:t>a</a:t>
            </a:r>
            <a:r>
              <a:rPr sz="2450" spc="25" dirty="0">
                <a:latin typeface="Verdana"/>
                <a:cs typeface="Verdana"/>
              </a:rPr>
              <a:t>t</a:t>
            </a:r>
            <a:r>
              <a:rPr sz="2450" spc="-30" dirty="0">
                <a:latin typeface="Verdana"/>
                <a:cs typeface="Verdana"/>
              </a:rPr>
              <a:t>i</a:t>
            </a:r>
            <a:r>
              <a:rPr sz="2450" spc="45" dirty="0">
                <a:latin typeface="Verdana"/>
                <a:cs typeface="Verdana"/>
              </a:rPr>
              <a:t>o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-5" dirty="0">
                <a:latin typeface="Verdana"/>
                <a:cs typeface="Verdana"/>
              </a:rPr>
              <a:t>.</a:t>
            </a:r>
            <a:r>
              <a:rPr sz="2450" spc="-480" dirty="0">
                <a:latin typeface="Verdana"/>
                <a:cs typeface="Verdana"/>
              </a:rPr>
              <a:t> </a:t>
            </a:r>
            <a:r>
              <a:rPr sz="2450" spc="105" dirty="0">
                <a:latin typeface="Verdana"/>
                <a:cs typeface="Verdana"/>
              </a:rPr>
              <a:t>J</a:t>
            </a:r>
            <a:r>
              <a:rPr sz="2450" spc="145" dirty="0">
                <a:latin typeface="Verdana"/>
                <a:cs typeface="Verdana"/>
              </a:rPr>
              <a:t>D</a:t>
            </a:r>
            <a:r>
              <a:rPr sz="2450" spc="185" dirty="0">
                <a:latin typeface="Verdana"/>
                <a:cs typeface="Verdana"/>
              </a:rPr>
              <a:t>B</a:t>
            </a:r>
            <a:r>
              <a:rPr sz="2450" spc="-5" dirty="0">
                <a:latin typeface="Verdana"/>
                <a:cs typeface="Verdana"/>
              </a:rPr>
              <a:t>C</a:t>
            </a:r>
            <a:r>
              <a:rPr sz="2450" spc="-125" dirty="0">
                <a:latin typeface="Verdana"/>
                <a:cs typeface="Verdana"/>
              </a:rPr>
              <a:t> </a:t>
            </a:r>
            <a:r>
              <a:rPr sz="2450" spc="-30" dirty="0">
                <a:latin typeface="Verdana"/>
                <a:cs typeface="Verdana"/>
              </a:rPr>
              <a:t>i</a:t>
            </a:r>
            <a:r>
              <a:rPr sz="2450" spc="-5" dirty="0">
                <a:latin typeface="Verdana"/>
                <a:cs typeface="Verdana"/>
              </a:rPr>
              <a:t>s</a:t>
            </a:r>
            <a:r>
              <a:rPr sz="2450" spc="-265" dirty="0">
                <a:latin typeface="Verdana"/>
                <a:cs typeface="Verdana"/>
              </a:rPr>
              <a:t> </a:t>
            </a:r>
            <a:r>
              <a:rPr sz="2450" spc="-40" dirty="0">
                <a:latin typeface="Verdana"/>
                <a:cs typeface="Verdana"/>
              </a:rPr>
              <a:t>a</a:t>
            </a:r>
            <a:r>
              <a:rPr sz="2450" spc="-5" dirty="0">
                <a:latin typeface="Verdana"/>
                <a:cs typeface="Verdana"/>
              </a:rPr>
              <a:t>n</a:t>
            </a:r>
            <a:r>
              <a:rPr sz="2450" spc="-85" dirty="0">
                <a:latin typeface="Verdana"/>
                <a:cs typeface="Verdana"/>
              </a:rPr>
              <a:t> </a:t>
            </a:r>
            <a:r>
              <a:rPr sz="2450" spc="-30" dirty="0">
                <a:latin typeface="Verdana"/>
                <a:cs typeface="Verdana"/>
              </a:rPr>
              <a:t>i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-35" dirty="0">
                <a:latin typeface="Verdana"/>
                <a:cs typeface="Verdana"/>
              </a:rPr>
              <a:t>t</a:t>
            </a:r>
            <a:r>
              <a:rPr sz="2450" spc="20" dirty="0">
                <a:latin typeface="Verdana"/>
                <a:cs typeface="Verdana"/>
              </a:rPr>
              <a:t>e</a:t>
            </a:r>
            <a:r>
              <a:rPr sz="2450" spc="75" dirty="0">
                <a:latin typeface="Verdana"/>
                <a:cs typeface="Verdana"/>
              </a:rPr>
              <a:t>g</a:t>
            </a:r>
            <a:r>
              <a:rPr sz="2450" spc="-20" dirty="0">
                <a:latin typeface="Verdana"/>
                <a:cs typeface="Verdana"/>
              </a:rPr>
              <a:t>r</a:t>
            </a:r>
            <a:r>
              <a:rPr sz="2450" spc="-40" dirty="0">
                <a:latin typeface="Verdana"/>
                <a:cs typeface="Verdana"/>
              </a:rPr>
              <a:t>a</a:t>
            </a:r>
            <a:r>
              <a:rPr sz="2450" spc="-5" dirty="0">
                <a:latin typeface="Verdana"/>
                <a:cs typeface="Verdana"/>
              </a:rPr>
              <a:t>l</a:t>
            </a:r>
            <a:r>
              <a:rPr sz="2450" spc="-190" dirty="0">
                <a:latin typeface="Verdana"/>
                <a:cs typeface="Verdana"/>
              </a:rPr>
              <a:t> </a:t>
            </a:r>
            <a:r>
              <a:rPr sz="2450" spc="145" dirty="0">
                <a:latin typeface="Verdana"/>
                <a:cs typeface="Verdana"/>
              </a:rPr>
              <a:t>p</a:t>
            </a:r>
            <a:r>
              <a:rPr sz="2450" spc="-40" dirty="0">
                <a:latin typeface="Verdana"/>
                <a:cs typeface="Verdana"/>
              </a:rPr>
              <a:t>a</a:t>
            </a:r>
            <a:r>
              <a:rPr sz="2450" spc="-20" dirty="0">
                <a:latin typeface="Verdana"/>
                <a:cs typeface="Verdana"/>
              </a:rPr>
              <a:t>r</a:t>
            </a:r>
            <a:r>
              <a:rPr sz="2450" spc="-5" dirty="0">
                <a:latin typeface="Verdana"/>
                <a:cs typeface="Verdana"/>
              </a:rPr>
              <a:t>t  </a:t>
            </a:r>
            <a:r>
              <a:rPr sz="2450" spc="45" dirty="0">
                <a:latin typeface="Verdana"/>
                <a:cs typeface="Verdana"/>
              </a:rPr>
              <a:t>o</a:t>
            </a:r>
            <a:r>
              <a:rPr sz="2450" dirty="0">
                <a:latin typeface="Verdana"/>
                <a:cs typeface="Verdana"/>
              </a:rPr>
              <a:t>f</a:t>
            </a:r>
            <a:r>
              <a:rPr sz="2450" spc="-235" dirty="0">
                <a:latin typeface="Verdana"/>
                <a:cs typeface="Verdana"/>
              </a:rPr>
              <a:t> </a:t>
            </a:r>
            <a:r>
              <a:rPr sz="2450" spc="110" dirty="0">
                <a:latin typeface="Verdana"/>
                <a:cs typeface="Verdana"/>
              </a:rPr>
              <a:t>J</a:t>
            </a:r>
            <a:r>
              <a:rPr sz="2450" spc="-80" dirty="0">
                <a:latin typeface="Verdana"/>
                <a:cs typeface="Verdana"/>
              </a:rPr>
              <a:t>a</a:t>
            </a:r>
            <a:r>
              <a:rPr sz="2450" spc="-204" dirty="0">
                <a:latin typeface="Verdana"/>
                <a:cs typeface="Verdana"/>
              </a:rPr>
              <a:t>v</a:t>
            </a:r>
            <a:r>
              <a:rPr sz="2450" spc="-35" dirty="0">
                <a:latin typeface="Verdana"/>
                <a:cs typeface="Verdana"/>
              </a:rPr>
              <a:t>a</a:t>
            </a:r>
            <a:r>
              <a:rPr sz="2450" spc="-180" dirty="0">
                <a:latin typeface="Verdana"/>
                <a:cs typeface="Verdana"/>
              </a:rPr>
              <a:t>'</a:t>
            </a:r>
            <a:r>
              <a:rPr sz="2450" dirty="0">
                <a:latin typeface="Verdana"/>
                <a:cs typeface="Verdana"/>
              </a:rPr>
              <a:t>s</a:t>
            </a:r>
            <a:r>
              <a:rPr sz="2450" spc="-195" dirty="0">
                <a:latin typeface="Verdana"/>
                <a:cs typeface="Verdana"/>
              </a:rPr>
              <a:t> </a:t>
            </a:r>
            <a:r>
              <a:rPr sz="2450" spc="150" dirty="0">
                <a:latin typeface="Verdana"/>
                <a:cs typeface="Verdana"/>
              </a:rPr>
              <a:t>d</a:t>
            </a:r>
            <a:r>
              <a:rPr sz="2450" spc="-35" dirty="0">
                <a:latin typeface="Verdana"/>
                <a:cs typeface="Verdana"/>
              </a:rPr>
              <a:t>a</a:t>
            </a:r>
            <a:r>
              <a:rPr sz="2450" spc="15" dirty="0">
                <a:latin typeface="Verdana"/>
                <a:cs typeface="Verdana"/>
              </a:rPr>
              <a:t>t</a:t>
            </a:r>
            <a:r>
              <a:rPr sz="2450" spc="-35" dirty="0">
                <a:latin typeface="Verdana"/>
                <a:cs typeface="Verdana"/>
              </a:rPr>
              <a:t>a</a:t>
            </a:r>
            <a:r>
              <a:rPr sz="2450" spc="155" dirty="0">
                <a:latin typeface="Verdana"/>
                <a:cs typeface="Verdana"/>
              </a:rPr>
              <a:t>b</a:t>
            </a:r>
            <a:r>
              <a:rPr sz="2450" spc="-35" dirty="0">
                <a:latin typeface="Verdana"/>
                <a:cs typeface="Verdana"/>
              </a:rPr>
              <a:t>a</a:t>
            </a:r>
            <a:r>
              <a:rPr sz="2450" spc="-80" dirty="0">
                <a:latin typeface="Verdana"/>
                <a:cs typeface="Verdana"/>
              </a:rPr>
              <a:t>s</a:t>
            </a:r>
            <a:r>
              <a:rPr sz="2450" dirty="0">
                <a:latin typeface="Verdana"/>
                <a:cs typeface="Verdana"/>
              </a:rPr>
              <a:t>e</a:t>
            </a:r>
            <a:r>
              <a:rPr sz="2450" spc="-114" dirty="0">
                <a:latin typeface="Verdana"/>
                <a:cs typeface="Verdana"/>
              </a:rPr>
              <a:t> </a:t>
            </a:r>
            <a:r>
              <a:rPr sz="2450" spc="90" dirty="0">
                <a:latin typeface="Verdana"/>
                <a:cs typeface="Verdana"/>
              </a:rPr>
              <a:t>c</a:t>
            </a:r>
            <a:r>
              <a:rPr sz="2450" spc="45" dirty="0">
                <a:latin typeface="Verdana"/>
                <a:cs typeface="Verdana"/>
              </a:rPr>
              <a:t>o</a:t>
            </a:r>
            <a:r>
              <a:rPr sz="2450" spc="125" dirty="0">
                <a:latin typeface="Verdana"/>
                <a:cs typeface="Verdana"/>
              </a:rPr>
              <a:t>nn</a:t>
            </a:r>
            <a:r>
              <a:rPr sz="2450" spc="25" dirty="0">
                <a:latin typeface="Verdana"/>
                <a:cs typeface="Verdana"/>
              </a:rPr>
              <a:t>e</a:t>
            </a:r>
            <a:r>
              <a:rPr sz="2450" spc="114" dirty="0">
                <a:latin typeface="Verdana"/>
                <a:cs typeface="Verdana"/>
              </a:rPr>
              <a:t>c</a:t>
            </a:r>
            <a:r>
              <a:rPr sz="2450" spc="20" dirty="0">
                <a:latin typeface="Verdana"/>
                <a:cs typeface="Verdana"/>
              </a:rPr>
              <a:t>t</a:t>
            </a:r>
            <a:r>
              <a:rPr sz="2450" spc="-25" dirty="0">
                <a:latin typeface="Verdana"/>
                <a:cs typeface="Verdana"/>
              </a:rPr>
              <a:t>i</a:t>
            </a:r>
            <a:r>
              <a:rPr sz="2450" spc="-135" dirty="0">
                <a:latin typeface="Verdana"/>
                <a:cs typeface="Verdana"/>
              </a:rPr>
              <a:t>v</a:t>
            </a:r>
            <a:r>
              <a:rPr sz="2450" spc="-25" dirty="0">
                <a:latin typeface="Verdana"/>
                <a:cs typeface="Verdana"/>
              </a:rPr>
              <a:t>i</a:t>
            </a:r>
            <a:r>
              <a:rPr sz="2450" spc="-30" dirty="0">
                <a:latin typeface="Verdana"/>
                <a:cs typeface="Verdana"/>
              </a:rPr>
              <a:t>t</a:t>
            </a:r>
            <a:r>
              <a:rPr sz="2450" spc="-420" dirty="0">
                <a:latin typeface="Verdana"/>
                <a:cs typeface="Verdana"/>
              </a:rPr>
              <a:t>y</a:t>
            </a:r>
            <a:r>
              <a:rPr sz="2450" dirty="0">
                <a:latin typeface="Verdana"/>
                <a:cs typeface="Verdana"/>
              </a:rPr>
              <a:t>,</a:t>
            </a:r>
            <a:r>
              <a:rPr sz="2450" spc="-484" dirty="0">
                <a:latin typeface="Verdana"/>
                <a:cs typeface="Verdana"/>
              </a:rPr>
              <a:t> </a:t>
            </a:r>
            <a:r>
              <a:rPr sz="2450" spc="45" dirty="0">
                <a:latin typeface="Verdana"/>
                <a:cs typeface="Verdana"/>
              </a:rPr>
              <a:t>o</a:t>
            </a:r>
            <a:r>
              <a:rPr sz="2450" spc="-25" dirty="0">
                <a:latin typeface="Verdana"/>
                <a:cs typeface="Verdana"/>
              </a:rPr>
              <a:t>f</a:t>
            </a:r>
            <a:r>
              <a:rPr sz="2450" spc="-50" dirty="0">
                <a:latin typeface="Verdana"/>
                <a:cs typeface="Verdana"/>
              </a:rPr>
              <a:t>f</a:t>
            </a:r>
            <a:r>
              <a:rPr sz="2450" spc="25" dirty="0">
                <a:latin typeface="Verdana"/>
                <a:cs typeface="Verdana"/>
              </a:rPr>
              <a:t>e</a:t>
            </a:r>
            <a:r>
              <a:rPr sz="2450" spc="-65" dirty="0">
                <a:latin typeface="Verdana"/>
                <a:cs typeface="Verdana"/>
              </a:rPr>
              <a:t>r</a:t>
            </a:r>
            <a:r>
              <a:rPr sz="2450" spc="-25" dirty="0">
                <a:latin typeface="Verdana"/>
                <a:cs typeface="Verdana"/>
              </a:rPr>
              <a:t>i</a:t>
            </a:r>
            <a:r>
              <a:rPr sz="2450" spc="130" dirty="0">
                <a:latin typeface="Verdana"/>
                <a:cs typeface="Verdana"/>
              </a:rPr>
              <a:t>n</a:t>
            </a:r>
            <a:r>
              <a:rPr sz="2450" dirty="0">
                <a:latin typeface="Verdana"/>
                <a:cs typeface="Verdana"/>
              </a:rPr>
              <a:t>g  </a:t>
            </a:r>
            <a:r>
              <a:rPr sz="2450" spc="-5" dirty="0">
                <a:latin typeface="Verdana"/>
                <a:cs typeface="Verdana"/>
              </a:rPr>
              <a:t>a</a:t>
            </a:r>
            <a:r>
              <a:rPr sz="2450" spc="-220" dirty="0">
                <a:latin typeface="Verdana"/>
                <a:cs typeface="Verdana"/>
              </a:rPr>
              <a:t> </a:t>
            </a:r>
            <a:r>
              <a:rPr sz="2450" b="1" spc="-140" dirty="0">
                <a:latin typeface="Verdana"/>
                <a:cs typeface="Verdana"/>
              </a:rPr>
              <a:t>s</a:t>
            </a:r>
            <a:r>
              <a:rPr sz="2450" b="1" spc="-65" dirty="0">
                <a:latin typeface="Verdana"/>
                <a:cs typeface="Verdana"/>
              </a:rPr>
              <a:t>t</a:t>
            </a:r>
            <a:r>
              <a:rPr sz="2450" b="1" spc="-130" dirty="0">
                <a:latin typeface="Verdana"/>
                <a:cs typeface="Verdana"/>
              </a:rPr>
              <a:t>a</a:t>
            </a:r>
            <a:r>
              <a:rPr sz="2450" b="1" spc="-25" dirty="0">
                <a:latin typeface="Verdana"/>
                <a:cs typeface="Verdana"/>
              </a:rPr>
              <a:t>n</a:t>
            </a:r>
            <a:r>
              <a:rPr sz="2450" b="1" spc="-15" dirty="0">
                <a:latin typeface="Verdana"/>
                <a:cs typeface="Verdana"/>
              </a:rPr>
              <a:t>d</a:t>
            </a:r>
            <a:r>
              <a:rPr sz="2450" b="1" spc="-130" dirty="0">
                <a:latin typeface="Verdana"/>
                <a:cs typeface="Verdana"/>
              </a:rPr>
              <a:t>a</a:t>
            </a:r>
            <a:r>
              <a:rPr sz="2450" b="1" spc="-170" dirty="0">
                <a:latin typeface="Verdana"/>
                <a:cs typeface="Verdana"/>
              </a:rPr>
              <a:t>r</a:t>
            </a:r>
            <a:r>
              <a:rPr sz="2450" b="1" spc="-5" dirty="0">
                <a:latin typeface="Verdana"/>
                <a:cs typeface="Verdana"/>
              </a:rPr>
              <a:t>d</a:t>
            </a:r>
            <a:r>
              <a:rPr sz="2450" b="1" spc="-150" dirty="0">
                <a:latin typeface="Verdana"/>
                <a:cs typeface="Verdana"/>
              </a:rPr>
              <a:t> </a:t>
            </a:r>
            <a:r>
              <a:rPr sz="2450" b="1" spc="-10" dirty="0">
                <a:latin typeface="Verdana"/>
                <a:cs typeface="Verdana"/>
              </a:rPr>
              <a:t>A</a:t>
            </a:r>
            <a:r>
              <a:rPr sz="2450" b="1" spc="-25" dirty="0">
                <a:latin typeface="Verdana"/>
                <a:cs typeface="Verdana"/>
              </a:rPr>
              <a:t>P</a:t>
            </a:r>
            <a:r>
              <a:rPr sz="2450" b="1" spc="120" dirty="0">
                <a:latin typeface="Verdana"/>
                <a:cs typeface="Verdana"/>
              </a:rPr>
              <a:t>I</a:t>
            </a:r>
            <a:r>
              <a:rPr sz="2450" spc="-50" dirty="0">
                <a:latin typeface="Verdana"/>
                <a:cs typeface="Verdana"/>
              </a:rPr>
              <a:t>f</a:t>
            </a:r>
            <a:r>
              <a:rPr sz="2450" spc="45" dirty="0">
                <a:latin typeface="Verdana"/>
                <a:cs typeface="Verdana"/>
              </a:rPr>
              <a:t>o</a:t>
            </a:r>
            <a:r>
              <a:rPr sz="2450" spc="-5" dirty="0">
                <a:latin typeface="Verdana"/>
                <a:cs typeface="Verdana"/>
              </a:rPr>
              <a:t>r</a:t>
            </a:r>
            <a:r>
              <a:rPr sz="2450" spc="-250" dirty="0">
                <a:latin typeface="Verdana"/>
                <a:cs typeface="Verdana"/>
              </a:rPr>
              <a:t> </a:t>
            </a:r>
            <a:r>
              <a:rPr sz="2450" spc="-40" dirty="0">
                <a:latin typeface="Verdana"/>
                <a:cs typeface="Verdana"/>
              </a:rPr>
              <a:t>a</a:t>
            </a:r>
            <a:r>
              <a:rPr sz="2450" spc="85" dirty="0">
                <a:latin typeface="Verdana"/>
                <a:cs typeface="Verdana"/>
              </a:rPr>
              <a:t>cc</a:t>
            </a:r>
            <a:r>
              <a:rPr sz="2450" spc="20" dirty="0">
                <a:latin typeface="Verdana"/>
                <a:cs typeface="Verdana"/>
              </a:rPr>
              <a:t>e</a:t>
            </a:r>
            <a:r>
              <a:rPr sz="2450" spc="-85" dirty="0">
                <a:latin typeface="Verdana"/>
                <a:cs typeface="Verdana"/>
              </a:rPr>
              <a:t>ss</a:t>
            </a:r>
            <a:r>
              <a:rPr sz="2450" spc="-30" dirty="0">
                <a:latin typeface="Verdana"/>
                <a:cs typeface="Verdana"/>
              </a:rPr>
              <a:t>i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-5" dirty="0">
                <a:latin typeface="Verdana"/>
                <a:cs typeface="Verdana"/>
              </a:rPr>
              <a:t>g</a:t>
            </a:r>
            <a:r>
              <a:rPr sz="2450" spc="10" dirty="0">
                <a:latin typeface="Verdana"/>
                <a:cs typeface="Verdana"/>
              </a:rPr>
              <a:t> </a:t>
            </a:r>
            <a:r>
              <a:rPr sz="2450" spc="-210" dirty="0">
                <a:latin typeface="Verdana"/>
                <a:cs typeface="Verdana"/>
              </a:rPr>
              <a:t>v</a:t>
            </a:r>
            <a:r>
              <a:rPr sz="2450" spc="-40" dirty="0">
                <a:latin typeface="Verdana"/>
                <a:cs typeface="Verdana"/>
              </a:rPr>
              <a:t>a</a:t>
            </a:r>
            <a:r>
              <a:rPr sz="2450" spc="-70" dirty="0">
                <a:latin typeface="Verdana"/>
                <a:cs typeface="Verdana"/>
              </a:rPr>
              <a:t>r</a:t>
            </a:r>
            <a:r>
              <a:rPr sz="2450" spc="-30" dirty="0">
                <a:latin typeface="Verdana"/>
                <a:cs typeface="Verdana"/>
              </a:rPr>
              <a:t>i</a:t>
            </a:r>
            <a:r>
              <a:rPr sz="2450" spc="45" dirty="0">
                <a:latin typeface="Verdana"/>
                <a:cs typeface="Verdana"/>
              </a:rPr>
              <a:t>o</a:t>
            </a:r>
            <a:r>
              <a:rPr sz="2450" spc="125" dirty="0">
                <a:latin typeface="Verdana"/>
                <a:cs typeface="Verdana"/>
              </a:rPr>
              <a:t>u</a:t>
            </a:r>
            <a:r>
              <a:rPr sz="2450" spc="-5" dirty="0">
                <a:latin typeface="Verdana"/>
                <a:cs typeface="Verdana"/>
              </a:rPr>
              <a:t>s  </a:t>
            </a:r>
            <a:r>
              <a:rPr sz="2450" spc="25" dirty="0">
                <a:latin typeface="Verdana"/>
                <a:cs typeface="Verdana"/>
              </a:rPr>
              <a:t>d</a:t>
            </a:r>
            <a:r>
              <a:rPr sz="2450" spc="10" dirty="0">
                <a:latin typeface="Verdana"/>
                <a:cs typeface="Verdana"/>
              </a:rPr>
              <a:t>ata</a:t>
            </a:r>
            <a:r>
              <a:rPr sz="2450" spc="25" dirty="0">
                <a:latin typeface="Verdana"/>
                <a:cs typeface="Verdana"/>
              </a:rPr>
              <a:t>b</a:t>
            </a:r>
            <a:r>
              <a:rPr sz="2450" spc="10" dirty="0">
                <a:latin typeface="Verdana"/>
                <a:cs typeface="Verdana"/>
              </a:rPr>
              <a:t>as</a:t>
            </a:r>
            <a:r>
              <a:rPr sz="2450" spc="-5" dirty="0">
                <a:latin typeface="Verdana"/>
                <a:cs typeface="Verdana"/>
              </a:rPr>
              <a:t>e</a:t>
            </a:r>
            <a:r>
              <a:rPr sz="2450" spc="-95" dirty="0">
                <a:latin typeface="Verdana"/>
                <a:cs typeface="Verdana"/>
              </a:rPr>
              <a:t> </a:t>
            </a:r>
            <a:r>
              <a:rPr sz="2450" spc="-60" dirty="0">
                <a:latin typeface="Verdana"/>
                <a:cs typeface="Verdana"/>
              </a:rPr>
              <a:t>s</a:t>
            </a:r>
            <a:r>
              <a:rPr sz="2450" spc="-65" dirty="0">
                <a:latin typeface="Verdana"/>
                <a:cs typeface="Verdana"/>
              </a:rPr>
              <a:t>y</a:t>
            </a:r>
            <a:r>
              <a:rPr sz="2450" spc="-60" dirty="0">
                <a:latin typeface="Verdana"/>
                <a:cs typeface="Verdana"/>
              </a:rPr>
              <a:t>st</a:t>
            </a:r>
            <a:r>
              <a:rPr sz="2450" spc="-50" dirty="0">
                <a:latin typeface="Verdana"/>
                <a:cs typeface="Verdana"/>
              </a:rPr>
              <a:t>e</a:t>
            </a:r>
            <a:r>
              <a:rPr sz="2450" spc="-60" dirty="0">
                <a:latin typeface="Verdana"/>
                <a:cs typeface="Verdana"/>
              </a:rPr>
              <a:t>ms</a:t>
            </a:r>
            <a:r>
              <a:rPr sz="2450" spc="-5" dirty="0">
                <a:latin typeface="Verdana"/>
                <a:cs typeface="Verdana"/>
              </a:rPr>
              <a:t>.</a:t>
            </a:r>
            <a:r>
              <a:rPr sz="2450" spc="-335" dirty="0">
                <a:latin typeface="Verdana"/>
                <a:cs typeface="Verdana"/>
              </a:rPr>
              <a:t> </a:t>
            </a:r>
            <a:r>
              <a:rPr sz="2450" spc="-10" dirty="0">
                <a:latin typeface="Verdana"/>
                <a:cs typeface="Verdana"/>
              </a:rPr>
              <a:t>T</a:t>
            </a:r>
            <a:r>
              <a:rPr sz="2450" spc="5" dirty="0">
                <a:latin typeface="Verdana"/>
                <a:cs typeface="Verdana"/>
              </a:rPr>
              <a:t>h</a:t>
            </a:r>
            <a:r>
              <a:rPr sz="2450" spc="-30" dirty="0">
                <a:latin typeface="Verdana"/>
                <a:cs typeface="Verdana"/>
              </a:rPr>
              <a:t>i</a:t>
            </a:r>
            <a:r>
              <a:rPr sz="2450" spc="-5" dirty="0">
                <a:latin typeface="Verdana"/>
                <a:cs typeface="Verdana"/>
              </a:rPr>
              <a:t>s</a:t>
            </a:r>
            <a:r>
              <a:rPr sz="2450" spc="-240" dirty="0">
                <a:latin typeface="Verdana"/>
                <a:cs typeface="Verdana"/>
              </a:rPr>
              <a:t> </a:t>
            </a:r>
            <a:r>
              <a:rPr sz="2450" spc="25" dirty="0">
                <a:latin typeface="Verdana"/>
                <a:cs typeface="Verdana"/>
              </a:rPr>
              <a:t>pr</a:t>
            </a:r>
            <a:r>
              <a:rPr sz="2450" spc="20" dirty="0">
                <a:latin typeface="Verdana"/>
                <a:cs typeface="Verdana"/>
              </a:rPr>
              <a:t>e</a:t>
            </a:r>
            <a:r>
              <a:rPr sz="2450" spc="10" dirty="0">
                <a:latin typeface="Verdana"/>
                <a:cs typeface="Verdana"/>
              </a:rPr>
              <a:t>s</a:t>
            </a:r>
            <a:r>
              <a:rPr sz="2450" spc="20" dirty="0">
                <a:latin typeface="Verdana"/>
                <a:cs typeface="Verdana"/>
              </a:rPr>
              <a:t>e</a:t>
            </a:r>
            <a:r>
              <a:rPr sz="2450" spc="25" dirty="0">
                <a:latin typeface="Verdana"/>
                <a:cs typeface="Verdana"/>
              </a:rPr>
              <a:t>n</a:t>
            </a:r>
            <a:r>
              <a:rPr sz="2450" spc="10" dirty="0">
                <a:latin typeface="Verdana"/>
                <a:cs typeface="Verdana"/>
              </a:rPr>
              <a:t>tat</a:t>
            </a:r>
            <a:r>
              <a:rPr sz="2450" spc="15" dirty="0">
                <a:latin typeface="Verdana"/>
                <a:cs typeface="Verdana"/>
              </a:rPr>
              <a:t>io</a:t>
            </a:r>
            <a:r>
              <a:rPr sz="2450" spc="-5" dirty="0">
                <a:latin typeface="Verdana"/>
                <a:cs typeface="Verdana"/>
              </a:rPr>
              <a:t>n</a:t>
            </a:r>
            <a:r>
              <a:rPr sz="2450" spc="-30" dirty="0">
                <a:latin typeface="Verdana"/>
                <a:cs typeface="Verdana"/>
              </a:rPr>
              <a:t> </a:t>
            </a:r>
            <a:r>
              <a:rPr sz="2450" spc="5" dirty="0">
                <a:latin typeface="Verdana"/>
                <a:cs typeface="Verdana"/>
              </a:rPr>
              <a:t>w</a:t>
            </a:r>
            <a:r>
              <a:rPr sz="2450" spc="-15" dirty="0">
                <a:latin typeface="Verdana"/>
                <a:cs typeface="Verdana"/>
              </a:rPr>
              <a:t>i</a:t>
            </a:r>
            <a:r>
              <a:rPr sz="2450" spc="-5" dirty="0">
                <a:latin typeface="Verdana"/>
                <a:cs typeface="Verdana"/>
              </a:rPr>
              <a:t>ll  </a:t>
            </a:r>
            <a:r>
              <a:rPr sz="2450" dirty="0">
                <a:latin typeface="Verdana"/>
                <a:cs typeface="Verdana"/>
              </a:rPr>
              <a:t>e</a:t>
            </a:r>
            <a:r>
              <a:rPr sz="2450" spc="-135" dirty="0">
                <a:latin typeface="Verdana"/>
                <a:cs typeface="Verdana"/>
              </a:rPr>
              <a:t>x</a:t>
            </a:r>
            <a:r>
              <a:rPr sz="2450" spc="150" dirty="0">
                <a:latin typeface="Verdana"/>
                <a:cs typeface="Verdana"/>
              </a:rPr>
              <a:t>p</a:t>
            </a:r>
            <a:r>
              <a:rPr sz="2450" spc="-30" dirty="0">
                <a:latin typeface="Verdana"/>
                <a:cs typeface="Verdana"/>
              </a:rPr>
              <a:t>l</a:t>
            </a:r>
            <a:r>
              <a:rPr sz="2450" spc="45" dirty="0">
                <a:latin typeface="Verdana"/>
                <a:cs typeface="Verdana"/>
              </a:rPr>
              <a:t>o</a:t>
            </a:r>
            <a:r>
              <a:rPr sz="2450" spc="-90" dirty="0">
                <a:latin typeface="Verdana"/>
                <a:cs typeface="Verdana"/>
              </a:rPr>
              <a:t>r</a:t>
            </a:r>
            <a:r>
              <a:rPr sz="2450" spc="-5" dirty="0">
                <a:latin typeface="Verdana"/>
                <a:cs typeface="Verdana"/>
              </a:rPr>
              <a:t>e</a:t>
            </a:r>
            <a:r>
              <a:rPr sz="2450" spc="-160" dirty="0">
                <a:latin typeface="Verdana"/>
                <a:cs typeface="Verdana"/>
              </a:rPr>
              <a:t> </a:t>
            </a:r>
            <a:r>
              <a:rPr sz="2450" spc="10" dirty="0">
                <a:latin typeface="Verdana"/>
                <a:cs typeface="Verdana"/>
              </a:rPr>
              <a:t>t</a:t>
            </a:r>
            <a:r>
              <a:rPr sz="2450" spc="125" dirty="0">
                <a:latin typeface="Verdana"/>
                <a:cs typeface="Verdana"/>
              </a:rPr>
              <a:t>h</a:t>
            </a:r>
            <a:r>
              <a:rPr sz="2450" spc="-5" dirty="0">
                <a:latin typeface="Verdana"/>
                <a:cs typeface="Verdana"/>
              </a:rPr>
              <a:t>e</a:t>
            </a:r>
            <a:r>
              <a:rPr sz="2450" spc="-160" dirty="0">
                <a:latin typeface="Verdana"/>
                <a:cs typeface="Verdana"/>
              </a:rPr>
              <a:t> </a:t>
            </a:r>
            <a:r>
              <a:rPr sz="2450" spc="-65" dirty="0">
                <a:latin typeface="Verdana"/>
                <a:cs typeface="Verdana"/>
              </a:rPr>
              <a:t>k</a:t>
            </a:r>
            <a:r>
              <a:rPr sz="2450" dirty="0">
                <a:latin typeface="Verdana"/>
                <a:cs typeface="Verdana"/>
              </a:rPr>
              <a:t>e</a:t>
            </a:r>
            <a:r>
              <a:rPr sz="2450" spc="-5" dirty="0">
                <a:latin typeface="Verdana"/>
                <a:cs typeface="Verdana"/>
              </a:rPr>
              <a:t>y</a:t>
            </a:r>
            <a:r>
              <a:rPr sz="2450" spc="-295" dirty="0">
                <a:latin typeface="Verdana"/>
                <a:cs typeface="Verdana"/>
              </a:rPr>
              <a:t> </a:t>
            </a:r>
            <a:r>
              <a:rPr sz="2450" spc="85" dirty="0">
                <a:latin typeface="Verdana"/>
                <a:cs typeface="Verdana"/>
              </a:rPr>
              <a:t>c</a:t>
            </a:r>
            <a:r>
              <a:rPr sz="2450" spc="45" dirty="0">
                <a:latin typeface="Verdana"/>
                <a:cs typeface="Verdana"/>
              </a:rPr>
              <a:t>o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85" dirty="0">
                <a:latin typeface="Verdana"/>
                <a:cs typeface="Verdana"/>
              </a:rPr>
              <a:t>c</a:t>
            </a:r>
            <a:r>
              <a:rPr sz="2450" spc="20" dirty="0">
                <a:latin typeface="Verdana"/>
                <a:cs typeface="Verdana"/>
              </a:rPr>
              <a:t>e</a:t>
            </a:r>
            <a:r>
              <a:rPr sz="2450" spc="145" dirty="0">
                <a:latin typeface="Verdana"/>
                <a:cs typeface="Verdana"/>
              </a:rPr>
              <a:t>p</a:t>
            </a:r>
            <a:r>
              <a:rPr sz="2450" spc="10" dirty="0">
                <a:latin typeface="Verdana"/>
                <a:cs typeface="Verdana"/>
              </a:rPr>
              <a:t>t</a:t>
            </a:r>
            <a:r>
              <a:rPr sz="2450" spc="-5" dirty="0">
                <a:latin typeface="Verdana"/>
                <a:cs typeface="Verdana"/>
              </a:rPr>
              <a:t>s</a:t>
            </a:r>
            <a:r>
              <a:rPr sz="2450" spc="-265" dirty="0">
                <a:latin typeface="Verdana"/>
                <a:cs typeface="Verdana"/>
              </a:rPr>
              <a:t> </a:t>
            </a:r>
            <a:r>
              <a:rPr sz="2450" spc="-35" dirty="0">
                <a:latin typeface="Verdana"/>
                <a:cs typeface="Verdana"/>
              </a:rPr>
              <a:t>a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-5" dirty="0">
                <a:latin typeface="Verdana"/>
                <a:cs typeface="Verdana"/>
              </a:rPr>
              <a:t>d  </a:t>
            </a:r>
            <a:r>
              <a:rPr sz="2450" spc="-30" dirty="0">
                <a:latin typeface="Verdana"/>
                <a:cs typeface="Verdana"/>
              </a:rPr>
              <a:t>f</a:t>
            </a:r>
            <a:r>
              <a:rPr sz="2450" spc="125" dirty="0">
                <a:latin typeface="Verdana"/>
                <a:cs typeface="Verdana"/>
              </a:rPr>
              <a:t>un</a:t>
            </a:r>
            <a:r>
              <a:rPr sz="2450" spc="110" dirty="0">
                <a:latin typeface="Verdana"/>
                <a:cs typeface="Verdana"/>
              </a:rPr>
              <a:t>c</a:t>
            </a:r>
            <a:r>
              <a:rPr sz="2450" spc="10" dirty="0">
                <a:latin typeface="Verdana"/>
                <a:cs typeface="Verdana"/>
              </a:rPr>
              <a:t>t</a:t>
            </a:r>
            <a:r>
              <a:rPr sz="2450" spc="-30" dirty="0">
                <a:latin typeface="Verdana"/>
                <a:cs typeface="Verdana"/>
              </a:rPr>
              <a:t>i</a:t>
            </a:r>
            <a:r>
              <a:rPr sz="2450" spc="45" dirty="0">
                <a:latin typeface="Verdana"/>
                <a:cs typeface="Verdana"/>
              </a:rPr>
              <a:t>o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-40" dirty="0">
                <a:latin typeface="Verdana"/>
                <a:cs typeface="Verdana"/>
              </a:rPr>
              <a:t>a</a:t>
            </a:r>
            <a:r>
              <a:rPr sz="2450" spc="-30" dirty="0">
                <a:latin typeface="Verdana"/>
                <a:cs typeface="Verdana"/>
              </a:rPr>
              <a:t>li</a:t>
            </a:r>
            <a:r>
              <a:rPr sz="2450" spc="10" dirty="0">
                <a:latin typeface="Verdana"/>
                <a:cs typeface="Verdana"/>
              </a:rPr>
              <a:t>t</a:t>
            </a:r>
            <a:r>
              <a:rPr sz="2450" spc="-30" dirty="0">
                <a:latin typeface="Verdana"/>
                <a:cs typeface="Verdana"/>
              </a:rPr>
              <a:t>i</a:t>
            </a:r>
            <a:r>
              <a:rPr sz="2450" spc="20" dirty="0">
                <a:latin typeface="Verdana"/>
                <a:cs typeface="Verdana"/>
              </a:rPr>
              <a:t>e</a:t>
            </a:r>
            <a:r>
              <a:rPr sz="2450" spc="-5" dirty="0">
                <a:latin typeface="Verdana"/>
                <a:cs typeface="Verdana"/>
              </a:rPr>
              <a:t>s</a:t>
            </a:r>
            <a:r>
              <a:rPr sz="2450" spc="-170" dirty="0">
                <a:latin typeface="Verdana"/>
                <a:cs typeface="Verdana"/>
              </a:rPr>
              <a:t> </a:t>
            </a:r>
            <a:r>
              <a:rPr sz="2450" spc="45" dirty="0">
                <a:latin typeface="Verdana"/>
                <a:cs typeface="Verdana"/>
              </a:rPr>
              <a:t>o</a:t>
            </a:r>
            <a:r>
              <a:rPr sz="2450" spc="-5" dirty="0">
                <a:latin typeface="Verdana"/>
                <a:cs typeface="Verdana"/>
              </a:rPr>
              <a:t>f</a:t>
            </a:r>
            <a:r>
              <a:rPr sz="2450" spc="-235" dirty="0">
                <a:latin typeface="Verdana"/>
                <a:cs typeface="Verdana"/>
              </a:rPr>
              <a:t> </a:t>
            </a:r>
            <a:r>
              <a:rPr sz="2450" spc="105" dirty="0">
                <a:latin typeface="Verdana"/>
                <a:cs typeface="Verdana"/>
              </a:rPr>
              <a:t>J</a:t>
            </a:r>
            <a:r>
              <a:rPr sz="2450" spc="-85" dirty="0">
                <a:latin typeface="Verdana"/>
                <a:cs typeface="Verdana"/>
              </a:rPr>
              <a:t>a</a:t>
            </a:r>
            <a:r>
              <a:rPr sz="2450" spc="-210" dirty="0">
                <a:latin typeface="Verdana"/>
                <a:cs typeface="Verdana"/>
              </a:rPr>
              <a:t>v</a:t>
            </a:r>
            <a:r>
              <a:rPr sz="2450" spc="-5" dirty="0">
                <a:latin typeface="Verdana"/>
                <a:cs typeface="Verdana"/>
              </a:rPr>
              <a:t>a</a:t>
            </a:r>
            <a:r>
              <a:rPr sz="2450" spc="-175" dirty="0">
                <a:latin typeface="Verdana"/>
                <a:cs typeface="Verdana"/>
              </a:rPr>
              <a:t> </a:t>
            </a:r>
            <a:r>
              <a:rPr sz="2450" spc="105" dirty="0">
                <a:latin typeface="Verdana"/>
                <a:cs typeface="Verdana"/>
              </a:rPr>
              <a:t>J</a:t>
            </a:r>
            <a:r>
              <a:rPr sz="2450" spc="145" dirty="0">
                <a:latin typeface="Verdana"/>
                <a:cs typeface="Verdana"/>
              </a:rPr>
              <a:t>D</a:t>
            </a:r>
            <a:r>
              <a:rPr sz="2450" spc="190" dirty="0">
                <a:latin typeface="Verdana"/>
                <a:cs typeface="Verdana"/>
              </a:rPr>
              <a:t>B</a:t>
            </a:r>
            <a:r>
              <a:rPr sz="2450" spc="85" dirty="0">
                <a:latin typeface="Verdana"/>
                <a:cs typeface="Verdana"/>
              </a:rPr>
              <a:t>C</a:t>
            </a:r>
            <a:r>
              <a:rPr sz="2450" spc="-5" dirty="0">
                <a:latin typeface="Verdana"/>
                <a:cs typeface="Verdana"/>
              </a:rPr>
              <a:t>.</a:t>
            </a:r>
            <a:endParaRPr sz="245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063731" y="2029155"/>
            <a:ext cx="3578225" cy="7359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650" spc="-10" dirty="0"/>
              <a:t>What</a:t>
            </a:r>
            <a:r>
              <a:rPr sz="4650" spc="-275" dirty="0"/>
              <a:t> </a:t>
            </a:r>
            <a:r>
              <a:rPr sz="4650" spc="5" dirty="0"/>
              <a:t>is</a:t>
            </a:r>
            <a:r>
              <a:rPr sz="4650" spc="-155" dirty="0"/>
              <a:t> </a:t>
            </a:r>
            <a:r>
              <a:rPr sz="4650" spc="-20" dirty="0"/>
              <a:t>Java?</a:t>
            </a:r>
            <a:endParaRPr sz="4650"/>
          </a:p>
        </p:txBody>
      </p:sp>
      <p:sp>
        <p:nvSpPr>
          <p:cNvPr id="4" name="object 4"/>
          <p:cNvSpPr txBox="1"/>
          <p:nvPr/>
        </p:nvSpPr>
        <p:spPr>
          <a:xfrm>
            <a:off x="10363200" y="3042746"/>
            <a:ext cx="6616262" cy="3863440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 marR="5080">
              <a:lnSpc>
                <a:spcPct val="102000"/>
              </a:lnSpc>
              <a:spcBef>
                <a:spcPts val="40"/>
              </a:spcBef>
            </a:pPr>
            <a:r>
              <a:rPr sz="2450" spc="110" dirty="0">
                <a:solidFill>
                  <a:srgbClr val="FFFFFF"/>
                </a:solidFill>
                <a:latin typeface="Verdana"/>
                <a:cs typeface="Verdana"/>
              </a:rPr>
              <a:t>J</a:t>
            </a:r>
            <a:r>
              <a:rPr sz="2450" spc="-8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450" spc="-204" dirty="0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sz="245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450" spc="-1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-2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45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450" spc="-2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450" spc="-2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150" dirty="0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sz="2450" spc="-2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450" spc="155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2450" spc="2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450" spc="-25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2450" spc="-204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sz="2450" spc="-180" dirty="0">
                <a:solidFill>
                  <a:srgbClr val="FFFFFF"/>
                </a:solidFill>
                <a:latin typeface="Verdana"/>
                <a:cs typeface="Verdana"/>
              </a:rPr>
              <a:t>-</a:t>
            </a:r>
            <a:r>
              <a:rPr sz="2450" spc="125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2450" spc="-8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450" spc="2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450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2450" spc="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b="1" spc="95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2450" b="1" spc="130" dirty="0">
                <a:solidFill>
                  <a:srgbClr val="FFFFFF"/>
                </a:solidFill>
                <a:latin typeface="Tahoma"/>
                <a:cs typeface="Tahoma"/>
              </a:rPr>
              <a:t>b</a:t>
            </a:r>
            <a:r>
              <a:rPr sz="2450" b="1" spc="-125" dirty="0">
                <a:solidFill>
                  <a:srgbClr val="FFFFFF"/>
                </a:solidFill>
                <a:latin typeface="Tahoma"/>
                <a:cs typeface="Tahoma"/>
              </a:rPr>
              <a:t>j</a:t>
            </a:r>
            <a:r>
              <a:rPr sz="2450" b="1" spc="10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2450" b="1" spc="195" dirty="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sz="2450" b="1" spc="10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2450" b="1" dirty="0">
                <a:solidFill>
                  <a:srgbClr val="FFFFFF"/>
                </a:solidFill>
                <a:latin typeface="Tahoma"/>
                <a:cs typeface="Tahoma"/>
              </a:rPr>
              <a:t>- </a:t>
            </a:r>
            <a:r>
              <a:rPr sz="2450" b="1" spc="60" dirty="0">
                <a:solidFill>
                  <a:srgbClr val="FFFFFF"/>
                </a:solidFill>
                <a:latin typeface="Tahoma"/>
                <a:cs typeface="Tahoma"/>
              </a:rPr>
              <a:t>oriented</a:t>
            </a:r>
            <a:r>
              <a:rPr sz="2450" b="1" spc="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50" b="1" spc="100" dirty="0">
                <a:solidFill>
                  <a:srgbClr val="FFFFFF"/>
                </a:solidFill>
                <a:latin typeface="Tahoma"/>
                <a:cs typeface="Tahoma"/>
              </a:rPr>
              <a:t>programming</a:t>
            </a:r>
            <a:r>
              <a:rPr sz="2450" b="1" spc="25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50" b="1" spc="95" dirty="0">
                <a:solidFill>
                  <a:srgbClr val="FFFFFF"/>
                </a:solidFill>
                <a:latin typeface="Tahoma"/>
                <a:cs typeface="Tahoma"/>
              </a:rPr>
              <a:t>language </a:t>
            </a:r>
            <a:r>
              <a:rPr sz="2450" b="1" spc="-7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50" spc="10" dirty="0">
                <a:solidFill>
                  <a:srgbClr val="FFFFFF"/>
                </a:solidFill>
                <a:latin typeface="Verdana"/>
                <a:cs typeface="Verdana"/>
              </a:rPr>
              <a:t>k</a:t>
            </a:r>
            <a:r>
              <a:rPr sz="2450" spc="12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450" spc="2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450" spc="150" dirty="0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sz="2450" spc="-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45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-50" dirty="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sz="2450" spc="4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450" spc="-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450" spc="-2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-3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450" spc="1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450" spc="-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450" spc="-2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145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2450" spc="-30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2450" spc="-4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450" spc="1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450" spc="-50" dirty="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sz="2450" spc="4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450" spc="-7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450" spc="-5" dirty="0">
                <a:solidFill>
                  <a:srgbClr val="FFFFFF"/>
                </a:solidFill>
                <a:latin typeface="Verdana"/>
                <a:cs typeface="Verdana"/>
              </a:rPr>
              <a:t>m  </a:t>
            </a:r>
            <a:r>
              <a:rPr sz="2450" spc="-2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450" spc="13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450" spc="150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2450" spc="2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450" spc="150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2450" spc="2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450" spc="12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450" spc="150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2450" spc="2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450" spc="13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450" spc="9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245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450" spc="-1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-3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450" spc="12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450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245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-9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450" spc="4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450" spc="150" dirty="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sz="2450" spc="130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2450" spc="-8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450" spc="1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450" spc="12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450" spc="2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450" spc="-80" dirty="0">
                <a:solidFill>
                  <a:srgbClr val="FFFFFF"/>
                </a:solidFill>
                <a:latin typeface="Verdana"/>
                <a:cs typeface="Verdana"/>
              </a:rPr>
              <a:t>ss</a:t>
            </a:r>
            <a:r>
              <a:rPr sz="2450" dirty="0">
                <a:solidFill>
                  <a:srgbClr val="FFFFFF"/>
                </a:solidFill>
                <a:latin typeface="Verdana"/>
                <a:cs typeface="Verdana"/>
              </a:rPr>
              <a:t>.</a:t>
            </a:r>
            <a:r>
              <a:rPr sz="2450" spc="-5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endParaRPr lang="en-US" sz="2450" spc="-555" dirty="0">
              <a:solidFill>
                <a:srgbClr val="FFFFFF"/>
              </a:solidFill>
              <a:latin typeface="Verdana"/>
              <a:cs typeface="Verdana"/>
            </a:endParaRPr>
          </a:p>
          <a:p>
            <a:pPr marL="12700" marR="5080">
              <a:lnSpc>
                <a:spcPct val="102000"/>
              </a:lnSpc>
              <a:spcBef>
                <a:spcPts val="40"/>
              </a:spcBef>
            </a:pPr>
            <a:r>
              <a:rPr sz="2450" spc="-26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450" dirty="0">
                <a:solidFill>
                  <a:srgbClr val="FFFFFF"/>
                </a:solidFill>
                <a:latin typeface="Verdana"/>
                <a:cs typeface="Verdana"/>
              </a:rPr>
              <a:t>t  </a:t>
            </a:r>
            <a:r>
              <a:rPr sz="2450" spc="150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2450" spc="-9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450" spc="-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450" spc="-135" dirty="0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sz="2450" spc="-3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450" spc="145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2450" spc="2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450" spc="-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450" spc="-2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-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450" spc="-2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145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2450" spc="2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450" spc="100" dirty="0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sz="2450" spc="2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450" spc="-4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450" spc="-30" dirty="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sz="2450" spc="125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2450" spc="-5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2450" spc="-2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165" dirty="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sz="2450" spc="-114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450" spc="-4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450" spc="-5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2450" spc="-6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450" spc="100" dirty="0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sz="2450" spc="4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450" spc="-7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450" spc="-5" dirty="0">
                <a:solidFill>
                  <a:srgbClr val="FFFFFF"/>
                </a:solidFill>
                <a:latin typeface="Verdana"/>
                <a:cs typeface="Verdana"/>
              </a:rPr>
              <a:t>k</a:t>
            </a:r>
            <a:r>
              <a:rPr sz="245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-50" dirty="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sz="2450" spc="4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450" spc="-5" dirty="0">
                <a:solidFill>
                  <a:srgbClr val="FFFFFF"/>
                </a:solidFill>
                <a:latin typeface="Verdana"/>
                <a:cs typeface="Verdana"/>
              </a:rPr>
              <a:t>r  </a:t>
            </a:r>
            <a:r>
              <a:rPr sz="2450" spc="50" dirty="0">
                <a:solidFill>
                  <a:srgbClr val="FFFFFF"/>
                </a:solidFill>
                <a:latin typeface="Verdana"/>
                <a:cs typeface="Verdana"/>
              </a:rPr>
              <a:t>building 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applications </a:t>
            </a:r>
            <a:r>
              <a:rPr sz="2450" spc="25" dirty="0">
                <a:solidFill>
                  <a:srgbClr val="FFFFFF"/>
                </a:solidFill>
                <a:latin typeface="Verdana"/>
                <a:cs typeface="Verdana"/>
              </a:rPr>
              <a:t>that can run </a:t>
            </a:r>
            <a:r>
              <a:rPr sz="2450" spc="-8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4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450" spc="-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45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-4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450" spc="7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450" spc="-5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sz="2450" spc="-2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145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245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450" spc="-135" dirty="0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sz="2450" spc="-3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450" spc="85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2450" spc="-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45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4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450" spc="-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450" spc="-2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4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450" spc="145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2450" spc="2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450" spc="-114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450" spc="-4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450" spc="1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450" spc="-3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450" spc="12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450" spc="-5" dirty="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sz="2450" spc="-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-10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450" spc="-135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sz="2450" spc="-8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450" spc="-3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450" spc="2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450" spc="-60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2450" spc="-5" dirty="0">
                <a:solidFill>
                  <a:srgbClr val="FFFFFF"/>
                </a:solidFill>
                <a:latin typeface="Verdana"/>
                <a:cs typeface="Verdana"/>
              </a:rPr>
              <a:t>.  </a:t>
            </a:r>
            <a:r>
              <a:rPr sz="2450" spc="285" dirty="0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sz="2450" spc="-3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450" spc="1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450" spc="-5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245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-3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450" spc="1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450" spc="-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450" spc="-2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450" spc="-135" dirty="0">
                <a:solidFill>
                  <a:srgbClr val="FFFFFF"/>
                </a:solidFill>
                <a:latin typeface="Verdana"/>
                <a:cs typeface="Verdana"/>
              </a:rPr>
              <a:t>x</a:t>
            </a:r>
            <a:r>
              <a:rPr sz="2450" spc="-3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450" spc="2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450" spc="12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450" spc="-8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450" spc="-3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450" spc="-185" dirty="0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sz="2450" spc="-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45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-30" dirty="0">
                <a:solidFill>
                  <a:srgbClr val="FFFFFF"/>
                </a:solidFill>
                <a:latin typeface="Verdana"/>
                <a:cs typeface="Verdana"/>
              </a:rPr>
              <a:t>li</a:t>
            </a:r>
            <a:r>
              <a:rPr sz="2450" spc="145" dirty="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sz="2450" spc="-114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450" spc="-4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450" spc="-7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450" spc="-3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450" spc="2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450" spc="-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450" spc="-2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-4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450" spc="12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450" spc="-5" dirty="0">
                <a:solidFill>
                  <a:srgbClr val="FFFFFF"/>
                </a:solidFill>
                <a:latin typeface="Verdana"/>
                <a:cs typeface="Verdana"/>
              </a:rPr>
              <a:t>d  </a:t>
            </a:r>
            <a:r>
              <a:rPr sz="2450" spc="9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2450" spc="4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450" spc="229" dirty="0">
                <a:solidFill>
                  <a:srgbClr val="FFFFFF"/>
                </a:solidFill>
                <a:latin typeface="Verdana"/>
                <a:cs typeface="Verdana"/>
              </a:rPr>
              <a:t>mm</a:t>
            </a:r>
            <a:r>
              <a:rPr sz="2450" spc="125" dirty="0">
                <a:solidFill>
                  <a:srgbClr val="FFFFFF"/>
                </a:solidFill>
                <a:latin typeface="Verdana"/>
                <a:cs typeface="Verdana"/>
              </a:rPr>
              <a:t>un</a:t>
            </a:r>
            <a:r>
              <a:rPr sz="2450" spc="-2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450" spc="-3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450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sz="2450" spc="-2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-8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450" spc="125" dirty="0">
                <a:solidFill>
                  <a:srgbClr val="FFFFFF"/>
                </a:solidFill>
                <a:latin typeface="Verdana"/>
                <a:cs typeface="Verdana"/>
              </a:rPr>
              <a:t>up</a:t>
            </a:r>
            <a:r>
              <a:rPr sz="2450" spc="150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2450" spc="4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450" spc="-1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450" spc="4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450" dirty="0">
                <a:solidFill>
                  <a:srgbClr val="FFFFFF"/>
                </a:solidFill>
                <a:latin typeface="Verdana"/>
                <a:cs typeface="Verdana"/>
              </a:rPr>
              <a:t>,</a:t>
            </a:r>
            <a:r>
              <a:rPr sz="2450" spc="-5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110" dirty="0">
                <a:solidFill>
                  <a:srgbClr val="FFFFFF"/>
                </a:solidFill>
                <a:latin typeface="Verdana"/>
                <a:cs typeface="Verdana"/>
              </a:rPr>
              <a:t>J</a:t>
            </a:r>
            <a:r>
              <a:rPr sz="2450" spc="-8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450" spc="-200" dirty="0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sz="245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450" spc="-1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125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2450" spc="-3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450" dirty="0">
                <a:solidFill>
                  <a:srgbClr val="FFFFFF"/>
                </a:solidFill>
                <a:latin typeface="Verdana"/>
                <a:cs typeface="Verdana"/>
              </a:rPr>
              <a:t>s  </a:t>
            </a:r>
            <a:r>
              <a:rPr sz="2450" spc="150" dirty="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sz="2450" spc="2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450" spc="85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2450" spc="4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450" spc="225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2450" spc="-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45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-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450" spc="-2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145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2450" spc="4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450" spc="145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2450" spc="50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2450" spc="15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2450" spc="-4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450" spc="-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450" spc="-229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85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2450" spc="125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2450" spc="4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450" spc="-3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450" spc="9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2450" spc="-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45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-50" dirty="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sz="2450" spc="4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450" spc="-5" dirty="0">
                <a:solidFill>
                  <a:srgbClr val="FFFFFF"/>
                </a:solidFill>
                <a:latin typeface="Verdana"/>
                <a:cs typeface="Verdana"/>
              </a:rPr>
              <a:t>r  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developing</a:t>
            </a:r>
            <a:r>
              <a:rPr sz="2450" spc="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-10" dirty="0">
                <a:solidFill>
                  <a:srgbClr val="FFFFFF"/>
                </a:solidFill>
                <a:latin typeface="Verdana"/>
                <a:cs typeface="Verdana"/>
              </a:rPr>
              <a:t>enterprise-level </a:t>
            </a:r>
            <a:r>
              <a:rPr sz="2450" spc="-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-15" dirty="0">
                <a:solidFill>
                  <a:srgbClr val="FFFFFF"/>
                </a:solidFill>
                <a:latin typeface="Verdana"/>
                <a:cs typeface="Verdana"/>
              </a:rPr>
              <a:t>software</a:t>
            </a:r>
            <a:r>
              <a:rPr sz="245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15" dirty="0">
                <a:solidFill>
                  <a:srgbClr val="FFFFFF"/>
                </a:solidFill>
                <a:latin typeface="Verdana"/>
                <a:cs typeface="Verdana"/>
              </a:rPr>
              <a:t>solutions.</a:t>
            </a:r>
            <a:endParaRPr sz="2450" dirty="0">
              <a:latin typeface="Verdana"/>
              <a:cs typeface="Verdana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1028699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144000" y="0"/>
            <a:ext cx="9144000" cy="10287000"/>
            <a:chOff x="9144000" y="0"/>
            <a:chExt cx="9144000" cy="10287000"/>
          </a:xfrm>
        </p:grpSpPr>
        <p:sp>
          <p:nvSpPr>
            <p:cNvPr id="3" name="object 3"/>
            <p:cNvSpPr/>
            <p:nvPr/>
          </p:nvSpPr>
          <p:spPr>
            <a:xfrm>
              <a:off x="9144000" y="0"/>
              <a:ext cx="9144000" cy="10287000"/>
            </a:xfrm>
            <a:custGeom>
              <a:avLst/>
              <a:gdLst/>
              <a:ahLst/>
              <a:cxnLst/>
              <a:rect l="l" t="t" r="r" b="b"/>
              <a:pathLst>
                <a:path w="9144000" h="10287000">
                  <a:moveTo>
                    <a:pt x="9143999" y="10286999"/>
                  </a:moveTo>
                  <a:lnTo>
                    <a:pt x="0" y="10286999"/>
                  </a:lnTo>
                  <a:lnTo>
                    <a:pt x="0" y="0"/>
                  </a:lnTo>
                  <a:lnTo>
                    <a:pt x="9143999" y="0"/>
                  </a:lnTo>
                  <a:lnTo>
                    <a:pt x="9143999" y="102869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453197" y="1143000"/>
              <a:ext cx="6496049" cy="7962899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438102" y="2129135"/>
            <a:ext cx="6361430" cy="7797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950" dirty="0">
                <a:solidFill>
                  <a:schemeClr val="tx1"/>
                </a:solidFill>
                <a:latin typeface="Arial Black" panose="020B0A04020102020204" pitchFamily="34" charset="0"/>
                <a:cs typeface="Arial"/>
              </a:rPr>
              <a:t>Installing Java</a:t>
            </a:r>
            <a:endParaRPr sz="4950" dirty="0">
              <a:solidFill>
                <a:schemeClr val="tx1"/>
              </a:solidFill>
              <a:latin typeface="Arial Black" panose="020B0A04020102020204" pitchFamily="34" charset="0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33301" y="3251513"/>
            <a:ext cx="6177915" cy="446532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>
              <a:lnSpc>
                <a:spcPct val="118000"/>
              </a:lnSpc>
              <a:spcBef>
                <a:spcPts val="75"/>
              </a:spcBef>
            </a:pPr>
            <a:r>
              <a:rPr sz="2450" spc="-285" dirty="0">
                <a:latin typeface="Verdana"/>
                <a:cs typeface="Verdana"/>
              </a:rPr>
              <a:t>I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-70" dirty="0">
                <a:latin typeface="Verdana"/>
                <a:cs typeface="Verdana"/>
              </a:rPr>
              <a:t>s</a:t>
            </a:r>
            <a:r>
              <a:rPr sz="2450" spc="35" dirty="0">
                <a:latin typeface="Verdana"/>
                <a:cs typeface="Verdana"/>
              </a:rPr>
              <a:t>t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-10" dirty="0">
                <a:latin typeface="Verdana"/>
                <a:cs typeface="Verdana"/>
              </a:rPr>
              <a:t>lli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170" dirty="0">
                <a:latin typeface="Verdana"/>
                <a:cs typeface="Verdana"/>
              </a:rPr>
              <a:t>g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b="1" spc="-25" dirty="0">
                <a:latin typeface="Verdana"/>
                <a:cs typeface="Verdana"/>
              </a:rPr>
              <a:t>J</a:t>
            </a:r>
            <a:r>
              <a:rPr sz="2450" b="1" spc="-135" dirty="0">
                <a:latin typeface="Verdana"/>
                <a:cs typeface="Verdana"/>
              </a:rPr>
              <a:t>a</a:t>
            </a:r>
            <a:r>
              <a:rPr sz="2450" b="1" spc="-160" dirty="0">
                <a:latin typeface="Verdana"/>
                <a:cs typeface="Verdana"/>
              </a:rPr>
              <a:t>v</a:t>
            </a:r>
            <a:r>
              <a:rPr sz="2450" b="1" spc="-110" dirty="0">
                <a:latin typeface="Verdana"/>
                <a:cs typeface="Verdana"/>
              </a:rPr>
              <a:t>a</a:t>
            </a:r>
            <a:r>
              <a:rPr sz="2450" b="1" spc="-190" dirty="0">
                <a:latin typeface="Verdana"/>
                <a:cs typeface="Verdana"/>
              </a:rPr>
              <a:t> 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-70" dirty="0">
                <a:latin typeface="Verdana"/>
                <a:cs typeface="Verdana"/>
              </a:rPr>
              <a:t>s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25" dirty="0">
                <a:latin typeface="Verdana"/>
                <a:cs typeface="Verdana"/>
              </a:rPr>
              <a:t>f</a:t>
            </a:r>
            <a:r>
              <a:rPr sz="2450" spc="120" dirty="0">
                <a:latin typeface="Verdana"/>
                <a:cs typeface="Verdana"/>
              </a:rPr>
              <a:t>un</a:t>
            </a:r>
            <a:r>
              <a:rPr sz="2450" spc="150" dirty="0">
                <a:latin typeface="Verdana"/>
                <a:cs typeface="Verdana"/>
              </a:rPr>
              <a:t>d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240" dirty="0">
                <a:latin typeface="Verdana"/>
                <a:cs typeface="Verdana"/>
              </a:rPr>
              <a:t>m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35" dirty="0">
                <a:latin typeface="Verdana"/>
                <a:cs typeface="Verdana"/>
              </a:rPr>
              <a:t>t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-10" dirty="0">
                <a:latin typeface="Verdana"/>
                <a:cs typeface="Verdana"/>
              </a:rPr>
              <a:t>l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70" dirty="0">
                <a:latin typeface="Verdana"/>
                <a:cs typeface="Verdana"/>
              </a:rPr>
              <a:t>s</a:t>
            </a:r>
            <a:r>
              <a:rPr sz="2450" spc="-15" dirty="0">
                <a:latin typeface="Verdana"/>
                <a:cs typeface="Verdana"/>
              </a:rPr>
              <a:t>t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150" dirty="0">
                <a:latin typeface="Verdana"/>
                <a:cs typeface="Verdana"/>
              </a:rPr>
              <a:t>p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85" dirty="0">
                <a:latin typeface="Verdana"/>
                <a:cs typeface="Verdana"/>
              </a:rPr>
              <a:t>n  </a:t>
            </a:r>
            <a:r>
              <a:rPr sz="2450" spc="65" dirty="0">
                <a:latin typeface="Verdana"/>
                <a:cs typeface="Verdana"/>
              </a:rPr>
              <a:t>the </a:t>
            </a:r>
            <a:r>
              <a:rPr sz="2450" spc="20" dirty="0">
                <a:latin typeface="Verdana"/>
                <a:cs typeface="Verdana"/>
              </a:rPr>
              <a:t>installation </a:t>
            </a:r>
            <a:r>
              <a:rPr sz="2450" spc="-35" dirty="0">
                <a:latin typeface="Verdana"/>
                <a:cs typeface="Verdana"/>
              </a:rPr>
              <a:t>process. </a:t>
            </a:r>
            <a:r>
              <a:rPr sz="2450" spc="110" dirty="0">
                <a:latin typeface="Verdana"/>
                <a:cs typeface="Verdana"/>
              </a:rPr>
              <a:t>We </a:t>
            </a:r>
            <a:r>
              <a:rPr sz="2450" spc="35" dirty="0">
                <a:latin typeface="Verdana"/>
                <a:cs typeface="Verdana"/>
              </a:rPr>
              <a:t>will </a:t>
            </a:r>
            <a:r>
              <a:rPr sz="2450" spc="90" dirty="0">
                <a:latin typeface="Verdana"/>
                <a:cs typeface="Verdana"/>
              </a:rPr>
              <a:t>guide </a:t>
            </a:r>
            <a:r>
              <a:rPr sz="2450" spc="-850" dirty="0">
                <a:latin typeface="Verdana"/>
                <a:cs typeface="Verdana"/>
              </a:rPr>
              <a:t> </a:t>
            </a:r>
            <a:r>
              <a:rPr sz="2450" spc="10" dirty="0">
                <a:latin typeface="Verdana"/>
                <a:cs typeface="Verdana"/>
              </a:rPr>
              <a:t>you </a:t>
            </a:r>
            <a:r>
              <a:rPr sz="2450" spc="75" dirty="0">
                <a:latin typeface="Verdana"/>
                <a:cs typeface="Verdana"/>
              </a:rPr>
              <a:t>through </a:t>
            </a:r>
            <a:r>
              <a:rPr sz="2450" spc="65" dirty="0">
                <a:latin typeface="Verdana"/>
                <a:cs typeface="Verdana"/>
              </a:rPr>
              <a:t>the </a:t>
            </a:r>
            <a:r>
              <a:rPr sz="2450" spc="20" dirty="0">
                <a:latin typeface="Verdana"/>
                <a:cs typeface="Verdana"/>
              </a:rPr>
              <a:t>installation </a:t>
            </a:r>
            <a:r>
              <a:rPr sz="2450" spc="5" dirty="0">
                <a:latin typeface="Verdana"/>
                <a:cs typeface="Verdana"/>
              </a:rPr>
              <a:t>steps </a:t>
            </a:r>
            <a:r>
              <a:rPr sz="2450" spc="-15" dirty="0">
                <a:latin typeface="Verdana"/>
                <a:cs typeface="Verdana"/>
              </a:rPr>
              <a:t>for </a:t>
            </a:r>
            <a:r>
              <a:rPr sz="2450" spc="-10" dirty="0">
                <a:latin typeface="Verdana"/>
                <a:cs typeface="Verdana"/>
              </a:rPr>
              <a:t> </a:t>
            </a:r>
            <a:r>
              <a:rPr sz="2450" spc="20" dirty="0">
                <a:latin typeface="Verdana"/>
                <a:cs typeface="Verdana"/>
              </a:rPr>
              <a:t>different </a:t>
            </a:r>
            <a:r>
              <a:rPr sz="2450" spc="50" dirty="0">
                <a:latin typeface="Verdana"/>
                <a:cs typeface="Verdana"/>
              </a:rPr>
              <a:t>operating </a:t>
            </a:r>
            <a:r>
              <a:rPr sz="2450" spc="-60" dirty="0">
                <a:latin typeface="Verdana"/>
                <a:cs typeface="Verdana"/>
              </a:rPr>
              <a:t>systems, </a:t>
            </a:r>
            <a:r>
              <a:rPr sz="2450" spc="85" dirty="0">
                <a:latin typeface="Verdana"/>
                <a:cs typeface="Verdana"/>
              </a:rPr>
              <a:t>including </a:t>
            </a:r>
            <a:r>
              <a:rPr sz="2450" spc="-850" dirty="0">
                <a:latin typeface="Verdana"/>
                <a:cs typeface="Verdana"/>
              </a:rPr>
              <a:t> </a:t>
            </a:r>
            <a:r>
              <a:rPr sz="2450" spc="280" dirty="0">
                <a:latin typeface="Verdana"/>
                <a:cs typeface="Verdana"/>
              </a:rPr>
              <a:t>W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150" dirty="0">
                <a:latin typeface="Verdana"/>
                <a:cs typeface="Verdana"/>
              </a:rPr>
              <a:t>d</a:t>
            </a:r>
            <a:r>
              <a:rPr sz="2450" spc="20" dirty="0">
                <a:latin typeface="Verdana"/>
                <a:cs typeface="Verdana"/>
              </a:rPr>
              <a:t>o</a:t>
            </a:r>
            <a:r>
              <a:rPr sz="2450" spc="155" dirty="0">
                <a:latin typeface="Verdana"/>
                <a:cs typeface="Verdana"/>
              </a:rPr>
              <a:t>w</a:t>
            </a:r>
            <a:r>
              <a:rPr sz="2450" spc="-70" dirty="0">
                <a:latin typeface="Verdana"/>
                <a:cs typeface="Verdana"/>
              </a:rPr>
              <a:t>s</a:t>
            </a:r>
            <a:r>
              <a:rPr sz="2450" spc="-370" dirty="0">
                <a:latin typeface="Verdana"/>
                <a:cs typeface="Verdana"/>
              </a:rPr>
              <a:t>,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240" dirty="0">
                <a:latin typeface="Verdana"/>
                <a:cs typeface="Verdana"/>
              </a:rPr>
              <a:t>m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110" dirty="0">
                <a:latin typeface="Verdana"/>
                <a:cs typeface="Verdana"/>
              </a:rPr>
              <a:t>c</a:t>
            </a:r>
            <a:r>
              <a:rPr sz="2450" spc="145" dirty="0">
                <a:latin typeface="Verdana"/>
                <a:cs typeface="Verdana"/>
              </a:rPr>
              <a:t>O</a:t>
            </a:r>
            <a:r>
              <a:rPr sz="2450" spc="-110" dirty="0">
                <a:latin typeface="Verdana"/>
                <a:cs typeface="Verdana"/>
              </a:rPr>
              <a:t>S</a:t>
            </a:r>
            <a:r>
              <a:rPr sz="2450" spc="-370" dirty="0">
                <a:latin typeface="Verdana"/>
                <a:cs typeface="Verdana"/>
              </a:rPr>
              <a:t>,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150" dirty="0">
                <a:latin typeface="Verdana"/>
                <a:cs typeface="Verdana"/>
              </a:rPr>
              <a:t>d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90" dirty="0">
                <a:latin typeface="Verdana"/>
                <a:cs typeface="Verdana"/>
              </a:rPr>
              <a:t>L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114" dirty="0">
                <a:latin typeface="Verdana"/>
                <a:cs typeface="Verdana"/>
              </a:rPr>
              <a:t>u</a:t>
            </a:r>
            <a:r>
              <a:rPr sz="2450" spc="-130" dirty="0">
                <a:latin typeface="Verdana"/>
                <a:cs typeface="Verdana"/>
              </a:rPr>
              <a:t>x</a:t>
            </a:r>
            <a:r>
              <a:rPr sz="2450" spc="-370" dirty="0">
                <a:latin typeface="Verdana"/>
                <a:cs typeface="Verdana"/>
              </a:rPr>
              <a:t>.</a:t>
            </a:r>
            <a:endParaRPr sz="2450" dirty="0">
              <a:latin typeface="Verdana"/>
              <a:cs typeface="Verdana"/>
            </a:endParaRPr>
          </a:p>
          <a:p>
            <a:pPr marL="12700" marR="438150" algn="just">
              <a:lnSpc>
                <a:spcPct val="117300"/>
              </a:lnSpc>
            </a:pPr>
            <a:r>
              <a:rPr sz="2450" spc="80" dirty="0">
                <a:latin typeface="Verdana"/>
                <a:cs typeface="Verdana"/>
              </a:rPr>
              <a:t>A</a:t>
            </a:r>
            <a:r>
              <a:rPr sz="2450" spc="150" dirty="0">
                <a:latin typeface="Verdana"/>
                <a:cs typeface="Verdana"/>
              </a:rPr>
              <a:t>dd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35" dirty="0">
                <a:latin typeface="Verdana"/>
                <a:cs typeface="Verdana"/>
              </a:rPr>
              <a:t>t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60" dirty="0">
                <a:latin typeface="Verdana"/>
                <a:cs typeface="Verdana"/>
              </a:rPr>
              <a:t>o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-10" dirty="0">
                <a:latin typeface="Verdana"/>
                <a:cs typeface="Verdana"/>
              </a:rPr>
              <a:t>ll</a:t>
            </a:r>
            <a:r>
              <a:rPr sz="2450" spc="-195" dirty="0">
                <a:latin typeface="Verdana"/>
                <a:cs typeface="Verdana"/>
              </a:rPr>
              <a:t>y</a:t>
            </a:r>
            <a:r>
              <a:rPr sz="2450" spc="-370" dirty="0">
                <a:latin typeface="Verdana"/>
                <a:cs typeface="Verdana"/>
              </a:rPr>
              <a:t>,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130" dirty="0">
                <a:latin typeface="Verdana"/>
                <a:cs typeface="Verdana"/>
              </a:rPr>
              <a:t>w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170" dirty="0">
                <a:latin typeface="Verdana"/>
                <a:cs typeface="Verdana"/>
              </a:rPr>
              <a:t>w</a:t>
            </a:r>
            <a:r>
              <a:rPr sz="2450" spc="-10" dirty="0">
                <a:latin typeface="Verdana"/>
                <a:cs typeface="Verdana"/>
              </a:rPr>
              <a:t>ill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90" dirty="0">
                <a:latin typeface="Verdana"/>
                <a:cs typeface="Verdana"/>
              </a:rPr>
              <a:t>c</a:t>
            </a:r>
            <a:r>
              <a:rPr sz="2450" spc="20" dirty="0">
                <a:latin typeface="Verdana"/>
                <a:cs typeface="Verdana"/>
              </a:rPr>
              <a:t>o</a:t>
            </a:r>
            <a:r>
              <a:rPr sz="2450" spc="-150" dirty="0">
                <a:latin typeface="Verdana"/>
                <a:cs typeface="Verdana"/>
              </a:rPr>
              <a:t>v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55" dirty="0">
                <a:latin typeface="Verdana"/>
                <a:cs typeface="Verdana"/>
              </a:rPr>
              <a:t>r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195" dirty="0">
                <a:latin typeface="Verdana"/>
                <a:cs typeface="Verdana"/>
              </a:rPr>
              <a:t>mp</a:t>
            </a:r>
            <a:r>
              <a:rPr sz="2450" spc="60" dirty="0">
                <a:latin typeface="Verdana"/>
                <a:cs typeface="Verdana"/>
              </a:rPr>
              <a:t>o</a:t>
            </a:r>
            <a:r>
              <a:rPr sz="2450" spc="-20" dirty="0">
                <a:latin typeface="Verdana"/>
                <a:cs typeface="Verdana"/>
              </a:rPr>
              <a:t>r</a:t>
            </a:r>
            <a:r>
              <a:rPr sz="2450" spc="35" dirty="0">
                <a:latin typeface="Verdana"/>
                <a:cs typeface="Verdana"/>
              </a:rPr>
              <a:t>t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35" dirty="0">
                <a:latin typeface="Verdana"/>
                <a:cs typeface="Verdana"/>
              </a:rPr>
              <a:t>t  </a:t>
            </a:r>
            <a:r>
              <a:rPr sz="2450" spc="90" dirty="0">
                <a:latin typeface="Verdana"/>
                <a:cs typeface="Verdana"/>
              </a:rPr>
              <a:t>c</a:t>
            </a:r>
            <a:r>
              <a:rPr sz="2450" spc="60" dirty="0">
                <a:latin typeface="Verdana"/>
                <a:cs typeface="Verdana"/>
              </a:rPr>
              <a:t>o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-70" dirty="0">
                <a:latin typeface="Verdana"/>
                <a:cs typeface="Verdana"/>
              </a:rPr>
              <a:t>s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150" dirty="0">
                <a:latin typeface="Verdana"/>
                <a:cs typeface="Verdana"/>
              </a:rPr>
              <a:t>d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80" dirty="0">
                <a:latin typeface="Verdana"/>
                <a:cs typeface="Verdana"/>
              </a:rPr>
              <a:t>r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35" dirty="0">
                <a:latin typeface="Verdana"/>
                <a:cs typeface="Verdana"/>
              </a:rPr>
              <a:t>t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60" dirty="0">
                <a:latin typeface="Verdana"/>
                <a:cs typeface="Verdana"/>
              </a:rPr>
              <a:t>o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-70" dirty="0">
                <a:latin typeface="Verdana"/>
                <a:cs typeface="Verdana"/>
              </a:rPr>
              <a:t>s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70" dirty="0">
                <a:latin typeface="Verdana"/>
                <a:cs typeface="Verdana"/>
              </a:rPr>
              <a:t>s</a:t>
            </a:r>
            <a:r>
              <a:rPr sz="2450" spc="114" dirty="0">
                <a:latin typeface="Verdana"/>
                <a:cs typeface="Verdana"/>
              </a:rPr>
              <a:t>u</a:t>
            </a:r>
            <a:r>
              <a:rPr sz="2450" spc="95" dirty="0">
                <a:latin typeface="Verdana"/>
                <a:cs typeface="Verdana"/>
              </a:rPr>
              <a:t>c</a:t>
            </a:r>
            <a:r>
              <a:rPr sz="2450" spc="125" dirty="0">
                <a:latin typeface="Verdana"/>
                <a:cs typeface="Verdana"/>
              </a:rPr>
              <a:t>h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-70" dirty="0">
                <a:latin typeface="Verdana"/>
                <a:cs typeface="Verdana"/>
              </a:rPr>
              <a:t>s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70" dirty="0">
                <a:latin typeface="Verdana"/>
                <a:cs typeface="Verdana"/>
              </a:rPr>
              <a:t>s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10" dirty="0">
                <a:latin typeface="Verdana"/>
                <a:cs typeface="Verdana"/>
              </a:rPr>
              <a:t>l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125" dirty="0">
                <a:latin typeface="Verdana"/>
                <a:cs typeface="Verdana"/>
              </a:rPr>
              <a:t>c</a:t>
            </a:r>
            <a:r>
              <a:rPr sz="2450" spc="35" dirty="0">
                <a:latin typeface="Verdana"/>
                <a:cs typeface="Verdana"/>
              </a:rPr>
              <a:t>t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170" dirty="0">
                <a:latin typeface="Verdana"/>
                <a:cs typeface="Verdana"/>
              </a:rPr>
              <a:t>g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35" dirty="0">
                <a:latin typeface="Verdana"/>
                <a:cs typeface="Verdana"/>
              </a:rPr>
              <a:t>t</a:t>
            </a:r>
            <a:r>
              <a:rPr sz="2450" spc="125" dirty="0">
                <a:latin typeface="Verdana"/>
                <a:cs typeface="Verdana"/>
              </a:rPr>
              <a:t>h</a:t>
            </a:r>
            <a:r>
              <a:rPr sz="2450" spc="25" dirty="0">
                <a:latin typeface="Verdana"/>
                <a:cs typeface="Verdana"/>
              </a:rPr>
              <a:t>e  </a:t>
            </a:r>
            <a:r>
              <a:rPr sz="2450" spc="90" dirty="0">
                <a:latin typeface="Verdana"/>
                <a:cs typeface="Verdana"/>
              </a:rPr>
              <a:t>c</a:t>
            </a:r>
            <a:r>
              <a:rPr sz="2450" spc="60" dirty="0">
                <a:latin typeface="Verdana"/>
                <a:cs typeface="Verdana"/>
              </a:rPr>
              <a:t>o</a:t>
            </a:r>
            <a:r>
              <a:rPr sz="2450" spc="-75" dirty="0">
                <a:latin typeface="Verdana"/>
                <a:cs typeface="Verdana"/>
              </a:rPr>
              <a:t>r</a:t>
            </a:r>
            <a:r>
              <a:rPr sz="2450" spc="-90" dirty="0">
                <a:latin typeface="Verdana"/>
                <a:cs typeface="Verdana"/>
              </a:rPr>
              <a:t>r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125" dirty="0">
                <a:latin typeface="Verdana"/>
                <a:cs typeface="Verdana"/>
              </a:rPr>
              <a:t>c</a:t>
            </a:r>
            <a:r>
              <a:rPr sz="2450" spc="35" dirty="0">
                <a:latin typeface="Verdana"/>
                <a:cs typeface="Verdana"/>
              </a:rPr>
              <a:t>t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150" dirty="0">
                <a:latin typeface="Verdana"/>
                <a:cs typeface="Verdana"/>
              </a:rPr>
              <a:t>v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65" dirty="0">
                <a:latin typeface="Verdana"/>
                <a:cs typeface="Verdana"/>
              </a:rPr>
              <a:t>r</a:t>
            </a:r>
            <a:r>
              <a:rPr sz="2450" spc="-70" dirty="0">
                <a:latin typeface="Verdana"/>
                <a:cs typeface="Verdana"/>
              </a:rPr>
              <a:t>s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60" dirty="0">
                <a:latin typeface="Verdana"/>
                <a:cs typeface="Verdana"/>
              </a:rPr>
              <a:t>o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150" dirty="0">
                <a:latin typeface="Verdana"/>
                <a:cs typeface="Verdana"/>
              </a:rPr>
              <a:t>d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90" dirty="0">
                <a:latin typeface="Verdana"/>
                <a:cs typeface="Verdana"/>
              </a:rPr>
              <a:t>c</a:t>
            </a:r>
            <a:r>
              <a:rPr sz="2450" spc="60" dirty="0">
                <a:latin typeface="Verdana"/>
                <a:cs typeface="Verdana"/>
              </a:rPr>
              <a:t>o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170" dirty="0">
                <a:latin typeface="Verdana"/>
                <a:cs typeface="Verdana"/>
              </a:rPr>
              <a:t>ﬁ</a:t>
            </a:r>
            <a:r>
              <a:rPr sz="2450" spc="140" dirty="0">
                <a:latin typeface="Verdana"/>
                <a:cs typeface="Verdana"/>
              </a:rPr>
              <a:t>gu</a:t>
            </a:r>
            <a:r>
              <a:rPr sz="2450" spc="-75" dirty="0">
                <a:latin typeface="Verdana"/>
                <a:cs typeface="Verdana"/>
              </a:rPr>
              <a:t>r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170" dirty="0">
                <a:latin typeface="Verdana"/>
                <a:cs typeface="Verdana"/>
              </a:rPr>
              <a:t>g</a:t>
            </a:r>
            <a:endParaRPr sz="2450" dirty="0">
              <a:latin typeface="Verdana"/>
              <a:cs typeface="Verdana"/>
            </a:endParaRPr>
          </a:p>
          <a:p>
            <a:pPr marL="12700" algn="just">
              <a:lnSpc>
                <a:spcPct val="100000"/>
              </a:lnSpc>
              <a:spcBef>
                <a:spcPts val="585"/>
              </a:spcBef>
            </a:pP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100" dirty="0">
                <a:latin typeface="Verdana"/>
                <a:cs typeface="Verdana"/>
              </a:rPr>
              <a:t>n</a:t>
            </a:r>
            <a:r>
              <a:rPr sz="2450" spc="-110" dirty="0">
                <a:latin typeface="Verdana"/>
                <a:cs typeface="Verdana"/>
              </a:rPr>
              <a:t>v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-90" dirty="0">
                <a:latin typeface="Verdana"/>
                <a:cs typeface="Verdana"/>
              </a:rPr>
              <a:t>r</a:t>
            </a:r>
            <a:r>
              <a:rPr sz="2450" spc="60" dirty="0">
                <a:latin typeface="Verdana"/>
                <a:cs typeface="Verdana"/>
              </a:rPr>
              <a:t>o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240" dirty="0">
                <a:latin typeface="Verdana"/>
                <a:cs typeface="Verdana"/>
              </a:rPr>
              <a:t>m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35" dirty="0">
                <a:latin typeface="Verdana"/>
                <a:cs typeface="Verdana"/>
              </a:rPr>
              <a:t>t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150" dirty="0">
                <a:latin typeface="Verdana"/>
                <a:cs typeface="Verdana"/>
              </a:rPr>
              <a:t>v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-75" dirty="0">
                <a:latin typeface="Verdana"/>
                <a:cs typeface="Verdana"/>
              </a:rPr>
              <a:t>r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150" dirty="0">
                <a:latin typeface="Verdana"/>
                <a:cs typeface="Verdana"/>
              </a:rPr>
              <a:t>b</a:t>
            </a:r>
            <a:r>
              <a:rPr sz="2450" spc="-10" dirty="0">
                <a:latin typeface="Verdana"/>
                <a:cs typeface="Verdana"/>
              </a:rPr>
              <a:t>l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70" dirty="0">
                <a:latin typeface="Verdana"/>
                <a:cs typeface="Verdana"/>
              </a:rPr>
              <a:t>s</a:t>
            </a:r>
            <a:r>
              <a:rPr sz="2450" spc="-370" dirty="0">
                <a:latin typeface="Verdana"/>
                <a:cs typeface="Verdana"/>
              </a:rPr>
              <a:t>.</a:t>
            </a:r>
            <a:endParaRPr lang="en-US" sz="2450" spc="-370" dirty="0">
              <a:latin typeface="Verdana"/>
              <a:cs typeface="Verdana"/>
            </a:endParaRPr>
          </a:p>
          <a:p>
            <a:pPr marL="12700" algn="just">
              <a:lnSpc>
                <a:spcPct val="100000"/>
              </a:lnSpc>
              <a:spcBef>
                <a:spcPts val="585"/>
              </a:spcBef>
            </a:pPr>
            <a:endParaRPr sz="245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8125968" cy="102869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878823" y="1124711"/>
            <a:ext cx="8647430" cy="1752600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389890" rIns="0" bIns="0" rtlCol="0">
            <a:spAutoFit/>
          </a:bodyPr>
          <a:lstStyle/>
          <a:p>
            <a:pPr marR="3810" algn="ctr">
              <a:lnSpc>
                <a:spcPct val="100000"/>
              </a:lnSpc>
              <a:spcBef>
                <a:spcPts val="3070"/>
              </a:spcBef>
            </a:pPr>
            <a:r>
              <a:rPr sz="5600" spc="-20" dirty="0"/>
              <a:t>What</a:t>
            </a:r>
            <a:r>
              <a:rPr sz="5600" spc="-155" dirty="0"/>
              <a:t> </a:t>
            </a:r>
            <a:r>
              <a:rPr sz="5600" spc="-5" dirty="0"/>
              <a:t>is</a:t>
            </a:r>
            <a:r>
              <a:rPr sz="5600" spc="-114" dirty="0"/>
              <a:t> </a:t>
            </a:r>
            <a:r>
              <a:rPr sz="5600" spc="-110" dirty="0"/>
              <a:t>MySQL?</a:t>
            </a:r>
            <a:endParaRPr sz="5600"/>
          </a:p>
        </p:txBody>
      </p:sp>
      <p:sp>
        <p:nvSpPr>
          <p:cNvPr id="4" name="object 4"/>
          <p:cNvSpPr txBox="1"/>
          <p:nvPr/>
        </p:nvSpPr>
        <p:spPr>
          <a:xfrm>
            <a:off x="9327260" y="3340175"/>
            <a:ext cx="7729855" cy="3543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76530">
              <a:lnSpc>
                <a:spcPct val="118400"/>
              </a:lnSpc>
              <a:spcBef>
                <a:spcPts val="100"/>
              </a:spcBef>
            </a:pPr>
            <a:r>
              <a:rPr sz="2450" spc="30" dirty="0">
                <a:latin typeface="Verdana"/>
                <a:cs typeface="Verdana"/>
              </a:rPr>
              <a:t>MySQL</a:t>
            </a:r>
            <a:r>
              <a:rPr sz="2450" spc="135" dirty="0">
                <a:latin typeface="Verdana"/>
                <a:cs typeface="Verdana"/>
              </a:rPr>
              <a:t> </a:t>
            </a:r>
            <a:r>
              <a:rPr sz="2450" spc="-40" dirty="0">
                <a:latin typeface="Verdana"/>
                <a:cs typeface="Verdana"/>
              </a:rPr>
              <a:t>is</a:t>
            </a:r>
            <a:r>
              <a:rPr sz="2450" spc="-50" dirty="0">
                <a:latin typeface="Verdana"/>
                <a:cs typeface="Verdana"/>
              </a:rPr>
              <a:t> </a:t>
            </a:r>
            <a:r>
              <a:rPr sz="2450" spc="15" dirty="0">
                <a:latin typeface="Verdana"/>
                <a:cs typeface="Verdana"/>
              </a:rPr>
              <a:t>an</a:t>
            </a:r>
            <a:r>
              <a:rPr sz="2450" spc="135" dirty="0">
                <a:latin typeface="Verdana"/>
                <a:cs typeface="Verdana"/>
              </a:rPr>
              <a:t> </a:t>
            </a:r>
            <a:r>
              <a:rPr sz="2450" spc="20" dirty="0">
                <a:latin typeface="Verdana"/>
                <a:cs typeface="Verdana"/>
              </a:rPr>
              <a:t>open-source</a:t>
            </a:r>
            <a:r>
              <a:rPr sz="2450" spc="90" dirty="0">
                <a:latin typeface="Verdana"/>
                <a:cs typeface="Verdana"/>
              </a:rPr>
              <a:t> </a:t>
            </a:r>
            <a:r>
              <a:rPr sz="2450" b="1" spc="35" dirty="0">
                <a:latin typeface="Tahoma"/>
                <a:cs typeface="Tahoma"/>
              </a:rPr>
              <a:t>relational</a:t>
            </a:r>
            <a:r>
              <a:rPr sz="2450" b="1" spc="105" dirty="0">
                <a:latin typeface="Tahoma"/>
                <a:cs typeface="Tahoma"/>
              </a:rPr>
              <a:t> </a:t>
            </a:r>
            <a:r>
              <a:rPr sz="2450" b="1" spc="70" dirty="0">
                <a:latin typeface="Tahoma"/>
                <a:cs typeface="Tahoma"/>
              </a:rPr>
              <a:t>database </a:t>
            </a:r>
            <a:r>
              <a:rPr sz="2450" b="1" spc="75" dirty="0">
                <a:latin typeface="Tahoma"/>
                <a:cs typeface="Tahoma"/>
              </a:rPr>
              <a:t> </a:t>
            </a:r>
            <a:r>
              <a:rPr sz="2450" b="1" spc="250" dirty="0">
                <a:latin typeface="Tahoma"/>
                <a:cs typeface="Tahoma"/>
              </a:rPr>
              <a:t>m</a:t>
            </a:r>
            <a:r>
              <a:rPr sz="2450" b="1" spc="40" dirty="0">
                <a:latin typeface="Tahoma"/>
                <a:cs typeface="Tahoma"/>
              </a:rPr>
              <a:t>a</a:t>
            </a:r>
            <a:r>
              <a:rPr sz="2450" b="1" spc="130" dirty="0">
                <a:latin typeface="Tahoma"/>
                <a:cs typeface="Tahoma"/>
              </a:rPr>
              <a:t>n</a:t>
            </a:r>
            <a:r>
              <a:rPr sz="2450" b="1" spc="65" dirty="0">
                <a:latin typeface="Tahoma"/>
                <a:cs typeface="Tahoma"/>
              </a:rPr>
              <a:t>a</a:t>
            </a:r>
            <a:r>
              <a:rPr sz="2450" b="1" spc="180" dirty="0">
                <a:latin typeface="Tahoma"/>
                <a:cs typeface="Tahoma"/>
              </a:rPr>
              <a:t>g</a:t>
            </a:r>
            <a:r>
              <a:rPr sz="2450" b="1" spc="100" dirty="0">
                <a:latin typeface="Tahoma"/>
                <a:cs typeface="Tahoma"/>
              </a:rPr>
              <a:t>e</a:t>
            </a:r>
            <a:r>
              <a:rPr sz="2450" b="1" spc="250" dirty="0">
                <a:latin typeface="Tahoma"/>
                <a:cs typeface="Tahoma"/>
              </a:rPr>
              <a:t>m</a:t>
            </a:r>
            <a:r>
              <a:rPr sz="2450" b="1" spc="100" dirty="0">
                <a:latin typeface="Tahoma"/>
                <a:cs typeface="Tahoma"/>
              </a:rPr>
              <a:t>e</a:t>
            </a:r>
            <a:r>
              <a:rPr sz="2450" b="1" spc="130" dirty="0">
                <a:latin typeface="Tahoma"/>
                <a:cs typeface="Tahoma"/>
              </a:rPr>
              <a:t>n</a:t>
            </a:r>
            <a:r>
              <a:rPr sz="2450" b="1" spc="-5" dirty="0">
                <a:latin typeface="Tahoma"/>
                <a:cs typeface="Tahoma"/>
              </a:rPr>
              <a:t>t</a:t>
            </a:r>
            <a:r>
              <a:rPr sz="2450" b="1" spc="15" dirty="0">
                <a:latin typeface="Tahoma"/>
                <a:cs typeface="Tahoma"/>
              </a:rPr>
              <a:t> </a:t>
            </a:r>
            <a:r>
              <a:rPr sz="2450" b="1" spc="5" dirty="0">
                <a:latin typeface="Tahoma"/>
                <a:cs typeface="Tahoma"/>
              </a:rPr>
              <a:t>s</a:t>
            </a:r>
            <a:r>
              <a:rPr sz="2450" b="1" spc="50" dirty="0">
                <a:latin typeface="Tahoma"/>
                <a:cs typeface="Tahoma"/>
              </a:rPr>
              <a:t>y</a:t>
            </a:r>
            <a:r>
              <a:rPr sz="2450" b="1" spc="30" dirty="0">
                <a:latin typeface="Tahoma"/>
                <a:cs typeface="Tahoma"/>
              </a:rPr>
              <a:t>s</a:t>
            </a:r>
            <a:r>
              <a:rPr sz="2450" b="1" spc="-15" dirty="0">
                <a:latin typeface="Tahoma"/>
                <a:cs typeface="Tahoma"/>
              </a:rPr>
              <a:t>t</a:t>
            </a:r>
            <a:r>
              <a:rPr sz="2450" b="1" spc="100" dirty="0">
                <a:latin typeface="Tahoma"/>
                <a:cs typeface="Tahoma"/>
              </a:rPr>
              <a:t>e</a:t>
            </a:r>
            <a:r>
              <a:rPr sz="2450" b="1" spc="-5" dirty="0">
                <a:latin typeface="Tahoma"/>
                <a:cs typeface="Tahoma"/>
              </a:rPr>
              <a:t>m</a:t>
            </a:r>
            <a:r>
              <a:rPr sz="2450" b="1" spc="235" dirty="0">
                <a:latin typeface="Tahoma"/>
                <a:cs typeface="Tahoma"/>
              </a:rPr>
              <a:t> </a:t>
            </a:r>
            <a:r>
              <a:rPr sz="2450" spc="-305" dirty="0">
                <a:latin typeface="Verdana"/>
                <a:cs typeface="Verdana"/>
              </a:rPr>
              <a:t>(</a:t>
            </a:r>
            <a:r>
              <a:rPr sz="2450" spc="90" dirty="0">
                <a:latin typeface="Verdana"/>
                <a:cs typeface="Verdana"/>
              </a:rPr>
              <a:t>R</a:t>
            </a:r>
            <a:r>
              <a:rPr sz="2450" spc="145" dirty="0">
                <a:latin typeface="Verdana"/>
                <a:cs typeface="Verdana"/>
              </a:rPr>
              <a:t>D</a:t>
            </a:r>
            <a:r>
              <a:rPr sz="2450" spc="190" dirty="0">
                <a:latin typeface="Verdana"/>
                <a:cs typeface="Verdana"/>
              </a:rPr>
              <a:t>B</a:t>
            </a:r>
            <a:r>
              <a:rPr sz="2450" spc="-55" dirty="0">
                <a:latin typeface="Verdana"/>
                <a:cs typeface="Verdana"/>
              </a:rPr>
              <a:t>M</a:t>
            </a:r>
            <a:r>
              <a:rPr sz="2450" spc="-50" dirty="0">
                <a:latin typeface="Verdana"/>
                <a:cs typeface="Verdana"/>
              </a:rPr>
              <a:t>S</a:t>
            </a:r>
            <a:r>
              <a:rPr sz="2450" spc="-5" dirty="0">
                <a:latin typeface="Verdana"/>
                <a:cs typeface="Verdana"/>
              </a:rPr>
              <a:t>)</a:t>
            </a:r>
            <a:r>
              <a:rPr sz="2450" spc="-320" dirty="0">
                <a:latin typeface="Verdana"/>
                <a:cs typeface="Verdana"/>
              </a:rPr>
              <a:t> </a:t>
            </a:r>
            <a:r>
              <a:rPr sz="2450" spc="10" dirty="0">
                <a:latin typeface="Verdana"/>
                <a:cs typeface="Verdana"/>
              </a:rPr>
              <a:t>t</a:t>
            </a:r>
            <a:r>
              <a:rPr sz="2450" spc="125" dirty="0">
                <a:latin typeface="Verdana"/>
                <a:cs typeface="Verdana"/>
              </a:rPr>
              <a:t>h</a:t>
            </a:r>
            <a:r>
              <a:rPr sz="2450" spc="-40" dirty="0">
                <a:latin typeface="Verdana"/>
                <a:cs typeface="Verdana"/>
              </a:rPr>
              <a:t>a</a:t>
            </a:r>
            <a:r>
              <a:rPr sz="2450" spc="-5" dirty="0">
                <a:latin typeface="Verdana"/>
                <a:cs typeface="Verdana"/>
              </a:rPr>
              <a:t>t</a:t>
            </a:r>
            <a:r>
              <a:rPr sz="2450" spc="-170" dirty="0">
                <a:latin typeface="Verdana"/>
                <a:cs typeface="Verdana"/>
              </a:rPr>
              <a:t> </a:t>
            </a:r>
            <a:r>
              <a:rPr sz="2450" spc="-40" dirty="0">
                <a:latin typeface="Verdana"/>
                <a:cs typeface="Verdana"/>
              </a:rPr>
              <a:t>a</a:t>
            </a:r>
            <a:r>
              <a:rPr sz="2450" spc="-30" dirty="0">
                <a:latin typeface="Verdana"/>
                <a:cs typeface="Verdana"/>
              </a:rPr>
              <a:t>ll</a:t>
            </a:r>
            <a:r>
              <a:rPr sz="2450" spc="20" dirty="0">
                <a:latin typeface="Verdana"/>
                <a:cs typeface="Verdana"/>
              </a:rPr>
              <a:t>o</a:t>
            </a:r>
            <a:r>
              <a:rPr sz="2450" spc="125" dirty="0">
                <a:latin typeface="Verdana"/>
                <a:cs typeface="Verdana"/>
              </a:rPr>
              <a:t>w</a:t>
            </a:r>
            <a:r>
              <a:rPr sz="2450" spc="-5" dirty="0">
                <a:latin typeface="Verdana"/>
                <a:cs typeface="Verdana"/>
              </a:rPr>
              <a:t>s</a:t>
            </a:r>
            <a:r>
              <a:rPr sz="2450" spc="-220" dirty="0">
                <a:latin typeface="Verdana"/>
                <a:cs typeface="Verdana"/>
              </a:rPr>
              <a:t> </a:t>
            </a:r>
            <a:r>
              <a:rPr sz="2450" spc="125" dirty="0">
                <a:latin typeface="Verdana"/>
                <a:cs typeface="Verdana"/>
              </a:rPr>
              <a:t>u</a:t>
            </a:r>
            <a:r>
              <a:rPr sz="2450" spc="-85" dirty="0">
                <a:latin typeface="Verdana"/>
                <a:cs typeface="Verdana"/>
              </a:rPr>
              <a:t>s</a:t>
            </a:r>
            <a:r>
              <a:rPr sz="2450" spc="20" dirty="0">
                <a:latin typeface="Verdana"/>
                <a:cs typeface="Verdana"/>
              </a:rPr>
              <a:t>e</a:t>
            </a:r>
            <a:r>
              <a:rPr sz="2450" spc="-70" dirty="0">
                <a:latin typeface="Verdana"/>
                <a:cs typeface="Verdana"/>
              </a:rPr>
              <a:t>r</a:t>
            </a:r>
            <a:r>
              <a:rPr sz="2450" spc="-5" dirty="0">
                <a:latin typeface="Verdana"/>
                <a:cs typeface="Verdana"/>
              </a:rPr>
              <a:t>s  </a:t>
            </a:r>
            <a:r>
              <a:rPr sz="2450" spc="-20" dirty="0">
                <a:latin typeface="Verdana"/>
                <a:cs typeface="Verdana"/>
              </a:rPr>
              <a:t>to</a:t>
            </a:r>
            <a:r>
              <a:rPr sz="2450" spc="-140" dirty="0">
                <a:latin typeface="Verdana"/>
                <a:cs typeface="Verdana"/>
              </a:rPr>
              <a:t> </a:t>
            </a:r>
            <a:r>
              <a:rPr sz="2450" spc="-25" dirty="0">
                <a:latin typeface="Verdana"/>
                <a:cs typeface="Verdana"/>
              </a:rPr>
              <a:t>store,</a:t>
            </a:r>
            <a:r>
              <a:rPr sz="2450" spc="-550" dirty="0">
                <a:latin typeface="Verdana"/>
                <a:cs typeface="Verdana"/>
              </a:rPr>
              <a:t> </a:t>
            </a:r>
            <a:r>
              <a:rPr sz="2450" spc="65" dirty="0">
                <a:latin typeface="Verdana"/>
                <a:cs typeface="Verdana"/>
              </a:rPr>
              <a:t>manage,</a:t>
            </a:r>
            <a:r>
              <a:rPr sz="2450" spc="-530" dirty="0">
                <a:latin typeface="Verdana"/>
                <a:cs typeface="Verdana"/>
              </a:rPr>
              <a:t> </a:t>
            </a:r>
            <a:r>
              <a:rPr sz="2450" spc="30" dirty="0">
                <a:latin typeface="Verdana"/>
                <a:cs typeface="Verdana"/>
              </a:rPr>
              <a:t>and</a:t>
            </a:r>
            <a:r>
              <a:rPr sz="2450" spc="-55" dirty="0">
                <a:latin typeface="Verdana"/>
                <a:cs typeface="Verdana"/>
              </a:rPr>
              <a:t> </a:t>
            </a:r>
            <a:r>
              <a:rPr sz="2450" spc="45" dirty="0">
                <a:latin typeface="Verdana"/>
                <a:cs typeface="Verdana"/>
              </a:rPr>
              <a:t>manipulate</a:t>
            </a:r>
            <a:r>
              <a:rPr sz="2450" spc="-110" dirty="0">
                <a:latin typeface="Verdana"/>
                <a:cs typeface="Verdana"/>
              </a:rPr>
              <a:t> </a:t>
            </a:r>
            <a:r>
              <a:rPr sz="2450" spc="-10" dirty="0">
                <a:latin typeface="Verdana"/>
                <a:cs typeface="Verdana"/>
              </a:rPr>
              <a:t>large</a:t>
            </a:r>
            <a:r>
              <a:rPr sz="2450" spc="-60" dirty="0">
                <a:latin typeface="Verdana"/>
                <a:cs typeface="Verdana"/>
              </a:rPr>
              <a:t> </a:t>
            </a:r>
            <a:r>
              <a:rPr sz="2450" spc="70" dirty="0">
                <a:latin typeface="Verdana"/>
                <a:cs typeface="Verdana"/>
              </a:rPr>
              <a:t>amounts</a:t>
            </a:r>
            <a:endParaRPr sz="2450">
              <a:latin typeface="Verdana"/>
              <a:cs typeface="Verdana"/>
            </a:endParaRPr>
          </a:p>
          <a:p>
            <a:pPr marL="222885" marR="175260" indent="-63500" algn="ctr">
              <a:lnSpc>
                <a:spcPts val="3479"/>
              </a:lnSpc>
              <a:spcBef>
                <a:spcPts val="180"/>
              </a:spcBef>
            </a:pPr>
            <a:r>
              <a:rPr sz="2450" spc="20" dirty="0">
                <a:latin typeface="Verdana"/>
                <a:cs typeface="Verdana"/>
              </a:rPr>
              <a:t>o</a:t>
            </a:r>
            <a:r>
              <a:rPr sz="2450" dirty="0">
                <a:latin typeface="Verdana"/>
                <a:cs typeface="Verdana"/>
              </a:rPr>
              <a:t>f</a:t>
            </a:r>
            <a:r>
              <a:rPr sz="2450" spc="30" dirty="0">
                <a:latin typeface="Verdana"/>
                <a:cs typeface="Verdana"/>
              </a:rPr>
              <a:t> </a:t>
            </a:r>
            <a:r>
              <a:rPr sz="2450" spc="50" dirty="0">
                <a:latin typeface="Verdana"/>
                <a:cs typeface="Verdana"/>
              </a:rPr>
              <a:t>d</a:t>
            </a:r>
            <a:r>
              <a:rPr sz="2450" spc="35" dirty="0">
                <a:latin typeface="Verdana"/>
                <a:cs typeface="Verdana"/>
              </a:rPr>
              <a:t>at</a:t>
            </a:r>
            <a:r>
              <a:rPr sz="2450" dirty="0">
                <a:latin typeface="Verdana"/>
                <a:cs typeface="Verdana"/>
              </a:rPr>
              <a:t>a</a:t>
            </a:r>
            <a:r>
              <a:rPr sz="2450" spc="75" dirty="0">
                <a:latin typeface="Verdana"/>
                <a:cs typeface="Verdana"/>
              </a:rPr>
              <a:t> </a:t>
            </a:r>
            <a:r>
              <a:rPr sz="2450" dirty="0">
                <a:latin typeface="Verdana"/>
                <a:cs typeface="Verdana"/>
              </a:rPr>
              <a:t>ef</a:t>
            </a:r>
            <a:r>
              <a:rPr sz="2450" spc="5" dirty="0">
                <a:latin typeface="Verdana"/>
                <a:cs typeface="Verdana"/>
              </a:rPr>
              <a:t>ﬁ</a:t>
            </a:r>
            <a:r>
              <a:rPr sz="2450" dirty="0">
                <a:latin typeface="Verdana"/>
                <a:cs typeface="Verdana"/>
              </a:rPr>
              <a:t>c</a:t>
            </a:r>
            <a:r>
              <a:rPr sz="2450" spc="-25" dirty="0">
                <a:latin typeface="Verdana"/>
                <a:cs typeface="Verdana"/>
              </a:rPr>
              <a:t>i</a:t>
            </a:r>
            <a:r>
              <a:rPr sz="2450" dirty="0">
                <a:latin typeface="Verdana"/>
                <a:cs typeface="Verdana"/>
              </a:rPr>
              <a:t>e</a:t>
            </a:r>
            <a:r>
              <a:rPr sz="2450" spc="10" dirty="0">
                <a:latin typeface="Verdana"/>
                <a:cs typeface="Verdana"/>
              </a:rPr>
              <a:t>n</a:t>
            </a:r>
            <a:r>
              <a:rPr sz="2450" spc="-5" dirty="0">
                <a:latin typeface="Verdana"/>
                <a:cs typeface="Verdana"/>
              </a:rPr>
              <a:t>t</a:t>
            </a:r>
            <a:r>
              <a:rPr sz="2450" spc="-25" dirty="0">
                <a:latin typeface="Verdana"/>
                <a:cs typeface="Verdana"/>
              </a:rPr>
              <a:t>l</a:t>
            </a:r>
            <a:r>
              <a:rPr sz="2450" spc="-225" dirty="0">
                <a:latin typeface="Verdana"/>
                <a:cs typeface="Verdana"/>
              </a:rPr>
              <a:t>y</a:t>
            </a:r>
            <a:r>
              <a:rPr sz="2450" dirty="0">
                <a:latin typeface="Verdana"/>
                <a:cs typeface="Verdana"/>
              </a:rPr>
              <a:t>.</a:t>
            </a:r>
            <a:r>
              <a:rPr sz="2450" spc="-80" dirty="0">
                <a:latin typeface="Verdana"/>
                <a:cs typeface="Verdana"/>
              </a:rPr>
              <a:t> </a:t>
            </a:r>
            <a:r>
              <a:rPr sz="2450" spc="-100" dirty="0">
                <a:latin typeface="Verdana"/>
                <a:cs typeface="Verdana"/>
              </a:rPr>
              <a:t>I</a:t>
            </a:r>
            <a:r>
              <a:rPr sz="2450" dirty="0">
                <a:latin typeface="Verdana"/>
                <a:cs typeface="Verdana"/>
              </a:rPr>
              <a:t>t</a:t>
            </a:r>
            <a:r>
              <a:rPr sz="2450" spc="-295" dirty="0">
                <a:latin typeface="Verdana"/>
                <a:cs typeface="Verdana"/>
              </a:rPr>
              <a:t> </a:t>
            </a:r>
            <a:r>
              <a:rPr sz="2450" spc="5" dirty="0">
                <a:latin typeface="Verdana"/>
                <a:cs typeface="Verdana"/>
              </a:rPr>
              <a:t>pr</a:t>
            </a:r>
            <a:r>
              <a:rPr sz="2450" spc="-25" dirty="0">
                <a:latin typeface="Verdana"/>
                <a:cs typeface="Verdana"/>
              </a:rPr>
              <a:t>o</a:t>
            </a:r>
            <a:r>
              <a:rPr sz="2450" spc="-10" dirty="0">
                <a:latin typeface="Verdana"/>
                <a:cs typeface="Verdana"/>
              </a:rPr>
              <a:t>v</a:t>
            </a:r>
            <a:r>
              <a:rPr sz="2450" spc="-30" dirty="0">
                <a:latin typeface="Verdana"/>
                <a:cs typeface="Verdana"/>
              </a:rPr>
              <a:t>i</a:t>
            </a:r>
            <a:r>
              <a:rPr sz="2450" spc="5" dirty="0">
                <a:latin typeface="Verdana"/>
                <a:cs typeface="Verdana"/>
              </a:rPr>
              <a:t>d</a:t>
            </a:r>
            <a:r>
              <a:rPr sz="2450" dirty="0">
                <a:latin typeface="Verdana"/>
                <a:cs typeface="Verdana"/>
              </a:rPr>
              <a:t>es</a:t>
            </a:r>
            <a:r>
              <a:rPr sz="2450" spc="105" dirty="0">
                <a:latin typeface="Verdana"/>
                <a:cs typeface="Verdana"/>
              </a:rPr>
              <a:t> </a:t>
            </a:r>
            <a:r>
              <a:rPr sz="2450" dirty="0">
                <a:latin typeface="Verdana"/>
                <a:cs typeface="Verdana"/>
              </a:rPr>
              <a:t>a</a:t>
            </a:r>
            <a:r>
              <a:rPr sz="2450" spc="-5" dirty="0">
                <a:latin typeface="Verdana"/>
                <a:cs typeface="Verdana"/>
              </a:rPr>
              <a:t> </a:t>
            </a:r>
            <a:r>
              <a:rPr sz="2450" spc="5" dirty="0">
                <a:latin typeface="Verdana"/>
                <a:cs typeface="Verdana"/>
              </a:rPr>
              <a:t>r</a:t>
            </a:r>
            <a:r>
              <a:rPr sz="2450" dirty="0">
                <a:latin typeface="Verdana"/>
                <a:cs typeface="Verdana"/>
              </a:rPr>
              <a:t>e</a:t>
            </a:r>
            <a:r>
              <a:rPr sz="2450" spc="-15" dirty="0">
                <a:latin typeface="Verdana"/>
                <a:cs typeface="Verdana"/>
              </a:rPr>
              <a:t>l</a:t>
            </a:r>
            <a:r>
              <a:rPr sz="2450" spc="-30" dirty="0">
                <a:latin typeface="Verdana"/>
                <a:cs typeface="Verdana"/>
              </a:rPr>
              <a:t>i</a:t>
            </a:r>
            <a:r>
              <a:rPr sz="2450" spc="-10" dirty="0">
                <a:latin typeface="Verdana"/>
                <a:cs typeface="Verdana"/>
              </a:rPr>
              <a:t>a</a:t>
            </a:r>
            <a:r>
              <a:rPr sz="2450" spc="30" dirty="0">
                <a:latin typeface="Verdana"/>
                <a:cs typeface="Verdana"/>
              </a:rPr>
              <a:t>b</a:t>
            </a:r>
            <a:r>
              <a:rPr sz="2450" spc="-30" dirty="0">
                <a:latin typeface="Verdana"/>
                <a:cs typeface="Verdana"/>
              </a:rPr>
              <a:t>l</a:t>
            </a:r>
            <a:r>
              <a:rPr sz="2450" dirty="0">
                <a:latin typeface="Verdana"/>
                <a:cs typeface="Verdana"/>
              </a:rPr>
              <a:t>e</a:t>
            </a:r>
            <a:r>
              <a:rPr sz="2450" spc="130" dirty="0">
                <a:latin typeface="Verdana"/>
                <a:cs typeface="Verdana"/>
              </a:rPr>
              <a:t> </a:t>
            </a:r>
            <a:r>
              <a:rPr sz="2450" spc="85" dirty="0">
                <a:latin typeface="Verdana"/>
                <a:cs typeface="Verdana"/>
              </a:rPr>
              <a:t>a</a:t>
            </a:r>
            <a:r>
              <a:rPr sz="2450" spc="100" dirty="0">
                <a:latin typeface="Verdana"/>
                <a:cs typeface="Verdana"/>
              </a:rPr>
              <a:t>n</a:t>
            </a:r>
            <a:r>
              <a:rPr sz="2450" dirty="0">
                <a:latin typeface="Verdana"/>
                <a:cs typeface="Verdana"/>
              </a:rPr>
              <a:t>d  </a:t>
            </a:r>
            <a:r>
              <a:rPr sz="2450" spc="5" dirty="0">
                <a:latin typeface="Verdana"/>
                <a:cs typeface="Verdana"/>
              </a:rPr>
              <a:t>scalable</a:t>
            </a:r>
            <a:r>
              <a:rPr sz="2450" spc="-114" dirty="0">
                <a:latin typeface="Verdana"/>
                <a:cs typeface="Verdana"/>
              </a:rPr>
              <a:t> </a:t>
            </a:r>
            <a:r>
              <a:rPr sz="2450" spc="10" dirty="0">
                <a:latin typeface="Verdana"/>
                <a:cs typeface="Verdana"/>
              </a:rPr>
              <a:t>solution</a:t>
            </a:r>
            <a:r>
              <a:rPr sz="2450" spc="-15" dirty="0">
                <a:latin typeface="Verdana"/>
                <a:cs typeface="Verdana"/>
              </a:rPr>
              <a:t> </a:t>
            </a:r>
            <a:r>
              <a:rPr sz="2450" dirty="0">
                <a:latin typeface="Verdana"/>
                <a:cs typeface="Verdana"/>
              </a:rPr>
              <a:t>for</a:t>
            </a:r>
            <a:r>
              <a:rPr sz="2450" spc="-275" dirty="0">
                <a:latin typeface="Verdana"/>
                <a:cs typeface="Verdana"/>
              </a:rPr>
              <a:t> </a:t>
            </a:r>
            <a:r>
              <a:rPr sz="2450" spc="30" dirty="0">
                <a:latin typeface="Verdana"/>
                <a:cs typeface="Verdana"/>
              </a:rPr>
              <a:t>data</a:t>
            </a:r>
            <a:r>
              <a:rPr sz="2450" spc="-200" dirty="0">
                <a:latin typeface="Verdana"/>
                <a:cs typeface="Verdana"/>
              </a:rPr>
              <a:t> </a:t>
            </a:r>
            <a:r>
              <a:rPr sz="2450" spc="-15" dirty="0">
                <a:latin typeface="Verdana"/>
                <a:cs typeface="Verdana"/>
              </a:rPr>
              <a:t>storage</a:t>
            </a:r>
            <a:r>
              <a:rPr sz="2450" spc="-65" dirty="0">
                <a:latin typeface="Verdana"/>
                <a:cs typeface="Verdana"/>
              </a:rPr>
              <a:t> </a:t>
            </a:r>
            <a:r>
              <a:rPr sz="2450" spc="30" dirty="0">
                <a:latin typeface="Verdana"/>
                <a:cs typeface="Verdana"/>
              </a:rPr>
              <a:t>and</a:t>
            </a:r>
            <a:r>
              <a:rPr sz="2450" spc="-60" dirty="0">
                <a:latin typeface="Verdana"/>
                <a:cs typeface="Verdana"/>
              </a:rPr>
              <a:t> </a:t>
            </a:r>
            <a:r>
              <a:rPr sz="2450" spc="-45" dirty="0">
                <a:latin typeface="Verdana"/>
                <a:cs typeface="Verdana"/>
              </a:rPr>
              <a:t>retrieval.</a:t>
            </a:r>
            <a:endParaRPr sz="245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  <a:spcBef>
                <a:spcPts val="290"/>
              </a:spcBef>
            </a:pPr>
            <a:r>
              <a:rPr sz="2450" spc="114" dirty="0">
                <a:latin typeface="Verdana"/>
                <a:cs typeface="Verdana"/>
              </a:rPr>
              <a:t>M</a:t>
            </a:r>
            <a:r>
              <a:rPr sz="2450" spc="40" dirty="0">
                <a:latin typeface="Verdana"/>
                <a:cs typeface="Verdana"/>
              </a:rPr>
              <a:t>y</a:t>
            </a:r>
            <a:r>
              <a:rPr sz="2450" spc="-140" dirty="0">
                <a:latin typeface="Verdana"/>
                <a:cs typeface="Verdana"/>
              </a:rPr>
              <a:t>S</a:t>
            </a:r>
            <a:r>
              <a:rPr sz="2450" spc="135" dirty="0">
                <a:latin typeface="Verdana"/>
                <a:cs typeface="Verdana"/>
              </a:rPr>
              <a:t>Q</a:t>
            </a:r>
            <a:r>
              <a:rPr sz="2450" dirty="0">
                <a:latin typeface="Verdana"/>
                <a:cs typeface="Verdana"/>
              </a:rPr>
              <a:t>L</a:t>
            </a:r>
            <a:r>
              <a:rPr sz="2450" spc="-140" dirty="0">
                <a:latin typeface="Verdana"/>
                <a:cs typeface="Verdana"/>
              </a:rPr>
              <a:t> </a:t>
            </a:r>
            <a:r>
              <a:rPr sz="2450" spc="-25" dirty="0">
                <a:latin typeface="Verdana"/>
                <a:cs typeface="Verdana"/>
              </a:rPr>
              <a:t>i</a:t>
            </a:r>
            <a:r>
              <a:rPr sz="2450" dirty="0">
                <a:latin typeface="Verdana"/>
                <a:cs typeface="Verdana"/>
              </a:rPr>
              <a:t>s</a:t>
            </a:r>
            <a:r>
              <a:rPr sz="2450" spc="-270" dirty="0">
                <a:latin typeface="Verdana"/>
                <a:cs typeface="Verdana"/>
              </a:rPr>
              <a:t> </a:t>
            </a:r>
            <a:r>
              <a:rPr sz="2450" spc="150" dirty="0">
                <a:latin typeface="Verdana"/>
                <a:cs typeface="Verdana"/>
              </a:rPr>
              <a:t>w</a:t>
            </a:r>
            <a:r>
              <a:rPr sz="2450" spc="-25" dirty="0">
                <a:latin typeface="Verdana"/>
                <a:cs typeface="Verdana"/>
              </a:rPr>
              <a:t>i</a:t>
            </a:r>
            <a:r>
              <a:rPr sz="2450" spc="150" dirty="0">
                <a:latin typeface="Verdana"/>
                <a:cs typeface="Verdana"/>
              </a:rPr>
              <a:t>d</a:t>
            </a:r>
            <a:r>
              <a:rPr sz="2450" spc="30" dirty="0">
                <a:latin typeface="Verdana"/>
                <a:cs typeface="Verdana"/>
              </a:rPr>
              <a:t>e</a:t>
            </a:r>
            <a:r>
              <a:rPr sz="2450" spc="-25" dirty="0">
                <a:latin typeface="Verdana"/>
                <a:cs typeface="Verdana"/>
              </a:rPr>
              <a:t>l</a:t>
            </a:r>
            <a:r>
              <a:rPr sz="2450" dirty="0">
                <a:latin typeface="Verdana"/>
                <a:cs typeface="Verdana"/>
              </a:rPr>
              <a:t>y</a:t>
            </a:r>
            <a:r>
              <a:rPr sz="2450" spc="-275" dirty="0">
                <a:latin typeface="Verdana"/>
                <a:cs typeface="Verdana"/>
              </a:rPr>
              <a:t> </a:t>
            </a:r>
            <a:r>
              <a:rPr sz="2450" spc="125" dirty="0">
                <a:latin typeface="Verdana"/>
                <a:cs typeface="Verdana"/>
              </a:rPr>
              <a:t>u</a:t>
            </a:r>
            <a:r>
              <a:rPr sz="2450" spc="-80" dirty="0">
                <a:latin typeface="Verdana"/>
                <a:cs typeface="Verdana"/>
              </a:rPr>
              <a:t>s</a:t>
            </a:r>
            <a:r>
              <a:rPr sz="2450" spc="25" dirty="0">
                <a:latin typeface="Verdana"/>
                <a:cs typeface="Verdana"/>
              </a:rPr>
              <a:t>e</a:t>
            </a:r>
            <a:r>
              <a:rPr sz="2450" dirty="0">
                <a:latin typeface="Verdana"/>
                <a:cs typeface="Verdana"/>
              </a:rPr>
              <a:t>d</a:t>
            </a:r>
            <a:r>
              <a:rPr sz="2450" spc="-60" dirty="0">
                <a:latin typeface="Verdana"/>
                <a:cs typeface="Verdana"/>
              </a:rPr>
              <a:t> </a:t>
            </a:r>
            <a:r>
              <a:rPr sz="2450" spc="-25" dirty="0">
                <a:latin typeface="Verdana"/>
                <a:cs typeface="Verdana"/>
              </a:rPr>
              <a:t>i</a:t>
            </a:r>
            <a:r>
              <a:rPr sz="2450" dirty="0">
                <a:latin typeface="Verdana"/>
                <a:cs typeface="Verdana"/>
              </a:rPr>
              <a:t>n</a:t>
            </a:r>
            <a:r>
              <a:rPr sz="2450" spc="-85" dirty="0">
                <a:latin typeface="Verdana"/>
                <a:cs typeface="Verdana"/>
              </a:rPr>
              <a:t> </a:t>
            </a:r>
            <a:r>
              <a:rPr sz="2450" spc="-204" dirty="0">
                <a:latin typeface="Verdana"/>
                <a:cs typeface="Verdana"/>
              </a:rPr>
              <a:t>v</a:t>
            </a:r>
            <a:r>
              <a:rPr sz="2450" spc="-35" dirty="0">
                <a:latin typeface="Verdana"/>
                <a:cs typeface="Verdana"/>
              </a:rPr>
              <a:t>a</a:t>
            </a:r>
            <a:r>
              <a:rPr sz="2450" spc="-65" dirty="0">
                <a:latin typeface="Verdana"/>
                <a:cs typeface="Verdana"/>
              </a:rPr>
              <a:t>r</a:t>
            </a:r>
            <a:r>
              <a:rPr sz="2450" spc="-25" dirty="0">
                <a:latin typeface="Verdana"/>
                <a:cs typeface="Verdana"/>
              </a:rPr>
              <a:t>i</a:t>
            </a:r>
            <a:r>
              <a:rPr sz="2450" spc="45" dirty="0">
                <a:latin typeface="Verdana"/>
                <a:cs typeface="Verdana"/>
              </a:rPr>
              <a:t>o</a:t>
            </a:r>
            <a:r>
              <a:rPr sz="2450" spc="125" dirty="0">
                <a:latin typeface="Verdana"/>
                <a:cs typeface="Verdana"/>
              </a:rPr>
              <a:t>u</a:t>
            </a:r>
            <a:r>
              <a:rPr sz="2450" dirty="0">
                <a:latin typeface="Verdana"/>
                <a:cs typeface="Verdana"/>
              </a:rPr>
              <a:t>s</a:t>
            </a:r>
            <a:r>
              <a:rPr sz="2450" spc="-245" dirty="0">
                <a:latin typeface="Verdana"/>
                <a:cs typeface="Verdana"/>
              </a:rPr>
              <a:t> </a:t>
            </a:r>
            <a:r>
              <a:rPr sz="2450" spc="-35" dirty="0">
                <a:latin typeface="Verdana"/>
                <a:cs typeface="Verdana"/>
              </a:rPr>
              <a:t>a</a:t>
            </a:r>
            <a:r>
              <a:rPr sz="2450" spc="150" dirty="0">
                <a:latin typeface="Verdana"/>
                <a:cs typeface="Verdana"/>
              </a:rPr>
              <a:t>pp</a:t>
            </a:r>
            <a:r>
              <a:rPr sz="2450" spc="-25" dirty="0">
                <a:latin typeface="Verdana"/>
                <a:cs typeface="Verdana"/>
              </a:rPr>
              <a:t>li</a:t>
            </a:r>
            <a:r>
              <a:rPr sz="2450" spc="114" dirty="0">
                <a:latin typeface="Verdana"/>
                <a:cs typeface="Verdana"/>
              </a:rPr>
              <a:t>c</a:t>
            </a:r>
            <a:r>
              <a:rPr sz="2450" spc="-35" dirty="0">
                <a:latin typeface="Verdana"/>
                <a:cs typeface="Verdana"/>
              </a:rPr>
              <a:t>a</a:t>
            </a:r>
            <a:r>
              <a:rPr sz="2450" spc="15" dirty="0">
                <a:latin typeface="Verdana"/>
                <a:cs typeface="Verdana"/>
              </a:rPr>
              <a:t>t</a:t>
            </a:r>
            <a:r>
              <a:rPr sz="2450" spc="-25" dirty="0">
                <a:latin typeface="Verdana"/>
                <a:cs typeface="Verdana"/>
              </a:rPr>
              <a:t>i</a:t>
            </a:r>
            <a:r>
              <a:rPr sz="2450" spc="45" dirty="0">
                <a:latin typeface="Verdana"/>
                <a:cs typeface="Verdana"/>
              </a:rPr>
              <a:t>o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dirty="0">
                <a:latin typeface="Verdana"/>
                <a:cs typeface="Verdana"/>
              </a:rPr>
              <a:t>s</a:t>
            </a:r>
            <a:endParaRPr sz="2450">
              <a:latin typeface="Verdana"/>
              <a:cs typeface="Verdana"/>
            </a:endParaRPr>
          </a:p>
          <a:p>
            <a:pPr marL="268605" marR="248285" algn="ctr">
              <a:lnSpc>
                <a:spcPct val="116700"/>
              </a:lnSpc>
              <a:spcBef>
                <a:spcPts val="30"/>
              </a:spcBef>
            </a:pPr>
            <a:r>
              <a:rPr sz="2450" spc="35" dirty="0">
                <a:latin typeface="Verdana"/>
                <a:cs typeface="Verdana"/>
              </a:rPr>
              <a:t>ranging</a:t>
            </a:r>
            <a:r>
              <a:rPr sz="2450" spc="-35" dirty="0">
                <a:latin typeface="Verdana"/>
                <a:cs typeface="Verdana"/>
              </a:rPr>
              <a:t> </a:t>
            </a:r>
            <a:r>
              <a:rPr sz="2450" spc="30" dirty="0">
                <a:latin typeface="Verdana"/>
                <a:cs typeface="Verdana"/>
              </a:rPr>
              <a:t>from</a:t>
            </a:r>
            <a:r>
              <a:rPr sz="2450" spc="45" dirty="0">
                <a:latin typeface="Verdana"/>
                <a:cs typeface="Verdana"/>
              </a:rPr>
              <a:t> </a:t>
            </a:r>
            <a:r>
              <a:rPr sz="2450" spc="15" dirty="0">
                <a:latin typeface="Verdana"/>
                <a:cs typeface="Verdana"/>
              </a:rPr>
              <a:t>small</a:t>
            </a:r>
            <a:r>
              <a:rPr sz="2450" spc="-160" dirty="0">
                <a:latin typeface="Verdana"/>
                <a:cs typeface="Verdana"/>
              </a:rPr>
              <a:t> </a:t>
            </a:r>
            <a:r>
              <a:rPr sz="2450" spc="40" dirty="0">
                <a:latin typeface="Verdana"/>
                <a:cs typeface="Verdana"/>
              </a:rPr>
              <a:t>web</a:t>
            </a:r>
            <a:r>
              <a:rPr sz="2450" spc="-35" dirty="0">
                <a:latin typeface="Verdana"/>
                <a:cs typeface="Verdana"/>
              </a:rPr>
              <a:t> </a:t>
            </a:r>
            <a:r>
              <a:rPr sz="2450" spc="35" dirty="0">
                <a:latin typeface="Verdana"/>
                <a:cs typeface="Verdana"/>
              </a:rPr>
              <a:t>applications</a:t>
            </a:r>
            <a:r>
              <a:rPr sz="2450" spc="-190" dirty="0">
                <a:latin typeface="Verdana"/>
                <a:cs typeface="Verdana"/>
              </a:rPr>
              <a:t> </a:t>
            </a:r>
            <a:r>
              <a:rPr sz="2450" spc="-20" dirty="0">
                <a:latin typeface="Verdana"/>
                <a:cs typeface="Verdana"/>
              </a:rPr>
              <a:t>to</a:t>
            </a:r>
            <a:r>
              <a:rPr sz="2450" spc="-140" dirty="0">
                <a:latin typeface="Verdana"/>
                <a:cs typeface="Verdana"/>
              </a:rPr>
              <a:t> </a:t>
            </a:r>
            <a:r>
              <a:rPr sz="2450" spc="10" dirty="0">
                <a:latin typeface="Verdana"/>
                <a:cs typeface="Verdana"/>
              </a:rPr>
              <a:t>large- </a:t>
            </a:r>
            <a:r>
              <a:rPr sz="2450" spc="-844" dirty="0">
                <a:latin typeface="Verdana"/>
                <a:cs typeface="Verdana"/>
              </a:rPr>
              <a:t> </a:t>
            </a:r>
            <a:r>
              <a:rPr sz="2450" spc="-10" dirty="0">
                <a:latin typeface="Verdana"/>
                <a:cs typeface="Verdana"/>
              </a:rPr>
              <a:t>scale</a:t>
            </a:r>
            <a:r>
              <a:rPr sz="2450" spc="-140" dirty="0">
                <a:latin typeface="Verdana"/>
                <a:cs typeface="Verdana"/>
              </a:rPr>
              <a:t> </a:t>
            </a:r>
            <a:r>
              <a:rPr sz="2450" spc="5" dirty="0">
                <a:latin typeface="Verdana"/>
                <a:cs typeface="Verdana"/>
              </a:rPr>
              <a:t>enterprise</a:t>
            </a:r>
            <a:r>
              <a:rPr sz="2450" spc="-160" dirty="0">
                <a:latin typeface="Verdana"/>
                <a:cs typeface="Verdana"/>
              </a:rPr>
              <a:t> </a:t>
            </a:r>
            <a:r>
              <a:rPr sz="2450" spc="-20" dirty="0">
                <a:latin typeface="Verdana"/>
                <a:cs typeface="Verdana"/>
              </a:rPr>
              <a:t>systems.</a:t>
            </a:r>
            <a:endParaRPr sz="24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7999" y="0"/>
                </a:lnTo>
                <a:lnTo>
                  <a:pt x="18287999" y="10286999"/>
                </a:lnTo>
                <a:lnTo>
                  <a:pt x="0" y="1028699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48944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Installing</a:t>
            </a:r>
            <a:r>
              <a:rPr spc="-90" dirty="0"/>
              <a:t> </a:t>
            </a:r>
            <a:r>
              <a:rPr spc="-160" dirty="0"/>
              <a:t>MySQL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062202" y="3211426"/>
            <a:ext cx="5578475" cy="384111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299"/>
              </a:lnSpc>
              <a:spcBef>
                <a:spcPts val="55"/>
              </a:spcBef>
            </a:pPr>
            <a:r>
              <a:rPr sz="2450" spc="100" dirty="0">
                <a:solidFill>
                  <a:srgbClr val="FFFFFF"/>
                </a:solidFill>
                <a:latin typeface="Verdana"/>
                <a:cs typeface="Verdana"/>
              </a:rPr>
              <a:t>Once </a:t>
            </a:r>
            <a:r>
              <a:rPr sz="2450" spc="-20" dirty="0">
                <a:solidFill>
                  <a:srgbClr val="FFFFFF"/>
                </a:solidFill>
                <a:latin typeface="Verdana"/>
                <a:cs typeface="Verdana"/>
              </a:rPr>
              <a:t>Java </a:t>
            </a:r>
            <a:r>
              <a:rPr sz="2450" spc="-40" dirty="0">
                <a:solidFill>
                  <a:srgbClr val="FFFFFF"/>
                </a:solidFill>
                <a:latin typeface="Verdana"/>
                <a:cs typeface="Verdana"/>
              </a:rPr>
              <a:t>is </a:t>
            </a:r>
            <a:r>
              <a:rPr sz="2450" spc="5" dirty="0">
                <a:solidFill>
                  <a:srgbClr val="FFFFFF"/>
                </a:solidFill>
                <a:latin typeface="Verdana"/>
                <a:cs typeface="Verdana"/>
              </a:rPr>
              <a:t>successfully </a:t>
            </a:r>
            <a:r>
              <a:rPr sz="2450" spc="-15" dirty="0">
                <a:solidFill>
                  <a:srgbClr val="FFFFFF"/>
                </a:solidFill>
                <a:latin typeface="Verdana"/>
                <a:cs typeface="Verdana"/>
              </a:rPr>
              <a:t>installed, </a:t>
            </a:r>
            <a:r>
              <a:rPr sz="2450" spc="-8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130" dirty="0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114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2450" spc="-1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450" spc="12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150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2450" spc="-9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450" spc="6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450" spc="9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ee</a:t>
            </a:r>
            <a:r>
              <a:rPr sz="2450" spc="150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170" dirty="0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sz="2450" spc="-1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450" spc="125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450" spc="125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2450" spc="25" dirty="0">
                <a:solidFill>
                  <a:srgbClr val="FFFFFF"/>
                </a:solidFill>
                <a:latin typeface="Verdana"/>
                <a:cs typeface="Verdana"/>
              </a:rPr>
              <a:t>e  </a:t>
            </a:r>
            <a:r>
              <a:rPr sz="2450" spc="-1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450" spc="12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450" spc="-7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450" spc="-1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450" spc="-10" dirty="0">
                <a:solidFill>
                  <a:srgbClr val="FFFFFF"/>
                </a:solidFill>
                <a:latin typeface="Verdana"/>
                <a:cs typeface="Verdana"/>
              </a:rPr>
              <a:t>ll</a:t>
            </a:r>
            <a:r>
              <a:rPr sz="2450" spc="-1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450" spc="-1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450" spc="6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450" spc="12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6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450" spc="-25" dirty="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b="1" spc="-45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2450" b="1" spc="-40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sz="2450" b="1" spc="-16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450" b="1" spc="5" dirty="0">
                <a:solidFill>
                  <a:srgbClr val="FFFFFF"/>
                </a:solidFill>
                <a:latin typeface="Verdana"/>
                <a:cs typeface="Verdana"/>
              </a:rPr>
              <a:t>Q</a:t>
            </a:r>
            <a:r>
              <a:rPr sz="2450" b="1" spc="-70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2450" spc="-370" dirty="0">
                <a:solidFill>
                  <a:srgbClr val="FFFFFF"/>
                </a:solidFill>
                <a:latin typeface="Verdana"/>
                <a:cs typeface="Verdana"/>
              </a:rPr>
              <a:t>.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-9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450" spc="125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2450" spc="-1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450" spc="-7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-7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450" spc="-10" dirty="0">
                <a:solidFill>
                  <a:srgbClr val="FFFFFF"/>
                </a:solidFill>
                <a:latin typeface="Verdana"/>
                <a:cs typeface="Verdana"/>
              </a:rPr>
              <a:t>li</a:t>
            </a:r>
            <a:r>
              <a:rPr sz="2450" spc="150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170" dirty="0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sz="2450" spc="-10" dirty="0">
                <a:solidFill>
                  <a:srgbClr val="FFFFFF"/>
                </a:solidFill>
                <a:latin typeface="Verdana"/>
                <a:cs typeface="Verdana"/>
              </a:rPr>
              <a:t>ill  </a:t>
            </a:r>
            <a:r>
              <a:rPr sz="2450" spc="9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2450" spc="2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450" spc="-150" dirty="0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450" spc="-5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450" spc="125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-1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450" spc="12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450" spc="-7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450" spc="-1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450" spc="-10" dirty="0">
                <a:solidFill>
                  <a:srgbClr val="FFFFFF"/>
                </a:solidFill>
                <a:latin typeface="Verdana"/>
                <a:cs typeface="Verdana"/>
              </a:rPr>
              <a:t>ll</a:t>
            </a:r>
            <a:r>
              <a:rPr sz="2450" spc="-1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450" spc="-1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450" spc="6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450" spc="12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-7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450" spc="-1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450" spc="150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2450" spc="-7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-50" dirty="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sz="2450" spc="6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450" spc="-50" dirty="0">
                <a:solidFill>
                  <a:srgbClr val="FFFFFF"/>
                </a:solidFill>
                <a:latin typeface="Verdana"/>
                <a:cs typeface="Verdana"/>
              </a:rPr>
              <a:t>r  </a:t>
            </a:r>
            <a:r>
              <a:rPr sz="2450" spc="-150" dirty="0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sz="2450" spc="-1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450" spc="-7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450" spc="-1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450" spc="6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450" spc="20" dirty="0">
                <a:solidFill>
                  <a:srgbClr val="FFFFFF"/>
                </a:solidFill>
                <a:latin typeface="Verdana"/>
                <a:cs typeface="Verdana"/>
              </a:rPr>
              <a:t>us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150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2450" spc="-10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2450" spc="-1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450" spc="-50" dirty="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sz="2450" spc="6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450" spc="-7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450" spc="240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2450" spc="-7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450" spc="-370" dirty="0">
                <a:solidFill>
                  <a:srgbClr val="FFFFFF"/>
                </a:solidFill>
                <a:latin typeface="Verdana"/>
                <a:cs typeface="Verdana"/>
              </a:rPr>
              <a:t>,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-1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450" spc="12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450" spc="95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2450" spc="-10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2450" spc="114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2450" spc="150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2450" spc="-1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450" spc="12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450" spc="120" dirty="0">
                <a:solidFill>
                  <a:srgbClr val="FFFFFF"/>
                </a:solidFill>
                <a:latin typeface="Verdana"/>
                <a:cs typeface="Verdana"/>
              </a:rPr>
              <a:t>g  </a:t>
            </a:r>
            <a:r>
              <a:rPr sz="2450" spc="280" dirty="0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sz="2450" spc="-1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450" spc="12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450" spc="150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2450" spc="2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450" spc="155" dirty="0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sz="2450" spc="-7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450" spc="-370" dirty="0">
                <a:solidFill>
                  <a:srgbClr val="FFFFFF"/>
                </a:solidFill>
                <a:latin typeface="Verdana"/>
                <a:cs typeface="Verdana"/>
              </a:rPr>
              <a:t>,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240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2450" spc="-1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450" spc="11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2450" spc="14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450" spc="-11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450" spc="-370" dirty="0">
                <a:solidFill>
                  <a:srgbClr val="FFFFFF"/>
                </a:solidFill>
                <a:latin typeface="Verdana"/>
                <a:cs typeface="Verdana"/>
              </a:rPr>
              <a:t>,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-1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450" spc="12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450" spc="150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90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2450" spc="-1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450" spc="12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450" spc="114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2450" spc="-130" dirty="0">
                <a:solidFill>
                  <a:srgbClr val="FFFFFF"/>
                </a:solidFill>
                <a:latin typeface="Verdana"/>
                <a:cs typeface="Verdana"/>
              </a:rPr>
              <a:t>x</a:t>
            </a:r>
            <a:r>
              <a:rPr sz="2450" spc="-370" dirty="0">
                <a:solidFill>
                  <a:srgbClr val="FFFFFF"/>
                </a:solidFill>
                <a:latin typeface="Verdana"/>
                <a:cs typeface="Verdana"/>
              </a:rPr>
              <a:t>.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185" dirty="0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sz="2450" spc="25" dirty="0">
                <a:solidFill>
                  <a:srgbClr val="FFFFFF"/>
                </a:solidFill>
                <a:latin typeface="Verdana"/>
                <a:cs typeface="Verdana"/>
              </a:rPr>
              <a:t>e  </a:t>
            </a:r>
            <a:r>
              <a:rPr sz="2450" spc="170" dirty="0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sz="2450" spc="-10" dirty="0">
                <a:solidFill>
                  <a:srgbClr val="FFFFFF"/>
                </a:solidFill>
                <a:latin typeface="Verdana"/>
                <a:cs typeface="Verdana"/>
              </a:rPr>
              <a:t>ill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-1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450" spc="-10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2450" spc="-7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450" spc="6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150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2450" spc="-1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450" spc="-7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450" spc="114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2450" spc="20" dirty="0">
                <a:solidFill>
                  <a:srgbClr val="FFFFFF"/>
                </a:solidFill>
                <a:latin typeface="Verdana"/>
                <a:cs typeface="Verdana"/>
              </a:rPr>
              <a:t>us</a:t>
            </a:r>
            <a:r>
              <a:rPr sz="2450" spc="-7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-1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450" spc="195" dirty="0">
                <a:solidFill>
                  <a:srgbClr val="FFFFFF"/>
                </a:solidFill>
                <a:latin typeface="Verdana"/>
                <a:cs typeface="Verdana"/>
              </a:rPr>
              <a:t>mp</a:t>
            </a:r>
            <a:r>
              <a:rPr sz="2450" spc="6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450" spc="-2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450" spc="-1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450" spc="12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-1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450" spc="-7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450" spc="150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450" spc="125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450" spc="-60" dirty="0">
                <a:solidFill>
                  <a:srgbClr val="FFFFFF"/>
                </a:solidFill>
                <a:latin typeface="Verdana"/>
                <a:cs typeface="Verdana"/>
              </a:rPr>
              <a:t>s  s</a:t>
            </a:r>
            <a:r>
              <a:rPr sz="2450" spc="125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2450" spc="8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2450" spc="125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-1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450" spc="-7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-7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45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450" spc="-1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450" spc="12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450" spc="170" dirty="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114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2450" spc="150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450" spc="125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-9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450" spc="60" dirty="0">
                <a:solidFill>
                  <a:srgbClr val="FFFFFF"/>
                </a:solidFill>
                <a:latin typeface="Verdana"/>
                <a:cs typeface="Verdana"/>
              </a:rPr>
              <a:t>oo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t  </a:t>
            </a:r>
            <a:r>
              <a:rPr sz="2450" spc="140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2450" spc="-1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450" spc="-7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450" spc="-9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450" spc="130" dirty="0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sz="2450" spc="6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450" spc="-9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450" spc="150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-1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450" spc="12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450" spc="150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9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2450" spc="6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450" spc="12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450" spc="170" dirty="0">
                <a:solidFill>
                  <a:srgbClr val="FFFFFF"/>
                </a:solidFill>
                <a:latin typeface="Verdana"/>
                <a:cs typeface="Verdana"/>
              </a:rPr>
              <a:t>ﬁ</a:t>
            </a:r>
            <a:r>
              <a:rPr sz="2450" spc="140" dirty="0">
                <a:solidFill>
                  <a:srgbClr val="FFFFFF"/>
                </a:solidFill>
                <a:latin typeface="Verdana"/>
                <a:cs typeface="Verdana"/>
              </a:rPr>
              <a:t>gu</a:t>
            </a:r>
            <a:r>
              <a:rPr sz="2450" spc="-7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450" spc="-1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450" spc="12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450" spc="170" dirty="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-7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450" spc="114" dirty="0">
                <a:solidFill>
                  <a:srgbClr val="FFFFFF"/>
                </a:solidFill>
                <a:latin typeface="Verdana"/>
                <a:cs typeface="Verdana"/>
              </a:rPr>
              <a:t>cu</a:t>
            </a:r>
            <a:r>
              <a:rPr sz="2450" spc="-7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450" spc="-1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450" spc="1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450" spc="-80" dirty="0">
                <a:solidFill>
                  <a:srgbClr val="FFFFFF"/>
                </a:solidFill>
                <a:latin typeface="Verdana"/>
                <a:cs typeface="Verdana"/>
              </a:rPr>
              <a:t>y  </a:t>
            </a:r>
            <a:r>
              <a:rPr sz="2450" spc="-15" dirty="0">
                <a:solidFill>
                  <a:srgbClr val="FFFFFF"/>
                </a:solidFill>
                <a:latin typeface="Verdana"/>
                <a:cs typeface="Verdana"/>
              </a:rPr>
              <a:t>settings.</a:t>
            </a:r>
            <a:endParaRPr sz="2450">
              <a:latin typeface="Verdana"/>
              <a:cs typeface="Verdana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1028699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3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147659" y="2019300"/>
            <a:ext cx="3105150" cy="7359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sz="4650" spc="-135" dirty="0"/>
              <a:t>J</a:t>
            </a:r>
            <a:r>
              <a:rPr sz="4650" spc="-315" dirty="0"/>
              <a:t>D</a:t>
            </a:r>
            <a:r>
              <a:rPr sz="4650" spc="50" dirty="0"/>
              <a:t>B</a:t>
            </a:r>
            <a:r>
              <a:rPr sz="4650" spc="-75" dirty="0"/>
              <a:t>C</a:t>
            </a:r>
            <a:endParaRPr sz="4650" dirty="0"/>
          </a:p>
        </p:txBody>
      </p:sp>
      <p:sp>
        <p:nvSpPr>
          <p:cNvPr id="4" name="object 4"/>
          <p:cNvSpPr txBox="1"/>
          <p:nvPr/>
        </p:nvSpPr>
        <p:spPr>
          <a:xfrm>
            <a:off x="11063478" y="3181934"/>
            <a:ext cx="5623560" cy="4588510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 marR="5080">
              <a:lnSpc>
                <a:spcPct val="102000"/>
              </a:lnSpc>
              <a:spcBef>
                <a:spcPts val="40"/>
              </a:spcBef>
            </a:pPr>
            <a:r>
              <a:rPr sz="2450" spc="110" dirty="0">
                <a:solidFill>
                  <a:srgbClr val="FFFFFF"/>
                </a:solidFill>
                <a:latin typeface="Verdana"/>
                <a:cs typeface="Verdana"/>
              </a:rPr>
              <a:t>J</a:t>
            </a:r>
            <a:r>
              <a:rPr sz="2450" spc="150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2450" spc="190" dirty="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sz="245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245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-300" dirty="0">
                <a:solidFill>
                  <a:srgbClr val="FFFFFF"/>
                </a:solidFill>
                <a:latin typeface="Verdana"/>
                <a:cs typeface="Verdana"/>
              </a:rPr>
              <a:t>(</a:t>
            </a:r>
            <a:r>
              <a:rPr sz="2450" spc="110" dirty="0">
                <a:solidFill>
                  <a:srgbClr val="FFFFFF"/>
                </a:solidFill>
                <a:latin typeface="Verdana"/>
                <a:cs typeface="Verdana"/>
              </a:rPr>
              <a:t>J</a:t>
            </a:r>
            <a:r>
              <a:rPr sz="2450" spc="-8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450" spc="-204" dirty="0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sz="245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450" spc="-1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150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2450" spc="-3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450" spc="1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450" spc="-3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450" spc="150" dirty="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sz="2450" spc="-3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450" spc="-8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45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45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-1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2450" spc="5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450" spc="125" dirty="0">
                <a:solidFill>
                  <a:srgbClr val="FFFFFF"/>
                </a:solidFill>
                <a:latin typeface="Verdana"/>
                <a:cs typeface="Verdana"/>
              </a:rPr>
              <a:t>nn</a:t>
            </a:r>
            <a:r>
              <a:rPr sz="2450" spc="2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450" spc="114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2450" spc="1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450" spc="-2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450" spc="-135" dirty="0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sz="2450" spc="-2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450" spc="-1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450" spc="-110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sz="2450" dirty="0">
                <a:solidFill>
                  <a:srgbClr val="FFFFFF"/>
                </a:solidFill>
                <a:latin typeface="Verdana"/>
                <a:cs typeface="Verdana"/>
              </a:rPr>
              <a:t>)  </a:t>
            </a:r>
            <a:r>
              <a:rPr sz="2450" spc="-3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450" spc="-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450" spc="-2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-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450" spc="-2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105" dirty="0">
                <a:solidFill>
                  <a:srgbClr val="FFFFFF"/>
                </a:solidFill>
                <a:latin typeface="Verdana"/>
                <a:cs typeface="Verdana"/>
              </a:rPr>
              <a:t>J</a:t>
            </a:r>
            <a:r>
              <a:rPr sz="2450" spc="-8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450" spc="-210" dirty="0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sz="2450" spc="-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450" spc="-2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9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450" spc="270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2450" spc="-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450" spc="-5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1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450" spc="125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2450" spc="-4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450" spc="-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450" spc="-1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145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2450" spc="-9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450" spc="-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450" spc="-135" dirty="0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sz="2450" spc="-3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450" spc="145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2450" spc="2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450" spc="-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450" spc="-2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-5" dirty="0">
                <a:solidFill>
                  <a:srgbClr val="FFFFFF"/>
                </a:solidFill>
                <a:latin typeface="Verdana"/>
                <a:cs typeface="Verdana"/>
              </a:rPr>
              <a:t>a  </a:t>
            </a:r>
            <a:r>
              <a:rPr sz="2450" spc="-8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450" spc="1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450" spc="-4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450" spc="12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450" spc="145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2450" spc="-4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450" spc="-9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450" spc="-5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2450" spc="-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75" dirty="0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sz="2450" spc="-8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450" spc="-5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sz="2450" spc="-2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4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450" spc="-5" dirty="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sz="2450" spc="-2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-1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450" spc="85" dirty="0">
                <a:solidFill>
                  <a:srgbClr val="FFFFFF"/>
                </a:solidFill>
                <a:latin typeface="Verdana"/>
                <a:cs typeface="Verdana"/>
              </a:rPr>
              <a:t>cc</a:t>
            </a:r>
            <a:r>
              <a:rPr sz="2450" spc="2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450" spc="-85" dirty="0">
                <a:solidFill>
                  <a:srgbClr val="FFFFFF"/>
                </a:solidFill>
                <a:latin typeface="Verdana"/>
                <a:cs typeface="Verdana"/>
              </a:rPr>
              <a:t>ss</a:t>
            </a:r>
            <a:r>
              <a:rPr sz="2450" spc="-3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450" spc="12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450" spc="-5" dirty="0">
                <a:solidFill>
                  <a:srgbClr val="FFFFFF"/>
                </a:solidFill>
                <a:latin typeface="Verdana"/>
                <a:cs typeface="Verdana"/>
              </a:rPr>
              <a:t>g  </a:t>
            </a:r>
            <a:r>
              <a:rPr sz="2450" spc="1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45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450" spc="-10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245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450" spc="-1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450" spc="-2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45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450" spc="1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450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245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-15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2450" spc="-3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450" spc="-3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450" spc="-3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450" spc="-15" dirty="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sz="2450" spc="-3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450" spc="-3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450" spc="-2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450" spc="-3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450" dirty="0">
                <a:solidFill>
                  <a:srgbClr val="FFFFFF"/>
                </a:solidFill>
                <a:latin typeface="Verdana"/>
                <a:cs typeface="Verdana"/>
              </a:rPr>
              <a:t>.</a:t>
            </a:r>
            <a:r>
              <a:rPr sz="2450" spc="-1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-10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45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450" spc="-3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2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450" spc="3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450" spc="1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450" spc="30" dirty="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sz="2450" spc="-5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2450" spc="2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45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45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-35" dirty="0">
                <a:solidFill>
                  <a:srgbClr val="FFFFFF"/>
                </a:solidFill>
                <a:latin typeface="Verdana"/>
                <a:cs typeface="Verdana"/>
              </a:rPr>
              <a:t>J</a:t>
            </a:r>
            <a:r>
              <a:rPr sz="2450" spc="-6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450" spc="-85" dirty="0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sz="2450" dirty="0">
                <a:solidFill>
                  <a:srgbClr val="FFFFFF"/>
                </a:solidFill>
                <a:latin typeface="Verdana"/>
                <a:cs typeface="Verdana"/>
              </a:rPr>
              <a:t>a  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applications </a:t>
            </a:r>
            <a:r>
              <a:rPr sz="2450" spc="-20" dirty="0">
                <a:solidFill>
                  <a:srgbClr val="FFFFFF"/>
                </a:solidFill>
                <a:latin typeface="Verdana"/>
                <a:cs typeface="Verdana"/>
              </a:rPr>
              <a:t>to </a:t>
            </a:r>
            <a:r>
              <a:rPr sz="2450" spc="5" dirty="0">
                <a:solidFill>
                  <a:srgbClr val="FFFFFF"/>
                </a:solidFill>
                <a:latin typeface="Verdana"/>
                <a:cs typeface="Verdana"/>
              </a:rPr>
              <a:t>interact 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with </a:t>
            </a:r>
            <a:r>
              <a:rPr sz="2450" spc="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150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2450" spc="-4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450" spc="1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450" spc="-4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450" spc="145" dirty="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sz="2450" spc="-4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450" spc="-8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450" spc="2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450" spc="-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450" spc="-2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-30" dirty="0">
                <a:solidFill>
                  <a:srgbClr val="FFFFFF"/>
                </a:solidFill>
                <a:latin typeface="Verdana"/>
                <a:cs typeface="Verdana"/>
              </a:rPr>
              <a:t>li</a:t>
            </a:r>
            <a:r>
              <a:rPr sz="2450" spc="-60" dirty="0">
                <a:solidFill>
                  <a:srgbClr val="FFFFFF"/>
                </a:solidFill>
                <a:latin typeface="Verdana"/>
                <a:cs typeface="Verdana"/>
              </a:rPr>
              <a:t>k</a:t>
            </a:r>
            <a:r>
              <a:rPr sz="2450" spc="-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45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-5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2450" spc="-5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-135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sz="2450" spc="-14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450" spc="130" dirty="0">
                <a:solidFill>
                  <a:srgbClr val="FFFFFF"/>
                </a:solidFill>
                <a:latin typeface="Verdana"/>
                <a:cs typeface="Verdana"/>
              </a:rPr>
              <a:t>Q</a:t>
            </a:r>
            <a:r>
              <a:rPr sz="2450" spc="-5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245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-4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450" spc="12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450" spc="-5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245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145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2450" spc="2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450" spc="-4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450" spc="-50" dirty="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sz="2450" spc="4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450" spc="-7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450" spc="-5" dirty="0">
                <a:solidFill>
                  <a:srgbClr val="FFFFFF"/>
                </a:solidFill>
                <a:latin typeface="Verdana"/>
                <a:cs typeface="Verdana"/>
              </a:rPr>
              <a:t>m  </a:t>
            </a:r>
            <a:r>
              <a:rPr sz="2450" spc="4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450" spc="145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2450" spc="2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450" spc="-114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450" spc="-4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450" spc="1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450" spc="-3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450" spc="4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450" spc="12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450" spc="-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450" spc="-2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-8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450" spc="125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2450" spc="6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2450" spc="-5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245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-4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450" spc="-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450" spc="-2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145" dirty="0">
                <a:solidFill>
                  <a:srgbClr val="FFFFFF"/>
                </a:solidFill>
                <a:latin typeface="Verdana"/>
                <a:cs typeface="Verdana"/>
              </a:rPr>
              <a:t>q</a:t>
            </a:r>
            <a:r>
              <a:rPr sz="2450" spc="125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2450" spc="2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450" spc="-1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450" spc="-135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sz="2450" spc="-3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450" spc="12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450" spc="-95" dirty="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sz="2450" spc="-5" dirty="0">
                <a:solidFill>
                  <a:srgbClr val="FFFFFF"/>
                </a:solidFill>
                <a:latin typeface="Verdana"/>
                <a:cs typeface="Verdana"/>
              </a:rPr>
              <a:t>,  </a:t>
            </a:r>
            <a:r>
              <a:rPr sz="2450" spc="-3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450" spc="12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450" spc="-8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450" spc="2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450" spc="-2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450" spc="1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450" spc="-3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450" spc="12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450" spc="-95" dirty="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sz="2450" spc="-5" dirty="0">
                <a:solidFill>
                  <a:srgbClr val="FFFFFF"/>
                </a:solidFill>
                <a:latin typeface="Verdana"/>
                <a:cs typeface="Verdana"/>
              </a:rPr>
              <a:t>,</a:t>
            </a:r>
            <a:r>
              <a:rPr sz="2450" spc="-2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125" dirty="0">
                <a:solidFill>
                  <a:srgbClr val="FFFFFF"/>
                </a:solidFill>
                <a:latin typeface="Verdana"/>
                <a:cs typeface="Verdana"/>
              </a:rPr>
              <a:t>up</a:t>
            </a:r>
            <a:r>
              <a:rPr sz="2450" spc="145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2450" spc="-4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450" spc="1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450" spc="-3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450" spc="12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450" spc="-95" dirty="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sz="2450" spc="-5" dirty="0">
                <a:solidFill>
                  <a:srgbClr val="FFFFFF"/>
                </a:solidFill>
                <a:latin typeface="Verdana"/>
                <a:cs typeface="Verdana"/>
              </a:rPr>
              <a:t>,</a:t>
            </a:r>
            <a:r>
              <a:rPr sz="2450" spc="-2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-4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450" spc="12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450" spc="-5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245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145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2450" spc="2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450" spc="-30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2450" spc="2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450" spc="1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450" spc="-3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450" spc="12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450" spc="-5" dirty="0">
                <a:solidFill>
                  <a:srgbClr val="FFFFFF"/>
                </a:solidFill>
                <a:latin typeface="Verdana"/>
                <a:cs typeface="Verdana"/>
              </a:rPr>
              <a:t>g  </a:t>
            </a:r>
            <a:r>
              <a:rPr sz="2450" spc="155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2450" spc="-3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450" spc="1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450" spc="-3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450" dirty="0">
                <a:solidFill>
                  <a:srgbClr val="FFFFFF"/>
                </a:solidFill>
                <a:latin typeface="Verdana"/>
                <a:cs typeface="Verdana"/>
              </a:rPr>
              <a:t>.</a:t>
            </a:r>
            <a:r>
              <a:rPr sz="2450" spc="-5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110" dirty="0">
                <a:solidFill>
                  <a:srgbClr val="FFFFFF"/>
                </a:solidFill>
                <a:latin typeface="Verdana"/>
                <a:cs typeface="Verdana"/>
              </a:rPr>
              <a:t>J</a:t>
            </a:r>
            <a:r>
              <a:rPr sz="2450" spc="150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2450" spc="190" dirty="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sz="245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245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-3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450" spc="114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2450" spc="1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45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450" spc="-2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-3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45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450" spc="-2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450" spc="-2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150" dirty="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sz="2450" spc="-6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450" spc="-2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450" spc="155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2450" spc="75" dirty="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sz="2450" dirty="0">
                <a:solidFill>
                  <a:srgbClr val="FFFFFF"/>
                </a:solidFill>
                <a:latin typeface="Verdana"/>
                <a:cs typeface="Verdana"/>
              </a:rPr>
              <a:t>e  </a:t>
            </a:r>
            <a:r>
              <a:rPr sz="2450" spc="150" dirty="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sz="2450" spc="2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450" spc="-1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450" spc="100" dirty="0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sz="2450" spc="20" dirty="0">
                <a:solidFill>
                  <a:srgbClr val="FFFFFF"/>
                </a:solidFill>
                <a:latin typeface="Verdana"/>
                <a:cs typeface="Verdana"/>
              </a:rPr>
              <a:t>ee</a:t>
            </a:r>
            <a:r>
              <a:rPr sz="2450" spc="-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45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105" dirty="0">
                <a:solidFill>
                  <a:srgbClr val="FFFFFF"/>
                </a:solidFill>
                <a:latin typeface="Verdana"/>
                <a:cs typeface="Verdana"/>
              </a:rPr>
              <a:t>J</a:t>
            </a:r>
            <a:r>
              <a:rPr sz="2450" spc="-8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450" spc="-204" dirty="0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sz="2450" spc="-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450" spc="-1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-4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450" spc="12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450" spc="-5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245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1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450" spc="125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2450" spc="-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45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150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2450" spc="-4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450" spc="1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450" spc="-4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450" spc="145" dirty="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sz="2450" spc="-4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450" spc="-8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450" spc="2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450" spc="-5" dirty="0">
                <a:solidFill>
                  <a:srgbClr val="FFFFFF"/>
                </a:solidFill>
                <a:latin typeface="Verdana"/>
                <a:cs typeface="Verdana"/>
              </a:rPr>
              <a:t>,  </a:t>
            </a:r>
            <a:r>
              <a:rPr sz="2450" spc="20" dirty="0">
                <a:solidFill>
                  <a:srgbClr val="FFFFFF"/>
                </a:solidFill>
                <a:latin typeface="Verdana"/>
                <a:cs typeface="Verdana"/>
              </a:rPr>
              <a:t>allowing </a:t>
            </a:r>
            <a:r>
              <a:rPr sz="2450" dirty="0">
                <a:solidFill>
                  <a:srgbClr val="FFFFFF"/>
                </a:solidFill>
                <a:latin typeface="Verdana"/>
                <a:cs typeface="Verdana"/>
              </a:rPr>
              <a:t>seamless </a:t>
            </a:r>
            <a:r>
              <a:rPr sz="2450" spc="10" dirty="0">
                <a:solidFill>
                  <a:srgbClr val="FFFFFF"/>
                </a:solidFill>
                <a:latin typeface="Verdana"/>
                <a:cs typeface="Verdana"/>
              </a:rPr>
              <a:t>integration </a:t>
            </a:r>
            <a:r>
              <a:rPr sz="2450" spc="30" dirty="0">
                <a:solidFill>
                  <a:srgbClr val="FFFFFF"/>
                </a:solidFill>
                <a:latin typeface="Verdana"/>
                <a:cs typeface="Verdana"/>
              </a:rPr>
              <a:t>and 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50" dirty="0">
                <a:solidFill>
                  <a:srgbClr val="FFFFFF"/>
                </a:solidFill>
                <a:latin typeface="Verdana"/>
                <a:cs typeface="Verdana"/>
              </a:rPr>
              <a:t>efﬁcient</a:t>
            </a:r>
            <a:r>
              <a:rPr sz="245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30" dirty="0">
                <a:solidFill>
                  <a:srgbClr val="FFFFFF"/>
                </a:solidFill>
                <a:latin typeface="Verdana"/>
                <a:cs typeface="Verdana"/>
              </a:rPr>
              <a:t>data</a:t>
            </a:r>
            <a:r>
              <a:rPr sz="2450" spc="-20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50" dirty="0">
                <a:solidFill>
                  <a:srgbClr val="FFFFFF"/>
                </a:solidFill>
                <a:latin typeface="Verdana"/>
                <a:cs typeface="Verdana"/>
              </a:rPr>
              <a:t>manipulation.</a:t>
            </a:r>
            <a:endParaRPr sz="2450" dirty="0">
              <a:latin typeface="Verdana"/>
              <a:cs typeface="Verdana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1028699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2334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363200" y="1028701"/>
            <a:ext cx="6252971" cy="142987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800" spc="20" dirty="0">
                <a:latin typeface="Cambria"/>
                <a:cs typeface="Cambria"/>
              </a:rPr>
              <a:t>Establishing</a:t>
            </a:r>
            <a:r>
              <a:rPr sz="4400" dirty="0">
                <a:latin typeface="Cambria"/>
                <a:cs typeface="Cambria"/>
              </a:rPr>
              <a:t> </a:t>
            </a:r>
            <a:r>
              <a:rPr sz="4400" spc="5" dirty="0">
                <a:latin typeface="Cambria"/>
                <a:cs typeface="Cambria"/>
              </a:rPr>
              <a:t>Database</a:t>
            </a:r>
            <a:r>
              <a:rPr sz="4400" spc="-65" dirty="0">
                <a:latin typeface="Cambria"/>
                <a:cs typeface="Cambria"/>
              </a:rPr>
              <a:t> </a:t>
            </a:r>
            <a:r>
              <a:rPr sz="4400" spc="40" dirty="0">
                <a:latin typeface="Cambria"/>
                <a:cs typeface="Cambria"/>
              </a:rPr>
              <a:t>Connection</a:t>
            </a:r>
            <a:endParaRPr sz="4400" dirty="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06000" y="3181934"/>
            <a:ext cx="7848600" cy="467993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 marR="5080">
              <a:lnSpc>
                <a:spcPct val="102099"/>
              </a:lnSpc>
              <a:spcBef>
                <a:spcPts val="35"/>
              </a:spcBef>
            </a:pPr>
            <a:r>
              <a:rPr lang="en-US" sz="3000" spc="-500" dirty="0">
                <a:solidFill>
                  <a:srgbClr val="FFFFFF"/>
                </a:solidFill>
                <a:latin typeface="Arial Rounded MT Bold" panose="020F0704030504030204" pitchFamily="34" charset="0"/>
                <a:cs typeface="Verdana"/>
              </a:rPr>
              <a:t>To</a:t>
            </a:r>
            <a:r>
              <a:rPr sz="3000" spc="-145" dirty="0">
                <a:solidFill>
                  <a:srgbClr val="FFFFFF"/>
                </a:solidFill>
                <a:latin typeface="Arial Rounded MT Bold" panose="020F0704030504030204" pitchFamily="34" charset="0"/>
                <a:cs typeface="Verdana"/>
              </a:rPr>
              <a:t> </a:t>
            </a:r>
            <a:r>
              <a:rPr sz="3000" spc="25" dirty="0">
                <a:solidFill>
                  <a:srgbClr val="FFFFFF"/>
                </a:solidFill>
                <a:latin typeface="Arial Rounded MT Bold" panose="020F0704030504030204" pitchFamily="34" charset="0"/>
                <a:cs typeface="Verdana"/>
              </a:rPr>
              <a:t>e</a:t>
            </a:r>
            <a:r>
              <a:rPr sz="3000" spc="-80" dirty="0">
                <a:solidFill>
                  <a:srgbClr val="FFFFFF"/>
                </a:solidFill>
                <a:latin typeface="Arial Rounded MT Bold" panose="020F0704030504030204" pitchFamily="34" charset="0"/>
                <a:cs typeface="Verdana"/>
              </a:rPr>
              <a:t>s</a:t>
            </a:r>
            <a:r>
              <a:rPr sz="3000" spc="15" dirty="0">
                <a:solidFill>
                  <a:srgbClr val="FFFFFF"/>
                </a:solidFill>
                <a:latin typeface="Arial Rounded MT Bold" panose="020F0704030504030204" pitchFamily="34" charset="0"/>
                <a:cs typeface="Verdana"/>
              </a:rPr>
              <a:t>t</a:t>
            </a:r>
            <a:r>
              <a:rPr sz="3000" spc="-35" dirty="0">
                <a:solidFill>
                  <a:srgbClr val="FFFFFF"/>
                </a:solidFill>
                <a:latin typeface="Arial Rounded MT Bold" panose="020F0704030504030204" pitchFamily="34" charset="0"/>
                <a:cs typeface="Verdana"/>
              </a:rPr>
              <a:t>a</a:t>
            </a:r>
            <a:r>
              <a:rPr sz="3000" spc="150" dirty="0">
                <a:solidFill>
                  <a:srgbClr val="FFFFFF"/>
                </a:solidFill>
                <a:latin typeface="Arial Rounded MT Bold" panose="020F0704030504030204" pitchFamily="34" charset="0"/>
                <a:cs typeface="Verdana"/>
              </a:rPr>
              <a:t>b</a:t>
            </a:r>
            <a:r>
              <a:rPr sz="3000" spc="-25" dirty="0">
                <a:solidFill>
                  <a:srgbClr val="FFFFFF"/>
                </a:solidFill>
                <a:latin typeface="Arial Rounded MT Bold" panose="020F0704030504030204" pitchFamily="34" charset="0"/>
                <a:cs typeface="Verdana"/>
              </a:rPr>
              <a:t>li</a:t>
            </a:r>
            <a:r>
              <a:rPr sz="3000" spc="-80" dirty="0">
                <a:solidFill>
                  <a:srgbClr val="FFFFFF"/>
                </a:solidFill>
                <a:latin typeface="Arial Rounded MT Bold" panose="020F0704030504030204" pitchFamily="34" charset="0"/>
                <a:cs typeface="Verdana"/>
              </a:rPr>
              <a:t>s</a:t>
            </a:r>
            <a:r>
              <a:rPr sz="3000" dirty="0">
                <a:solidFill>
                  <a:srgbClr val="FFFFFF"/>
                </a:solidFill>
                <a:latin typeface="Arial Rounded MT Bold" panose="020F0704030504030204" pitchFamily="34" charset="0"/>
                <a:cs typeface="Verdana"/>
              </a:rPr>
              <a:t>h</a:t>
            </a:r>
            <a:r>
              <a:rPr sz="3000" spc="-15" dirty="0">
                <a:solidFill>
                  <a:srgbClr val="FFFFFF"/>
                </a:solidFill>
                <a:latin typeface="Arial Rounded MT Bold" panose="020F0704030504030204" pitchFamily="34" charset="0"/>
                <a:cs typeface="Verdana"/>
              </a:rPr>
              <a:t> </a:t>
            </a:r>
            <a:r>
              <a:rPr sz="3000" dirty="0">
                <a:solidFill>
                  <a:srgbClr val="FFFFFF"/>
                </a:solidFill>
                <a:latin typeface="Arial Rounded MT Bold" panose="020F0704030504030204" pitchFamily="34" charset="0"/>
                <a:cs typeface="Verdana"/>
              </a:rPr>
              <a:t>a</a:t>
            </a:r>
            <a:r>
              <a:rPr sz="3000" spc="-220" dirty="0">
                <a:solidFill>
                  <a:srgbClr val="FFFFFF"/>
                </a:solidFill>
                <a:latin typeface="Arial Rounded MT Bold" panose="020F0704030504030204" pitchFamily="34" charset="0"/>
                <a:cs typeface="Verdana"/>
              </a:rPr>
              <a:t> </a:t>
            </a:r>
            <a:r>
              <a:rPr sz="3000" spc="90" dirty="0">
                <a:solidFill>
                  <a:srgbClr val="FFFFFF"/>
                </a:solidFill>
                <a:latin typeface="Arial Rounded MT Bold" panose="020F0704030504030204" pitchFamily="34" charset="0"/>
                <a:cs typeface="Verdana"/>
              </a:rPr>
              <a:t>c</a:t>
            </a:r>
            <a:r>
              <a:rPr sz="3000" spc="45" dirty="0">
                <a:solidFill>
                  <a:srgbClr val="FFFFFF"/>
                </a:solidFill>
                <a:latin typeface="Arial Rounded MT Bold" panose="020F0704030504030204" pitchFamily="34" charset="0"/>
                <a:cs typeface="Verdana"/>
              </a:rPr>
              <a:t>o</a:t>
            </a:r>
            <a:r>
              <a:rPr sz="3000" spc="125" dirty="0">
                <a:solidFill>
                  <a:srgbClr val="FFFFFF"/>
                </a:solidFill>
                <a:latin typeface="Arial Rounded MT Bold" panose="020F0704030504030204" pitchFamily="34" charset="0"/>
                <a:cs typeface="Verdana"/>
              </a:rPr>
              <a:t>nn</a:t>
            </a:r>
            <a:r>
              <a:rPr sz="3000" spc="25" dirty="0">
                <a:solidFill>
                  <a:srgbClr val="FFFFFF"/>
                </a:solidFill>
                <a:latin typeface="Arial Rounded MT Bold" panose="020F0704030504030204" pitchFamily="34" charset="0"/>
                <a:cs typeface="Verdana"/>
              </a:rPr>
              <a:t>e</a:t>
            </a:r>
            <a:r>
              <a:rPr sz="3000" spc="114" dirty="0">
                <a:solidFill>
                  <a:srgbClr val="FFFFFF"/>
                </a:solidFill>
                <a:latin typeface="Arial Rounded MT Bold" panose="020F0704030504030204" pitchFamily="34" charset="0"/>
                <a:cs typeface="Verdana"/>
              </a:rPr>
              <a:t>c</a:t>
            </a:r>
            <a:r>
              <a:rPr sz="3000" spc="15" dirty="0">
                <a:solidFill>
                  <a:srgbClr val="FFFFFF"/>
                </a:solidFill>
                <a:latin typeface="Arial Rounded MT Bold" panose="020F0704030504030204" pitchFamily="34" charset="0"/>
                <a:cs typeface="Verdana"/>
              </a:rPr>
              <a:t>t</a:t>
            </a:r>
            <a:r>
              <a:rPr sz="3000" spc="-25" dirty="0">
                <a:solidFill>
                  <a:srgbClr val="FFFFFF"/>
                </a:solidFill>
                <a:latin typeface="Arial Rounded MT Bold" panose="020F0704030504030204" pitchFamily="34" charset="0"/>
                <a:cs typeface="Verdana"/>
              </a:rPr>
              <a:t>i</a:t>
            </a:r>
            <a:r>
              <a:rPr sz="3000" spc="50" dirty="0">
                <a:solidFill>
                  <a:srgbClr val="FFFFFF"/>
                </a:solidFill>
                <a:latin typeface="Arial Rounded MT Bold" panose="020F0704030504030204" pitchFamily="34" charset="0"/>
                <a:cs typeface="Verdana"/>
              </a:rPr>
              <a:t>o</a:t>
            </a:r>
            <a:r>
              <a:rPr sz="3000" dirty="0">
                <a:solidFill>
                  <a:srgbClr val="FFFFFF"/>
                </a:solidFill>
                <a:latin typeface="Arial Rounded MT Bold" panose="020F0704030504030204" pitchFamily="34" charset="0"/>
                <a:cs typeface="Verdana"/>
              </a:rPr>
              <a:t>n</a:t>
            </a:r>
            <a:r>
              <a:rPr sz="3000" spc="-40" dirty="0">
                <a:solidFill>
                  <a:srgbClr val="FFFFFF"/>
                </a:solidFill>
                <a:latin typeface="Arial Rounded MT Bold" panose="020F0704030504030204" pitchFamily="34" charset="0"/>
                <a:cs typeface="Verdana"/>
              </a:rPr>
              <a:t> </a:t>
            </a:r>
            <a:r>
              <a:rPr sz="3000" spc="150" dirty="0">
                <a:solidFill>
                  <a:srgbClr val="FFFFFF"/>
                </a:solidFill>
                <a:latin typeface="Arial Rounded MT Bold" panose="020F0704030504030204" pitchFamily="34" charset="0"/>
                <a:cs typeface="Verdana"/>
              </a:rPr>
              <a:t>b</a:t>
            </a:r>
            <a:r>
              <a:rPr sz="3000" spc="25" dirty="0">
                <a:solidFill>
                  <a:srgbClr val="FFFFFF"/>
                </a:solidFill>
                <a:latin typeface="Arial Rounded MT Bold" panose="020F0704030504030204" pitchFamily="34" charset="0"/>
                <a:cs typeface="Verdana"/>
              </a:rPr>
              <a:t>e</a:t>
            </a:r>
            <a:r>
              <a:rPr sz="3000" spc="-10" dirty="0">
                <a:solidFill>
                  <a:srgbClr val="FFFFFF"/>
                </a:solidFill>
                <a:latin typeface="Arial Rounded MT Bold" panose="020F0704030504030204" pitchFamily="34" charset="0"/>
                <a:cs typeface="Verdana"/>
              </a:rPr>
              <a:t>t</a:t>
            </a:r>
            <a:r>
              <a:rPr sz="3000" spc="105" dirty="0">
                <a:solidFill>
                  <a:srgbClr val="FFFFFF"/>
                </a:solidFill>
                <a:latin typeface="Arial Rounded MT Bold" panose="020F0704030504030204" pitchFamily="34" charset="0"/>
                <a:cs typeface="Verdana"/>
              </a:rPr>
              <a:t>w</a:t>
            </a:r>
            <a:r>
              <a:rPr sz="3000" spc="25" dirty="0">
                <a:solidFill>
                  <a:srgbClr val="FFFFFF"/>
                </a:solidFill>
                <a:latin typeface="Arial Rounded MT Bold" panose="020F0704030504030204" pitchFamily="34" charset="0"/>
                <a:cs typeface="Verdana"/>
              </a:rPr>
              <a:t>ee</a:t>
            </a:r>
            <a:r>
              <a:rPr sz="3000" dirty="0">
                <a:solidFill>
                  <a:srgbClr val="FFFFFF"/>
                </a:solidFill>
                <a:latin typeface="Arial Rounded MT Bold" panose="020F0704030504030204" pitchFamily="34" charset="0"/>
                <a:cs typeface="Verdana"/>
              </a:rPr>
              <a:t>n  </a:t>
            </a:r>
            <a:r>
              <a:rPr sz="3000" spc="105" dirty="0">
                <a:solidFill>
                  <a:srgbClr val="FFFFFF"/>
                </a:solidFill>
                <a:latin typeface="Arial Rounded MT Bold" panose="020F0704030504030204" pitchFamily="34" charset="0"/>
                <a:cs typeface="Verdana"/>
              </a:rPr>
              <a:t>J</a:t>
            </a:r>
            <a:r>
              <a:rPr sz="3000" spc="-85" dirty="0">
                <a:solidFill>
                  <a:srgbClr val="FFFFFF"/>
                </a:solidFill>
                <a:latin typeface="Arial Rounded MT Bold" panose="020F0704030504030204" pitchFamily="34" charset="0"/>
                <a:cs typeface="Verdana"/>
              </a:rPr>
              <a:t>a</a:t>
            </a:r>
            <a:r>
              <a:rPr sz="3000" spc="-210" dirty="0">
                <a:solidFill>
                  <a:srgbClr val="FFFFFF"/>
                </a:solidFill>
                <a:latin typeface="Arial Rounded MT Bold" panose="020F0704030504030204" pitchFamily="34" charset="0"/>
                <a:cs typeface="Verdana"/>
              </a:rPr>
              <a:t>v</a:t>
            </a:r>
            <a:r>
              <a:rPr sz="3000" spc="-5" dirty="0">
                <a:solidFill>
                  <a:srgbClr val="FFFFFF"/>
                </a:solidFill>
                <a:latin typeface="Arial Rounded MT Bold" panose="020F0704030504030204" pitchFamily="34" charset="0"/>
                <a:cs typeface="Verdana"/>
              </a:rPr>
              <a:t>a</a:t>
            </a:r>
            <a:r>
              <a:rPr sz="3000" spc="-175" dirty="0">
                <a:solidFill>
                  <a:srgbClr val="FFFFFF"/>
                </a:solidFill>
                <a:latin typeface="Arial Rounded MT Bold" panose="020F0704030504030204" pitchFamily="34" charset="0"/>
                <a:cs typeface="Verdana"/>
              </a:rPr>
              <a:t> </a:t>
            </a:r>
            <a:r>
              <a:rPr sz="3000" spc="85" dirty="0">
                <a:solidFill>
                  <a:srgbClr val="FFFFFF"/>
                </a:solidFill>
                <a:latin typeface="Arial Rounded MT Bold" panose="020F0704030504030204" pitchFamily="34" charset="0"/>
                <a:cs typeface="Verdana"/>
              </a:rPr>
              <a:t>c</a:t>
            </a:r>
            <a:r>
              <a:rPr sz="3000" spc="45" dirty="0">
                <a:solidFill>
                  <a:srgbClr val="FFFFFF"/>
                </a:solidFill>
                <a:latin typeface="Arial Rounded MT Bold" panose="020F0704030504030204" pitchFamily="34" charset="0"/>
                <a:cs typeface="Verdana"/>
              </a:rPr>
              <a:t>o</a:t>
            </a:r>
            <a:r>
              <a:rPr sz="3000" spc="145" dirty="0">
                <a:solidFill>
                  <a:srgbClr val="FFFFFF"/>
                </a:solidFill>
                <a:latin typeface="Arial Rounded MT Bold" panose="020F0704030504030204" pitchFamily="34" charset="0"/>
                <a:cs typeface="Verdana"/>
              </a:rPr>
              <a:t>d</a:t>
            </a:r>
            <a:r>
              <a:rPr sz="3000" spc="-5" dirty="0">
                <a:solidFill>
                  <a:srgbClr val="FFFFFF"/>
                </a:solidFill>
                <a:latin typeface="Arial Rounded MT Bold" panose="020F0704030504030204" pitchFamily="34" charset="0"/>
                <a:cs typeface="Verdana"/>
              </a:rPr>
              <a:t>e</a:t>
            </a:r>
            <a:r>
              <a:rPr sz="3000" spc="-185" dirty="0">
                <a:solidFill>
                  <a:srgbClr val="FFFFFF"/>
                </a:solidFill>
                <a:latin typeface="Arial Rounded MT Bold" panose="020F0704030504030204" pitchFamily="34" charset="0"/>
                <a:cs typeface="Verdana"/>
              </a:rPr>
              <a:t> </a:t>
            </a:r>
            <a:r>
              <a:rPr sz="3000" spc="-40" dirty="0">
                <a:solidFill>
                  <a:srgbClr val="FFFFFF"/>
                </a:solidFill>
                <a:latin typeface="Arial Rounded MT Bold" panose="020F0704030504030204" pitchFamily="34" charset="0"/>
                <a:cs typeface="Verdana"/>
              </a:rPr>
              <a:t>a</a:t>
            </a:r>
            <a:r>
              <a:rPr sz="3000" spc="125" dirty="0">
                <a:solidFill>
                  <a:srgbClr val="FFFFFF"/>
                </a:solidFill>
                <a:latin typeface="Arial Rounded MT Bold" panose="020F0704030504030204" pitchFamily="34" charset="0"/>
                <a:cs typeface="Verdana"/>
              </a:rPr>
              <a:t>n</a:t>
            </a:r>
            <a:r>
              <a:rPr sz="3000" spc="-5" dirty="0">
                <a:solidFill>
                  <a:srgbClr val="FFFFFF"/>
                </a:solidFill>
                <a:latin typeface="Arial Rounded MT Bold" panose="020F0704030504030204" pitchFamily="34" charset="0"/>
                <a:cs typeface="Verdana"/>
              </a:rPr>
              <a:t>d</a:t>
            </a:r>
            <a:r>
              <a:rPr sz="3000" spc="-60" dirty="0">
                <a:solidFill>
                  <a:srgbClr val="FFFFFF"/>
                </a:solidFill>
                <a:latin typeface="Arial Rounded MT Bold" panose="020F0704030504030204" pitchFamily="34" charset="0"/>
                <a:cs typeface="Verdana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Arial Rounded MT Bold" panose="020F0704030504030204" pitchFamily="34" charset="0"/>
                <a:cs typeface="Verdana"/>
              </a:rPr>
              <a:t>M</a:t>
            </a:r>
            <a:r>
              <a:rPr sz="3000" spc="-575" dirty="0">
                <a:solidFill>
                  <a:srgbClr val="FFFFFF"/>
                </a:solidFill>
                <a:latin typeface="Arial Rounded MT Bold" panose="020F0704030504030204" pitchFamily="34" charset="0"/>
                <a:cs typeface="Verdana"/>
              </a:rPr>
              <a:t> </a:t>
            </a:r>
            <a:r>
              <a:rPr sz="3000" spc="-135" dirty="0">
                <a:solidFill>
                  <a:srgbClr val="FFFFFF"/>
                </a:solidFill>
                <a:latin typeface="Arial Rounded MT Bold" panose="020F0704030504030204" pitchFamily="34" charset="0"/>
                <a:cs typeface="Verdana"/>
              </a:rPr>
              <a:t>y</a:t>
            </a:r>
            <a:r>
              <a:rPr sz="3000" spc="-145" dirty="0">
                <a:solidFill>
                  <a:srgbClr val="FFFFFF"/>
                </a:solidFill>
                <a:latin typeface="Arial Rounded MT Bold" panose="020F0704030504030204" pitchFamily="34" charset="0"/>
                <a:cs typeface="Verdana"/>
              </a:rPr>
              <a:t>S</a:t>
            </a:r>
            <a:r>
              <a:rPr sz="3000" spc="130" dirty="0">
                <a:solidFill>
                  <a:srgbClr val="FFFFFF"/>
                </a:solidFill>
                <a:latin typeface="Arial Rounded MT Bold" panose="020F0704030504030204" pitchFamily="34" charset="0"/>
                <a:cs typeface="Verdana"/>
              </a:rPr>
              <a:t>Q</a:t>
            </a:r>
            <a:r>
              <a:rPr sz="3000" spc="-5" dirty="0">
                <a:solidFill>
                  <a:srgbClr val="FFFFFF"/>
                </a:solidFill>
                <a:latin typeface="Arial Rounded MT Bold" panose="020F0704030504030204" pitchFamily="34" charset="0"/>
                <a:cs typeface="Verdana"/>
              </a:rPr>
              <a:t>L</a:t>
            </a:r>
            <a:r>
              <a:rPr sz="3000" spc="-114" dirty="0">
                <a:solidFill>
                  <a:srgbClr val="FFFFFF"/>
                </a:solidFill>
                <a:latin typeface="Arial Rounded MT Bold" panose="020F0704030504030204" pitchFamily="34" charset="0"/>
                <a:cs typeface="Verdana"/>
              </a:rPr>
              <a:t> </a:t>
            </a:r>
            <a:r>
              <a:rPr sz="3000" spc="145" dirty="0">
                <a:solidFill>
                  <a:srgbClr val="FFFFFF"/>
                </a:solidFill>
                <a:latin typeface="Arial Rounded MT Bold" panose="020F0704030504030204" pitchFamily="34" charset="0"/>
                <a:cs typeface="Verdana"/>
              </a:rPr>
              <a:t>d</a:t>
            </a:r>
            <a:r>
              <a:rPr sz="3000" spc="-35" dirty="0">
                <a:solidFill>
                  <a:srgbClr val="FFFFFF"/>
                </a:solidFill>
                <a:latin typeface="Arial Rounded MT Bold" panose="020F0704030504030204" pitchFamily="34" charset="0"/>
                <a:cs typeface="Verdana"/>
              </a:rPr>
              <a:t>a</a:t>
            </a:r>
            <a:r>
              <a:rPr sz="3000" spc="10" dirty="0">
                <a:solidFill>
                  <a:srgbClr val="FFFFFF"/>
                </a:solidFill>
                <a:latin typeface="Arial Rounded MT Bold" panose="020F0704030504030204" pitchFamily="34" charset="0"/>
                <a:cs typeface="Verdana"/>
              </a:rPr>
              <a:t>t</a:t>
            </a:r>
            <a:r>
              <a:rPr sz="3000" spc="-40" dirty="0">
                <a:solidFill>
                  <a:srgbClr val="FFFFFF"/>
                </a:solidFill>
                <a:latin typeface="Arial Rounded MT Bold" panose="020F0704030504030204" pitchFamily="34" charset="0"/>
                <a:cs typeface="Verdana"/>
              </a:rPr>
              <a:t>a</a:t>
            </a:r>
            <a:r>
              <a:rPr sz="3000" spc="145" dirty="0">
                <a:solidFill>
                  <a:srgbClr val="FFFFFF"/>
                </a:solidFill>
                <a:latin typeface="Arial Rounded MT Bold" panose="020F0704030504030204" pitchFamily="34" charset="0"/>
                <a:cs typeface="Verdana"/>
              </a:rPr>
              <a:t>b</a:t>
            </a:r>
            <a:r>
              <a:rPr sz="3000" spc="-40" dirty="0">
                <a:solidFill>
                  <a:srgbClr val="FFFFFF"/>
                </a:solidFill>
                <a:latin typeface="Arial Rounded MT Bold" panose="020F0704030504030204" pitchFamily="34" charset="0"/>
                <a:cs typeface="Verdana"/>
              </a:rPr>
              <a:t>a</a:t>
            </a:r>
            <a:r>
              <a:rPr sz="3000" spc="-85" dirty="0">
                <a:solidFill>
                  <a:srgbClr val="FFFFFF"/>
                </a:solidFill>
                <a:latin typeface="Arial Rounded MT Bold" panose="020F0704030504030204" pitchFamily="34" charset="0"/>
                <a:cs typeface="Verdana"/>
              </a:rPr>
              <a:t>s</a:t>
            </a:r>
            <a:r>
              <a:rPr sz="3000" spc="-5" dirty="0">
                <a:solidFill>
                  <a:srgbClr val="FFFFFF"/>
                </a:solidFill>
                <a:latin typeface="Arial Rounded MT Bold" panose="020F0704030504030204" pitchFamily="34" charset="0"/>
                <a:cs typeface="Verdana"/>
              </a:rPr>
              <a:t>e  </a:t>
            </a:r>
            <a:r>
              <a:rPr sz="3000" spc="30" dirty="0">
                <a:solidFill>
                  <a:srgbClr val="FFFFFF"/>
                </a:solidFill>
                <a:latin typeface="Arial Rounded MT Bold" panose="020F0704030504030204" pitchFamily="34" charset="0"/>
                <a:cs typeface="Verdana"/>
              </a:rPr>
              <a:t>u</a:t>
            </a:r>
            <a:r>
              <a:rPr sz="3000" spc="15" dirty="0">
                <a:solidFill>
                  <a:srgbClr val="FFFFFF"/>
                </a:solidFill>
                <a:latin typeface="Arial Rounded MT Bold" panose="020F0704030504030204" pitchFamily="34" charset="0"/>
                <a:cs typeface="Verdana"/>
              </a:rPr>
              <a:t>s</a:t>
            </a:r>
            <a:r>
              <a:rPr sz="3000" spc="-30" dirty="0">
                <a:solidFill>
                  <a:srgbClr val="FFFFFF"/>
                </a:solidFill>
                <a:latin typeface="Arial Rounded MT Bold" panose="020F0704030504030204" pitchFamily="34" charset="0"/>
                <a:cs typeface="Verdana"/>
              </a:rPr>
              <a:t>i</a:t>
            </a:r>
            <a:r>
              <a:rPr sz="3000" spc="125" dirty="0">
                <a:solidFill>
                  <a:srgbClr val="FFFFFF"/>
                </a:solidFill>
                <a:latin typeface="Arial Rounded MT Bold" panose="020F0704030504030204" pitchFamily="34" charset="0"/>
                <a:cs typeface="Verdana"/>
              </a:rPr>
              <a:t>n</a:t>
            </a:r>
            <a:r>
              <a:rPr sz="3000" spc="-5" dirty="0">
                <a:solidFill>
                  <a:srgbClr val="FFFFFF"/>
                </a:solidFill>
                <a:latin typeface="Arial Rounded MT Bold" panose="020F0704030504030204" pitchFamily="34" charset="0"/>
                <a:cs typeface="Verdana"/>
              </a:rPr>
              <a:t>g</a:t>
            </a:r>
            <a:r>
              <a:rPr sz="3000" spc="-60" dirty="0">
                <a:solidFill>
                  <a:srgbClr val="FFFFFF"/>
                </a:solidFill>
                <a:latin typeface="Arial Rounded MT Bold" panose="020F0704030504030204" pitchFamily="34" charset="0"/>
                <a:cs typeface="Verdana"/>
              </a:rPr>
              <a:t> </a:t>
            </a:r>
            <a:r>
              <a:rPr sz="3000" spc="105" dirty="0">
                <a:solidFill>
                  <a:srgbClr val="FFFFFF"/>
                </a:solidFill>
                <a:latin typeface="Arial Rounded MT Bold" panose="020F0704030504030204" pitchFamily="34" charset="0"/>
                <a:cs typeface="Verdana"/>
              </a:rPr>
              <a:t>J</a:t>
            </a:r>
            <a:r>
              <a:rPr sz="3000" spc="145" dirty="0">
                <a:solidFill>
                  <a:srgbClr val="FFFFFF"/>
                </a:solidFill>
                <a:latin typeface="Arial Rounded MT Bold" panose="020F0704030504030204" pitchFamily="34" charset="0"/>
                <a:cs typeface="Verdana"/>
              </a:rPr>
              <a:t>D</a:t>
            </a:r>
            <a:r>
              <a:rPr sz="3000" spc="185" dirty="0">
                <a:solidFill>
                  <a:srgbClr val="FFFFFF"/>
                </a:solidFill>
                <a:latin typeface="Arial Rounded MT Bold" panose="020F0704030504030204" pitchFamily="34" charset="0"/>
                <a:cs typeface="Verdana"/>
              </a:rPr>
              <a:t>B</a:t>
            </a:r>
            <a:r>
              <a:rPr sz="3000" spc="85" dirty="0">
                <a:solidFill>
                  <a:srgbClr val="FFFFFF"/>
                </a:solidFill>
                <a:latin typeface="Arial Rounded MT Bold" panose="020F0704030504030204" pitchFamily="34" charset="0"/>
                <a:cs typeface="Verdana"/>
              </a:rPr>
              <a:t>C</a:t>
            </a:r>
            <a:r>
              <a:rPr sz="3000" spc="-5" dirty="0">
                <a:solidFill>
                  <a:srgbClr val="FFFFFF"/>
                </a:solidFill>
                <a:latin typeface="Arial Rounded MT Bold" panose="020F0704030504030204" pitchFamily="34" charset="0"/>
                <a:cs typeface="Verdana"/>
              </a:rPr>
              <a:t>,</a:t>
            </a:r>
            <a:r>
              <a:rPr sz="3000" spc="-550" dirty="0">
                <a:solidFill>
                  <a:srgbClr val="FFFFFF"/>
                </a:solidFill>
                <a:latin typeface="Arial Rounded MT Bold" panose="020F0704030504030204" pitchFamily="34" charset="0"/>
                <a:cs typeface="Verdana"/>
              </a:rPr>
              <a:t> </a:t>
            </a:r>
            <a:r>
              <a:rPr sz="3000" spc="145" dirty="0">
                <a:solidFill>
                  <a:srgbClr val="FFFFFF"/>
                </a:solidFill>
                <a:latin typeface="Arial Rounded MT Bold" panose="020F0704030504030204" pitchFamily="34" charset="0"/>
                <a:cs typeface="Verdana"/>
              </a:rPr>
              <a:t>d</a:t>
            </a:r>
            <a:r>
              <a:rPr sz="3000" dirty="0">
                <a:solidFill>
                  <a:srgbClr val="FFFFFF"/>
                </a:solidFill>
                <a:latin typeface="Arial Rounded MT Bold" panose="020F0704030504030204" pitchFamily="34" charset="0"/>
                <a:cs typeface="Verdana"/>
              </a:rPr>
              <a:t>e</a:t>
            </a:r>
            <a:r>
              <a:rPr sz="3000" spc="-185" dirty="0">
                <a:solidFill>
                  <a:srgbClr val="FFFFFF"/>
                </a:solidFill>
                <a:latin typeface="Arial Rounded MT Bold" panose="020F0704030504030204" pitchFamily="34" charset="0"/>
                <a:cs typeface="Verdana"/>
              </a:rPr>
              <a:t>v</a:t>
            </a:r>
            <a:r>
              <a:rPr sz="3000" spc="20" dirty="0">
                <a:solidFill>
                  <a:srgbClr val="FFFFFF"/>
                </a:solidFill>
                <a:latin typeface="Arial Rounded MT Bold" panose="020F0704030504030204" pitchFamily="34" charset="0"/>
                <a:cs typeface="Verdana"/>
              </a:rPr>
              <a:t>e</a:t>
            </a:r>
            <a:r>
              <a:rPr sz="3000" spc="-30" dirty="0">
                <a:solidFill>
                  <a:srgbClr val="FFFFFF"/>
                </a:solidFill>
                <a:latin typeface="Arial Rounded MT Bold" panose="020F0704030504030204" pitchFamily="34" charset="0"/>
                <a:cs typeface="Verdana"/>
              </a:rPr>
              <a:t>l</a:t>
            </a:r>
            <a:r>
              <a:rPr sz="3000" spc="45" dirty="0">
                <a:solidFill>
                  <a:srgbClr val="FFFFFF"/>
                </a:solidFill>
                <a:latin typeface="Arial Rounded MT Bold" panose="020F0704030504030204" pitchFamily="34" charset="0"/>
                <a:cs typeface="Verdana"/>
              </a:rPr>
              <a:t>o</a:t>
            </a:r>
            <a:r>
              <a:rPr sz="3000" spc="145" dirty="0">
                <a:solidFill>
                  <a:srgbClr val="FFFFFF"/>
                </a:solidFill>
                <a:latin typeface="Arial Rounded MT Bold" panose="020F0704030504030204" pitchFamily="34" charset="0"/>
                <a:cs typeface="Verdana"/>
              </a:rPr>
              <a:t>p</a:t>
            </a:r>
            <a:r>
              <a:rPr sz="3000" spc="20" dirty="0">
                <a:solidFill>
                  <a:srgbClr val="FFFFFF"/>
                </a:solidFill>
                <a:latin typeface="Arial Rounded MT Bold" panose="020F0704030504030204" pitchFamily="34" charset="0"/>
                <a:cs typeface="Verdana"/>
              </a:rPr>
              <a:t>e</a:t>
            </a:r>
            <a:r>
              <a:rPr sz="3000" spc="-70" dirty="0">
                <a:solidFill>
                  <a:srgbClr val="FFFFFF"/>
                </a:solidFill>
                <a:latin typeface="Arial Rounded MT Bold" panose="020F0704030504030204" pitchFamily="34" charset="0"/>
                <a:cs typeface="Verdana"/>
              </a:rPr>
              <a:t>r</a:t>
            </a:r>
            <a:r>
              <a:rPr sz="3000" spc="-5" dirty="0">
                <a:solidFill>
                  <a:srgbClr val="FFFFFF"/>
                </a:solidFill>
                <a:latin typeface="Arial Rounded MT Bold" panose="020F0704030504030204" pitchFamily="34" charset="0"/>
                <a:cs typeface="Verdana"/>
              </a:rPr>
              <a:t>s</a:t>
            </a:r>
            <a:r>
              <a:rPr sz="3000" spc="-240" dirty="0">
                <a:solidFill>
                  <a:srgbClr val="FFFFFF"/>
                </a:solidFill>
                <a:latin typeface="Arial Rounded MT Bold" panose="020F0704030504030204" pitchFamily="34" charset="0"/>
                <a:cs typeface="Verdana"/>
              </a:rPr>
              <a:t> </a:t>
            </a:r>
            <a:r>
              <a:rPr sz="3000" spc="125" dirty="0">
                <a:solidFill>
                  <a:srgbClr val="FFFFFF"/>
                </a:solidFill>
                <a:latin typeface="Arial Rounded MT Bold" panose="020F0704030504030204" pitchFamily="34" charset="0"/>
                <a:cs typeface="Verdana"/>
              </a:rPr>
              <a:t>n</a:t>
            </a:r>
            <a:r>
              <a:rPr sz="3000" spc="20" dirty="0">
                <a:solidFill>
                  <a:srgbClr val="FFFFFF"/>
                </a:solidFill>
                <a:latin typeface="Arial Rounded MT Bold" panose="020F0704030504030204" pitchFamily="34" charset="0"/>
                <a:cs typeface="Verdana"/>
              </a:rPr>
              <a:t>ee</a:t>
            </a:r>
            <a:r>
              <a:rPr sz="3000" spc="-5" dirty="0">
                <a:solidFill>
                  <a:srgbClr val="FFFFFF"/>
                </a:solidFill>
                <a:latin typeface="Arial Rounded MT Bold" panose="020F0704030504030204" pitchFamily="34" charset="0"/>
                <a:cs typeface="Verdana"/>
              </a:rPr>
              <a:t>d</a:t>
            </a:r>
            <a:r>
              <a:rPr sz="3000" spc="-60" dirty="0">
                <a:solidFill>
                  <a:srgbClr val="FFFFFF"/>
                </a:solidFill>
                <a:latin typeface="Arial Rounded MT Bold" panose="020F0704030504030204" pitchFamily="34" charset="0"/>
                <a:cs typeface="Verdana"/>
              </a:rPr>
              <a:t> </a:t>
            </a:r>
            <a:r>
              <a:rPr sz="3000" spc="-35" dirty="0">
                <a:solidFill>
                  <a:srgbClr val="FFFFFF"/>
                </a:solidFill>
                <a:latin typeface="Arial Rounded MT Bold" panose="020F0704030504030204" pitchFamily="34" charset="0"/>
                <a:cs typeface="Verdana"/>
              </a:rPr>
              <a:t>t</a:t>
            </a:r>
            <a:r>
              <a:rPr sz="3000" spc="-5" dirty="0">
                <a:solidFill>
                  <a:srgbClr val="FFFFFF"/>
                </a:solidFill>
                <a:latin typeface="Arial Rounded MT Bold" panose="020F0704030504030204" pitchFamily="34" charset="0"/>
                <a:cs typeface="Verdana"/>
              </a:rPr>
              <a:t>o </a:t>
            </a:r>
            <a:r>
              <a:rPr sz="3000" spc="155" dirty="0">
                <a:solidFill>
                  <a:srgbClr val="FFFFFF"/>
                </a:solidFill>
                <a:latin typeface="Arial Rounded MT Bold" panose="020F0704030504030204" pitchFamily="34" charset="0"/>
                <a:cs typeface="Verdana"/>
              </a:rPr>
              <a:t>p</a:t>
            </a:r>
            <a:r>
              <a:rPr sz="3000" spc="-90" dirty="0">
                <a:solidFill>
                  <a:srgbClr val="FFFFFF"/>
                </a:solidFill>
                <a:latin typeface="Arial Rounded MT Bold" panose="020F0704030504030204" pitchFamily="34" charset="0"/>
                <a:cs typeface="Verdana"/>
              </a:rPr>
              <a:t>r</a:t>
            </a:r>
            <a:r>
              <a:rPr sz="3000" dirty="0">
                <a:solidFill>
                  <a:srgbClr val="FFFFFF"/>
                </a:solidFill>
                <a:latin typeface="Arial Rounded MT Bold" panose="020F0704030504030204" pitchFamily="34" charset="0"/>
                <a:cs typeface="Verdana"/>
              </a:rPr>
              <a:t>o</a:t>
            </a:r>
            <a:r>
              <a:rPr sz="3000" spc="-135" dirty="0">
                <a:solidFill>
                  <a:srgbClr val="FFFFFF"/>
                </a:solidFill>
                <a:latin typeface="Arial Rounded MT Bold" panose="020F0704030504030204" pitchFamily="34" charset="0"/>
                <a:cs typeface="Verdana"/>
              </a:rPr>
              <a:t>v</a:t>
            </a:r>
            <a:r>
              <a:rPr sz="3000" spc="-25" dirty="0">
                <a:solidFill>
                  <a:srgbClr val="FFFFFF"/>
                </a:solidFill>
                <a:latin typeface="Arial Rounded MT Bold" panose="020F0704030504030204" pitchFamily="34" charset="0"/>
                <a:cs typeface="Verdana"/>
              </a:rPr>
              <a:t>i</a:t>
            </a:r>
            <a:r>
              <a:rPr sz="3000" spc="150" dirty="0">
                <a:solidFill>
                  <a:srgbClr val="FFFFFF"/>
                </a:solidFill>
                <a:latin typeface="Arial Rounded MT Bold" panose="020F0704030504030204" pitchFamily="34" charset="0"/>
                <a:cs typeface="Verdana"/>
              </a:rPr>
              <a:t>d</a:t>
            </a:r>
            <a:r>
              <a:rPr sz="3000" dirty="0">
                <a:solidFill>
                  <a:srgbClr val="FFFFFF"/>
                </a:solidFill>
                <a:latin typeface="Arial Rounded MT Bold" panose="020F0704030504030204" pitchFamily="34" charset="0"/>
                <a:cs typeface="Verdana"/>
              </a:rPr>
              <a:t>e</a:t>
            </a:r>
            <a:r>
              <a:rPr sz="3000" spc="-140" dirty="0">
                <a:solidFill>
                  <a:srgbClr val="FFFFFF"/>
                </a:solidFill>
                <a:latin typeface="Arial Rounded MT Bold" panose="020F0704030504030204" pitchFamily="34" charset="0"/>
                <a:cs typeface="Verdana"/>
              </a:rPr>
              <a:t> </a:t>
            </a:r>
            <a:r>
              <a:rPr sz="3000" b="1" spc="-10" dirty="0">
                <a:solidFill>
                  <a:srgbClr val="FFFFFF"/>
                </a:solidFill>
                <a:latin typeface="Arial Rounded MT Bold" panose="020F0704030504030204" pitchFamily="34" charset="0"/>
                <a:cs typeface="Verdana"/>
              </a:rPr>
              <a:t>d</a:t>
            </a:r>
            <a:r>
              <a:rPr sz="3000" b="1" spc="-125" dirty="0">
                <a:solidFill>
                  <a:srgbClr val="FFFFFF"/>
                </a:solidFill>
                <a:latin typeface="Arial Rounded MT Bold" panose="020F0704030504030204" pitchFamily="34" charset="0"/>
                <a:cs typeface="Verdana"/>
              </a:rPr>
              <a:t>a</a:t>
            </a:r>
            <a:r>
              <a:rPr sz="3000" b="1" spc="-65" dirty="0">
                <a:solidFill>
                  <a:srgbClr val="FFFFFF"/>
                </a:solidFill>
                <a:latin typeface="Arial Rounded MT Bold" panose="020F0704030504030204" pitchFamily="34" charset="0"/>
                <a:cs typeface="Verdana"/>
              </a:rPr>
              <a:t>t</a:t>
            </a:r>
            <a:r>
              <a:rPr sz="3000" b="1" spc="-125" dirty="0">
                <a:solidFill>
                  <a:srgbClr val="FFFFFF"/>
                </a:solidFill>
                <a:latin typeface="Arial Rounded MT Bold" panose="020F0704030504030204" pitchFamily="34" charset="0"/>
                <a:cs typeface="Verdana"/>
              </a:rPr>
              <a:t>a</a:t>
            </a:r>
            <a:r>
              <a:rPr sz="3000" b="1" spc="-35" dirty="0">
                <a:solidFill>
                  <a:srgbClr val="FFFFFF"/>
                </a:solidFill>
                <a:latin typeface="Arial Rounded MT Bold" panose="020F0704030504030204" pitchFamily="34" charset="0"/>
                <a:cs typeface="Verdana"/>
              </a:rPr>
              <a:t>b</a:t>
            </a:r>
            <a:r>
              <a:rPr sz="3000" b="1" spc="-125" dirty="0">
                <a:solidFill>
                  <a:srgbClr val="FFFFFF"/>
                </a:solidFill>
                <a:latin typeface="Arial Rounded MT Bold" panose="020F0704030504030204" pitchFamily="34" charset="0"/>
                <a:cs typeface="Verdana"/>
              </a:rPr>
              <a:t>a</a:t>
            </a:r>
            <a:r>
              <a:rPr sz="3000" b="1" spc="-135" dirty="0">
                <a:solidFill>
                  <a:srgbClr val="FFFFFF"/>
                </a:solidFill>
                <a:latin typeface="Arial Rounded MT Bold" panose="020F0704030504030204" pitchFamily="34" charset="0"/>
                <a:cs typeface="Verdana"/>
              </a:rPr>
              <a:t>s</a:t>
            </a:r>
            <a:r>
              <a:rPr sz="3000" b="1" dirty="0">
                <a:solidFill>
                  <a:srgbClr val="FFFFFF"/>
                </a:solidFill>
                <a:latin typeface="Arial Rounded MT Bold" panose="020F0704030504030204" pitchFamily="34" charset="0"/>
                <a:cs typeface="Verdana"/>
              </a:rPr>
              <a:t>e</a:t>
            </a:r>
            <a:r>
              <a:rPr sz="3000" b="1" spc="-165" dirty="0">
                <a:solidFill>
                  <a:srgbClr val="FFFFFF"/>
                </a:solidFill>
                <a:latin typeface="Arial Rounded MT Bold" panose="020F0704030504030204" pitchFamily="34" charset="0"/>
                <a:cs typeface="Verdana"/>
              </a:rPr>
              <a:t> </a:t>
            </a:r>
            <a:r>
              <a:rPr sz="3000" b="1" spc="-50" dirty="0">
                <a:solidFill>
                  <a:srgbClr val="FFFFFF"/>
                </a:solidFill>
                <a:latin typeface="Arial Rounded MT Bold" panose="020F0704030504030204" pitchFamily="34" charset="0"/>
                <a:cs typeface="Verdana"/>
              </a:rPr>
              <a:t>U</a:t>
            </a:r>
            <a:r>
              <a:rPr sz="3000" b="1" spc="-95" dirty="0">
                <a:solidFill>
                  <a:srgbClr val="FFFFFF"/>
                </a:solidFill>
                <a:latin typeface="Arial Rounded MT Bold" panose="020F0704030504030204" pitchFamily="34" charset="0"/>
                <a:cs typeface="Verdana"/>
              </a:rPr>
              <a:t>R</a:t>
            </a:r>
            <a:r>
              <a:rPr sz="3000" b="1" spc="-75" dirty="0">
                <a:solidFill>
                  <a:srgbClr val="FFFFFF"/>
                </a:solidFill>
                <a:latin typeface="Arial Rounded MT Bold" panose="020F0704030504030204" pitchFamily="34" charset="0"/>
                <a:cs typeface="Verdana"/>
              </a:rPr>
              <a:t>L</a:t>
            </a:r>
            <a:r>
              <a:rPr sz="3000" dirty="0">
                <a:solidFill>
                  <a:srgbClr val="FFFFFF"/>
                </a:solidFill>
                <a:latin typeface="Arial Rounded MT Bold" panose="020F0704030504030204" pitchFamily="34" charset="0"/>
                <a:cs typeface="Verdana"/>
              </a:rPr>
              <a:t>,</a:t>
            </a:r>
            <a:r>
              <a:rPr sz="3000" spc="-605" dirty="0">
                <a:solidFill>
                  <a:srgbClr val="FFFFFF"/>
                </a:solidFill>
                <a:latin typeface="Arial Rounded MT Bold" panose="020F0704030504030204" pitchFamily="34" charset="0"/>
                <a:cs typeface="Verdana"/>
              </a:rPr>
              <a:t> </a:t>
            </a:r>
            <a:r>
              <a:rPr sz="3000" b="1" spc="-40" dirty="0">
                <a:solidFill>
                  <a:srgbClr val="FFFFFF"/>
                </a:solidFill>
                <a:latin typeface="Arial Rounded MT Bold" panose="020F0704030504030204" pitchFamily="34" charset="0"/>
                <a:cs typeface="Verdana"/>
              </a:rPr>
              <a:t>u</a:t>
            </a:r>
            <a:r>
              <a:rPr sz="3000" b="1" spc="-135" dirty="0">
                <a:solidFill>
                  <a:srgbClr val="FFFFFF"/>
                </a:solidFill>
                <a:latin typeface="Arial Rounded MT Bold" panose="020F0704030504030204" pitchFamily="34" charset="0"/>
                <a:cs typeface="Verdana"/>
              </a:rPr>
              <a:t>s</a:t>
            </a:r>
            <a:r>
              <a:rPr sz="3000" b="1" spc="-70" dirty="0">
                <a:solidFill>
                  <a:srgbClr val="FFFFFF"/>
                </a:solidFill>
                <a:latin typeface="Arial Rounded MT Bold" panose="020F0704030504030204" pitchFamily="34" charset="0"/>
                <a:cs typeface="Verdana"/>
              </a:rPr>
              <a:t>e</a:t>
            </a:r>
            <a:r>
              <a:rPr sz="3000" b="1" spc="-165" dirty="0">
                <a:solidFill>
                  <a:srgbClr val="FFFFFF"/>
                </a:solidFill>
                <a:latin typeface="Arial Rounded MT Bold" panose="020F0704030504030204" pitchFamily="34" charset="0"/>
                <a:cs typeface="Verdana"/>
              </a:rPr>
              <a:t>r</a:t>
            </a:r>
            <a:r>
              <a:rPr sz="3000" b="1" spc="-45" dirty="0">
                <a:solidFill>
                  <a:srgbClr val="FFFFFF"/>
                </a:solidFill>
                <a:latin typeface="Arial Rounded MT Bold" panose="020F0704030504030204" pitchFamily="34" charset="0"/>
                <a:cs typeface="Verdana"/>
              </a:rPr>
              <a:t>n</a:t>
            </a:r>
            <a:r>
              <a:rPr sz="3000" b="1" spc="-125" dirty="0">
                <a:solidFill>
                  <a:srgbClr val="FFFFFF"/>
                </a:solidFill>
                <a:latin typeface="Arial Rounded MT Bold" panose="020F0704030504030204" pitchFamily="34" charset="0"/>
                <a:cs typeface="Verdana"/>
              </a:rPr>
              <a:t>a</a:t>
            </a:r>
            <a:r>
              <a:rPr sz="3000" b="1" spc="-5" dirty="0">
                <a:solidFill>
                  <a:srgbClr val="FFFFFF"/>
                </a:solidFill>
                <a:latin typeface="Arial Rounded MT Bold" panose="020F0704030504030204" pitchFamily="34" charset="0"/>
                <a:cs typeface="Verdana"/>
              </a:rPr>
              <a:t>m</a:t>
            </a:r>
            <a:r>
              <a:rPr sz="3000" b="1" spc="-70" dirty="0">
                <a:solidFill>
                  <a:srgbClr val="FFFFFF"/>
                </a:solidFill>
                <a:latin typeface="Arial Rounded MT Bold" panose="020F0704030504030204" pitchFamily="34" charset="0"/>
                <a:cs typeface="Verdana"/>
              </a:rPr>
              <a:t>e</a:t>
            </a:r>
            <a:r>
              <a:rPr lang="en-US" sz="3000" b="1" spc="-70" dirty="0">
                <a:solidFill>
                  <a:srgbClr val="FFFFFF"/>
                </a:solidFill>
                <a:latin typeface="Arial Rounded MT Bold" panose="020F0704030504030204" pitchFamily="34" charset="0"/>
                <a:cs typeface="Verdana"/>
              </a:rPr>
              <a:t> &amp; </a:t>
            </a:r>
            <a:r>
              <a:rPr sz="3000" b="1" spc="-40" dirty="0">
                <a:solidFill>
                  <a:srgbClr val="FFFFFF"/>
                </a:solidFill>
                <a:latin typeface="Arial Rounded MT Bold" panose="020F0704030504030204" pitchFamily="34" charset="0"/>
                <a:cs typeface="Verdana"/>
              </a:rPr>
              <a:t>p</a:t>
            </a:r>
            <a:r>
              <a:rPr sz="3000" b="1" spc="-130" dirty="0">
                <a:solidFill>
                  <a:srgbClr val="FFFFFF"/>
                </a:solidFill>
                <a:latin typeface="Arial Rounded MT Bold" panose="020F0704030504030204" pitchFamily="34" charset="0"/>
                <a:cs typeface="Verdana"/>
              </a:rPr>
              <a:t>a</a:t>
            </a:r>
            <a:r>
              <a:rPr sz="3000" b="1" spc="-140" dirty="0">
                <a:solidFill>
                  <a:srgbClr val="FFFFFF"/>
                </a:solidFill>
                <a:latin typeface="Arial Rounded MT Bold" panose="020F0704030504030204" pitchFamily="34" charset="0"/>
                <a:cs typeface="Verdana"/>
              </a:rPr>
              <a:t>s</a:t>
            </a:r>
            <a:r>
              <a:rPr sz="3000" b="1" spc="-165" dirty="0">
                <a:solidFill>
                  <a:srgbClr val="FFFFFF"/>
                </a:solidFill>
                <a:latin typeface="Arial Rounded MT Bold" panose="020F0704030504030204" pitchFamily="34" charset="0"/>
                <a:cs typeface="Verdana"/>
              </a:rPr>
              <a:t>s</a:t>
            </a:r>
            <a:r>
              <a:rPr sz="3000" b="1" spc="-125" dirty="0">
                <a:solidFill>
                  <a:srgbClr val="FFFFFF"/>
                </a:solidFill>
                <a:latin typeface="Arial Rounded MT Bold" panose="020F0704030504030204" pitchFamily="34" charset="0"/>
                <a:cs typeface="Verdana"/>
              </a:rPr>
              <a:t>w</a:t>
            </a:r>
            <a:r>
              <a:rPr sz="3000" b="1" spc="-80" dirty="0">
                <a:solidFill>
                  <a:srgbClr val="FFFFFF"/>
                </a:solidFill>
                <a:latin typeface="Arial Rounded MT Bold" panose="020F0704030504030204" pitchFamily="34" charset="0"/>
                <a:cs typeface="Verdana"/>
              </a:rPr>
              <a:t>o</a:t>
            </a:r>
            <a:r>
              <a:rPr sz="3000" b="1" spc="-170" dirty="0">
                <a:solidFill>
                  <a:srgbClr val="FFFFFF"/>
                </a:solidFill>
                <a:latin typeface="Arial Rounded MT Bold" panose="020F0704030504030204" pitchFamily="34" charset="0"/>
                <a:cs typeface="Verdana"/>
              </a:rPr>
              <a:t>r</a:t>
            </a:r>
            <a:r>
              <a:rPr sz="3000" b="1" spc="-15" dirty="0">
                <a:solidFill>
                  <a:srgbClr val="FFFFFF"/>
                </a:solidFill>
                <a:latin typeface="Arial Rounded MT Bold" panose="020F0704030504030204" pitchFamily="34" charset="0"/>
                <a:cs typeface="Verdana"/>
              </a:rPr>
              <a:t>d</a:t>
            </a:r>
            <a:r>
              <a:rPr sz="3000" spc="-5" dirty="0">
                <a:solidFill>
                  <a:srgbClr val="FFFFFF"/>
                </a:solidFill>
                <a:latin typeface="Arial Rounded MT Bold" panose="020F0704030504030204" pitchFamily="34" charset="0"/>
                <a:cs typeface="Verdana"/>
              </a:rPr>
              <a:t>.</a:t>
            </a:r>
            <a:r>
              <a:rPr sz="3000" spc="-600" dirty="0">
                <a:solidFill>
                  <a:srgbClr val="FFFFFF"/>
                </a:solidFill>
                <a:latin typeface="Arial Rounded MT Bold" panose="020F0704030504030204" pitchFamily="34" charset="0"/>
                <a:cs typeface="Verdana"/>
              </a:rPr>
              <a:t> </a:t>
            </a:r>
            <a:endParaRPr lang="en-US" sz="3000" spc="-600" dirty="0">
              <a:solidFill>
                <a:srgbClr val="FFFFFF"/>
              </a:solidFill>
              <a:latin typeface="Arial Rounded MT Bold" panose="020F0704030504030204" pitchFamily="34" charset="0"/>
              <a:cs typeface="Verdana"/>
            </a:endParaRPr>
          </a:p>
          <a:p>
            <a:pPr marL="12700" marR="5080">
              <a:lnSpc>
                <a:spcPct val="102099"/>
              </a:lnSpc>
              <a:spcBef>
                <a:spcPts val="35"/>
              </a:spcBef>
            </a:pPr>
            <a:r>
              <a:rPr sz="3000" spc="-100" dirty="0">
                <a:solidFill>
                  <a:srgbClr val="FFFFFF"/>
                </a:solidFill>
                <a:latin typeface="Arial Rounded MT Bold" panose="020F0704030504030204" pitchFamily="34" charset="0"/>
                <a:cs typeface="Verdana"/>
              </a:rPr>
              <a:t>T</a:t>
            </a:r>
            <a:r>
              <a:rPr sz="3000" spc="125" dirty="0">
                <a:solidFill>
                  <a:srgbClr val="FFFFFF"/>
                </a:solidFill>
                <a:latin typeface="Arial Rounded MT Bold" panose="020F0704030504030204" pitchFamily="34" charset="0"/>
                <a:cs typeface="Verdana"/>
              </a:rPr>
              <a:t>h</a:t>
            </a:r>
            <a:r>
              <a:rPr sz="3000" spc="-5" dirty="0">
                <a:solidFill>
                  <a:srgbClr val="FFFFFF"/>
                </a:solidFill>
                <a:latin typeface="Arial Rounded MT Bold" panose="020F0704030504030204" pitchFamily="34" charset="0"/>
                <a:cs typeface="Verdana"/>
              </a:rPr>
              <a:t>e</a:t>
            </a:r>
            <a:r>
              <a:rPr sz="3000" spc="-160" dirty="0">
                <a:solidFill>
                  <a:srgbClr val="FFFFFF"/>
                </a:solidFill>
                <a:latin typeface="Arial Rounded MT Bold" panose="020F0704030504030204" pitchFamily="34" charset="0"/>
                <a:cs typeface="Verdana"/>
              </a:rPr>
              <a:t> </a:t>
            </a:r>
            <a:r>
              <a:rPr sz="3000" spc="105" dirty="0">
                <a:solidFill>
                  <a:srgbClr val="FFFFFF"/>
                </a:solidFill>
                <a:latin typeface="Arial Rounded MT Bold" panose="020F0704030504030204" pitchFamily="34" charset="0"/>
                <a:cs typeface="Verdana"/>
              </a:rPr>
              <a:t>J</a:t>
            </a:r>
            <a:r>
              <a:rPr sz="3000" spc="145" dirty="0">
                <a:solidFill>
                  <a:srgbClr val="FFFFFF"/>
                </a:solidFill>
                <a:latin typeface="Arial Rounded MT Bold" panose="020F0704030504030204" pitchFamily="34" charset="0"/>
                <a:cs typeface="Verdana"/>
              </a:rPr>
              <a:t>D</a:t>
            </a:r>
            <a:r>
              <a:rPr sz="3000" spc="190" dirty="0">
                <a:solidFill>
                  <a:srgbClr val="FFFFFF"/>
                </a:solidFill>
                <a:latin typeface="Arial Rounded MT Bold" panose="020F0704030504030204" pitchFamily="34" charset="0"/>
                <a:cs typeface="Verdana"/>
              </a:rPr>
              <a:t>B</a:t>
            </a:r>
            <a:r>
              <a:rPr sz="3000" spc="-5" dirty="0">
                <a:solidFill>
                  <a:srgbClr val="FFFFFF"/>
                </a:solidFill>
                <a:latin typeface="Arial Rounded MT Bold" panose="020F0704030504030204" pitchFamily="34" charset="0"/>
                <a:cs typeface="Verdana"/>
              </a:rPr>
              <a:t>C</a:t>
            </a:r>
            <a:r>
              <a:rPr sz="3000" spc="-150" dirty="0">
                <a:solidFill>
                  <a:srgbClr val="FFFFFF"/>
                </a:solidFill>
                <a:latin typeface="Arial Rounded MT Bold" panose="020F0704030504030204" pitchFamily="34" charset="0"/>
                <a:cs typeface="Verdana"/>
              </a:rPr>
              <a:t> </a:t>
            </a:r>
            <a:r>
              <a:rPr sz="3000" spc="145" dirty="0">
                <a:solidFill>
                  <a:srgbClr val="FFFFFF"/>
                </a:solidFill>
                <a:latin typeface="Arial Rounded MT Bold" panose="020F0704030504030204" pitchFamily="34" charset="0"/>
                <a:cs typeface="Verdana"/>
              </a:rPr>
              <a:t>d</a:t>
            </a:r>
            <a:r>
              <a:rPr sz="3000" spc="-70" dirty="0">
                <a:solidFill>
                  <a:srgbClr val="FFFFFF"/>
                </a:solidFill>
                <a:latin typeface="Arial Rounded MT Bold" panose="020F0704030504030204" pitchFamily="34" charset="0"/>
                <a:cs typeface="Verdana"/>
              </a:rPr>
              <a:t>r</a:t>
            </a:r>
            <a:r>
              <a:rPr sz="3000" spc="-30" dirty="0">
                <a:solidFill>
                  <a:srgbClr val="FFFFFF"/>
                </a:solidFill>
                <a:latin typeface="Arial Rounded MT Bold" panose="020F0704030504030204" pitchFamily="34" charset="0"/>
                <a:cs typeface="Verdana"/>
              </a:rPr>
              <a:t>i</a:t>
            </a:r>
            <a:r>
              <a:rPr sz="3000" spc="-185" dirty="0">
                <a:solidFill>
                  <a:srgbClr val="FFFFFF"/>
                </a:solidFill>
                <a:latin typeface="Arial Rounded MT Bold" panose="020F0704030504030204" pitchFamily="34" charset="0"/>
                <a:cs typeface="Verdana"/>
              </a:rPr>
              <a:t>v</a:t>
            </a:r>
            <a:r>
              <a:rPr sz="3000" spc="20" dirty="0">
                <a:solidFill>
                  <a:srgbClr val="FFFFFF"/>
                </a:solidFill>
                <a:latin typeface="Arial Rounded MT Bold" panose="020F0704030504030204" pitchFamily="34" charset="0"/>
                <a:cs typeface="Verdana"/>
              </a:rPr>
              <a:t>e</a:t>
            </a:r>
            <a:r>
              <a:rPr sz="3000" spc="-5" dirty="0">
                <a:solidFill>
                  <a:srgbClr val="FFFFFF"/>
                </a:solidFill>
                <a:latin typeface="Arial Rounded MT Bold" panose="020F0704030504030204" pitchFamily="34" charset="0"/>
                <a:cs typeface="Verdana"/>
              </a:rPr>
              <a:t>r</a:t>
            </a:r>
            <a:r>
              <a:rPr lang="en-US" sz="3000" dirty="0">
                <a:latin typeface="Arial Rounded MT Bold" panose="020F0704030504030204" pitchFamily="34" charset="0"/>
                <a:cs typeface="Verdana"/>
              </a:rPr>
              <a:t> </a:t>
            </a:r>
            <a:r>
              <a:rPr sz="3000" spc="229" dirty="0">
                <a:solidFill>
                  <a:srgbClr val="FFFFFF"/>
                </a:solidFill>
                <a:latin typeface="Arial Rounded MT Bold" panose="020F0704030504030204" pitchFamily="34" charset="0"/>
                <a:cs typeface="Verdana"/>
              </a:rPr>
              <a:t>m</a:t>
            </a:r>
            <a:r>
              <a:rPr sz="3000" spc="-40" dirty="0">
                <a:solidFill>
                  <a:srgbClr val="FFFFFF"/>
                </a:solidFill>
                <a:latin typeface="Arial Rounded MT Bold" panose="020F0704030504030204" pitchFamily="34" charset="0"/>
                <a:cs typeface="Verdana"/>
              </a:rPr>
              <a:t>a</a:t>
            </a:r>
            <a:r>
              <a:rPr sz="3000" spc="125" dirty="0">
                <a:solidFill>
                  <a:srgbClr val="FFFFFF"/>
                </a:solidFill>
                <a:latin typeface="Arial Rounded MT Bold" panose="020F0704030504030204" pitchFamily="34" charset="0"/>
                <a:cs typeface="Verdana"/>
              </a:rPr>
              <a:t>n</a:t>
            </a:r>
            <a:r>
              <a:rPr sz="3000" spc="-40" dirty="0">
                <a:solidFill>
                  <a:srgbClr val="FFFFFF"/>
                </a:solidFill>
                <a:latin typeface="Arial Rounded MT Bold" panose="020F0704030504030204" pitchFamily="34" charset="0"/>
                <a:cs typeface="Verdana"/>
              </a:rPr>
              <a:t>a</a:t>
            </a:r>
            <a:r>
              <a:rPr sz="3000" spc="100" dirty="0">
                <a:solidFill>
                  <a:srgbClr val="FFFFFF"/>
                </a:solidFill>
                <a:latin typeface="Arial Rounded MT Bold" panose="020F0704030504030204" pitchFamily="34" charset="0"/>
                <a:cs typeface="Verdana"/>
              </a:rPr>
              <a:t>g</a:t>
            </a:r>
            <a:r>
              <a:rPr sz="3000" spc="95" dirty="0">
                <a:solidFill>
                  <a:srgbClr val="FFFFFF"/>
                </a:solidFill>
                <a:latin typeface="Arial Rounded MT Bold" panose="020F0704030504030204" pitchFamily="34" charset="0"/>
                <a:cs typeface="Verdana"/>
              </a:rPr>
              <a:t>e</a:t>
            </a:r>
            <a:r>
              <a:rPr sz="3000" spc="-5" dirty="0">
                <a:solidFill>
                  <a:srgbClr val="FFFFFF"/>
                </a:solidFill>
                <a:latin typeface="Arial Rounded MT Bold" panose="020F0704030504030204" pitchFamily="34" charset="0"/>
                <a:cs typeface="Verdana"/>
              </a:rPr>
              <a:t>r</a:t>
            </a:r>
            <a:r>
              <a:rPr sz="3000" spc="-229" dirty="0">
                <a:solidFill>
                  <a:srgbClr val="FFFFFF"/>
                </a:solidFill>
                <a:latin typeface="Arial Rounded MT Bold" panose="020F0704030504030204" pitchFamily="34" charset="0"/>
                <a:cs typeface="Verdana"/>
              </a:rPr>
              <a:t> </a:t>
            </a:r>
            <a:r>
              <a:rPr sz="3000" spc="125" dirty="0">
                <a:solidFill>
                  <a:srgbClr val="FFFFFF"/>
                </a:solidFill>
                <a:latin typeface="Arial Rounded MT Bold" panose="020F0704030504030204" pitchFamily="34" charset="0"/>
                <a:cs typeface="Verdana"/>
              </a:rPr>
              <a:t>h</a:t>
            </a:r>
            <a:r>
              <a:rPr sz="3000" spc="-35" dirty="0">
                <a:solidFill>
                  <a:srgbClr val="FFFFFF"/>
                </a:solidFill>
                <a:latin typeface="Arial Rounded MT Bold" panose="020F0704030504030204" pitchFamily="34" charset="0"/>
                <a:cs typeface="Verdana"/>
              </a:rPr>
              <a:t>a</a:t>
            </a:r>
            <a:r>
              <a:rPr sz="3000" spc="125" dirty="0">
                <a:solidFill>
                  <a:srgbClr val="FFFFFF"/>
                </a:solidFill>
                <a:latin typeface="Arial Rounded MT Bold" panose="020F0704030504030204" pitchFamily="34" charset="0"/>
                <a:cs typeface="Verdana"/>
              </a:rPr>
              <a:t>n</a:t>
            </a:r>
            <a:r>
              <a:rPr sz="3000" spc="145" dirty="0">
                <a:solidFill>
                  <a:srgbClr val="FFFFFF"/>
                </a:solidFill>
                <a:latin typeface="Arial Rounded MT Bold" panose="020F0704030504030204" pitchFamily="34" charset="0"/>
                <a:cs typeface="Verdana"/>
              </a:rPr>
              <a:t>d</a:t>
            </a:r>
            <a:r>
              <a:rPr sz="3000" spc="-30" dirty="0">
                <a:solidFill>
                  <a:srgbClr val="FFFFFF"/>
                </a:solidFill>
                <a:latin typeface="Arial Rounded MT Bold" panose="020F0704030504030204" pitchFamily="34" charset="0"/>
                <a:cs typeface="Verdana"/>
              </a:rPr>
              <a:t>l</a:t>
            </a:r>
            <a:r>
              <a:rPr sz="3000" spc="20" dirty="0">
                <a:solidFill>
                  <a:srgbClr val="FFFFFF"/>
                </a:solidFill>
                <a:latin typeface="Arial Rounded MT Bold" panose="020F0704030504030204" pitchFamily="34" charset="0"/>
                <a:cs typeface="Verdana"/>
              </a:rPr>
              <a:t>e</a:t>
            </a:r>
            <a:r>
              <a:rPr sz="3000" spc="-5" dirty="0">
                <a:solidFill>
                  <a:srgbClr val="FFFFFF"/>
                </a:solidFill>
                <a:latin typeface="Arial Rounded MT Bold" panose="020F0704030504030204" pitchFamily="34" charset="0"/>
                <a:cs typeface="Verdana"/>
              </a:rPr>
              <a:t>s</a:t>
            </a:r>
            <a:r>
              <a:rPr sz="3000" spc="-245" dirty="0">
                <a:solidFill>
                  <a:srgbClr val="FFFFFF"/>
                </a:solidFill>
                <a:latin typeface="Arial Rounded MT Bold" panose="020F0704030504030204" pitchFamily="34" charset="0"/>
                <a:cs typeface="Verdana"/>
              </a:rPr>
              <a:t> </a:t>
            </a:r>
            <a:r>
              <a:rPr sz="3000" spc="10" dirty="0">
                <a:solidFill>
                  <a:srgbClr val="FFFFFF"/>
                </a:solidFill>
                <a:latin typeface="Arial Rounded MT Bold" panose="020F0704030504030204" pitchFamily="34" charset="0"/>
                <a:cs typeface="Verdana"/>
              </a:rPr>
              <a:t>t</a:t>
            </a:r>
            <a:r>
              <a:rPr sz="3000" spc="125" dirty="0">
                <a:solidFill>
                  <a:srgbClr val="FFFFFF"/>
                </a:solidFill>
                <a:latin typeface="Arial Rounded MT Bold" panose="020F0704030504030204" pitchFamily="34" charset="0"/>
                <a:cs typeface="Verdana"/>
              </a:rPr>
              <a:t>h</a:t>
            </a:r>
            <a:r>
              <a:rPr sz="3000" spc="-5" dirty="0">
                <a:solidFill>
                  <a:srgbClr val="FFFFFF"/>
                </a:solidFill>
                <a:latin typeface="Arial Rounded MT Bold" panose="020F0704030504030204" pitchFamily="34" charset="0"/>
                <a:cs typeface="Verdana"/>
              </a:rPr>
              <a:t>e</a:t>
            </a:r>
            <a:r>
              <a:rPr sz="3000" spc="-185" dirty="0">
                <a:solidFill>
                  <a:srgbClr val="FFFFFF"/>
                </a:solidFill>
                <a:latin typeface="Arial Rounded MT Bold" panose="020F0704030504030204" pitchFamily="34" charset="0"/>
                <a:cs typeface="Verdana"/>
              </a:rPr>
              <a:t> </a:t>
            </a:r>
            <a:r>
              <a:rPr sz="3000" spc="85" dirty="0">
                <a:solidFill>
                  <a:srgbClr val="FFFFFF"/>
                </a:solidFill>
                <a:latin typeface="Arial Rounded MT Bold" panose="020F0704030504030204" pitchFamily="34" charset="0"/>
                <a:cs typeface="Verdana"/>
              </a:rPr>
              <a:t>c</a:t>
            </a:r>
            <a:r>
              <a:rPr sz="3000" spc="45" dirty="0">
                <a:solidFill>
                  <a:srgbClr val="FFFFFF"/>
                </a:solidFill>
                <a:latin typeface="Arial Rounded MT Bold" panose="020F0704030504030204" pitchFamily="34" charset="0"/>
                <a:cs typeface="Verdana"/>
              </a:rPr>
              <a:t>o</a:t>
            </a:r>
            <a:r>
              <a:rPr sz="3000" spc="125" dirty="0">
                <a:solidFill>
                  <a:srgbClr val="FFFFFF"/>
                </a:solidFill>
                <a:latin typeface="Arial Rounded MT Bold" panose="020F0704030504030204" pitchFamily="34" charset="0"/>
                <a:cs typeface="Verdana"/>
              </a:rPr>
              <a:t>nn</a:t>
            </a:r>
            <a:r>
              <a:rPr sz="3000" spc="20" dirty="0">
                <a:solidFill>
                  <a:srgbClr val="FFFFFF"/>
                </a:solidFill>
                <a:latin typeface="Arial Rounded MT Bold" panose="020F0704030504030204" pitchFamily="34" charset="0"/>
                <a:cs typeface="Verdana"/>
              </a:rPr>
              <a:t>e</a:t>
            </a:r>
            <a:r>
              <a:rPr sz="3000" spc="110" dirty="0">
                <a:solidFill>
                  <a:srgbClr val="FFFFFF"/>
                </a:solidFill>
                <a:latin typeface="Arial Rounded MT Bold" panose="020F0704030504030204" pitchFamily="34" charset="0"/>
                <a:cs typeface="Verdana"/>
              </a:rPr>
              <a:t>c</a:t>
            </a:r>
            <a:r>
              <a:rPr sz="3000" spc="10" dirty="0">
                <a:solidFill>
                  <a:srgbClr val="FFFFFF"/>
                </a:solidFill>
                <a:latin typeface="Arial Rounded MT Bold" panose="020F0704030504030204" pitchFamily="34" charset="0"/>
                <a:cs typeface="Verdana"/>
              </a:rPr>
              <a:t>t</a:t>
            </a:r>
            <a:r>
              <a:rPr sz="3000" spc="-30" dirty="0">
                <a:solidFill>
                  <a:srgbClr val="FFFFFF"/>
                </a:solidFill>
                <a:latin typeface="Arial Rounded MT Bold" panose="020F0704030504030204" pitchFamily="34" charset="0"/>
                <a:cs typeface="Verdana"/>
              </a:rPr>
              <a:t>i</a:t>
            </a:r>
            <a:r>
              <a:rPr sz="3000" spc="45" dirty="0">
                <a:solidFill>
                  <a:srgbClr val="FFFFFF"/>
                </a:solidFill>
                <a:latin typeface="Arial Rounded MT Bold" panose="020F0704030504030204" pitchFamily="34" charset="0"/>
                <a:cs typeface="Verdana"/>
              </a:rPr>
              <a:t>o</a:t>
            </a:r>
            <a:r>
              <a:rPr sz="3000" spc="-5" dirty="0">
                <a:solidFill>
                  <a:srgbClr val="FFFFFF"/>
                </a:solidFill>
                <a:latin typeface="Arial Rounded MT Bold" panose="020F0704030504030204" pitchFamily="34" charset="0"/>
                <a:cs typeface="Verdana"/>
              </a:rPr>
              <a:t>n  </a:t>
            </a:r>
            <a:r>
              <a:rPr sz="3000" spc="25" dirty="0">
                <a:solidFill>
                  <a:srgbClr val="FFFFFF"/>
                </a:solidFill>
                <a:latin typeface="Arial Rounded MT Bold" panose="020F0704030504030204" pitchFamily="34" charset="0"/>
                <a:cs typeface="Verdana"/>
              </a:rPr>
              <a:t>e</a:t>
            </a:r>
            <a:r>
              <a:rPr sz="3000" spc="-85" dirty="0">
                <a:solidFill>
                  <a:srgbClr val="FFFFFF"/>
                </a:solidFill>
                <a:latin typeface="Arial Rounded MT Bold" panose="020F0704030504030204" pitchFamily="34" charset="0"/>
                <a:cs typeface="Verdana"/>
              </a:rPr>
              <a:t>s</a:t>
            </a:r>
            <a:r>
              <a:rPr sz="3000" spc="10" dirty="0">
                <a:solidFill>
                  <a:srgbClr val="FFFFFF"/>
                </a:solidFill>
                <a:latin typeface="Arial Rounded MT Bold" panose="020F0704030504030204" pitchFamily="34" charset="0"/>
                <a:cs typeface="Verdana"/>
              </a:rPr>
              <a:t>t</a:t>
            </a:r>
            <a:r>
              <a:rPr sz="3000" spc="-40" dirty="0">
                <a:solidFill>
                  <a:srgbClr val="FFFFFF"/>
                </a:solidFill>
                <a:latin typeface="Arial Rounded MT Bold" panose="020F0704030504030204" pitchFamily="34" charset="0"/>
                <a:cs typeface="Verdana"/>
              </a:rPr>
              <a:t>a</a:t>
            </a:r>
            <a:r>
              <a:rPr sz="3000" spc="145" dirty="0">
                <a:solidFill>
                  <a:srgbClr val="FFFFFF"/>
                </a:solidFill>
                <a:latin typeface="Arial Rounded MT Bold" panose="020F0704030504030204" pitchFamily="34" charset="0"/>
                <a:cs typeface="Verdana"/>
              </a:rPr>
              <a:t>b</a:t>
            </a:r>
            <a:r>
              <a:rPr sz="3000" spc="-30" dirty="0">
                <a:solidFill>
                  <a:srgbClr val="FFFFFF"/>
                </a:solidFill>
                <a:latin typeface="Arial Rounded MT Bold" panose="020F0704030504030204" pitchFamily="34" charset="0"/>
                <a:cs typeface="Verdana"/>
              </a:rPr>
              <a:t>li</a:t>
            </a:r>
            <a:r>
              <a:rPr sz="3000" spc="-85" dirty="0">
                <a:solidFill>
                  <a:srgbClr val="FFFFFF"/>
                </a:solidFill>
                <a:latin typeface="Arial Rounded MT Bold" panose="020F0704030504030204" pitchFamily="34" charset="0"/>
                <a:cs typeface="Verdana"/>
              </a:rPr>
              <a:t>s</a:t>
            </a:r>
            <a:r>
              <a:rPr sz="3000" spc="125" dirty="0">
                <a:solidFill>
                  <a:srgbClr val="FFFFFF"/>
                </a:solidFill>
                <a:latin typeface="Arial Rounded MT Bold" panose="020F0704030504030204" pitchFamily="34" charset="0"/>
                <a:cs typeface="Verdana"/>
              </a:rPr>
              <a:t>h</a:t>
            </a:r>
            <a:r>
              <a:rPr sz="3000" spc="-5" dirty="0">
                <a:solidFill>
                  <a:srgbClr val="FFFFFF"/>
                </a:solidFill>
                <a:latin typeface="Arial Rounded MT Bold" panose="020F0704030504030204" pitchFamily="34" charset="0"/>
                <a:cs typeface="Verdana"/>
              </a:rPr>
              <a:t>m</a:t>
            </a:r>
            <a:r>
              <a:rPr sz="3000" spc="-630" dirty="0">
                <a:solidFill>
                  <a:srgbClr val="FFFFFF"/>
                </a:solidFill>
                <a:latin typeface="Arial Rounded MT Bold" panose="020F0704030504030204" pitchFamily="34" charset="0"/>
                <a:cs typeface="Verdana"/>
              </a:rPr>
              <a:t> </a:t>
            </a:r>
            <a:r>
              <a:rPr sz="3000" spc="25" dirty="0">
                <a:solidFill>
                  <a:srgbClr val="FFFFFF"/>
                </a:solidFill>
                <a:latin typeface="Arial Rounded MT Bold" panose="020F0704030504030204" pitchFamily="34" charset="0"/>
                <a:cs typeface="Verdana"/>
              </a:rPr>
              <a:t>e</a:t>
            </a:r>
            <a:r>
              <a:rPr sz="3000" spc="125" dirty="0">
                <a:solidFill>
                  <a:srgbClr val="FFFFFF"/>
                </a:solidFill>
                <a:latin typeface="Arial Rounded MT Bold" panose="020F0704030504030204" pitchFamily="34" charset="0"/>
                <a:cs typeface="Verdana"/>
              </a:rPr>
              <a:t>n</a:t>
            </a:r>
            <a:r>
              <a:rPr sz="3000" spc="-5" dirty="0">
                <a:solidFill>
                  <a:srgbClr val="FFFFFF"/>
                </a:solidFill>
                <a:latin typeface="Arial Rounded MT Bold" panose="020F0704030504030204" pitchFamily="34" charset="0"/>
                <a:cs typeface="Verdana"/>
              </a:rPr>
              <a:t>t</a:t>
            </a:r>
            <a:r>
              <a:rPr sz="3000" spc="-100" dirty="0">
                <a:solidFill>
                  <a:srgbClr val="FFFFFF"/>
                </a:solidFill>
                <a:latin typeface="Arial Rounded MT Bold" panose="020F0704030504030204" pitchFamily="34" charset="0"/>
                <a:cs typeface="Verdana"/>
              </a:rPr>
              <a:t> </a:t>
            </a:r>
            <a:r>
              <a:rPr sz="3000" spc="-40" dirty="0">
                <a:solidFill>
                  <a:srgbClr val="FFFFFF"/>
                </a:solidFill>
                <a:latin typeface="Arial Rounded MT Bold" panose="020F0704030504030204" pitchFamily="34" charset="0"/>
                <a:cs typeface="Verdana"/>
              </a:rPr>
              <a:t>a</a:t>
            </a:r>
            <a:r>
              <a:rPr sz="3000" spc="125" dirty="0">
                <a:solidFill>
                  <a:srgbClr val="FFFFFF"/>
                </a:solidFill>
                <a:latin typeface="Arial Rounded MT Bold" panose="020F0704030504030204" pitchFamily="34" charset="0"/>
                <a:cs typeface="Verdana"/>
              </a:rPr>
              <a:t>n</a:t>
            </a:r>
            <a:r>
              <a:rPr sz="3000" spc="-5" dirty="0">
                <a:solidFill>
                  <a:srgbClr val="FFFFFF"/>
                </a:solidFill>
                <a:latin typeface="Arial Rounded MT Bold" panose="020F0704030504030204" pitchFamily="34" charset="0"/>
                <a:cs typeface="Verdana"/>
              </a:rPr>
              <a:t>d</a:t>
            </a:r>
            <a:r>
              <a:rPr sz="3000" spc="-35" dirty="0">
                <a:solidFill>
                  <a:srgbClr val="FFFFFF"/>
                </a:solidFill>
                <a:latin typeface="Arial Rounded MT Bold" panose="020F0704030504030204" pitchFamily="34" charset="0"/>
                <a:cs typeface="Verdana"/>
              </a:rPr>
              <a:t> </a:t>
            </a:r>
            <a:r>
              <a:rPr sz="3000" spc="145" dirty="0">
                <a:solidFill>
                  <a:srgbClr val="FFFFFF"/>
                </a:solidFill>
                <a:latin typeface="Arial Rounded MT Bold" panose="020F0704030504030204" pitchFamily="34" charset="0"/>
                <a:cs typeface="Verdana"/>
              </a:rPr>
              <a:t>p</a:t>
            </a:r>
            <a:r>
              <a:rPr sz="3000" spc="-90" dirty="0">
                <a:solidFill>
                  <a:srgbClr val="FFFFFF"/>
                </a:solidFill>
                <a:latin typeface="Arial Rounded MT Bold" panose="020F0704030504030204" pitchFamily="34" charset="0"/>
                <a:cs typeface="Verdana"/>
              </a:rPr>
              <a:t>r</a:t>
            </a:r>
            <a:r>
              <a:rPr sz="3000" spc="-5" dirty="0">
                <a:solidFill>
                  <a:srgbClr val="FFFFFF"/>
                </a:solidFill>
                <a:latin typeface="Arial Rounded MT Bold" panose="020F0704030504030204" pitchFamily="34" charset="0"/>
                <a:cs typeface="Verdana"/>
              </a:rPr>
              <a:t>o</a:t>
            </a:r>
            <a:r>
              <a:rPr sz="3000" spc="-135" dirty="0">
                <a:solidFill>
                  <a:srgbClr val="FFFFFF"/>
                </a:solidFill>
                <a:latin typeface="Arial Rounded MT Bold" panose="020F0704030504030204" pitchFamily="34" charset="0"/>
                <a:cs typeface="Verdana"/>
              </a:rPr>
              <a:t>v</a:t>
            </a:r>
            <a:r>
              <a:rPr sz="3000" spc="-30" dirty="0">
                <a:solidFill>
                  <a:srgbClr val="FFFFFF"/>
                </a:solidFill>
                <a:latin typeface="Arial Rounded MT Bold" panose="020F0704030504030204" pitchFamily="34" charset="0"/>
                <a:cs typeface="Verdana"/>
              </a:rPr>
              <a:t>i</a:t>
            </a:r>
            <a:r>
              <a:rPr sz="3000" spc="145" dirty="0">
                <a:solidFill>
                  <a:srgbClr val="FFFFFF"/>
                </a:solidFill>
                <a:latin typeface="Arial Rounded MT Bold" panose="020F0704030504030204" pitchFamily="34" charset="0"/>
                <a:cs typeface="Verdana"/>
              </a:rPr>
              <a:t>d</a:t>
            </a:r>
            <a:r>
              <a:rPr sz="3000" spc="20" dirty="0">
                <a:solidFill>
                  <a:srgbClr val="FFFFFF"/>
                </a:solidFill>
                <a:latin typeface="Arial Rounded MT Bold" panose="020F0704030504030204" pitchFamily="34" charset="0"/>
                <a:cs typeface="Verdana"/>
              </a:rPr>
              <a:t>e</a:t>
            </a:r>
            <a:r>
              <a:rPr sz="3000" spc="-5" dirty="0">
                <a:solidFill>
                  <a:srgbClr val="FFFFFF"/>
                </a:solidFill>
                <a:latin typeface="Arial Rounded MT Bold" panose="020F0704030504030204" pitchFamily="34" charset="0"/>
                <a:cs typeface="Verdana"/>
              </a:rPr>
              <a:t>s</a:t>
            </a:r>
            <a:r>
              <a:rPr sz="3000" spc="-245" dirty="0">
                <a:solidFill>
                  <a:srgbClr val="FFFFFF"/>
                </a:solidFill>
                <a:latin typeface="Arial Rounded MT Bold" panose="020F0704030504030204" pitchFamily="34" charset="0"/>
                <a:cs typeface="Verdana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Arial Rounded MT Bold" panose="020F0704030504030204" pitchFamily="34" charset="0"/>
                <a:cs typeface="Verdana"/>
              </a:rPr>
              <a:t>a  </a:t>
            </a:r>
            <a:r>
              <a:rPr sz="3000" b="1" spc="-5" dirty="0">
                <a:solidFill>
                  <a:srgbClr val="FFFFFF"/>
                </a:solidFill>
                <a:latin typeface="Arial Rounded MT Bold" panose="020F0704030504030204" pitchFamily="34" charset="0"/>
                <a:cs typeface="Verdana"/>
              </a:rPr>
              <a:t>c</a:t>
            </a:r>
            <a:r>
              <a:rPr sz="3000" b="1" spc="-80" dirty="0">
                <a:solidFill>
                  <a:srgbClr val="FFFFFF"/>
                </a:solidFill>
                <a:latin typeface="Arial Rounded MT Bold" panose="020F0704030504030204" pitchFamily="34" charset="0"/>
                <a:cs typeface="Verdana"/>
              </a:rPr>
              <a:t>o</a:t>
            </a:r>
            <a:r>
              <a:rPr sz="3000" b="1" spc="-45" dirty="0">
                <a:solidFill>
                  <a:srgbClr val="FFFFFF"/>
                </a:solidFill>
                <a:latin typeface="Arial Rounded MT Bold" panose="020F0704030504030204" pitchFamily="34" charset="0"/>
                <a:cs typeface="Verdana"/>
              </a:rPr>
              <a:t>n</a:t>
            </a:r>
            <a:r>
              <a:rPr sz="3000" b="1" spc="-25" dirty="0">
                <a:solidFill>
                  <a:srgbClr val="FFFFFF"/>
                </a:solidFill>
                <a:latin typeface="Arial Rounded MT Bold" panose="020F0704030504030204" pitchFamily="34" charset="0"/>
                <a:cs typeface="Verdana"/>
              </a:rPr>
              <a:t>n</a:t>
            </a:r>
            <a:r>
              <a:rPr sz="3000" b="1" spc="-75" dirty="0">
                <a:solidFill>
                  <a:srgbClr val="FFFFFF"/>
                </a:solidFill>
                <a:latin typeface="Arial Rounded MT Bold" panose="020F0704030504030204" pitchFamily="34" charset="0"/>
                <a:cs typeface="Verdana"/>
              </a:rPr>
              <a:t>e</a:t>
            </a:r>
            <a:r>
              <a:rPr sz="3000" b="1" spc="15" dirty="0">
                <a:solidFill>
                  <a:srgbClr val="FFFFFF"/>
                </a:solidFill>
                <a:latin typeface="Arial Rounded MT Bold" panose="020F0704030504030204" pitchFamily="34" charset="0"/>
                <a:cs typeface="Verdana"/>
              </a:rPr>
              <a:t>c</a:t>
            </a:r>
            <a:r>
              <a:rPr sz="3000" b="1" spc="-65" dirty="0">
                <a:solidFill>
                  <a:srgbClr val="FFFFFF"/>
                </a:solidFill>
                <a:latin typeface="Arial Rounded MT Bold" panose="020F0704030504030204" pitchFamily="34" charset="0"/>
                <a:cs typeface="Verdana"/>
              </a:rPr>
              <a:t>t</a:t>
            </a:r>
            <a:r>
              <a:rPr sz="3000" b="1" spc="-100" dirty="0">
                <a:solidFill>
                  <a:srgbClr val="FFFFFF"/>
                </a:solidFill>
                <a:latin typeface="Arial Rounded MT Bold" panose="020F0704030504030204" pitchFamily="34" charset="0"/>
                <a:cs typeface="Verdana"/>
              </a:rPr>
              <a:t>i</a:t>
            </a:r>
            <a:r>
              <a:rPr sz="3000" b="1" spc="-80" dirty="0">
                <a:solidFill>
                  <a:srgbClr val="FFFFFF"/>
                </a:solidFill>
                <a:latin typeface="Arial Rounded MT Bold" panose="020F0704030504030204" pitchFamily="34" charset="0"/>
                <a:cs typeface="Verdana"/>
              </a:rPr>
              <a:t>o</a:t>
            </a:r>
            <a:r>
              <a:rPr sz="3000" b="1" spc="-5" dirty="0">
                <a:solidFill>
                  <a:srgbClr val="FFFFFF"/>
                </a:solidFill>
                <a:latin typeface="Arial Rounded MT Bold" panose="020F0704030504030204" pitchFamily="34" charset="0"/>
                <a:cs typeface="Verdana"/>
              </a:rPr>
              <a:t>n</a:t>
            </a:r>
            <a:r>
              <a:rPr sz="3000" b="1" spc="-135" dirty="0">
                <a:solidFill>
                  <a:srgbClr val="FFFFFF"/>
                </a:solidFill>
                <a:latin typeface="Arial Rounded MT Bold" panose="020F0704030504030204" pitchFamily="34" charset="0"/>
                <a:cs typeface="Verdana"/>
              </a:rPr>
              <a:t> </a:t>
            </a:r>
            <a:r>
              <a:rPr sz="3000" b="1" spc="-80" dirty="0">
                <a:solidFill>
                  <a:srgbClr val="FFFFFF"/>
                </a:solidFill>
                <a:latin typeface="Arial Rounded MT Bold" panose="020F0704030504030204" pitchFamily="34" charset="0"/>
                <a:cs typeface="Verdana"/>
              </a:rPr>
              <a:t>o</a:t>
            </a:r>
            <a:r>
              <a:rPr sz="3000" b="1" spc="-15" dirty="0">
                <a:solidFill>
                  <a:srgbClr val="FFFFFF"/>
                </a:solidFill>
                <a:latin typeface="Arial Rounded MT Bold" panose="020F0704030504030204" pitchFamily="34" charset="0"/>
                <a:cs typeface="Verdana"/>
              </a:rPr>
              <a:t>b</a:t>
            </a:r>
            <a:r>
              <a:rPr sz="3000" b="1" spc="-250" dirty="0">
                <a:solidFill>
                  <a:srgbClr val="FFFFFF"/>
                </a:solidFill>
                <a:latin typeface="Arial Rounded MT Bold" panose="020F0704030504030204" pitchFamily="34" charset="0"/>
                <a:cs typeface="Verdana"/>
              </a:rPr>
              <a:t>j</a:t>
            </a:r>
            <a:r>
              <a:rPr sz="3000" b="1" spc="-75" dirty="0">
                <a:solidFill>
                  <a:srgbClr val="FFFFFF"/>
                </a:solidFill>
                <a:latin typeface="Arial Rounded MT Bold" panose="020F0704030504030204" pitchFamily="34" charset="0"/>
                <a:cs typeface="Verdana"/>
              </a:rPr>
              <a:t>e</a:t>
            </a:r>
            <a:r>
              <a:rPr sz="3000" b="1" spc="15" dirty="0">
                <a:solidFill>
                  <a:srgbClr val="FFFFFF"/>
                </a:solidFill>
                <a:latin typeface="Arial Rounded MT Bold" panose="020F0704030504030204" pitchFamily="34" charset="0"/>
                <a:cs typeface="Verdana"/>
              </a:rPr>
              <a:t>c</a:t>
            </a:r>
            <a:r>
              <a:rPr sz="3000" b="1" spc="-5" dirty="0">
                <a:solidFill>
                  <a:srgbClr val="FFFFFF"/>
                </a:solidFill>
                <a:latin typeface="Arial Rounded MT Bold" panose="020F0704030504030204" pitchFamily="34" charset="0"/>
                <a:cs typeface="Verdana"/>
              </a:rPr>
              <a:t>t</a:t>
            </a:r>
            <a:r>
              <a:rPr sz="3000" b="1" spc="-204" dirty="0">
                <a:solidFill>
                  <a:srgbClr val="FFFFFF"/>
                </a:solidFill>
                <a:latin typeface="Arial Rounded MT Bold" panose="020F0704030504030204" pitchFamily="34" charset="0"/>
                <a:cs typeface="Verdana"/>
              </a:rPr>
              <a:t> </a:t>
            </a:r>
            <a:r>
              <a:rPr sz="3000" spc="-50" dirty="0">
                <a:solidFill>
                  <a:srgbClr val="FFFFFF"/>
                </a:solidFill>
                <a:latin typeface="Arial Rounded MT Bold" panose="020F0704030504030204" pitchFamily="34" charset="0"/>
                <a:cs typeface="Verdana"/>
              </a:rPr>
              <a:t>f</a:t>
            </a:r>
            <a:r>
              <a:rPr sz="3000" spc="45" dirty="0">
                <a:solidFill>
                  <a:srgbClr val="FFFFFF"/>
                </a:solidFill>
                <a:latin typeface="Arial Rounded MT Bold" panose="020F0704030504030204" pitchFamily="34" charset="0"/>
                <a:cs typeface="Verdana"/>
              </a:rPr>
              <a:t>o</a:t>
            </a:r>
            <a:r>
              <a:rPr sz="3000" spc="-5" dirty="0">
                <a:solidFill>
                  <a:srgbClr val="FFFFFF"/>
                </a:solidFill>
                <a:latin typeface="Arial Rounded MT Bold" panose="020F0704030504030204" pitchFamily="34" charset="0"/>
                <a:cs typeface="Verdana"/>
              </a:rPr>
              <a:t>r</a:t>
            </a:r>
            <a:r>
              <a:rPr sz="3000" spc="-250" dirty="0">
                <a:solidFill>
                  <a:srgbClr val="FFFFFF"/>
                </a:solidFill>
                <a:latin typeface="Arial Rounded MT Bold" panose="020F0704030504030204" pitchFamily="34" charset="0"/>
                <a:cs typeface="Verdana"/>
              </a:rPr>
              <a:t> </a:t>
            </a:r>
            <a:r>
              <a:rPr sz="3000" dirty="0">
                <a:solidFill>
                  <a:srgbClr val="FFFFFF"/>
                </a:solidFill>
                <a:latin typeface="Arial Rounded MT Bold" panose="020F0704030504030204" pitchFamily="34" charset="0"/>
                <a:cs typeface="Verdana"/>
              </a:rPr>
              <a:t>e</a:t>
            </a:r>
            <a:r>
              <a:rPr sz="3000" spc="-210" dirty="0">
                <a:solidFill>
                  <a:srgbClr val="FFFFFF"/>
                </a:solidFill>
                <a:latin typeface="Arial Rounded MT Bold" panose="020F0704030504030204" pitchFamily="34" charset="0"/>
                <a:cs typeface="Verdana"/>
              </a:rPr>
              <a:t>x</a:t>
            </a:r>
            <a:r>
              <a:rPr sz="3000" spc="20" dirty="0">
                <a:solidFill>
                  <a:srgbClr val="FFFFFF"/>
                </a:solidFill>
                <a:latin typeface="Arial Rounded MT Bold" panose="020F0704030504030204" pitchFamily="34" charset="0"/>
                <a:cs typeface="Verdana"/>
              </a:rPr>
              <a:t>e</a:t>
            </a:r>
            <a:r>
              <a:rPr sz="3000" spc="110" dirty="0">
                <a:solidFill>
                  <a:srgbClr val="FFFFFF"/>
                </a:solidFill>
                <a:latin typeface="Arial Rounded MT Bold" panose="020F0704030504030204" pitchFamily="34" charset="0"/>
                <a:cs typeface="Verdana"/>
              </a:rPr>
              <a:t>c</a:t>
            </a:r>
            <a:r>
              <a:rPr sz="3000" spc="75" dirty="0">
                <a:solidFill>
                  <a:srgbClr val="FFFFFF"/>
                </a:solidFill>
                <a:latin typeface="Arial Rounded MT Bold" panose="020F0704030504030204" pitchFamily="34" charset="0"/>
                <a:cs typeface="Verdana"/>
              </a:rPr>
              <a:t>u</a:t>
            </a:r>
            <a:r>
              <a:rPr sz="3000" spc="60" dirty="0">
                <a:solidFill>
                  <a:srgbClr val="FFFFFF"/>
                </a:solidFill>
                <a:latin typeface="Arial Rounded MT Bold" panose="020F0704030504030204" pitchFamily="34" charset="0"/>
                <a:cs typeface="Verdana"/>
              </a:rPr>
              <a:t>t</a:t>
            </a:r>
            <a:r>
              <a:rPr sz="3000" spc="-30" dirty="0">
                <a:solidFill>
                  <a:srgbClr val="FFFFFF"/>
                </a:solidFill>
                <a:latin typeface="Arial Rounded MT Bold" panose="020F0704030504030204" pitchFamily="34" charset="0"/>
                <a:cs typeface="Verdana"/>
              </a:rPr>
              <a:t>i</a:t>
            </a:r>
            <a:r>
              <a:rPr sz="3000" spc="125" dirty="0">
                <a:solidFill>
                  <a:srgbClr val="FFFFFF"/>
                </a:solidFill>
                <a:latin typeface="Arial Rounded MT Bold" panose="020F0704030504030204" pitchFamily="34" charset="0"/>
                <a:cs typeface="Verdana"/>
              </a:rPr>
              <a:t>n</a:t>
            </a:r>
            <a:r>
              <a:rPr sz="3000" spc="-5" dirty="0">
                <a:solidFill>
                  <a:srgbClr val="FFFFFF"/>
                </a:solidFill>
                <a:latin typeface="Arial Rounded MT Bold" panose="020F0704030504030204" pitchFamily="34" charset="0"/>
                <a:cs typeface="Verdana"/>
              </a:rPr>
              <a:t>g  </a:t>
            </a:r>
            <a:r>
              <a:rPr sz="3000" spc="-25" dirty="0">
                <a:solidFill>
                  <a:srgbClr val="FFFFFF"/>
                </a:solidFill>
                <a:latin typeface="Arial Rounded MT Bold" panose="020F0704030504030204" pitchFamily="34" charset="0"/>
                <a:cs typeface="Verdana"/>
              </a:rPr>
              <a:t>queries.</a:t>
            </a:r>
            <a:r>
              <a:rPr sz="3000" spc="-75" dirty="0">
                <a:solidFill>
                  <a:srgbClr val="FFFFFF"/>
                </a:solidFill>
                <a:latin typeface="Arial Rounded MT Bold" panose="020F0704030504030204" pitchFamily="34" charset="0"/>
                <a:cs typeface="Verdana"/>
              </a:rPr>
              <a:t> </a:t>
            </a:r>
            <a:r>
              <a:rPr sz="3000" spc="15" dirty="0">
                <a:solidFill>
                  <a:srgbClr val="FFFFFF"/>
                </a:solidFill>
                <a:latin typeface="Arial Rounded MT Bold" panose="020F0704030504030204" pitchFamily="34" charset="0"/>
                <a:cs typeface="Verdana"/>
              </a:rPr>
              <a:t>The</a:t>
            </a:r>
            <a:r>
              <a:rPr sz="3000" spc="10" dirty="0">
                <a:solidFill>
                  <a:srgbClr val="FFFFFF"/>
                </a:solidFill>
                <a:latin typeface="Arial Rounded MT Bold" panose="020F0704030504030204" pitchFamily="34" charset="0"/>
                <a:cs typeface="Verdana"/>
              </a:rPr>
              <a:t> </a:t>
            </a:r>
            <a:r>
              <a:rPr sz="3000" spc="55" dirty="0">
                <a:solidFill>
                  <a:srgbClr val="FFFFFF"/>
                </a:solidFill>
                <a:latin typeface="Arial Rounded MT Bold" panose="020F0704030504030204" pitchFamily="34" charset="0"/>
                <a:cs typeface="Verdana"/>
              </a:rPr>
              <a:t>connection</a:t>
            </a:r>
            <a:r>
              <a:rPr sz="3000" spc="225" dirty="0">
                <a:solidFill>
                  <a:srgbClr val="FFFFFF"/>
                </a:solidFill>
                <a:latin typeface="Arial Rounded MT Bold" panose="020F0704030504030204" pitchFamily="34" charset="0"/>
                <a:cs typeface="Verdana"/>
              </a:rPr>
              <a:t> </a:t>
            </a:r>
            <a:r>
              <a:rPr sz="3000" spc="10" dirty="0">
                <a:solidFill>
                  <a:srgbClr val="FFFFFF"/>
                </a:solidFill>
                <a:latin typeface="Arial Rounded MT Bold" panose="020F0704030504030204" pitchFamily="34" charset="0"/>
                <a:cs typeface="Verdana"/>
              </a:rPr>
              <a:t>remains </a:t>
            </a:r>
            <a:r>
              <a:rPr sz="3000" spc="-850" dirty="0">
                <a:solidFill>
                  <a:srgbClr val="FFFFFF"/>
                </a:solidFill>
                <a:latin typeface="Arial Rounded MT Bold" panose="020F0704030504030204" pitchFamily="34" charset="0"/>
                <a:cs typeface="Verdana"/>
              </a:rPr>
              <a:t> </a:t>
            </a:r>
            <a:r>
              <a:rPr sz="3000" spc="-20" dirty="0">
                <a:solidFill>
                  <a:srgbClr val="FFFFFF"/>
                </a:solidFill>
                <a:latin typeface="Arial Rounded MT Bold" panose="020F0704030504030204" pitchFamily="34" charset="0"/>
                <a:cs typeface="Verdana"/>
              </a:rPr>
              <a:t>active </a:t>
            </a:r>
            <a:r>
              <a:rPr sz="3000" spc="45" dirty="0">
                <a:solidFill>
                  <a:srgbClr val="FFFFFF"/>
                </a:solidFill>
                <a:latin typeface="Arial Rounded MT Bold" panose="020F0704030504030204" pitchFamily="34" charset="0"/>
                <a:cs typeface="Verdana"/>
              </a:rPr>
              <a:t>until </a:t>
            </a:r>
            <a:r>
              <a:rPr sz="3000" dirty="0">
                <a:solidFill>
                  <a:srgbClr val="FFFFFF"/>
                </a:solidFill>
                <a:latin typeface="Arial Rounded MT Bold" panose="020F0704030504030204" pitchFamily="34" charset="0"/>
                <a:cs typeface="Verdana"/>
              </a:rPr>
              <a:t>explicitly </a:t>
            </a:r>
            <a:r>
              <a:rPr sz="3000" spc="25" dirty="0">
                <a:solidFill>
                  <a:srgbClr val="FFFFFF"/>
                </a:solidFill>
                <a:latin typeface="Arial Rounded MT Bold" panose="020F0704030504030204" pitchFamily="34" charset="0"/>
                <a:cs typeface="Verdana"/>
              </a:rPr>
              <a:t>closed, </a:t>
            </a:r>
            <a:r>
              <a:rPr sz="3000" spc="30" dirty="0">
                <a:solidFill>
                  <a:srgbClr val="FFFFFF"/>
                </a:solidFill>
                <a:latin typeface="Arial Rounded MT Bold" panose="020F0704030504030204" pitchFamily="34" charset="0"/>
                <a:cs typeface="Verdana"/>
              </a:rPr>
              <a:t> </a:t>
            </a:r>
            <a:r>
              <a:rPr sz="3000" spc="20" dirty="0">
                <a:solidFill>
                  <a:srgbClr val="FFFFFF"/>
                </a:solidFill>
                <a:latin typeface="Arial Rounded MT Bold" panose="020F0704030504030204" pitchFamily="34" charset="0"/>
                <a:cs typeface="Verdana"/>
              </a:rPr>
              <a:t>allowing </a:t>
            </a:r>
            <a:r>
              <a:rPr sz="3000" spc="50" dirty="0">
                <a:solidFill>
                  <a:srgbClr val="FFFFFF"/>
                </a:solidFill>
                <a:latin typeface="Arial Rounded MT Bold" panose="020F0704030504030204" pitchFamily="34" charset="0"/>
                <a:cs typeface="Verdana"/>
              </a:rPr>
              <a:t>multiple </a:t>
            </a:r>
            <a:r>
              <a:rPr sz="3000" spc="20" dirty="0">
                <a:solidFill>
                  <a:srgbClr val="FFFFFF"/>
                </a:solidFill>
                <a:latin typeface="Arial Rounded MT Bold" panose="020F0704030504030204" pitchFamily="34" charset="0"/>
                <a:cs typeface="Verdana"/>
              </a:rPr>
              <a:t>operations </a:t>
            </a:r>
            <a:r>
              <a:rPr sz="3000" spc="25" dirty="0">
                <a:solidFill>
                  <a:srgbClr val="FFFFFF"/>
                </a:solidFill>
                <a:latin typeface="Arial Rounded MT Bold" panose="020F0704030504030204" pitchFamily="34" charset="0"/>
                <a:cs typeface="Verdana"/>
              </a:rPr>
              <a:t> </a:t>
            </a:r>
            <a:r>
              <a:rPr sz="3000" spc="155" dirty="0">
                <a:solidFill>
                  <a:srgbClr val="FFFFFF"/>
                </a:solidFill>
                <a:latin typeface="Arial Rounded MT Bold" panose="020F0704030504030204" pitchFamily="34" charset="0"/>
                <a:cs typeface="Verdana"/>
              </a:rPr>
              <a:t>d</a:t>
            </a:r>
            <a:r>
              <a:rPr sz="3000" spc="30" dirty="0">
                <a:solidFill>
                  <a:srgbClr val="FFFFFF"/>
                </a:solidFill>
                <a:latin typeface="Arial Rounded MT Bold" panose="020F0704030504030204" pitchFamily="34" charset="0"/>
                <a:cs typeface="Verdana"/>
              </a:rPr>
              <a:t>u</a:t>
            </a:r>
            <a:r>
              <a:rPr sz="3000" spc="10" dirty="0">
                <a:solidFill>
                  <a:srgbClr val="FFFFFF"/>
                </a:solidFill>
                <a:latin typeface="Arial Rounded MT Bold" panose="020F0704030504030204" pitchFamily="34" charset="0"/>
                <a:cs typeface="Verdana"/>
              </a:rPr>
              <a:t>r</a:t>
            </a:r>
            <a:r>
              <a:rPr sz="3000" spc="-25" dirty="0">
                <a:solidFill>
                  <a:srgbClr val="FFFFFF"/>
                </a:solidFill>
                <a:latin typeface="Arial Rounded MT Bold" panose="020F0704030504030204" pitchFamily="34" charset="0"/>
                <a:cs typeface="Verdana"/>
              </a:rPr>
              <a:t>i</a:t>
            </a:r>
            <a:r>
              <a:rPr sz="3000" spc="125" dirty="0">
                <a:solidFill>
                  <a:srgbClr val="FFFFFF"/>
                </a:solidFill>
                <a:latin typeface="Arial Rounded MT Bold" panose="020F0704030504030204" pitchFamily="34" charset="0"/>
                <a:cs typeface="Verdana"/>
              </a:rPr>
              <a:t>n</a:t>
            </a:r>
            <a:r>
              <a:rPr sz="3000" dirty="0">
                <a:solidFill>
                  <a:srgbClr val="FFFFFF"/>
                </a:solidFill>
                <a:latin typeface="Arial Rounded MT Bold" panose="020F0704030504030204" pitchFamily="34" charset="0"/>
                <a:cs typeface="Verdana"/>
              </a:rPr>
              <a:t>g</a:t>
            </a:r>
            <a:r>
              <a:rPr sz="3000" spc="-40" dirty="0">
                <a:solidFill>
                  <a:srgbClr val="FFFFFF"/>
                </a:solidFill>
                <a:latin typeface="Arial Rounded MT Bold" panose="020F0704030504030204" pitchFamily="34" charset="0"/>
                <a:cs typeface="Verdana"/>
              </a:rPr>
              <a:t> </a:t>
            </a:r>
            <a:r>
              <a:rPr sz="3000" dirty="0">
                <a:solidFill>
                  <a:srgbClr val="FFFFFF"/>
                </a:solidFill>
                <a:latin typeface="Arial Rounded MT Bold" panose="020F0704030504030204" pitchFamily="34" charset="0"/>
                <a:cs typeface="Verdana"/>
              </a:rPr>
              <a:t>a</a:t>
            </a:r>
            <a:r>
              <a:rPr sz="3000" spc="-225" dirty="0">
                <a:solidFill>
                  <a:srgbClr val="FFFFFF"/>
                </a:solidFill>
                <a:latin typeface="Arial Rounded MT Bold" panose="020F0704030504030204" pitchFamily="34" charset="0"/>
                <a:cs typeface="Verdana"/>
              </a:rPr>
              <a:t> </a:t>
            </a:r>
            <a:r>
              <a:rPr sz="3000" spc="-80" dirty="0">
                <a:solidFill>
                  <a:srgbClr val="FFFFFF"/>
                </a:solidFill>
                <a:latin typeface="Arial Rounded MT Bold" panose="020F0704030504030204" pitchFamily="34" charset="0"/>
                <a:cs typeface="Verdana"/>
              </a:rPr>
              <a:t>s</a:t>
            </a:r>
            <a:r>
              <a:rPr sz="3000" spc="25" dirty="0">
                <a:solidFill>
                  <a:srgbClr val="FFFFFF"/>
                </a:solidFill>
                <a:latin typeface="Arial Rounded MT Bold" panose="020F0704030504030204" pitchFamily="34" charset="0"/>
                <a:cs typeface="Verdana"/>
              </a:rPr>
              <a:t>e</a:t>
            </a:r>
            <a:r>
              <a:rPr sz="3000" spc="-80" dirty="0">
                <a:solidFill>
                  <a:srgbClr val="FFFFFF"/>
                </a:solidFill>
                <a:latin typeface="Arial Rounded MT Bold" panose="020F0704030504030204" pitchFamily="34" charset="0"/>
                <a:cs typeface="Verdana"/>
              </a:rPr>
              <a:t>s</a:t>
            </a:r>
            <a:r>
              <a:rPr sz="3000" spc="-75" dirty="0">
                <a:solidFill>
                  <a:srgbClr val="FFFFFF"/>
                </a:solidFill>
                <a:latin typeface="Arial Rounded MT Bold" panose="020F0704030504030204" pitchFamily="34" charset="0"/>
                <a:cs typeface="Verdana"/>
              </a:rPr>
              <a:t>s</a:t>
            </a:r>
            <a:r>
              <a:rPr sz="3000" spc="-25" dirty="0">
                <a:solidFill>
                  <a:srgbClr val="FFFFFF"/>
                </a:solidFill>
                <a:latin typeface="Arial Rounded MT Bold" panose="020F0704030504030204" pitchFamily="34" charset="0"/>
                <a:cs typeface="Verdana"/>
              </a:rPr>
              <a:t>i</a:t>
            </a:r>
            <a:r>
              <a:rPr sz="3000" spc="45" dirty="0">
                <a:solidFill>
                  <a:srgbClr val="FFFFFF"/>
                </a:solidFill>
                <a:latin typeface="Arial Rounded MT Bold" panose="020F0704030504030204" pitchFamily="34" charset="0"/>
                <a:cs typeface="Verdana"/>
              </a:rPr>
              <a:t>o</a:t>
            </a:r>
            <a:r>
              <a:rPr sz="3000" spc="125" dirty="0">
                <a:solidFill>
                  <a:srgbClr val="FFFFFF"/>
                </a:solidFill>
                <a:latin typeface="Arial Rounded MT Bold" panose="020F0704030504030204" pitchFamily="34" charset="0"/>
                <a:cs typeface="Verdana"/>
              </a:rPr>
              <a:t>n</a:t>
            </a:r>
            <a:r>
              <a:rPr sz="3000" dirty="0">
                <a:solidFill>
                  <a:srgbClr val="FFFFFF"/>
                </a:solidFill>
                <a:latin typeface="Arial Rounded MT Bold" panose="020F0704030504030204" pitchFamily="34" charset="0"/>
                <a:cs typeface="Verdana"/>
              </a:rPr>
              <a:t>.</a:t>
            </a:r>
            <a:endParaRPr sz="3000" dirty="0">
              <a:latin typeface="Arial Rounded MT Bold" panose="020F0704030504030204" pitchFamily="34" charset="0"/>
              <a:cs typeface="Verdana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1028699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</TotalTime>
  <Words>580</Words>
  <Application>Microsoft Office PowerPoint</Application>
  <PresentationFormat>Custom</PresentationFormat>
  <Paragraphs>33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4" baseType="lpstr">
      <vt:lpstr>Arial</vt:lpstr>
      <vt:lpstr>Arial Black</vt:lpstr>
      <vt:lpstr>Arial Rounded MT Bold</vt:lpstr>
      <vt:lpstr>Calibri</vt:lpstr>
      <vt:lpstr>Cambria</vt:lpstr>
      <vt:lpstr>Franklin Gothic Demi</vt:lpstr>
      <vt:lpstr>Palatino Linotype</vt:lpstr>
      <vt:lpstr>Tahoma</vt:lpstr>
      <vt:lpstr>Times New Roman</vt:lpstr>
      <vt:lpstr>Verdana</vt:lpstr>
      <vt:lpstr>Office Theme</vt:lpstr>
      <vt:lpstr>PowerPoint Presentation</vt:lpstr>
      <vt:lpstr>Presented by:                                                                                             1) Ayush Bhoyar                 2) Jaywant Avhad                 3) Radha Bhutada                 4) Chirayu Borse                 5)Onkar Bhojane                                                              DEPARTMENT OF MULTIDISCIPLINARY ENGINEERING  (DOME)                                VISHWAKARMA INSTITUTE OF TECHNOLOGY ,PUNE </vt:lpstr>
      <vt:lpstr>Introduction</vt:lpstr>
      <vt:lpstr>What is Java?</vt:lpstr>
      <vt:lpstr>Installing Java</vt:lpstr>
      <vt:lpstr>What is MySQL?</vt:lpstr>
      <vt:lpstr>Installing MySQL</vt:lpstr>
      <vt:lpstr>JDBC</vt:lpstr>
      <vt:lpstr>Establishing Database Connection</vt:lpstr>
      <vt:lpstr>PowerPoint Presentation</vt:lpstr>
      <vt:lpstr>PowerPoint Presentation</vt:lpstr>
      <vt:lpstr>C onclusion</vt:lpstr>
      <vt:lpstr>Thanks!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JAYWANT</dc:creator>
  <cp:lastModifiedBy>JAYWANT AVHAD</cp:lastModifiedBy>
  <cp:revision>2</cp:revision>
  <dcterms:created xsi:type="dcterms:W3CDTF">2023-07-04T12:32:27Z</dcterms:created>
  <dcterms:modified xsi:type="dcterms:W3CDTF">2023-07-04T17:33:23Z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2023-07-04T00:00:00Z</vt:filetime>
  </property>
</Properties>
</file>