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8-puzzle moves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2199543" cy="222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0668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609600"/>
            <a:ext cx="21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0          1          2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60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(I, j)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352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gap (represented by zero) is at (</a:t>
            </a:r>
            <a:r>
              <a:rPr lang="en-US" dirty="0" err="1" smtClean="0"/>
              <a:t>I,j</a:t>
            </a:r>
            <a:r>
              <a:rPr lang="en-US" dirty="0" smtClean="0"/>
              <a:t>)=(2,1)</a:t>
            </a:r>
          </a:p>
          <a:p>
            <a:r>
              <a:rPr lang="en-US" dirty="0" smtClean="0"/>
              <a:t>Following three moves are possible</a:t>
            </a:r>
          </a:p>
          <a:p>
            <a:r>
              <a:rPr lang="en-US" dirty="0"/>
              <a:t> </a:t>
            </a:r>
            <a:r>
              <a:rPr lang="en-US" dirty="0" smtClean="0"/>
              <a:t>         1.  (2,0)   exchanged with (2,1)</a:t>
            </a:r>
          </a:p>
          <a:p>
            <a:r>
              <a:rPr lang="en-US" dirty="0"/>
              <a:t> </a:t>
            </a:r>
            <a:r>
              <a:rPr lang="en-US" dirty="0" smtClean="0"/>
              <a:t>          2. (2,0) exchanged with (2,2)</a:t>
            </a:r>
          </a:p>
          <a:p>
            <a:r>
              <a:rPr lang="en-US" dirty="0"/>
              <a:t> </a:t>
            </a:r>
            <a:r>
              <a:rPr lang="en-US" dirty="0" smtClean="0"/>
              <a:t>          3. (2,0) exchanged with  (1,1)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37623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81400" y="457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1219200"/>
            <a:ext cx="0" cy="1601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9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8-puzzle moves preparation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8-puzzle moves preparation</dc:title>
  <dc:creator>admin</dc:creator>
  <cp:lastModifiedBy>admin</cp:lastModifiedBy>
  <cp:revision>3</cp:revision>
  <dcterms:created xsi:type="dcterms:W3CDTF">2024-07-26T06:41:49Z</dcterms:created>
  <dcterms:modified xsi:type="dcterms:W3CDTF">2024-07-26T06:55:19Z</dcterms:modified>
</cp:coreProperties>
</file>