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0T07:45:29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5288 1174 116 0,'11'-35'44'15,"-1"23"-35"-15,4-13 29 0,-10 15 41 16,3 10-43-16,-3-15 35 15,3 12-43-15,-14 6 19 16,3 6-27-16,-10 16 15 16,3 16-20-16,-13 6 8 15,-1 6-14-15,-3 13-5 16,3 3-2-16,-3 22-2 0,3-13-3 16,0-15 2-16,8-3-10 0,-1-13-5 15,4-10 8-15,3-12-40 0,4-6-17 16</inkml:trace>
  <inkml:trace contextRef="#ctx0" brushRef="#br0" timeOffset="314.81">5203 1218 252 0,'-10'-10'93'0,"10"10"-72"0,-4 0 3 0,4 0-5 15,4 0-12-15,3 0 7 16,7 0-8-16,11-9 16 16,3 0-12-16,21-17 13 15,4 14-13-15,21-19 4 16,0 2-9-16,1 4-2 15,-8 6-2-15,-15 1-19 16,-2 8 10-16,-15 1-45 16,-7 9 29-16,-10 0-114 15,0 3 76-15</inkml:trace>
  <inkml:trace contextRef="#ctx0" brushRef="#br0" timeOffset="557.45">5249 1475 252 0,'-10'-6'96'0,"10"6"-75"0,17 6 3 0,-10-6 9 16,4 0-20-16,7 0 9 15,-1 0-13-15,12-6 0 16,2 6-6-16,5-10-2 15,2 7 0-15,8-3-26 16,-7 6 14-16,-7-10-127 16,-4 10 76-16</inkml:trace>
  <inkml:trace contextRef="#ctx0" brushRef="#br0" timeOffset="766.94">5119 1861 280 0,'3'0'107'0,"-3"0"-83"0,43 0 8 15,-26 0 5 1,4 9-23-16,15-18 0 16,-1 9-9-16,4 0-12 15,7 0 4-15,3-4-6 0,-3-5-28 0,-7 3-112 16,7 6 80-16</inkml:trace>
  <inkml:trace contextRef="#ctx0" brushRef="#br0" timeOffset="1039.06">5842 1566 308 0,'0'0'115'0,"0"0"-89"0,18 25 8 0,-11-16 10 16,3 7-27-16,4 6 10 15,4-3-17-15,7 6-1 16,-1 0-5-16,12 0-5 16,3-3 0-16,-1-6-21 15,-2-4 12-15,-5-6-40 16,5 4 28-16,-19-10-37 15,4 6 34-15,-10-6-58 16,0 0 47-16</inkml:trace>
  <inkml:trace contextRef="#ctx0" brushRef="#br0" timeOffset="1249.66">6184 1522 220 0,'4'-13'85'0,"-11"7"-66"0,3 12 16 16,1-2 6-16,-4 5-9 15,-4 10 1-15,-7 6-7 0,1 12-2 16,-8 7-13-16,7-3-2 0,-6 6-2 16,-1-9-3-16,4 6-1 15,7-10-3-15,-4 4-1 16,11-4-19-16,-4-9-9 16,1-6-87-1,6 0-67-15,4-10 66 16</inkml:trace>
  <inkml:trace contextRef="#ctx0" brushRef="#br0" timeOffset="1518.47">6392 1575 268 0,'-10'-3'101'0,"13"6"-78"0,1 13 2 15,-1-7-3-15,1 7-10 16,-4 12 1-16,0 0-4 16,0-9 0-16,-4 22-5 15,-3 0-1-15,0 12 1 0,-7-3-2 16,4-3 1-16,-15 16-2 16,4-22-1-16,0-4-15 15,-1 1-5-15,1-19-45 16,11-3-20-16,-1-10-25 15</inkml:trace>
  <inkml:trace contextRef="#ctx0" brushRef="#br0" timeOffset="1862.35">6438 1566 240 0,'4'-19'90'0,"6"13"-70"0,11-7 8 0,-17 7-2 16,7 6-1-16,3-9 2 16,7-1-8-16,-7 10-1 0,7 0-11 15,-7 10 2-15,-3 5 2 0,-1-2 0 16,-10 21 1-16,0 16 0 15,-7-18 2-15,4-1-5 16,-8-3-3-16,-3 10-3 16,-21-10 0-1,-4-3-42 1,7-15-16-16,4-4-60 16,7-6-62-1,-4 0 58-15</inkml:trace>
  <inkml:trace contextRef="#ctx0" brushRef="#br0" timeOffset="2327.03">6967 1208 252 0,'11'-28'96'0,"-11"28"-75"0,0-6 19 16,0 6 17-1,0 9-32-15,0 7 19 16,3 3-27-16,-6 15 18 16,3 4-20-16,-14 25 5 15,3 9-11-15,1 6 1 16,-1 4-6-16,1-23 5 15,6-12-6-15,-3-3 1 0,7-9-2 0,7 2-15 32,-3-2 7-32,6-16-32 15,4-4 20-15,0-21-55 0,4 6 41 0</inkml:trace>
  <inkml:trace contextRef="#ctx0" brushRef="#br0" timeOffset="2478.83">6777 1600 252 0,'3'-25'96'0,"-3"25"-75"0,32-12-1 0,-18 5-2 15,0 1-13-15,11 3-4 16,0-3-2-16,3 3-116 16,-3 3 64-16</inkml:trace>
  <inkml:trace contextRef="#ctx0" brushRef="#br0" timeOffset="2660.56">7228 1754 312 0,'-17'-9'118'0,"17"9"-92"0,0-4 4 15,0-2-23 1,7 6-7-16,-7 0-109 15,7 0 60-15,0 0-106 16,4-3 88-16</inkml:trace>
  <inkml:trace contextRef="#ctx0" brushRef="#br0" timeOffset="2903.54">7916 1340 280 0,'4'3'107'0,"-4"-3"-83"0,0 25 24 0,0-22 17 15,0 10-36-15,-4 18 8 16,1 1-23-16,-8 15 3 16,4 0-10-16,-10 12-4 15,6-5-2-15,-14-17-28 16,8 7 15-16,-1-9-54 15,4-7 36-15</inkml:trace>
  <inkml:trace contextRef="#ctx0" brushRef="#br0" timeOffset="3127.91">7874 1271 260 0,'4'-3'99'0,"-4"3"-77"0,14 12 11 16,-11-2 11-1,4 6-26-15,0-4 6 16,11 13-14-16,-4 19 1 0,7 3-7 0,4 3 5 16,-7-6-6-16,3-6-12 15,0-1 5-15,-11-2-43 16,5-16 26-16,-8-10 154 16,3-3-71-16</inkml:trace>
  <inkml:trace contextRef="#ctx0" brushRef="#br0" timeOffset="3338.19">8269 1136 328 0,'-10'10'123'0,"10"-10"-95"0,-8 37 5 0,8-21 15 16,0 0-30-16,-10 12 17 15,6 0-21-15,-6 19-3 16,3-3-7-16,-7 25-1 16,7-6-1-16,-4-7-21 15,7-6 10-15,-3-12-56 16,4-10 36-16</inkml:trace>
  <inkml:trace contextRef="#ctx0" brushRef="#br0" timeOffset="3708.24">8601 1459 292 0,'0'-9'110'0,"0"9"-86"0,-14-3 7 0,10 3 7 15,4 3-23-15,-7 6 12 16,0 7-16-16,-7 9 6 16,10-3-10-16,-13 19 0 15,10-4-4-15,-4 1 0 16,8 6-1-16,-1-10-2 16,4-15 1-16,4 0-4 15,3-3 2-15,7-23 1 16,3 4 0-16,-3-22 6 15,4 9-3-15,-11-15 3 16,4 6-3-16,-8-9-4 16,4 5 0-16,-7 4-37 15,4 6 21-15,-4 1-154 16,0 8 95-16</inkml:trace>
  <inkml:trace contextRef="#ctx0" brushRef="#br0" timeOffset="3874.88">8918 1450 300 0,'4'-10'112'0,"-4"10"-87"0,3 0-4 0,-3 0-30 16,0 0 2-16,-3 0-128 15,3 10 75-15</inkml:trace>
  <inkml:trace contextRef="#ctx0" brushRef="#br0" timeOffset="4070.28">8865 1804 312 0,'0'-6'115'0,"0"6"-89"0,11 0 1 0,-11 0-8 16,3 0-14-16,1 0-39 16,-1 0 17-16,1 0-129 15,0 0 80-15</inkml:trace>
  <inkml:trace contextRef="#ctx0" brushRef="#br0" timeOffset="4743.76">9839 1227 236 0,'21'-34'88'0,"-21"34"-69"0,21-3 28 0,-17 3 14 15,-1 3-34-15,-3 6 7 16,0 7-22-16,-10 9 18 15,3-6-17-15,-11 9 9 16,0 0-13-16,-3 16 0 16,7 0-6-16,-3 0 3 15,6-7-4-15,-3-2 4 16,7-1-4-16,-4-5 1 16,8-14-1-16,3 1 1 15,3-7-2-15,8-5-3 16,3 5 1-16,7-18-1 15,4 9 0-15,7-4 2 16,-1-2 0-16,1 3 0 16,-4-10 0-16,0 4-5 15,1 6 3-15,-8-16 1 0,-4 10 1 0,-2-7 4 32,-1 7-2-32,-7-7 12 0,3 3-7 0,-3 4 16 15,0 9-13-15,-3 3 24 16,0 7-19-16,-12 18 15 15,1 6-17-15,-7 20-3 16,0-1-6-16,0-3-1 16,7-12-1-16,-4-4-6 15,8-2 2-15,-8-7-34 16,8 3 19-16,-8-6-56 16,8 0 41-16,-8-7-91 15,8 1 69-15</inkml:trace>
  <inkml:trace contextRef="#ctx0" brushRef="#br0" timeOffset="8497.51">12270 1262 252 0,'3'-35'96'0,"-3"35"-75"0,-3 10 23 0,-1-4 14 15,8 6-34-15,-11 13 11 16,3 4-21-16,-10 30-2 15,0-5-7-15,-11 11-5 16,4 4-1-16,-4 4 3 16,4-14-1-16,0-12-3 15,7-9 1-15,3-13-4 16,8-6 3-16,3-38 8 16,3 3-4-16,4-31 4 15,7 3-3-15,-3-22 3 16,0 7-4-16,-1-4 8 15,4 7-6-15,-3 5 3 16,3 23-4-16,0 13-2 16,0 5 0-16,4 29-4 15,-1 3 2-15,5 19 1 16,2 3 0-16,1 0 2 16,3-1-1-16,0-8 2 15,4-7-2-15,0-18-3 16,-4-1 1-16,4-28 3 15,-4 3-1-15,0-21 6 16,-3 9-4-16,-4-16 10 0,-3 0-7 0,-4 0 1 16,-3 6-4-1,-8-6-4-15,4 26 0 0,-7-8-23 16,4 14 12-16,-4 6-49 16,3 6 34-16,-3 6-140 15,4 3 93-15</inkml:trace>
  <inkml:trace contextRef="#ctx0" brushRef="#br0" timeOffset="8903.2">12986 1475 296 0,'-28'-16'110'0,"28"16"-86"0,-18 10 20 16,7-10 2-1,8 9-26-15,-11 7-4 16,7 3-11-16,-4 9-3 16,4 16-1-16,-4-4-1 15,8 1 0-15,-1 9-3 16,8-12 2-16,3-10-8 15,4-6 5-15,6-9 6 16,1-13-1-16,-1-13 18 0,1-3-11 16,-4-18 17-16,7 12-15 0,-10-28 2 31,3 15-7-31,-10-9-7 0,3 13 0 16,-7 0-30-16,3 12 18 0,-6-3-54 15,3 9 38-15,-4 10-74 16,4 3 59-16,0 0-87 15,4 3 75-15</inkml:trace>
  <inkml:trace contextRef="#ctx0" brushRef="#br0" timeOffset="9415.23">13483 1503 256 0,'0'-16'96'0,"0"16"-75"0,-10-12 17 16,3 6 18 0,-1-4-32-16,-6 7 15 15,0-3-23-15,-7 6 7 16,3 0-14-16,-6 9 0 15,6 7-6-15,-7 9 0 16,8 3-1-16,-4 10-2 16,10-1 1-16,0 7 1 15,8-9-1-15,6-10-14 0,8 0 7 0,3-22-6 16,4 7 7-16,3-20 5 16,4 1 0-16,-1-26 3 15,1 10-2-15,0-22 6 16,-1 13-4-16,-2-29 10 15,-5 0-7-15,-3-25 14 16,0 23-11-16,-6-4 11 16,2 6-11-16,-6 16 2 15,-1 12-7-15,-6 20-4 16,3 12-1-16,-4 21 1 16,1 17 0-16,-4 12 0 15,-1 6 0-15,-2 10 0 16,3-10 0-16,-4 16-20 15,4-6 11-15,0-10-58 16,4-6 37-16</inkml:trace>
  <inkml:trace contextRef="#ctx0" brushRef="#br0" timeOffset="9864.94">13769 1591 248 0,'21'3'93'0,"-21"-3"-72"0,7-3 27 0,-3 3 15 16,-1 0-35-16,4-6-4 16,4-4-17-16,-1 1-4 15,5 9-2-15,-1-16-1 16,0 13 0-16,-4-13 2 15,4 7-1-15,-6-10 6 16,2 10-4-16,-10-7 10 16,4 7-7-16,-11-4 8 15,-4 4-8-15,-3-4 5 16,3 13-6-16,-10 0 11 16,3 6-9-16,-6 10 10 15,3 3-10-15,-4 9 5 16,7 10-7-16,4 6-2 15,7-10-2-15,7 1-1 16,11-7 0-16,6-3-18 16,5-13 10-16,6 1-39 15,3-10 27-15,1-6-73 16,0-10 52-16,0-5-122 16,-4-4 92-16</inkml:trace>
  <inkml:trace contextRef="#ctx0" brushRef="#br0" timeOffset="10734.75">14834 1227 248 0,'-3'10'93'0,"3"-10"-72"0,-7 15 14 16,3-12 13-1,4 10-27-15,-10 9 7 16,3-3-17-16,-11 6 1 16,0 3-8-16,-3 6 0 15,3 4-2-15,-3-3 1 16,4-4-2-16,-1-3 4 15,7-6-3-15,-3-6 1 16,7 3-1-16,-3-13-2 16,6-6 1-16,1-6-6 15,6-4 3-15,1-15-6 16,6 13 5-16,1-26 1 0,3 7 2 0,4-16 6 16,3-4-3-16,-4-2 10 15,5 15-7-15,-5 1 8 16,4 2-8-16,-6 17 1 15,-1 2-4-15,0 16 5 16,0 0-5-16,0 16 3 16,-3 2-3-16,-4 11-2 15,3 2 0-15,-3 7-4 16,0-4 2-16,-7 4 1 16,4 6 0-16,-8-16 2 15,4 9-1-15,-3-11-5 16,6-1 2-16,-3-13-3 15,0-6 2-15,0-6-7 16,0 0 6-16,4-15-10 16,3 2 9-16,3-12-1 15,5 6 4-15,2-25 6 16,1 10-2-16,3-10 21 16,4 6-12-16,-4 10 17 15,0 3-16-15,-7 9 7 16,0 13-11-16,-3 3 2 15,-1 3-6-15,-3 13 0 16,4 3-2-16,-4 0 1 16,0 6-2-16,0 3-9 15,0-3 4-15,-7 13-34 16,4-13 21-16,-8 9-60 16,4-15 42-16,-3 0-135 15,3 0 95-15</inkml:trace>
  <inkml:trace contextRef="#ctx0" brushRef="#br0" timeOffset="11064.85">15603 1202 264 0,'-3'-3'99'0,"3"3"-77"0,-4-9 18 0,1-1 11 16,6 10-30-16,-6-6-1 15,-1 6-13-15,-10 6 0 16,4 4-4-16,-12-1 3 16,5 7-4-16,-8 6 8 15,7-4-6-15,-6 7 14 16,6 4-10-16,4-4 9 16,7 0-9-16,3 0 4 15,4-3-7-15,7-3 0 16,8 3-3-16,-1-10-17 15,3 7 8-15,1-10-45 16,3 4 28-16,-3-13-103 16,-1 3 70-16,-6-6-99 15,0 3 88-15</inkml:trace>
  <inkml:trace contextRef="#ctx0" brushRef="#br0" timeOffset="11394.56">15974 1086 324 0,'0'6'121'0,"0"-6"-95"0,-11 35 7 0,4-23 15 15,7 4-30-15,-10 19 8 16,3-7-16-16,-4 9-4 16,4 4-3-16,7-3 2 15,3-4-3-15,4-6 4 16,8 7-4-16,2-16-3 15,4-10 0-15,4 1-1 16,0-10 0-16,3-19 13 16,0 9-6-16,0-15 15 15,1-3-11-15,-1-16 5 16,0 7-9-16,-3-14 0 16,-4 11-3-16,-3-1-13 15,-4 6 7-15,-4 4-43 16,1 9 26-16,-8 3-97 15,4 0 66-15</inkml:trace>
  <inkml:trace contextRef="#ctx0" brushRef="#br0" timeOffset="12433.78">16796 1371 236 0,'-7'-9'88'0,"7"9"-69"0,0-3 8 0,7 3 1 15,3 0-17-15,15 0 1 16,3 0-8-16,15 0 2 16,2 0-3-16,8 0 0 15,-3 0-1-15,-8 0-2 16,-3 0 1-16,-11 0-1 15,-3 0 0-15,-15 0-16 16,1 0 9-16,-15 0-72 16,4 0 44-16</inkml:trace>
  <inkml:trace contextRef="#ctx0" brushRef="#br0" timeOffset="12970.51">17681 961 312 0,'4'-29'115'0,"-15"29"-89"0,11-9 3 16,4 9-2-16,-4 0-16 16,3 9 1-1,1 16-7-15,-4 23-1 0,0 14 0 16,0 7 0-16,7-3-2 15,0 0 1-15,3-10-2 0,5 4 2 0,2-10 0 16,1-15 3-16,3-17 1 16,7-5-1-16,4-19 1 15,3-4-4-15,-3-15-2 16,-4 6 2-16,0-25 2 16,-3 7-4-16,0-13-3 15,-8 9 1-15,-2 10 0 16,-5 9 1-16,-3 15 0 15,0 14-3-15,0 5 2 16,0 13 1-16,0 0 0 16,8 4-5-16,2-4 1 0,4-3 4 15,4-4 4-15,3-2-1 16,8-10 0-16,-5-6 1 16,1-6 0-16,0-10 4 15,-4 4 3-15,0-23 2 16,-3 1 3-16,-7-4-5 15,-8-6 1-15,-6 10-5 16,-4-1 1-16,-4 7-14 16,1 9-5-16,-4 10-26 15,3 3-11-15,4 6-15 16,4 6-4-16,3 3-75 16</inkml:trace>
  <inkml:trace contextRef="#ctx0" brushRef="#br0" timeOffset="13153.57">18701 1315 276 0,'3'25'104'0,"-6"-12"-81"0,17-7 14 0,-14 6 1 16,-4 1-20-16,1-1-5 16,-4 14-8-16,-7-8-4 15,0 1 0-15,3 0-21 0,0-3-9 16,4-7-40-16,4-3-19 15,-1-6-19 1</inkml:trace>
  <inkml:trace contextRef="#ctx0" brushRef="#br0" timeOffset="13267.82">18680 1058 268 0,'-7'-35'101'0,"3"26"-78"0,11 0 0 0,-10 9-4 0,3 0-18 16,0 0-4-16,3 6-32 15,8 3-15-15</inkml:trace>
  <inkml:trace contextRef="#ctx0" brushRef="#br0" timeOffset="13529.69">19124 898 376 0,'-14'9'143'0,"14"-9"-112"0,-11 63 1 0,11-57-9 15,-3 32-1-15,-4 15 4 16,-4 1-10-16,1-1-4 16,3-9-7-16,0 6-4 0,-4-9 2 15,4-7-2-15,3 7 2 16,1-13-35-16,3-6-13 15,0-6-22-15,3-7-9 16</inkml:trace>
  <inkml:trace contextRef="#ctx0" brushRef="#br0" timeOffset="13754.88">19135 904 280 0,'-7'-9'107'0,"7"2"-83"0,10 7 19 16,-3 0 3-16,4 0-26 16,6 0-11-16,15 0-6 15,-4-9-3-15,4 9 0 16,7 9-5-16,-4-9-1 0,-3 0-13 16,-4 0-5-16,-7 7-12 15,-10 2-4-15,0 1-32 16,-18 5-12-16</inkml:trace>
  <inkml:trace contextRef="#ctx0" brushRef="#br0" timeOffset="13843.56">19138 1227 212 0,'-17'19'79'0,"6"3"-61"0,0-10 23 0,11-2 7 15</inkml:trace>
  <inkml:trace contextRef="#ctx0" brushRef="#br0" timeOffset="13949.21">19114 1290 467 0,'17'0'37'15,"8"-10"-19"-15,7 1-15 0,-1 6-4 16,1-10-8-16,0 4-4 16,-7 0-40-16,-4-1-15 15,0 7-55 1</inkml:trace>
  <inkml:trace contextRef="#ctx0" brushRef="#br0" timeOffset="14158.9">19685 1255 320 0,'-7'0'121'0,"0"16"-95"0,-4 3 3 16,4-10-6-16,0 1 0 16,-7 5 3-16,4 4-11 15,-1 6-6-15,4-6-6 16,0 6-5-16,3-12 1 0,1 2-34 15,3-8-15-15,0-7-102 16</inkml:trace>
  <inkml:trace contextRef="#ctx0" brushRef="#br0" timeOffset="14293.75">19632 961 248 0,'0'-10'93'0,"0"10"-72"0,0-9-55 0,0 18-29 16</inkml:trace>
  <inkml:trace contextRef="#ctx0" brushRef="#br0" timeOffset="15107.89">20158 1271 276 0,'-21'-3'104'0,"21"3"-81"0,-11 0 14 0,7-6 8 16,8 12-27-16,3-12 1 16,4 6-13-16,17-7 1 15,4 7-4-15,13-3-2 16,5-3 0-16,6-3-1 15,-3 9 0-15,4-10 0 16,-11 7 0-16,-11-3-5 16,-3 6 3-16,-11 0-19 15,-4 0 12-15,-10 0-54 16,0 0 35-16,-3 0-115 16,0 0 80-16</inkml:trace>
  <inkml:trace contextRef="#ctx0" brushRef="#br0" timeOffset="15375.48">21160 826 328 0,'14'-19'123'0,"-14"19"-95"0,42 6 5 16,-21-12-5-1,0 6-18-15,15 0-6 16,2-6-2-16,19 3 4 16,-4 3-3-16,7-7 8 15,-4 7-7-15,1-3-1 16,-8 3-2-16,-7 0-28 0,-6 0 15 0,-12-6-57 16,-6 3 39-1,-14-4-119-15,-1 7 84 16</inkml:trace>
  <inkml:trace contextRef="#ctx0" brushRef="#br0" timeOffset="15586.32">21579 791 312 0,'-14'0'118'0,"14"0"-92"0,-28 25 8 0,21-15 22 16,4 5-34-16,-8 23 25 15,7-10-27-15,-10 32 11 16,4-4-17-16,-8 7-2 15,4-10-7-15,-4 1-1 16,8-4-2-16,-1-16-39 16,4-2 20-16,0-7-72 15,4 0 49-15,6-16-137 16,8 7 98-16</inkml:trace>
  <inkml:trace contextRef="#ctx0" brushRef="#br0" timeOffset="15913.24">21632 1136 256 0,'14'-25'96'0,"-14"25"-75"0,22-9 23 16,-12 9 18 0,1 0-35-16,3 6 7 15,4 7-22-15,3 2 7 16,0 1-11-16,-3 6 4 0,3 6-7 0,-4 7 4 16,-3-10-5-16,-7 3 2 15,-3-3-3-15,-8-6 0 16,1 6-1-16,-4-13 1 31,3 4-2-31,-3-7 4 0,4-9-3 0,-1-3 1 16,8-3-1-16,6-10-2 15,4 4 1-15,8-23 5 16,-1 7-3-16,0-13 6 16,0 13-6-16,4-6-1 15,0 15-1-15,-4-9-19 16,-4 9 10-16,-3 0-43 15,1 3 28-15,2 1-75 16,1 12 55-16</inkml:trace>
  <inkml:trace contextRef="#ctx0" brushRef="#br0" timeOffset="16321.86">22380 1005 228 0,'0'0'88'0,"0"0"-69"0,-7 6 24 15,0 3 25 1,0 1-39-16,-11 8 25 16,1 11-33-16,-15 5 16 15,11 1-22-15,-4 2 8 16,11-2-14-16,3-1 2 0,11-15-7 0,8 0 0 16,2 0-2-16,8-10 1 15,6 4-2-15,8-20-1 16,-4 7 1-16,4-18 16 31,-4-11-9-31,-3-11 28 16,-4 2-21-16,-7-6 11 15,0 19-15-15,-6-3-6 16,-1 12-3-16,-4 4-7 16,1 12 3-16,-4 3-1 15,0 12 1-15,0 14 0 16,3 2 0-16,1 7 0 15,-1-4 0-15,1-3-14 16,-1 4 9-16,-3-1-54 16,4 1 33-16,-4-10-71 15,3-3 56-15</inkml:trace>
  <inkml:trace contextRef="#ctx0" brushRef="#br0" timeOffset="16635.03">23047 904 228 0,'7'-25'85'0,"-7"25"-66"0,7-34 16 0,-3 15 26 16,3 9-35-16,-4-18 25 16,4 3-30-16,-10-9 18 31,3 5-23-31,-11 1 7 0,1 3-13 0,-12 6-4 15,5 13-3-15,-11 12 8 16,3 13-5-16,-10 9 14 16,3 7-11-16,-3 18 7 15,6-9-9-15,1 28-2 16,7-9-3-16,-4 15-4 16,11-12 1-16,-7 0-37 15,7-16 21-15,-4 3-61 16,8-12 43-16</inkml:trace>
  <inkml:trace contextRef="#ctx0" brushRef="#br0" timeOffset="16815.9">22744 1102 252 0,'17'-16'96'0,"-17"16"-75"0,32-12-1 16,-18 5-9-1,4 7-9-15,6-9-14 16,5 9 6-16,2-19-94 16,1 13 55-16,7-7-81 15,0 4 73-15</inkml:trace>
  <inkml:trace contextRef="#ctx0" brushRef="#br0" timeOffset="17023.98">23368 763 260 0,'4'-9'96'0,"-4"9"-75"0,-11-10 23 0,4 10 25 16,3 0-40-1,-10 0 18-15,0 10-29 0,-7-1 15 16,7 0-19-16,-7 7 10 16,7-3-14-16,-8 12 6 15,5 3-9-15,-4 16 4 16,7 0-6-16,-4 9-2 16,7-3-2-16,-6 7-1 15,-1-4-9-15,0-9-4 16,8 0-26-16,-8-16-10 15,4 7 25-15,0-17-27 0,3 1-10 0</inkml:trace>
  <inkml:trace contextRef="#ctx0" brushRef="#br0" timeOffset="17369.59">23036 1130 248 0,'7'-19'93'0,"-10"19"-72"0,21-9 7 15,-8 9 0-15,1 0-11 16,6-3 1-16,1-4-11 16,7 7-2-16,3-6-3 15,-7-3 3-15,11 6 1 0,3-4 0 16,-7-2 1-16,-3 9 20 16,-4-10 12-16,-3 10-18 0,-4 0-6 15,0 0 1-15,-3 10 3 16,-4 6 2-16,0 2 2 15,-4 11-7-15,1-11-1 16,-4 7-7-16,0 4-3 16,-4-4-2-16,1 0-3 15,-1-13-8-15,1 10-5 16,-4-9-18-16,3 3-5 16,1-13-16-16,-4-3-8 15,3-3-31-15,0-7-13 16</inkml:trace>
  <inkml:trace contextRef="#ctx0" brushRef="#br0" timeOffset="17538.86">23453 845 304 0,'-7'-19'112'0,"7"19"-87"15,0-10 0-15,0 10-5 0,0 0-21 16,0 0-3-16,3 10-32 15,4-10-14-15,4 9-71 16,-4-3-32-16</inkml:trace>
  <inkml:trace contextRef="#ctx0" brushRef="#br0" timeOffset="17791.37">23791 904 320 0,'-10'-9'121'0,"-8"9"-95"0,-3 3 3 0,3 6-6 16,4 7 0-16,-3 12 3 15,-5 4 0-15,5 8-1 16,-4 4-14-16,6-9-7 0,8 2 0 16,7-2-3-16,0-7 2 15,7-12-11-15,8 9-4 16,-1-16-19-16,3-6-7 15,1-6-16-15,-4-3-6 16,7-3 204-16,-7-4 95 16</inkml:trace>
  <inkml:trace contextRef="#ctx0" brushRef="#br0" timeOffset="18871.29">24934 666 244 0,'14'-38'90'0,"-14"38"-70"0,4-6 17 0,-8 12 10 16,4 0-27-16,-7 7 13 16,0 12-20-16,-7 3 19 15,0 1-18-15,-7 21 13 16,7-3-16-16,-4 15-1 16,4-8-6-16,4 9-1 15,2-10-1-15,8-9 3 16,4-7-3-16,10-12-10 15,4 1 5-15,10-23-28 16,4 6 17-16,3-9-27 16,0-9 24-16,1-4-19 15,-1-3 21-15,-7 4-18 16,0-4 18-16,-7-9-7 16,1 6 12-16,-5 1 28 15,4 2-9-15,-6-3 38 16,2 3-26-16,-6 7 30 15,3 0-29-15,-7 9 13 0,0 0-20 0,-7 9 11 16,3 0-15 0,-3 16 1-16,0 1-7 0,-3 2-5 15,3 0-1-15,-11 6 1 16,8-8-16-16,-1-14-6 16,1 4-29-16,-1 3-12 15,4-19-86-15,4-10-36 16</inkml:trace>
  <inkml:trace contextRef="#ctx0" brushRef="#br0" timeOffset="18976.8">25354 851 208 0,'11'-10'77'0,"-11"4"-60"0,0 6-5 15</inkml:trace>
  <inkml:trace contextRef="#ctx0" brushRef="#br0" timeOffset="19443.97">25654 870 272 0,'-14'0'101'0,"0"9"-78"0,0 10 15 15,7-10 2-15,-4 13-22 16,-3 6-7-16,3 1 17 15,1 5 8-15,6-6-18 0,8 1-23 16,6-4-10-16,8-6 5 0,3-13 4 16,4-6-2-16,3-6-2 15,0-13 3-15,1 0 2 16,-5-6 3-16,-6 0 1 16,-1 3 12-16,-2-3 7 15,-8 6 8-15,-4 9 5 16,-3 4-13-1,0 6-10-15,-7 19-7 16,0 6-2-16,-7 25 3 16,3-3-1-16,-10 7 10 15,7-1-5-15,-11 3 5 16,4-5-6-16,-7 2 0 16,3 0-3-16,-6-9 1 15,6 0-2-15,-7-22 2 16,7 3-2-16,-6-16-9 15,10 1 4-15,-8-13-38 16,8-4 23-16,0-2-80 16,10 0 56-16,8-16-129 15,6 12 97-15</inkml:trace>
  <inkml:trace contextRef="#ctx0" brushRef="#br0" timeOffset="19879.25">26088 672 328 0,'-4'0'123'0,"4"0"-95"0,0 25-2 0,-3-12-3 15,3 6-16-15,-7 15 10 16,0 1-10-16,-7 21 5 16,0 7-7-16,-11 6 0 15,7-7-3-15,-3-2 3 16,3-7-3-16,1-12 6 15,6-6-5-15,4-17 3 16,4-2-3-16,6-16 0 16,4-3-1-16,11-22-2 15,7-3 1-15,6-13 5 16,5 6-3-16,-5-2 19 16,5 9-13-16,-1-7 14 15,0 7-13-15,-14 3-1 16,0 15-5-16,-3 1-1 15,0 3-1-15,-4 21 1 16,0 4-2-16,-7 19-1 16,0 3 1-16,-3-4-4 15,3 7 2-15,-4-6-8 16,1-4 5-16,-4-9-34 16,3-6 21-16,-6 0-49 15,-1-3 36-15,-6-16-119 16,6 3 82-16</inkml:trace>
  <inkml:trace contextRef="#ctx0" brushRef="#br0" timeOffset="20208.11">26804 449 332 0,'-7'-34'126'0,"7"34"-98"0,32-9 6 0,-29 9 7 15,1 9-25-15,-11 7 16 16,0 2-18-16,-14 26 17 15,3 3-18-15,-10 7 7 16,7-10-12-16,-4 18 6 16,7-8-7-16,1 8 0 15,2 1-4-15,1 0 3 16,7 0-4-16,0-10 1 16,7-12-1-16,0-4-2 15,7-9 1-15,0 1 3 16,7-7-2-16,8-10-16 15,-1 4 7-15,3-16-41 16,1-6 27-16,0-13-57 16,-4 0 44-16,0-6-77 15,0-3 63-15,1-7-102 16,2 16 84-16</inkml:trace>
  <inkml:trace contextRef="#ctx0" brushRef="#br0" timeOffset="20477.23">26755 895 160 0,'-7'0'63'0,"7"0"-49"0,-11-7 16 0,4 7 30 16,3 0-34-16,-6 0 28 16,6 0-32-16,-3 0 22 15,7 0-25-15,-3 0 20 16,3 0-22 0,3 0 7-16,8 0-14 0,10 0-4 15,4 0-3-15,10 0-3 16,0 0 1-16,1-9-12 15,-1 9 6-15,-3-9-9 16,-1 9 8-16,-9 0-6 16,-5 0 7-16,1 0-26 15,-4 0 17-15,-4-10-80 16,1 20 53-16,-4-20-104 16,4 10 83-16</inkml:trace>
  <inkml:trace contextRef="#ctx0" brushRef="#br0" timeOffset="23570.69">5489 2422 72 0,'-24'6'30'0,"13"-12"-24"0,0 15 17 16,8-9 7-16,-4 7 10 0,3-7 6 15,-6 0-10-15,-1 3-4 16,8-3-10-16,3 0-3 15,-7 0-11-15,3 0-1 0,4 0 3 16,4 0-4-16,3 0-1 16,7 9 4-16,7-9 2 15,11 0-4-15,10 0 1 16,4 6-3-16,3 4 0 16,1-10-1-1,-1 3-2-15,14-6 3 16,15 3-5-16,7-6 0 15,-1 2 0-15,12-2 0 16,-12 6 0-16,22-9-3 16,-7 9 2-16,10-10 1 15,-13 10 0-15,9-3 2 16,-16-3-1-16,16 0 2 16,-9 6-2-16,-1-4-3 15,-21 4 1-15,4-9 1 16,-1 9 0-16,26-16 0 15,-5 7 0-15,1 0 0 16,-14 2 0-16,-1-2 0 16,-13 6 0-16,7-3 0 15,-8 2 0-15,11-2 2 16,-10 6-1-16,3 0 2 16,-11 0-2-16,8-9-3 15,-8 6 1-15,1-7-1 16,-8 4 0-16,8 0 4 0,-8 6-1 0,8-4-1 15,-8 4 1-15,4-9-1 16,-7 9 0-16,7-6 0 16,0 6 0-16,0-13 0 15,0 7 0-15,7 3-3 16,0-3 2-16,4-1-1 16,-8 7 0-16,-6-3 4 15,-12 3-1-15,19-6 2 16,-8 6-2-16,-6 0-1 15,-8-3 1-15,-7-4 1 16,-3 7-1-16,-7-9-9 16,-4 9 4-16,-3 0-124 15,-4-9 70-15</inkml:trace>
  <inkml:trace contextRef="#ctx0" brushRef="#br0" timeOffset="25568.45">12372 2155 120 0,'0'0'46'0,"-11"0"-35"0,18 0 12 16,-10 0 13-1,6 0-19-15,-3 0 7 16,0 10-15-16,0-10 13 0,4 6-13 0,-1-6 16 15,5 3-15-15,-1 3 9 16,3-6-11-16,8 0 2 16,3 0-1-16,7 0 1 15,7 0-10-15,1-6 1 16,3 6-2-16,6 0-2 16,-2 6 2-16,6-6 3 15,-3 4-1-15,10-4 10 16,-3 0-5-16,18-4-1 15,-1 4-3-15,1 0-2 16,-11-6 1-16,3 3-1 16,-6 3 0-16,24-16 0 15,-3 16 0-15,6-9 0 16,-10 9 0-16,1-3 0 16,-12 3 0-16,4-6-3 15,-11-1 2-15,8-2 3 16,-1 6-1-16,12-7 2 15,-8 4-2-15,0-3-1 16,-11 9 1-16,-3-10-1 16,-4 10 0-16,4 0 0 15,0 0 0-15,7-3 0 16,-3 6 0-16,6-6 0 16,-6 3 0-16,3 0 2 15,-8-6-1-15,12 0-5 16,-11 2 2-16,10-2 1 15,-6 3 1-15,10-3 4 0,-7 6-2 16,0-10 1-16,-4 10-1 0,1 0-6 16,-8 0 2-16,8 0-1 15,-8 0 1-15,7-9 2 16,-3 9 0-16,7-9 0 16,0 9 0-16,0-7 2 15,0 7-1-15,-3-3-1 16,-8 3 1-16,7-6-1 15,-6 6 0-15,6-3 2 16,-3 3-1-16,7-10 2 16,-7 10-2-16,7-6-5 15,-7 6 2-15,3-9 1 16,-6 9 1-16,6-4 0 16,-6-2 0-16,6 3 0 15,1 3 0-15,6 0 2 16,-10 0-1-16,0-6 2 15,-4 6-2-15,1-10-3 16,-8 10 1-16,4 0 1 16,0 0 0-16,3-6 0 15,0 3 0-15,4 3 0 16,-3 0 0-16,3-6 0 16,-7 6 0-16,3-10 0 15,-7 10 0-15,1 0 0 16,-5 0 0-16,1-3 0 15,4 6 0-15,-1-6 2 0,0 3-1 16,29-6-1-16,-1 3 1 16,-6-4-4-16,-8 7 2 15,-6 0 1-15,-8 0 0 0,-3 0 0 16,-4 0 0-16,0-6-5 16,1 6 3-16,-1-3 3 15,-3 6 0-15,-4-3-1 16,0 0 1-16,0 0 1 15,1 0-1 1,-1 0 2-16,-4 0-2 0,-2 0-3 16,-1 0 1-16,0-3 1 15,-3 3 0-15,-4 0 2 16,7 3-1-16,-7-3-1 16,0 0 1-16,-3 0-1 15,-1 0 0-15,1 0-5 16,-1 0 3-16,-3 0-10 15,4 6 7-15,-4-12-16 32,0 6 12-32,-3 0-108 15,-1 0 64-15</inkml:trace>
  <inkml:trace contextRef="#ctx0" brushRef="#br0" timeOffset="27838.9">18704 1948 144 0,'0'-9'55'0,"0"9"-43"0,4 3 5 0,-4-3 5 16,0 0-14-16,0 0 5 16,0 0-8-16,0 0 2 15,0 0-4-15,0 0 5 16,7 6-5-16,0-6 6 15,0 4-6-15,-3-4 6 16,3 6-6-16,0-6 6 16,3 0-6-16,1 0 3 15,3 0-3-15,4 0-2 16,-1 0 0-16,8 0-1 16,0 0 0-16,6 0 0 15,5 0 0-15,9-6 2 16,1 6-1-16,4-4 4 15,-1 4-3-15,0 0-3 16,-3 0 0-16,4 0 1 16,-4 0 0-16,10-9 2 15,-3 9-1-15,10-6-1 16,1-4 1-16,-1 10-1 16,-3 0 0-16,-3-3 0 15,-4 6 0-15,7-6 2 16,-4-3-1-16,11 3 2 15,0 3-2-15,4-7 2 16,-4 7-2-16,-7-6 2 16,-7 12-2-16,3-12 2 15,-6 6-2-15,17-3 6 0,-4-3-4 16,4 3 3-16,-3 3-3 0,17-7-2 16,-7 4 0-16,-4-3-4 15,-10 6 2-15,7-9 1 16,-3 5 0-16,3-2-3 15,-4 3 2-15,1-3 3 16,-8 6-1-16,15-6-1 16,-11 6 1-16,7 0 1 15,0 0-1-15,7-4-1 16,-3 4 1-16,-8 0-1 16,-10 0 0-16,11-6-3 15,-8 6 2-15,11-3 1 16,-7 3 0-16,7 0 4 15,-7 0-2-15,0-6 1 16,0 6-1-16,7-10-4 16,-4 10 1-16,4-9-1 15,-7 9 0-15,22-10 4 16,-8 4-1-16,-4-3-1 16,-6 6 1-16,-1-4-1 15,-6 7 0-15,3-9 0 16,-4 9 0-16,11-9 0 15,0 5 0-15,0-2 0 16,-3 3 0-16,-1-10 0 16,-6 13 0-16,-1-3-3 15,-3 3 2-15,3-9 1 16,-6 9 0-16,10-6 6 16,-4 6-3-16,1-10 1 0,-4 10-2 0,-1 0-4 15,-6 0 1-15,11-3-1 16,-4 3 0-16,10-6 2 15,-6 6 0-15,6-3 2 16,-6 6-1-16,3-3 2 16,-4 0-2-16,0 0-1 15,-6 0 1-15,3 0 1 16,-7 0-3-16,-4 0 0 16,11 0-4-16,0 0-1 15,3 0 3-15,1 0 5 0,-4 0 7 16,-8 0-7-16,8 0-1 15,-10 0-1-15,-1-3 0 0,0 3 0 16,4 0 0-16,0 0 2 16,7 0 1-16,0 3-4 15,10-3-1-15,-3 6-4 16,-7-3-1-16,-3 7 4 16,3-10 1-16,-11 0 2 15,7 0 0-15,-3-10 0 16,11 10 0-16,-1-3 0 15,4 6 0-15,0-3 4 16,0 0 5-16,-7 10 1 16,-11-10 2-16,1 6-4 15,2-6 0-15,8 0-27 16,4-6-12-16,3 6 38 0,3 0 17 16,-3 0-10-16,-10 6-6 31,-12-6 2-31,5 0 5 15,-8 0-1-15,11 0 0 16,17 0 3 0,8 0-10-16,-8 0 5 15,-6 0-7-15,-4 0 4 16,-11 0-5-16,-3 0 5 16,-7 0-6-16,-8 0-1 15,-2 3-1-15,-5-6-6 16,-3 3 3-16,-3 0-23 15,-4-6 13-15,-3-4-91 16,3 7 57-16,-14-13-113 16,-4 10 91-16</inkml:trace>
  <inkml:trace contextRef="#ctx0" brushRef="#br0" timeOffset="33707.37">4960 3902 216 0,'4'-28'82'0,"-4"28"-64"0,3-16 13 0,-10 0 23 31,0 16-31-31,-14-18 18 16,3 14-25-16,-14 4 5 16,8 4-12-16,-15 21 5 15,4 3-7-15,-15 10-2 16,8 5-3-16,-7 26-2 0,10-3 1 15,11 3 1-15,20-15-1 16,16-17 2 0,9-2-2-16,15-10-7 15,3-13 3-15,15-12-47 16,-8-3 27-16</inkml:trace>
  <inkml:trace contextRef="#ctx0" brushRef="#br0" timeOffset="33960.51">5242 3733 300 0,'-3'-7'112'0,"3"7"-87"0,-32 32 24 0,18-13 15 16,10-1-36-16,-20 17 3 15,13-4-19-15,-14 23 4 16,15-4-9-16,-4 12-4 15,3 1-2-15,1 0-26 16,10-10 14-16,0-9-41 16,10-9 28-16,-6-13-65 15,10-7 50-15,3-21-114 16,-6-3 86-16</inkml:trace>
  <inkml:trace contextRef="#ctx0" brushRef="#br0" timeOffset="34244.55">5359 3795 200 0,'0'19'77'0,"0"-19"-60"0,-25 63 19 16,7-35 18 0,11-3-30-16,-14 19 6 15,7 3-19-15,-18 6 5 0,8-2-9 0,-1-4 0 16,11-13-4-16,-7-15 3 16,17-3-4-16,-6-16 1 15,6-7-1-15,0-5 1 16,8-4-2-16,-4-9 4 15,4 6-3-15,-1 4 6 16,4 5-5-16,4 10 1 16,3 6-2-16,3 7-2 15,1 9 1-15,7 6 1 16,-1-3-1-16,1-3-36 16,3 3 19-16,1-15-136 15,-1-1 84-15</inkml:trace>
  <inkml:trace contextRef="#ctx0" brushRef="#br0" timeOffset="34592.15">5613 3770 252 0,'-11'-25'96'0,"11"25"-75"0,-3-3 25 16,-4 3 13 0,7 3-34-16,-4 10 1 15,4-10-16-15,-4 16 20 16,4 0-17-16,-10 12 25 16,10-3-22-16,-7 19 15 0,3-3-18 0,-6 16 4 15,6-4-10-15,-3 4-2 16,7-4-3-16,0-12 1 15,7 0-2-15,0-16-12 16,11-3 7-16,0-22-35 16,6 4 22-16,4-17-71 15,-3-5 48-15,0-14-142 16,-8 4 102-16</inkml:trace>
  <inkml:trace contextRef="#ctx0" brushRef="#br0" timeOffset="34757.81">5489 4056 284 0,'4'-16'107'0,"-4"16"-83"0,63-13 6 0,-42 7-5 16,1 6-17-16,6-3-56 15,4 3 25-15,-8 0-124 16,1 3 83-16</inkml:trace>
  <inkml:trace contextRef="#ctx0" brushRef="#br0" timeOffset="34951.73">6071 4147 280 0,'-3'0'104'0,"3"0"-81"0,10-10 7 0,-10 7-1 16,4 3-18-16,3-6-41 16,-4 3 15-16,1-4-126 15,3 7 78-15</inkml:trace>
  <inkml:trace contextRef="#ctx0" brushRef="#br0" timeOffset="35342.33">6872 3874 376 0,'4'-25'140'0,"-4"25"-109"0,0-7 7 15,-4 7 1 1,4 10-25-16,-7-1 2 0,0 7-10 0,-7 12-1 15,3-3-3-15,1 13-17 16,-4-4 8-16,3 10-41 16,4-6 27-16,-4-7-84 15,8 1 59-15,-1-17-118 32,-3-5 93-32</inkml:trace>
  <inkml:trace contextRef="#ctx0" brushRef="#br0" timeOffset="35611.36">6780 3726 260 0,'29'-62'96'0,"-29"62"-75"0,35-22 28 0,-21 9 17 15,-3 13-37-15,3 0 12 16,3 6-25-16,1 4 9 16,0 6-15-16,-1 12-1 15,8 0-5-15,-7 13-1 16,6-10-1-16,-3 10-2 15,1-10 1-15,-15 4 3 16,3-1-2-16,-17 1 1 16,0-7-1-16,-18 0-17 15,4-3 8-15,-18-6-34 16,8 6 22-16,-8-9-101 16,11-4 67-16,3-2-114 15,14-1 95-15</inkml:trace>
  <inkml:trace contextRef="#ctx0" brushRef="#br0" timeOffset="35807.82">7430 3861 352 0,'-8'0'132'0,"8"0"-103"0,-10 32 12 0,3-20-5 15,7 7-23-15,-7 6-6 16,0 0-5-16,-7 0-24 15,7-3 12-15,-1 3-60 16,1-6 39-16,-3-3-132 16,6-7 91-16</inkml:trace>
  <inkml:trace contextRef="#ctx0" brushRef="#br0" timeOffset="35911.94">7408 3692 264 0,'18'-41'101'0,"-18"41"-78"0,-4-6-2 15,-3 6-12 1,14 0-8-16</inkml:trace>
  <inkml:trace contextRef="#ctx0" brushRef="#br0" timeOffset="36362.12">7789 3824 324 0,'-14'6'121'0,"14"-6"-95"0,-21 28 7 0,7-12 8 16,7-7-25-16,-11 13 5 15,4-3-12-15,0 6-6 16,0 3-1-16,3-3-5 15,11-6 2-15,0 0-15 16,4-3 9-16,10-16-21 16,4 6 15-16,6-15-11 15,1 2 14-15,3-12 3 16,-3 4 4-16,-7-7 23 16,-1 6-12-16,-6 0 35 15,3 4-24-15,-7-4 22 16,4 10-24-16,-11 6 9 15,3 6-15-15,-6 0 1 16,3 4-8-16,-4 2-2 16,8 4-1-16,-4 9-12 15,3-3 6-15,1 3-42 16,3-6 26-16,3 0-95 16,1-10 65-16,3 4-122 15,4-10 97-15</inkml:trace>
  <inkml:trace contextRef="#ctx0" brushRef="#br0" timeOffset="36781.3">8266 3820 288 0,'-22'13'110'0,"22"-13"-86"0,-31 41 9 0,20-29 8 16,8 4-24-16,-12 6 2 15,8 3-11-15,0 0 3 16,4-9-6-16,3-4 4 15,3-2-5-15,8-4-13 16,3-3 5-16,11-12-15 16,-1-1 11-16,5-8 2 15,-5-1 3-15,1-6 12 16,0 0-6-16,-15 6 15 16,4 9-10-16,-14 7 14 15,0 6-13-15,-10 7 16 16,3 9-15-16,-11 12 11 15,4 0-12-15,-11 23 0 16,15-4-6-16,-11 16-2 16,6-7 0-16,-6-2 1 15,7-4-1-15,-10 0 6 16,6 1-4-16,-10-11-12 16,3-5 5-16,-7-3-35 15,4-1 22-15,-4-15-43 16,8-3 34-16,-1-16-142 15,7 0 94-15</inkml:trace>
  <inkml:trace contextRef="#ctx0" brushRef="#br0" timeOffset="37128.46">8537 3905 364 0,'7'-9'134'0,"-7"9"-104"0,39-3-2 0,-28 3 7 16,6 3-23-16,-6 6 12 16,3 7-14-16,-3 3 2 15,-1-1-8-15,-3 14 2 16,4-10-3-16,-11 12 3 16,3 1-4-16,-3-1 6 15,0 4-5-15,-3-19 3 16,3-1-3-16,-4-8-4 15,4-4 0-15,0-12-10 16,4-4 6-16,3-11-7 16,3-1 7-16,8-16-6 15,3 19 6-15,0-15-13 16,4 9 10-16,-4-4-27 16,0 17 20-16,1-4-88 15,-1 0 57-15,0 7-118 16,7 6 92-16</inkml:trace>
  <inkml:trace contextRef="#ctx0" brushRef="#br0" timeOffset="37534.17">9267 3833 252 0,'-7'-9'93'0,"7"9"-72"0,-14 0 22 0,7 0 19 31,7 6-35-31,-10 6 20 0,3-2-28 0,-7 12 16 16,3-3-20-16,-7 3 1 15,4 3-10-15,0 3 1 16,3-3-4-16,1-6 3 16,6 6-4-16,4-9-7 15,4-4 2-15,6-3-21 16,5-9 14-16,2 0-12 16,4-9 13-16,4 0 3 15,0-1 3-15,3-15 7 16,-3 6-2-16,-11-9 17 15,3 3-11-15,-6-3 23 16,7 9-17-16,-15 0 11 16,8 10-15-16,-11 3 4 15,3 6-9-15,-6 9 7 16,3 0-8-16,-4 10 5 16,4 6-5-16,-3 3-2 15,-1-9-1-15,1 13-37 16,3-1 20-16,0 3-70 15,0-8 48-15,0-1-151 16,0 3 106-16</inkml:trace>
  <inkml:trace contextRef="#ctx0" brushRef="#br0" timeOffset="38148.58">9659 3858 260 0,'-39'-34'96'0,"39"34"-75"0,32-16 28 0,-28 16 19 15,-1 0-38-15,1 6 12 16,3 0-26-16,-7 7 7 16,3 6-14-16,-17 12 2 15,3 1-7-15,-3 2 0 16,4 1-2-16,-1-7-6 16,4 6 2-16,4-15-8 15,3 6 6-15,3-9-10 16,4-13 9-16,-3-3-5 15,3 0 6-15,0-16 2 16,0 7 2-16,3-19 0 16,1 3 0-16,0-7 4 15,3 7-2-15,3-13 17 16,1 7-11-16,3-16 17 16,4 13-15-16,-7 5 7 15,-1 11-10-15,-3 11 0 16,4 14-4-16,-7 11 3 15,3 7-4-15,-7 7-1 16,3 2 0-16,-3 4-8 16,0-4 4-16,0-2-12 0,0-4 8 0,-3-9-5 15,3 0 7 1,-3-13 2-16,3-3 3 0,-4-12 2 16,4-1-1-16,0-5 2 15,0 2-2-15,4-12 13 16,3 6-8-16,4-15 26 15,3 9-18-15,-4-4 12 16,5 17-16-16,-5-20 4 16,1 20-9-16,0 2 7 15,-1 10-8-15,1 10 1 16,-1 2-3-16,-2 20 1 16,6-4-2-16,-11 0-7 15,4 7 3-15,-6-1-47 16,2-2 27-16,-6 2-102 15,3-6 69-15</inkml:trace>
  <inkml:trace contextRef="#ctx0" brushRef="#br0" timeOffset="39531.32">4494 4749 140 0,'0'0'52'0,"0"0"-41"0,0-7 22 0,0 1 21 16,4 6-29-16,3-3 14 16,-7 3-23-16,4-6 9 15,3 6-15-15,7 0 6 16,-4 0-9-16,4 0 7 15,8 6-8-15,6-3 10 16,0 3-9-16,4 1 12 16,3-4-11-16,11 3 7 15,-7-3-8-15,21-3 15 16,0 0-12-16,14 0 0 16,-4 0-6-16,11-3-16 15,-10-3 6-15,14 6 3 16,-1 0 2-16,4-3-2 15,4 3 2-15,-4-7 3 16,-6 1-1-16,2 3 2 16,-6-3-2-16,10 3-3 15,-14-4 1-15,11 4 3 16,-11 3-1-16,18-6-1 16,-18 6 1-16,21-10-1 15,-21 10 0-15,0 0 2 0,18-9-1 16,-15 6-1-1,5-3 1-15,6-4-4 16,-11 4 2-16,8-3 3 16,-7 9-1-16,10-13-1 15,-18 7 1-15,19 3 1 0,-12-4-1 16,11 1 6-16,-17 6-4 0,7-3 6 16,-8 3-6-16,11-6 1 15,-10 6-2-15,10-10 1 16,-11 10-2-16,5-9-1 15,-12 9 1-15,8-10-1 16,-8 7 0-16,8-6 0 16,-4 3 0-16,3-1 0 15,-3 4 0-15,0 3-3 16,0 0 2-16,4-9 3 16,-4 9-1-16,0-6-1 15,-7 6 1-15,3-13 1 16,-6 7-1-16,10-4-1 15,-11 10 1-15,1-6-15 16,-8 3 8-16,8-3 3 16,-8 3 2-16,11-4 12 15,-7 4-6-15,7-3-2 16,-7 3-2-16,3-4-1 16,-3 7 0-16,-7-3 2 0,7-3 1 15,-11 6 1 1,4 0-2-16,4-3 1 0,-12 3 2 15,-6-13 9 1,3 13-8-16,-6-3 11 16,-1 6-10-16,0-3 5 15,-3 0-7-15,-1 0 2 16,-2 7-4-16,-1-7-2 0,3 6 0 0,5-3-15 16,-5-3 8-16,-6 0-37 15,0 0 24-15,-4 0-75 16,0 0 52-16,0-3-128 15,0-10 95-15</inkml:trace>
  <inkml:trace contextRef="#ctx0" brushRef="#br0" timeOffset="39980.81">11137 3877 300 0,'0'6'112'0,"0"-6"-87"0,-3-6 2 16,3 6-4-16,0 0-11 16,0 0-2-1,3 6-5-15,1-3-4 0,-1-3 0 16,-3 0 1-16,4 7-1 16,-4-7 4-16,3 0-3 0,-3-7-1 15,4 7 0-15,-4 0-1 16,3-3 0-16,-3-3 4 15,0 6-2-15,-3-3 4 16,-1 3-4-16,-3-6-1 16,4 12 0-16,-4-6-1 15,7 0 0-15,-7-6-44 16,3 6 24-16,-3-7-142 16,0 7 90-16</inkml:trace>
  <inkml:trace contextRef="#ctx0" brushRef="#br0" timeOffset="40282.06">11116 4162 320 0,'25'10'121'0,"-25"-10"-95"0,17 9 5 16,-17 0 9-1,4-9-25-15,-4 7 6 16,3 2-12-16,-3-9-1 16,0 0-5-16,-3 3 3 15,3 4-4-15,-11-7 1 16,4 6-1-16,-7-12-2 16,4-1 1-16,-12 4 1 0,8 3-1 0,-3-16-3 15,3 16 1-15,-1-9-28 16,8 9 16-16,0-9-92 15,7 9 59-15</inkml:trace>
  <inkml:trace contextRef="#ctx0" brushRef="#br0" timeOffset="40626.79">11539 4090 340 0,'-3'0'126'0,"3"0"-98"0,25 0 1 16,-15 0 2 0,1 0-21-16,13 0 5 15,8 0-10-15,-11 0-11 16,0 0 3-16,-10 0-26 16,0 0 16-16,-1 0-56 0,4 0 39 0,-10 0-119 15,-4 0 84-15</inkml:trace>
  <inkml:trace contextRef="#ctx0" brushRef="#br0" timeOffset="41241.99">11084 3936 228 0,'7'-6'85'0,"-7"6"-66"0,-24 0 14 16,20 0 15 0,4 0-27-16,-3 0 9 15,6 0-18-15,-6 0 14 16,3 6-16-16,-4-2 11 16,1 2-12-16,-5-3 0 15,8-3-6-15,-3 9-4 0,3-9 0 0,-4 0 3 16,4 0-1-16,-3 0 2 15,3 0-2-15,-4 0 4 16,1-9-3-16,-4 6 1 16,3 3-1-16,-3-6-2 15,7 6 1-15,-3-4 3 16,3 4-2-16,0 0 6 16,7 4-5-16,-4-4 1 15,4 0-2-15,0 0 3 16,0 0-3-16,-3 0 1 15,3 0-1-15,-7-4-6 16,0 4 2-16,0-6-1 16,0 6 1-16,0-6 0 15,0 6 0-15,0-3-3 16,0 3 3-16,0-6-34 16,4 12 19-16,-4-12-151 15,3 6 93-15</inkml:trace>
  <inkml:trace contextRef="#ctx0" brushRef="#br0" timeOffset="54677.19">13346 3742 244 0,'10'-16'93'0,"-10"16"-72"0,-10 0 33 0,6 0 26 16,8 10-44-16,-4-1 9 15,0 13-28-15,-7 10 17 16,-1 2-20-16,-9 10 9 16,3 9-14-16,-7 10-5 15,3-3-2-15,0 2-2 16,4-5 0-16,0-13-14 15,3-7 8-15,4-27-54 32,4-10 32-32,-1-22-40 15,4-3 39-15,0-19 3 16,4 9 17-16,-1-12 8 16,4 3 1-16,4-9 11 15,0 9-5-15,3-9 16 16,0 9-12-16,4-9 9 15,-1 15-11-15,4-6 2 16,4 16-6-16,-4 3 2 0,-3 6-3 16,-4 19 0-16,0 0-1 0,-7 25 3 15,4 3-3-15,-8 16 8 16,1 3-6-16,-4-3 1 16,0 0-3-16,-4-10-4 15,1-5 1-15,-8-4 1 16,1-6 0-16,-8-10-3 15,7 0 2-15,-10-9-1 16,7 0 0-16,-4-9 4 16,4 9-1-16,0-3 4 15,7 3-3-15,0 3 6 16,7 3-5-16,4 7 6 16,3 2-6-16,3 11 1 15,8-5-2-15,-1 11 1 16,5-10-2-16,2-3-9 15,1-4 4-15,3-5-45 16,-3-10 27-16,0 0-144 16,-4-3 92-16</inkml:trace>
  <inkml:trace contextRef="#ctx0" brushRef="#br0" timeOffset="55264.41">13677 4037 212 0,'4'3'79'0,"-4"-3"-61"0,3 6 23 0,1-6 24 15,-1 0-36-15,1 0 11 16,3 7-25-16,-4-7 5 15,4 3-12-15,4-3-2 16,0 0-4-16,3-3-2 16,0-4 1-16,0-2 1 15,0-1-1-15,-7-8 2 16,0 2-2-16,-10 0 4 16,3 13-3-16,-11-13 4 15,4 16-4-15,-11 0 6 16,1 0-5-16,-8 7 8 15,7 2-7-15,-6 7 3 16,6-4-4-16,0 4 3 16,8 3-4-16,3 0 4 0,3 6-4 15,8 0 1-15,3-6-1 0,3 3-24 16,5-7 13-16,2-5-50 16,4-1 33-16,4 0-83 15,0-9 61-15,3-9-92 16,-3 9 79-16</inkml:trace>
  <inkml:trace contextRef="#ctx0" brushRef="#br0" timeOffset="55667.86">14055 3861 252 0,'-21'13'93'0,"21"-13"-72"0,-22 22 20 0,15-13 15 16,7 1-31-16,-10 5-4 15,-1 4-14-15,1 0-6 16,6 3-2-16,0-3 3 16,8 3-1-16,0-7 2 15,3 1-2-15,0-13-3 16,3 6 1-16,4-9-4 16,4 0 3-16,0-18-1 15,3 8 1-15,-4-24 2 31,5 6 0-31,-5-26 4 16,1 7-2-16,-4-16 15 16,4 10-10-16,-11 3 8 0,0 22-8 15,-7 3-2-15,3 15-3 0,-6 10 5 16,-1 19-4-16,-3 12 3 16,4 7-3-16,-1 0 0 15,4 6-1-15,-3 6-6 16,6-19 2-16,-3 10-23 15,4-13 13-15,-4 0-56 16,3 1 38-16</inkml:trace>
  <inkml:trace contextRef="#ctx0" brushRef="#br0" timeOffset="55882.69">14464 4031 300 0,'-4'25'112'16,"4"-25"-87"-16,-10 18 7 0,6-2-3 15,8 0-18-15,-4 12-6 16,0-6-3-16,-4 12-31 16,4-15 16-16,0 3-92 15,7-3 59-15,0-16-93 16,7 7 79-16</inkml:trace>
  <inkml:trace contextRef="#ctx0" brushRef="#br0" timeOffset="56403.66">15346 3494 260 0,'3'-12'99'0,"-3"12"-77"0,-10-16 11 0,3 16 11 16,7 0-26-16,-14 0 13 15,3 6-18-15,-10-2 8 16,3 5-12-16,-6 10 11 16,2 3-12-16,-2 9 12 15,3 13-12-15,-4 0 3 16,7 3-7-16,-3 19 0 15,7-10-2-15,3-9-2 16,11-3 1-16,4-9-15 16,6-1 8-16,8-15-17 15,3 0 13-15,7-19-9 16,1 6 11-16,2-22 0 16,-2 7 5-16,-5-10-2 15,-2-6 2-15,-5 0 0 16,-3 6 1-16,-7 0 2 15,4 10 0-15,-8-7 6 16,1 13-3-16,-8 3 12 16,4 0-8-16,-3 3 5 15,-1 10-7-15,-3-1 7 0,7 7-8 0,-3 0 5 16,3-3-5-16,-4 2-9 16,8 8 3-16,-4-8-37 31,3 1 21-31,1-9-56 0,-1 5 42 0,1-15-115 15,3 10 82-15</inkml:trace>
  <inkml:trace contextRef="#ctx0" brushRef="#br0" timeOffset="56569.46">15244 3877 228 0,'-15'-9'85'0,"15"9"-66"0,7-10 8 0,1 4 2 15,2 6-17-15,11-10-8 16,8-2-4-16,2-4 0 16,1 1 0-16,3 2-33 15,-3 4 18-15</inkml:trace>
  <inkml:trace contextRef="#ctx0" brushRef="#br0" timeOffset="56944.61">15646 3833 252 0,'-7'-3'96'0,"7"3"-75"0,10-6 19 16,-10 6 17-16,4 9-32 0,-1 0 14 16,4 7-23-16,-3 0 7 15,-1 6-14 1,-3 6 0-16,4-3-6 0,-8 10 0 15,4-7-1-15,-3 0 1 16,6-3-2-16,-3-9 2 16,0-4-2-16,0-5-3 15,4-1 1-15,-1-22-8 16,8 10 5-16,0-16-5 16,3 0 5-16,3-9 2 15,5 6 2-15,2-1-5 16,-3 8 3-16,1-7-17 15,2 15 11-15,-3-2-32 16,1 5 22-16,-1-2-42 16,0 6 34-16,0-3-107 15,4 6 75-15</inkml:trace>
  <inkml:trace contextRef="#ctx0" brushRef="#br0" timeOffset="57309.34">16080 3858 240 0,'7'10'90'0,"-7"-10"-70"0,-4 15 13 15,1-15 12 1,6 3-26-16,1-3 13 16,3 7-19-16,3-7 4 15,1 3-10-15,3-13-2 0,0 10-3 16,0-9-4-16,4 0 1 0,-4-7 3 16,0 6-1-16,-7-2 2 15,-3 2-2-15,-8 4 4 16,1 6-3-16,-11 6 19 15,-1 4-12-15,-6 2 23 16,7 7-18-16,-7 3 6 16,7-3-11-16,-4 0-3 15,8-4-4-15,-1-2-2 16,8 3 1-16,3-7-8 16,3 10 4-16,4-10-25 15,4 7 15-15,3-13-34 16,0 7 27-16,4-4-44 15,-1-3 37-15,1-6-89 16,3-3 65-16,4-4-77 16,-1 1 72-16</inkml:trace>
  <inkml:trace contextRef="#ctx0" brushRef="#br0" timeOffset="58010.19">16418 3824 256 0,'-3'-4'96'0,"3"4"-75"0,0 10-1 15,0-7 7 1,0 6-18-16,0-9 20 15,7 10-16-15,0-4 9 16,3-6-13-16,8 0 0 16,0 0-6-16,-1-9-4 15,5 2 0-15,-5-5 3 16,4 2-1-16,-7-5 4 0,1 5-3 0,-12 1-1 16,1 3 0-16,-11 6 12 15,3 9-7-15,-10 1 24 16,0 5-17-16,-11 4 14 15,7 0-16-15,-3 3 4 16,4-3-10-16,3-1-4 16,7 1-2-16,3-3-12 15,4-4 6-15,7-2-29 16,4-4 20-16,6-6-48 16,1 0 36-16,7 0-58 15,-1-9 49-15,5-7-88 16,-1 7 71-16,0-16 14 15,0 12 26-15,-3-15 127 16,0 6-61-16,-8-6 59 16,1 3-64-16,-4 3 7 15,-3 6-31-15,-8 0-1 16,4 13-13-16,-3 12 10 16,-1 1-11-16,-3 15 5 15,0 3-8-15,-3 0-2 16,-1 4-2-16,-3-4 1 15,7 0-1-15,-3-9 6 16,3 6-4-16,0-15 1 16,3-1-2-16,1-12 1 15,6 3-2-15,1-25 2 16,-1 6-2-16,8-16 6 16,0 1-4-16,3-1 12 0,0 1-8 0,0-4 21 15,4 13-16-15,-4 6 5 16,0 7-9-16,-3 6 3 15,-1 15-6-15,1 7 9 16,0 2-8-16,-4 1-6 16,0 10 0-16,-3-4-22 15,3 0 12-15,-4 0-54 16,1-13 36-16,-4 7-38 16,0-3 38-16,-4-7-34 15,1 7 35-15,-8-4-122 16,4-5 82-16</inkml:trace>
  <inkml:trace contextRef="#ctx0" brushRef="#br0" timeOffset="58342.53">17646 3861 336 0,'3'-3'126'0,"-3"3"-98"0,-10 3 6 0,10 10 14 16,7-10-30-16,-4 13 19 15,1 6-22-15,-8 3 3 16,1 9-10-16,-15 4-34 16,4 3 14-16,-7-1-101 15,3 4 62-15,-3-3 148 16,4-13-50-16</inkml:trace>
  <inkml:trace contextRef="#ctx0" brushRef="#br0" timeOffset="59135.79">18743 3325 184 0,'-3'-19'71'0,"3"19"-55"0,-7 19 15 0,3-10 14 16,8 1-25-16,-8 15 16 15,4 0-21-15,-4-6 14 16,4 9-16-16,4 3 15 31,7-2-16-31,6-11 9 16,4 1-12-16,4-19-7 15,3 7-2-15,1-23-9 16,-1 13 5-16,0-22 1 16,0 0 3-16,-7-10 8 15,1 7-4-15,-8-7 10 16,-4 17-8-16,-6 2 1 0,3 6-4 0,-11 20 0 15,1 6-1-15,-4 18 7 16,0-6-5-16,-7 16 3 16,3 0-4-16,-3 22 0 15,7 0-1-15,-7-4 1 16,7-5-2-16,-4-10-34 16,7 3 19-16,-6-22-94 15,6 1 60-15,4-14-107 16,7 4 88-16</inkml:trace>
  <inkml:trace contextRef="#ctx0" brushRef="#br0" timeOffset="59512.46">19233 3610 280 0,'-3'-9'104'0,"3"9"-81"0,7-9 7 16,-3 9-3-1,3 0-17-15,3 0-6 16,4 0-2-16,0-10-2 16,0 4 0-16,1-7 2 15,2 4-1-15,-6-7 2 16,-1 7-2-16,-10-1 6 16,4 4-4-16,-15 6 8 15,1 6-7-15,-11 1 16 16,3 2-11-16,-7 4 9 15,4 5-10-15,-4 14-5 16,11-4-1-16,0-3 0 0,7-3-1 0,7 3-1 16,4-6 1-16,6 6-10 15,4-9 5-15,0-13-32 16,4 6 21-16,3-12-60 16,4 3 42-16,0-9-73 15,3-7 60-15,-3 0-62 16,-1-12 62-16</inkml:trace>
  <inkml:trace contextRef="#ctx0" brushRef="#br0" timeOffset="59723.09">19689 3262 252 0,'-8'-19'96'0,"8"19"-75"0,4 10 10 0,-8-1 14 16,1 1-27-16,-8 12 18 15,4 0-21-15,-10 12 8 16,6 1-14-16,-10 2 0 15,7 1-6-15,0 3-2 16,3-4 0-16,4 1-1 16,4-4 0-16,-1-9-27 15,8-6 15-15,-4-3-70 16,7-4 46-16,0-12-112 16,0 0 83-16</inkml:trace>
  <inkml:trace contextRef="#ctx0" brushRef="#br0" timeOffset="59936.01">19794 3297 260 0,'-7'-3'96'0,"7"3"-75"0,11 31 17 0,-8-12 20 15,1-3-33-15,-8 2 17 16,4 1-25-16,-10 6 4 16,3 3-12-16,-4 7-1 15,4 6-5-15,0-1-2 16,4 4 0-16,-4-12-19 15,3-1 10-15,-3-12-54 16,7 3 34-16,0-10-132 16,7-5 88-16</inkml:trace>
  <inkml:trace contextRef="#ctx0" brushRef="#br0" timeOffset="60232.63">19988 3460 252 0,'-31'16'96'0,"31"-16"-75"0,-32 34 19 16,21-25 6-1,8 7-26-15,-8 3-3 16,8 3-12-16,3 0 4 16,3-3-6-16,8-10 6 15,3 7-6-15,0-13 1 16,4-3-2-16,-4-3-2 15,3 3 1-15,-6-16 3 0,3 0-2 0,-10-2 8 16,-1 2-6-16,-3 3-1 31,0-2-2-31,0 2-21 0,4 4 11 0,-4-7-63 16,3 7 41-16,1 2-117 16,3-2 83-16</inkml:trace>
  <inkml:trace contextRef="#ctx0" brushRef="#br0" timeOffset="60637.97">20218 3428 240 0,'-7'22'90'0,"7"-22"-70"0,3 16 17 0,-3-6 17 16,0-4-31-16,0 6 7 15,0 4-19-15,0-7 1 16,7 7-8-16,4-6 2 15,3 2-3-15,0-12-2 16,4 9 0-16,-4-12-8 16,3 3 4-16,-2-6-1 15,2 3 2-15,-6-6 6 16,-1 2-2-16,1-2 4 16,0 6-4-16,-4-10 1 15,3 13-1-15,-10 0-2 16,0 6 1-16,4 1-1 15,3 2 0-15,3 4 2 16,8-4-1-16,-4 0 4 0,4 7-3 0,-1-16 10 16,1 6-6-16,3-18 23 15,4 12-16-15,0-19 18 16,-1 10-17-16,1-13-1 16,-4 6-8-16,0-18-36 15,-3 8 17-15,-4-2-88 16,0 9 57-16</inkml:trace>
  <inkml:trace contextRef="#ctx0" brushRef="#br0" timeOffset="61434.88">21936 3109 284 0,'-14'3'107'0,"14"-3"-83"0,-4 50 10 15,-3-25 13 1,0 3-28-16,-11 10 13 16,1 6-19-16,-1 0 6 0,4-7-11 0,3 7 4 15,8-9-7-15,6-7 4 16,8-3-5-16,7-9-2 16,3-4-1-16,3-2-12 15,5-10 6-15,-1 0-27 16,-3 0 18-16,-4-10-121 31,0 1 74-31,-3-10-115 16,-4 3 101-16</inkml:trace>
  <inkml:trace contextRef="#ctx0" brushRef="#br0" timeOffset="61661.06">22334 3071 312 0,'-3'-6'115'0,"3"6"-89"0,-11 9 3 16,4 1 13 0,4 8-26-16,-18 7 15 15,6 10-18-15,-2 3-1 16,3 2-7-16,0-2-1 16,6 0-2-16,-2-4-6 15,6-6 2-15,-3-9-39 16,7 6 23-16,-3-9-103 15,6-4 68-15,1-5-107 16,3-4 91-16</inkml:trace>
  <inkml:trace contextRef="#ctx0" brushRef="#br0" timeOffset="61825.55">22257 3146 224 0,'-7'-34'85'0,"7"34"-66"0,28-10 12 0,-17 1 1 16,6 9-19-16,4-9-3 15,0 5-6-15,8-2-1 16,2 3-1-16,5-3-15 16,-5 12 7-16,-9-6-39 15,-5 3 25-15</inkml:trace>
  <inkml:trace contextRef="#ctx0" brushRef="#br0" timeOffset="62051.51">22260 3294 184 0,'-17'22'71'0,"17"-22"-55"0,10 0 26 15,-3-4 21 1,4 8-34-16,10-8 1 16,11-2-19-16,3-3-5 15,4 6-3-15,-7-10-3 16,-1 10 1-16,-9 3-15 15,-5 0 8-15,-3 0-59 16,4 3 36-16,-11 10-100 16,0-10 72-16</inkml:trace>
  <inkml:trace contextRef="#ctx0" brushRef="#br0" timeOffset="62260.05">22193 3538 232 0,'-10'16'88'0,"10"-16"-69"0,-7 0 24 0,10-6 16 16,4 6-33-16,7 0-2 16,7-3-15-16,8-4-4 15,-1-2-3-15,11 6-10 16,-4-10 4-16,0 10-25 16,-3-3 16-16,-7-4-62 15,-1 10 41-15,-2 0-96 16,-1 0 72-16</inkml:trace>
  <inkml:trace contextRef="#ctx0" brushRef="#br0" timeOffset="62486.72">22902 3124 284 0,'-7'-15'107'0,"7"15"-83"0,-7 3 8 15,4 3 5 1,-1 3-23-16,-10 10 13 15,3 9-16-15,-3 13 10 16,4-3-12-16,-8 3-3 16,8-10-3-16,-5 10 0 15,8-13-2-15,-7 0-18 16,7-3 9-16,-3-6-61 0,3 0 39 0,-8-3-131 16,8-7 91-16</inkml:trace>
  <inkml:trace contextRef="#ctx0" brushRef="#br0" timeOffset="62769.44">22895 3030 288 0,'7'-19'107'0,"-7"19"-83"0,25 0 13 0,-14 0 4 16,-1 10-25-16,8-1 6 15,-1 7-14-15,-2 9 15 16,2 6-13-16,-6 4 13 15,-4 2-13-15,-4 7-1 16,4 0-5-16,-3-3-1 16,0-3-1-16,-15-1 3 15,4-12-3-15,-18 4 4 16,0-4-4-16,-13-6-12 16,2-1 6-16,-9-2-41 15,6 3 25-15,0-10-80 16,14 1 57-16,8-10-118 15,13 0 91-15</inkml:trace>
  <inkml:trace contextRef="#ctx0" brushRef="#br0" timeOffset="63191.02">23347 3306 308 0,'3'-12'115'0,"-3"12"-89"0,-21 0 1 0,11 0-4 15,3 0-15-15,-11 3-2 16,7 6-4-16,-10 10 3 15,7-3-3-15,0 3 8 16,3-1-6-16,8-2 14 16,3 3-10-16,3-10 12 15,11 7-12-15,-6-7 7 16,2 4-8-16,-6-7 4 16,3 4-6-16,-14-1 4 15,3 7-5-15,-14-7 0 16,1 7-2-16,-4-13-10 15,3 6 4-15,-3 1-36 16,7-1 22-16,0-3-91 16,3-3 61-16,-3-3 159 15,7 7-57-15</inkml:trace>
  <inkml:trace contextRef="#ctx0" brushRef="#br0" timeOffset="75221.03">12291 3958 224 0,'0'0'85'0,"0"0"-66"0,-21 16 12 0,14-16 7 16,7 16-22-16,-7-4-1 15,3 7-10-15,-3 0 6 16,3-3-7-16,4 2 12 16,4-2-9-16,3-13 5 15,4 10-7-15,3-19-2 16,0 6-2-16,0-10-4 16,4-6 2-16,-8-2 3 15,-3 2-1-15,-7-3 4 16,4 7-3-16,-11-4-1 15,3 13 0-15,-6 3-1 16,-1 9 0-16,-7 1 2 16,8 2-1-16,-4 4 4 15,7 0-3-15,3-7 1 16,4 3-1-16,7-12-2 16,4 7 1-16,-1-14 1 0,4 7-1 0,-7-12 6 15,0 3-4-15,-3-7 12 16,3 6-8-16,-7-5 5 15,0 12-7-15,-7-7-4 16,3 4-2-16,-6 6-8 16,3 0 5-16,-4 6-65 15,8-3 39-15,3 4-136 16,3-4 93-16</inkml:trace>
  <inkml:trace contextRef="#ctx0" brushRef="#br0" timeOffset="75878.61">12298 4993 208 0,'-4'10'79'0,"4"-10"-61"0,-3 9 12 0,-1-3 19 16,4-6-28-16,-3 0 17 16,6 10-23-16,-6-4 8 15,3-3-14-15,-4 7 2 16,4-1-7-16,-3 0 0 15,-1-2-2-15,-3 2 3 16,0 7-3-16,-4-13 4 16,4 6-4-16,-3 1-1 15,3-10 0-15,-4 0 7 16,4 0-4-16,0-10 12 16,7 1-9-16,0-1 1 15,7 1-5-15,0 0-8 16,4 2 2-16,-4 7-1 15,0 0 2-15,-4 0 6 16,4 7-2-16,-7 2 4 16,4-6-4-16,-4 3 4 15,0-6-4-15,0 0 1 16,4 0-1-16,-1-18-52 31,4 8 27-31,0-15-154 0,0 6 99 0</inkml:trace>
  <inkml:trace contextRef="#ctx0" brushRef="#br0" timeOffset="76581.66">13476 4811 236 0,'-21'-25'88'0,"21"25"-69"0,-18 0 17 0,8 0 9 15,3 0-26-15,-11 10 2 16,0 9-13-16,-6-1 8 15,6 7-9-15,-7 4 10 16,8-4-10-16,-1 0 7 16,11-3-7-16,4 3 2 15,3-6-5-15,3-4 0 16,4 4-2-16,4 0-2 16,-1 0 1-16,1 6 1 15,-1 3-1-15,-3 3 2 16,1-2-2-16,-8 5 4 15,3-6-3-15,-10-9 6 16,3 0-5-16,-6-10-12 16,-1-2 5-16,-3-14-52 15,4 4 31-15,-1-12-135 16,4-4 89-16</inkml:trace>
  <inkml:trace contextRef="#ctx0" brushRef="#br0" timeOffset="76825.17">13663 4993 296 0,'-7'16'112'0,"7"-16"-87"0,-3 12 24 0,-1 1 11 16,4-4-35-16,-7 4-3 15,3 6-15-15,-6 3-9 16,6 0 1-16,-6-7-26 15,6 10 14-15,-3-6-47 16,4 0 34-16,-1-16-96 16,8 3 68-16,-4-12-83 15,0 3 78-15</inkml:trace>
  <inkml:trace contextRef="#ctx0" brushRef="#br0" timeOffset="76911.84">13638 4887 228 0,'7'-35'88'0,"-7"35"-69"0,0-9 2 0,0 9-5 15,0 0-11-15,0 0-40 16,4 6 18-16</inkml:trace>
  <inkml:trace contextRef="#ctx0" brushRef="#br0" timeOffset="77334.95">13924 5034 268 0,'-21'19'101'0,"21"-19"-78"0,4 28 15 0,-4-19 6 15,0 1-26-15,-4 9-7 16,0 0-7-16,-6 15-1 16,3 0-2-16,-4 1 4 15,4-7-3-15,-3-9-1 16,6-10 0-16,-3-9-6 15,7-3 3-15,11-31 1 32,6-1 1-32,8-12 8 15,3 7-4-15,-7 8 16 16,-3 7-11-16,0 0 16 16,-4 6-15-16,-4 10 7 15,4 9-10-15,-3 0 2 16,0 9-5-16,-1 1 0 15,1-1-2-15,3 10 1 16,3 3-2-16,-6 0-14 16,3-7 7-16,-7 4-57 15,4 0 35-15,-4-3-146 16,0 2 96-16</inkml:trace>
  <inkml:trace contextRef="#ctx0" brushRef="#br0" timeOffset="77758.1">14355 5072 296 0,'-29'3'110'0,"29"-3"-86"0,-21 22 9 0,14-19-3 16,7 6-18-16,-3 1-5 16,6-1-4-16,1 1-5 15,6 2 1-15,1-9-19 16,6-3 11-16,8 0-19 15,0-3 17-15,0-9-9 16,-1 2 12-16,-3 1 14 16,4-10-4-16,-7 0 29 15,-1 3-17-15,-6 7 25 16,-4 9-23-16,-7 0 17 16,4 9-19-16,-8 7 14 15,4 3-15-15,-7 9 8 16,0 7-12-16,-4 15 6 15,4-3-8-15,-7-3 0 16,7 3-4-16,-7-16 3 16,7 0-4-16,-7-12-1 15,3 3 0-15,-13-9-21 16,6 2 11-16,-7-11-47 16,8 2 31-16,-5-22-61 15,12 7 48-15,-1-29-118 16,11 10 87-16</inkml:trace>
  <inkml:trace contextRef="#ctx0" brushRef="#br0" timeOffset="78009.14">14912 4736 260 0,'0'16'96'0,"0"-16"-75"0,-4 53 45 0,1-34 30 15,3 0-52-15,-7 6 1 16,3 3-29-16,-3 3 1 16,4-2-10-16,-8-1 2 15,4 6-5-15,-11 4-11 16,4 6 4-16,0-10-52 16,4-5 30-16,-8-11-89 15,7 7 65-15,1-9-115 16,3-3 93-16</inkml:trace>
  <inkml:trace contextRef="#ctx0" brushRef="#br0" timeOffset="78337.94">15007 5125 316 0,'7'0'121'0,"-7"0"-95"0,4 0 7 15,-4-6-1 1,7 6-20-16,0 0-4 15,7 0-5-15,-3-10-3 16,3 7 1-16,-7-6 1 0,3 2-1 0,-6-2 13 16,-1 3-8-16,-10 3 13 15,4 3-11-15,-11 0 16 16,0 9-14-16,-11 0 13 16,4 7-13-16,0 6 10 15,3 3-11-15,0 3 2 16,8 7-7-16,3 3-2 15,3-4-1-15,8-9-4 16,3 0 2-16,10-6-28 16,4-6 16-16,4-7-65 15,3-6 43-15,-6-10-151 16,-1 1 103-16</inkml:trace>
  <inkml:trace contextRef="#ctx0" brushRef="#br0" timeOffset="79253.56">16055 4727 216 0,'7'-38'82'0,"-7"38"-64"0,14-9 31 0,-14 9 21 16,4 0-38-16,-4 6 19 15,0 3-30-15,-4 10 26 16,4 3-27-16,-7 13 8 15,4-4-17-15,-8 0 1 16,7 4-8-16,-3-1 5 16,7-5-6-16,4-4 6 15,3-7-6-15,4 1-3 16,-1-3-1-16,4-7-21 16,4-6 12-16,-1 4-38 15,5-7 27-15,-1 0-54 16,0 0 42-16</inkml:trace>
  <inkml:trace contextRef="#ctx0" brushRef="#br0" timeOffset="79719.38">16810 4626 208 0,'3'-6'79'0,"-3"6"-61"0,-14 0 12 0,7 0 4 15,7 6-20-15,-10-6 6 16,-1 0-12-16,-10 0 9 15,7 7-10-15,-7-4-1 16,-1-3-4-16,-2 6-2 16,6-3 1-16,-7 7 7 15,4-4-4-15,-7 13 14 16,7-1-10-16,-7 11 14 16,3 2-13-16,-7 7 16 15,11-1-15-15,0-2 7 16,10-1-10-16,4-5 0 15,4-4-4-15,3-7-8 16,7 11 2-16,7-23-8 16,4 3 7-16,3-9-12 15,0 0 9-15,0-9-56 16,0 3 35-16,0-13-127 0,-3 9 87 16</inkml:trace>
  <inkml:trace contextRef="#ctx0" brushRef="#br0" timeOffset="79899.17">16425 4921 256 0,'-3'-9'96'0,"3"9"-75"0,14-7 6 0,-7 4-4 16,4 6-15-16,3-3-2 16,3 0-4-16,8-3-13 15,0 3 7-15,6 0-70 16,1-9 41-16,7-7-96 15,-4 7 73-15</inkml:trace>
  <inkml:trace contextRef="#ctx0" brushRef="#br0" timeOffset="80080.63">17029 4670 288 0,'0'0'107'0,"0"0"-83"0,-11 19 6 16,4-10 10-1,7 1-24-15,-11 9 10 16,4 6-16-16,-7 3 4 15,4-3-9-15,-4 3-2 16,3-3-2-16,-3 4-34 16,3-14 18-16,-3 4-71 15,7 0 48-15,-4-10-107 16,4-2 82-16</inkml:trace>
  <inkml:trace contextRef="#ctx0" brushRef="#br0" timeOffset="80349.78">16958 4670 304 0,'21'-28'112'0,"-21"28"-87"0,21 0 7 0,-14 0 13 16,4 3-28-16,3 7 28 15,0-1-26-15,7 16 21 16,1 0-23-16,-5 3 3 16,4 1-12-16,-7-4 1 15,4 0-5-15,-7 3 13 16,3 0-9-16,-11-3 3 15,4-6-7-15,-10 6-6 16,-1-6 0-16,-13 0-14 16,3 0 8-16,-18-4-33 15,4 4 22-15,-4-9-53 16,7-4 41-16,0-3-133 16,8-3 91-16</inkml:trace>
  <inkml:trace contextRef="#ctx0" brushRef="#br0" timeOffset="88877.69">13571 8054 176 0,'4'-44'66'0,"-4"44"-52"0,7-19 23 0,-4 19 28 16,1 0-35-16,-8 0 18 16,4 9-28-16,-3 10 15 15,3 6-20-15,-4 19 21 16,1 3-21-16,-4 38 19 15,7 0-19-15,-4 56 10 16,4 0-15-16,0 38 2 16,7-10-8-16,0 29 2 15,4-20-3-15,0 20 3 16,3-19-4-16,0 15-1 16,3-31 0-16,-2 13 1 15,2-32-1-15,1 25 2 16,-1-25-2-16,1 26 2 15,3-23-2-15,-7 19-1 16,1-15 1-16,-8 9-1 16,0-25 0-16,-7 6-7 15,0-35 4-15,-7 1-21 16,3-25 14-16,-7-10-34 16,8-19 25-16,-8-9-72 15,4-6 50-15,-3-17-126 16,6-8 93-16</inkml:trace>
  <inkml:trace contextRef="#ctx0" brushRef="#br0" timeOffset="90828.41">13571 7991 164 0,'-7'9'63'0,"7"-9"-49"0,4 0 18 16,-4 0 16-1,0 0-27-15,0 0 7 16,0 0-17-16,7 0 18 16,3 0-16-16,15 7 22 15,7-4-20-15,14 6 6 16,3-2-12-16,18 2 1 16,0-3-6-16,28-3 0 15,-6-3-2-15,17 0-2 16,-8-3 1-16,19-3-1 15,-11-3 0-15,17-1 2 16,-14 4-1-16,15-4-3 16,-8 1 1-16,8 6 1 15,-11-3 0-15,0-1 2 16,-15 4-1-16,-2-3 2 16,-12 3-2-16,-6-7 2 15,-11 4-2-15,-4-3-1 16,-13-1 1-16,-11 1-4 15,-8 3 2-15,-6 3 1 16,-4-4 0-16,-7 4 0 16,0 3 0-16,-7-6-3 15,0 6 2-15,-3 0-1 16,3 9 0-16,-7-2 4 16,0-4-1-16,0 3 2 15,0-6-2-15,0 9 2 16,0 1-2-16,0-4 2 15,0-3-2-15,0 7 2 16,0-1-2-16,0-3 10 0,0 4-5 0,0-1 5 16,0 0-6-16,-3 1-7 15,3-1 1-15,-4 7 0 16,8-7 1-16,-4 10-7 16,0 6 4-16,-4 4 6 15,4-4-2-15,-4 12 20 16,1-2-12-16,-4 9 6 15,7 3-10-15,-7 6-2 16,7 0-2-16,-4 7-1 16,4-4 0-16,-3 7 2 15,6-3-1-15,-6 5-1 16,3 4 1-16,-4 4 1 16,4-1-1-16,-3 0 2 15,3 0-2-15,-4 6 2 16,1-6-2-16,-4 7 4 15,7-13-3-15,-7 12-1 16,7-9 0-16,-4-3-4 16,8-6 2-16,-4-4 1 15,7 4 0-15,-4 2 2 16,1-5-1-16,-4 12-1 16,0-7 1-16,-7 1-4 15,0 6 2-15,-8 3 3 16,8-6-1-16,-7 6 4 15,7-3-3-15,-3 3 4 16,3-12-4-16,0-4 4 16,7-2-4-16,-4-10-1 0,8-1 0 15,-8 4-1-15,4-6 0 0,-4 3 2 16,1-3-1-16,-4 9 2 16,3-3-2-16,-6 3-1 15,6-3 1-15,-6 0-1 16,6 4 0-16,-3-8 0 15,7-5 0-15,-3 6 0 16,3-6 0-16,0 6 0 16,3-1 0-16,-3 4 0 15,4 4 0-15,-4 5 2 16,0-3-1-16,-4 1-3 16,4-1 1-16,-3 0-1 15,-1 1 0-15,-3 8 4 16,7-8-1-16,-4-1-1 15,4 0 1-15,0 1 1 16,4-1-1-16,0-6-1 16,-1 3 1-16,-3 7 3 15,4-14-2-15,-4 20 1 16,0-10-1-16,0 7 3 16,0-7-3-16,0 4 4 15,0-4-4-15,0-3 1 16,3-3-1-16,1-3 1 15,-1-6-2-15,1-4-3 16,3-5 1-16,0 5-21 16,0-6 12-16,-7-3-91 15,3 0 56-15,-13-6-155 0,-1-3 113 0</inkml:trace>
  <inkml:trace contextRef="#ctx0" brushRef="#br0" timeOffset="92148.67">13818 12265 224 0,'7'-9'85'0,"-7"9"-66"0,7 0 8 0,-7 9 18 16,0 1-27-16,0 15 26 15,7 0-26-15,1 16 13 16,6 2-18-16,0 20 6 16,3 6-11-16,5 22 2 15,-5-9-6-15,-3 5 11 16,-3-5-8-16,-8 3 7 16,4-20-7-16,-10-2 7 15,3-10-8-15,-7-9 8 16,3-6-8-16,-6-3 1 15,6-7-4-15,-6-3-4 16,6-6 0-16,-3 6 1 16,4-6 0-16,-4-1 2 15,14-2-1-15,0-7 2 16,3 1-2-16,8-4-3 16,3-3 1-16,4-3-1 15,-1 0 0-15,15 0 2 16,0 0 0-16,14-3 0 15,0 3 0-15,7-6 0 16,-4 12 0-16,8-6 0 16,-4 0 0-16,3-6-5 15,-3-4 3-15,11 1-1 0,-8 3 1 16,4-4 2-16,-7 10 0 16,4-9-3-16,-8 9 2 0,1 0 3 15,-8 0-1-15,0-3-1 16,-3 6 1-16,0-6-4 15,-4 3 2-15,1-6-1 16,-4 6 0-16,-4-10 4 16,0 7-1-16,0-3-1 15,1-1 1-15,-1 4 1 16,-3-3-1-16,-4 3-3 16,-3-3 1-16,-1 2 1 15,1-2 0-15,-4 3 2 16,0 3-1-16,-3-6 2 15,0 6-2-15,-4-10-1 16,0 10 1-16,-4-6-4 16,5 3 2-16,-8-3 1 15,3 6 0-15,-3-10-3 16,0 7 2-16,0-3 1 16,4 6 0-16,-4-3 0 15,4 3 0-15,-1 0 0 16,1 3 0-16,-1-3 0 15,1 0 0-15,-4 0 0 16,0 0 0-16,-3 0 0 16,3 0 0-16,-7 0 0 15,3 0 0-15,-3 0 0 16,0 0 0-16,0-3 0 16,0 6 0-16,0-3 0 0,7 0 0 0,-3 0 0 15,-1 0 0-15,-3 0 0 16,0 0 0-16,0 0 2 15,0 0-1-15,-3-9 2 16,-1 9-2-16,-3-10 4 16,0 1-3-16,-3-10-3 31,6 3 0-31,-3-3-6 16,7 4 4-16,-4 2-12 15,8-3 8-15,-4 4-42 16,3-1 26-16,1 4-152 15,0 0 97-15</inkml:trace>
  <inkml:trace contextRef="#ctx0" brushRef="#br0" timeOffset="93440.37">14072 7373 280 0,'-10'19'104'0,"10"-19"-81"0,-14 53 12 15,7-34 7 1,7 9-26-16,-7 7 15 16,-1-1-18-16,-2 4 10 15,3 3-13-15,0-10 2 16,3-6-8-16,-3-6 7 0,4-3-7 0,-4-16-1 15,3 0-2-15,-7-16-6 16,8-3 3-16,-8-15 1 31,8-4 1-31,-1-12-3 0,4 3 2 0,0 3-1 16,7 0-2-16,0 16 0 16,4 3 3-16,0 22 2 15,3 6 0-15,0 19-1 16,3 0 1-16,1 12 3 15,0 1-2-15,3-7 1 16,0 0-1-16,-3-12 1 16,-1 0-2-16,1-16 2 15,0 0-2-15,-4-22-1 16,0 3 1-16,-4-19 1 16,1 1-1-16,-4-14-3 15,0 7 1-15,-3 7 1 16,-1 2 0-16,1 10-3 15,-1 13 2-15,1-4-1 16,3 16 0-16,0-3-5 16,3 6 4-16,5-3-49 15,-1 9 28-15</inkml:trace>
  <inkml:trace contextRef="#ctx0" brushRef="#br0" timeOffset="93908.29">14601 7386 196 0,'-3'-13'74'0,"3"13"-58"0,-14-15 29 0,10 15 22 15,4 0-37-15,-3 0 7 16,-1 9-22-16,-10 0 13 16,4 17-16-16,-5-1 18 15,5 3-17-15,-1 0 7 16,4 0-12-16,0 4-2 15,7-4-4-15,4-3 3 16,3-3-3-16,3-13 1 16,1 4-1-16,3-19-10 15,0 6 4-15,0-16-5 16,4 3 5-16,-8-12 2 16,1 6 2-16,-7-6 2 15,-1 7-1-15,-6-1-14 16,3 3 7-16,-7 4-48 0,-1 5 30 0,1 1-137 31,4 6 89-31</inkml:trace>
  <inkml:trace contextRef="#ctx0" brushRef="#br0" timeOffset="94388.49">14877 7392 228 0,'-4'-6'85'0,"4"6"-66"0,-10 16 23 0,2-10 19 16,5 3-34-16,-11 4 13 16,3 2-24-16,-3 11 13 15,4-5-16-15,-1 5 1 16,4 2-8-16,0-9-3 15,7 3-2-15,0-10 1 16,7 4-1-16,0-13-7 16,7 3 3-16,0-12-10 15,0-3 8-15,4-10-1 16,-4 0 4-16,-3-19 8 16,-1 4-3-16,-6-20 6 15,-1 11-6-15,-3-11 6 16,0 17-6-16,-3-4 14 0,3 13-9 0,-4 3 7 15,4 15-8-15,-3 1-2 16,3 6-3-16,0 6 3 16,3 6-3-16,-3 16 4 15,7 3-4-15,-3 16-1 16,3 0 0-16,-4 10-26 16,1-7 14-16,-4 3-61 15,0-6 40-15,-4-7-143 16,4-8 98-16</inkml:trace>
  <inkml:trace contextRef="#ctx0" brushRef="#br0" timeOffset="94806.83">15057 7511 160 0,'-4'-3'63'0,"4"3"-49"0,4 10 29 16,-4-4 32 0,7-3-41-16,-4-3 17 15,4 9-31-15,-3-9 6 16,-1 7-15-16,1-7 1 16,-1 0-8-16,4-7 0 15,7-2-2-15,-3-7 1 16,3 7-2-16,-3-10-1 0,-1 0 1 15,-6 0 5-15,3 4-3 0,-11 2 17 32,4 4-12-32,-10 3 15 0,3-1-14 15,-11 14 11-15,8 2-11 16,-8 10 6 0,7 6-8-16,1 3 4 0,3 7-6 15,0-7 0-15,7 0-3 0,0 3-13 16,7-9 7-16,-4 0-30 15,8-9 19-15,3-4-57 16,4-2 40-16,3-7-98 16,0-7 73-16</inkml:trace>
  <inkml:trace contextRef="#ctx0" brushRef="#br0" timeOffset="95481.44">15572 7248 272 0,'-11'3'101'0,"11"-3"-78"0,11 19 13 15,-11-13 13 1,3 4-28-16,-3 15 18 16,4 3-23-16,-8 9 10 15,1 4-16-15,-1 0 2 16,4 3-8-16,-3-3 2 15,3-10-3-15,-4 0 3 16,4-9-4-16,-3-6-1 0,3 3 0 0,-4-19-12 16,4 0 6-16,0-10-12 15,4-2 10-15,-4-19-7 16,3 2 8-16,1-15 5 16,3 0 1-16,3-9 5 15,4 16-3-15,-3-7 1 16,-1 9-1-16,1 7 9 15,0 9-5-15,-4 10 10 16,3 2-9-16,1 14 7 16,-1 2-7-16,5 19 2 15,-1 7-5-15,0 9 2 16,0-7-3-16,-4 1 0 16,5-4-1-16,-12-2-2 15,4-10 1-15,-7-7-10 16,7-2 5-16,-14-13-12 15,7-3 9-15,-3-16-7 16,-1 0 8-16,1-22 0 16,3 13 4-16,0-16 11 15,7 10-6-15,-4-4 15 16,8 13-10-16,-4 3 16 16,3 7-14-16,-3-1 7 15,4 6-10-15,3 10 4 16,0 0-6-16,4 10 9 15,0 6-8-15,-1 2-3 16,4 7-2-16,-7 10-1 0,4-4 0 16,-7 4-20-1,3-7 11-15,-11 3-52 0,1-2 35 0,-4-11-77 16,0 7 58-16,-4-6-129 16,4-3 98-16</inkml:trace>
  <inkml:trace contextRef="#ctx0" brushRef="#br0" timeOffset="95783.8">16320 7195 324 0,'-15'-16'121'0,"15"16"-95"0,-21 6 20 15,11-3 17 1,3 7-37-16,-8 5 8 16,5-5-22-16,-4 15 7 15,3 3-11-15,-6 16 4 16,6 0-7-16,4 3 0 16,3-13-3-16,1 4-6 15,6-13 2-15,1 0-30 16,7-3 18-16,3-16-65 15,0 4 44-15,3-10-149 16,1-10 103-16</inkml:trace>
  <inkml:trace contextRef="#ctx0" brushRef="#br0" timeOffset="96128.71">16492 7170 304 0,'-7'0'115'0,"7"0"-89"0,-10 9 21 0,6-9 14 15,4 9-35-15,-3 10 11 16,6 6-22-16,-3 13 7 16,4 3-13-16,-1-4 4 15,8 1-8-15,3 6 7 16,0-10-8-16,0-9 8 16,0-6-8-16,0-9 1 15,4-1-3-15,3-9-2 16,0-3 1-16,-3-10-1 0,0-15 8 15,3-10 3 1,4-5-6-16,-8-1-4 16,-6 9-2-16,-4 4 1 15,0 6 0-15,-7-4-9 16,3 8 5-16,-3 2-34 16,0 6 21-16,-3-2-67 15,3-1 47-15,-4 6-153 16,1 10 106-16</inkml:trace>
  <inkml:trace contextRef="#ctx0" brushRef="#br0" timeOffset="101322.12">7754 8668 212 0,'-3'-9'82'0,"3"9"-64"0,-4-16 20 16,4 13 3-16,0-3-10 0,0 6-1 16,0 9 0-16,0-2 1 15,4 5-16-15,3 13 13 0,0 3 8 16,0 32-6-16,3 12 0 16,-10 7-8-16,4-7-2 15,-4 0-9-15,3-9-2 16,-3-1-3-16,0-5 1 15,0-7-4-15,0-16-2 16,0-5-31-16,0-20-52 16,0-9 3-1,0-9-58 1</inkml:trace>
  <inkml:trace contextRef="#ctx0" brushRef="#br0" timeOffset="102223.35">7758 8750 196 0,'-7'-13'74'0,"7"13"-58"0,-4-6 9 0,4 0 9 16,0 6-21-16,0-3 6 15,0-4-12-15,0-2 11 16,4 0-10-16,-1-4 14 16,1-3-13-16,3-12 7 15,0 3-9-15,3-3 4 16,-3 3-6-16,4 0 0 0,3-4-3 16,4 11 1-16,-1-7-4 15,1 12 0-15,-4-3 1 16,7 1 0-16,-10 5 0 0,3 1 2 15,0-1 3-15,7-5 2 16,4 12 1-16,-11-4-4 16,7 4-1-16,-3 3-1 0,-1 3-2 15,-2 13 5-15,-1 0 1 16,0 3 6 0,0 3-6-16,0 9 3 15,4 3-5-15,3-2 11 16,-7 2-8-1,4-6 10-15,-1 7-10 0,-3-7 7 16,7-3-7-16,-10 10 2 16,3-1-5-16,-3 10 5 15,-1 3-6-15,-6 6 8 16,6 1-7-16,-10-1 1 16,0 0-3-16,0-9 3 15,4-6-3-15,3-4 1 16,0-5-1-16,-3-4 3 15,3-6-3-15,0-1 4 16,-7-8-4-16,3-1-3 16,1 7 0-16,-4-16-30 15,0 9 17-15,-4-9-85 16,1 0 55-16,-4 0-143 16,0 0 105-16</inkml:trace>
  <inkml:trace contextRef="#ctx0" brushRef="#br0" timeOffset="102809.2">7849 9437 160 0,'-24'-19'60'0,"24"19"-47"0,-4 0 15 0,1 0 19 16,6 0-26-16,-3 0 12 15,0 0-19-15,0 0 9 16,0 0-13-16,0 0 13 16,0 0-14-16,0 0 14 15,4 3-14-15,-1 3 11 16,4-6-11-16,4 7 6 15,10-4-8-15,-3-3 4 16,3 0-6-16,11 0-2 16,3-3-2-16,7-4-1 15,-3-2 0-15,3-1 2 16,1 4-1-16,-1-3 8 0,-7-1-5 0,-7 7 1 16,1-3-3-16,-8 0-10 31,0 6 4-31,-3-3 8 0,-4 6-2 0,-11-3-7 15,8 0 3-15,-8 0-55 16,4 0 32-16,-7 0-133 16,4 0 88-16</inkml:trace>
  <inkml:trace contextRef="#ctx0" brushRef="#br0" timeOffset="103964.98">7602 7555 200 0,'-7'-28'74'0,"7"25"-58"0,7-13 16 15,-7 16 2-15,0 0-11 16,4-6 0-16,-4 6-10 15,0 0-3-15,3 6-5 16,4 4 1-16,4 5 3 0,-4 4-1 16,0 9 1-16,0 1 3 15,0 5 3-15,0 13-2 16,-7 13 2-16,7-7-4 0,0 0 1 16,4-6-1-16,0-3 1 15,3-9-4-15,3-10-3 16,5-13 2-16,9-5 0 15,-6-14-1 1,0-2-4-16,3-4-9 16,-3-2 3-16,-1-1-32 15,-3 3 21-15,-6-2-21 16,-5 15-36-16</inkml:trace>
  <inkml:trace contextRef="#ctx0" brushRef="#br0" timeOffset="104416.72">8026 7455 236 0,'-4'-16'90'0,"-3"26"-70"0,14-1-1 0,-10 4-6 16,3 8-1-16,-4 5 16 15,8 8-15-15,-1 4 7 16,1 12-8-16,-1-3 0 16,4 6-4-16,-3-6 0 15,3-3-3-15,-7-9-9 16,10-7 2-16,1-12-9 15,-7-7-46-15,3-15-22 16,-7-4-37-16,3-9-13 0</inkml:trace>
  <inkml:trace contextRef="#ctx0" brushRef="#br0" timeOffset="104656.5">7962 7599 216 0,'4'6'82'0,"-4"-12"-64"0,7 6 7 16,0 0-1-16,3 0-6 15,5-9-1-15,2 6-9 16,1-10-10 0,3 10 1-16,0-7-2 0,4 1 1 15,-4 0 2-15,0-1-14 0,-3 4-5 16,-1-3 10-16,-2 2-25 0,-5 4-9 15,-3 3-46 1</inkml:trace>
  <inkml:trace contextRef="#ctx0" brushRef="#br0" timeOffset="104881.79">8057 7778 192 0,'4'0'74'0,"-8"0"-58"0,8 6 9 0,3-6 0 16,0-6-9-16,7 3 1 0,4-4 1 15,3-2 3-15,0 0-11 16,4 2-8-16,-7 4-4 0,-1 3 1 16,1-6 2-16,6 3 0 15,-16-3 2-15,2 6-64 16,-3 0-26-16</inkml:trace>
  <inkml:trace contextRef="#ctx0" brushRef="#br0" timeOffset="105105.82">8093 7991 188 0,'-7'9'71'0,"10"1"-55"0,-6-4 11 16,3-6 14-16,3 0-24 15,8 0 3-15,3-6-6 0,4 3-1 16,-1-7-10-16,4-5-1 16,1 5-2-16,2-5-5 0,-3 5-1 15,1 1 3-15,-1-4 3 16,0-2-21-16,0 5-8 16,-7-9-74-1</inkml:trace>
  <inkml:trace contextRef="#ctx0" brushRef="#br0" timeOffset="105302.08">8467 7561 236 0,'0'-9'88'16,"0"12"-69"-16,3 13 11 0,-3-7-2 0,0 1-8 16,4-1 1-16,-1 10-3 15,4-3-2-15,0 2-8 16,4 1-3-16,-4-3-1 0,0 3 0 15,0-4 0-15,-3-5-11 16,-1-7-3-16,-3 3-46 16,-3 4-20-16</inkml:trace>
  <inkml:trace contextRef="#ctx0" brushRef="#br0" timeOffset="105615.74">8386 7524 200 0,'3'-35'74'0,"8"20"-58"0,6-10 20 0,-10 21 5 16,4-2-12-16,0-3-5 15,3 9-7-15,0 0-1 16,3 9-9-16,5 7-2 0,2 3 1 16,1 9 3-16,3 6 5 15,-7-9-6-15,0 4 0 16,-3-1 2-16,-4-3 1 15,-3-6-3-15,-8 6 0 16,-6 0-1-16,-8-3 3 16,-3 3-5-16,0 3-1 0,-7-3-4 15,0 4-1-15,-4-4 3 16,7-10 1 0,-6-2-28-16,6-7-10 0,0-3-73 15</inkml:trace>
  <inkml:trace contextRef="#ctx0" brushRef="#br0" timeOffset="108108.34">5838 8051 168 0,'0'-41'66'0,"-7"31"-52"15,4-8 12-15,-1 8 4 0,4 4-3 16,-3 3 2-16,3-3-16 16,0 15-8-16,3 7-3 15,-3 2 2-15,0 11 2 0,4 5-2 16,-4 1-1-16,0-1 3 15,0-6 3-15,3 1-2 16,4-4-2-16,-7-6-2 16,0-4 0-16,0-5 0 0,0-1 3 15,-7-9-1 1,4-9 0-16,-1-1 1 16,1-15-5-16,-1 0-1 15,1-6 0-15,3-13 0 16,0-10 0-16,0 1 0 15,0 3 0-15,3 3 0 16,8 3-3-16,-1 10 2 16,1 5-1-16,7 4 0 15,-4 6 0-15,3 7 0 16,-2-1 0-16,-1 10 0 16,0 3 4-16,3 0 1 15,-6 10-4-15,0-1 1 0,-4 10-2 16,0 0 0-16,-7 12 4 15,0-3 1-15,-11 0 1 16,4-2 0 0,0 2-2-16,-4-9 1 0,1-4-2 15,3-5 2-15,0-1-2 16,0 0-1-16,3-2-2 16,1-4 1-16,6 6-4 15,-3-2 1-15,0 11 2 16,4-2 1-16,3-3 1 15,0 5 2-15,3-2-1 16,8-6 2-16,-7-1-2 16,10-3-1-16,0-12 3 15,4 3 0-15,6-13-26 0,-6 7-11 16,-7-7-87 0</inkml:trace>
  <inkml:trace contextRef="#ctx0" brushRef="#br0" timeOffset="108531.43">6244 8054 192 0,'-10'6'74'15,"13"-6"-58"-15,8-6 3 0,-1 6-2 16,4-10-9-16,8 1-2 16,2-7-1-16,-6-3-3 15,7 10 1-15,-8-7 0 0,-6 7 1 16,3 0 0-16,-11-1 0 16,-3 1 0-16,0-4 2 15,0 7 3-15,-3-3 2 16,3 2 1-16,-11 7-4 15,4 0 0-15,0 7-7 16,-7 8-1-16,-4 13 2 16,1 1 3-16,-1-1 0 15,4 6 0-15,0-5-3 16,7-4 1-16,3 0-4 16,4-6 0-16,11-1 3 0,0-2 3 15,3-13 0-15,3 4 0 16,12-7-8-16,-5-7-2 15,1 4-38-15,-4-13-16 16</inkml:trace>
  <inkml:trace contextRef="#ctx0" brushRef="#br0" timeOffset="109053.77">6657 7828 192 0,'-14'-16'74'15,"3"16"-58"-15,-3 0 16 0,4 10 4 0,-1-1-18 16,0 7-7-16,1 3-3 16,3 9-1-16,0 3-3 15,7 1-1-15,3-7 1 0,8 0 0 16,-1-6 0-16,4-4-2 15,4-2-2-15,0-4 1 16,-1-9 1-16,1-9 1 16,0-1 3-16,-4-15-1 15,0-3 0-15,-4-6-1 0,-6-4 2 16,-4 0-3-16,-4-2-2 16,-3 2-3-16,0-6 1 15,-3 0 3-15,-4 7 1 16,3-1 1-16,1 7 0 15,2 2 0-15,1 14 2 16,0 5-8-16,4 10 0 16,3 6 0-16,3 7 1 15,4 12 1-15,0 0 2 16,1-6 3-16,2 16 4 16,1 12-4-16,3 3-1 15,-4 3 0-15,1 0 0 16,3-6-2-16,-7-3 1 15,0-6-2-15,4-13 2 0,-11-6-42 16,0-10-16-16,0 7-73 16</inkml:trace>
  <inkml:trace contextRef="#ctx0" brushRef="#br0" timeOffset="110165.51">7906 9484 192 0,'3'0'71'0,"-3"0"-55"0,-3 0 13 16,-1 0 8 0,8 0-21-16,-4-3 6 15,7 3-14-15,-4-7 9 16,8 7-10-16,-8-9 7 15,5 6-7-15,-1-7 4 16,0 4-6-16,-4 3 7 16,4-3-8-16,-3 12 10 15,-1-3-8-15,1 16 14 16,3-3-11-16,0 18 18 16,-7 4-15-16,0 15 16 15,3-6-16-15,-3 28 13 0,7-9-14 16,1 25 12-16,-1-3-13 0,-4 0 10 15,1-7-11-15,-4 1 6 32,0-7-8-32,0 0 2 0,0-3-5 0,0-9 0 15,0-10-2-15,0 1 1 16,0-10-2-16,-4-10-3 16,4 1 1-16,-3-7-1 15,3-3 0-15,-7-13-18 16,3 4 11-16,-7-6-49 15,8-4 32-15,-8-12-90 16,4 6 65-16</inkml:trace>
  <inkml:trace contextRef="#ctx0" brushRef="#br0" timeOffset="112011.97">8269 9383 116 0,'4'-9'46'0,"-4"9"-35"0,7 0 7 0,-7 0 13 16,0 0-18-16,0 0 13 16,0 0-15-16,0 0 17 15,7 6-16-15,-7-6 20 16,3 3-18-16,-3-3 17 15,4 0-17-15,-4 0 10 16,0 0-14-16,0 0-1 16,0 7-5-16,0-7 4 15,3 3-5-15,-3 6 10 16,0 1-7-16,0-4 14 16,4 3-11-16,-1 10 11 15,4-3-11-15,-3 3 15 0,7 9-14 16,-8-3 9-16,4 13-11 0,-3-4 2 15,3 1-6 1,-7-1 7 0,3-3-7-16,1 4 5 0,-1-1-5 0,1-5 7 15,-1-1-7-15,-3-3 10 16,7-6-8-16,-7-4 1 16,0-5-4-16,0-1 0 15,0 1-1-15,0-10 3 16,0 6-3-16,0-6 1 15,0 3-1-15,-7-3-4 16,7 0 1-16,-3-9-1 16,3 9 0-16,-4-10 0 15,4 1 0-15,-3-10-3 16,6 13 3-16,-3-13-1 16,0 6 1-16,0-12-3 15,0 10 3-15,-3-7-6 16,3 0 5-16,-4 3-1 15,4 0 2-15,-3 0-3 16,3 4 3-16,-11-4-1 16,11 0 1-16,-7 3 0 15,7-3 0-15,-7 1 2 16,7 2 0-16,-11-6-3 16,11 6 2-16,0-3 1 15,0 4 0-15,-10 5-3 16,10 1 2-16,-4 0 3 0,4 2-1 0,-7-2-1 15,4 6 1-15,-4-3-4 16,3 2 2-16,-3-2 3 16,4 3-1-16,-4-3-1 15,7 3 1-15,-8-4-6 16,8 7 3-16,0 0-3 16,0 0 2-16,0 10 2 15,4-1 1-15,0 10 0 16,-1 6 0-16,1 9 0 15,3-5 0-15,-4 8 0 16,8-2 0-16,-11-1 4 16,7 4-2-16,0-4 8 15,3 1-6-15,-10 3 3 16,11 2-4-16,-7-2 0 16,3 6-1-16,-4-6 1 15,1-4-2-15,-4-6 2 16,0-3-2-16,0-6 6 15,0-3-4-15,-4-7 1 16,4-6-2-16,-3-12-4 31,3-10 1-31,-4-6-4 16,8-3 3-16,-4-7-3 16,0 7 2-16,0-10 0 15,0 4 1-15,-4-1-3 16,4 1 3-16,-3 3-1 15,-1 6 1-15,-7-10 2 0,11 16 0 0,-10-9-3 16,10 3 2 0,-7 6-1-16,7 3 0 0,-7 7 2 15,7 0 0-15,0-1-5 32,0 4 3-32,-7-3-21 0,7 9 13 0,-4-4-47 15,4 4 32-15,-3-9-141 16,3 9 93-16</inkml:trace>
  <inkml:trace contextRef="#ctx0" brushRef="#br0" timeOffset="113136.71">7994 9534 116 0,'-14'-10'44'0,"14"10"-35"0,14-15 18 0,-11 12 23 15,1-4-28-15,-4-2 19 16,4 0-25-16,-1-1 12 16,1 1-17-16,-4-1 10 15,0 4-12-15,-4-3 6 16,4 9-8-16,0-10 4 15,4 10-6-15,-4 0 11 16,0 0-9-16,0 0 7 16,3 0-7-16,-3 10 7 15,4-1-8-15,-4 10 8 16,7 6-8-16,-4 0 8 16,4 3-8-16,-7 7 5 15,0-7-6-15,0 7 4 16,4-7-5-16,3 6 5 15,-7 4-6-15,3-4 1 16,1 4-2-16,-1 6 3 16,1-10-3-16,0 10 6 0,-1-6-5 0,-3-4 3 15,0 4-3-15,-3-3 0 16,3 2-1 0,-4-2 1-16,4-10-2 15,-4 9-1-15,8-6 1 0,-4 1-1 16,0-4 0-16,-4 0 0 15,4-3 0-15,-3 3 2 16,6-6-1-16,-3 6 2 16,0-6-2-16,0 6 2 15,0-6-2-15,0 9 4 16,4-3-3-16,-4 0 1 16,0-3-1-16,0 3-2 15,0 0 1-15,-4-6 1 16,4 9-1-16,-7-3 2 15,7-6-2-15,-3 0-3 16,3 0 1-16,0-4 1 16,-7 1 0-16,0-4 0 15,7-2 0-15,-7 6 2 16,7-7-1-16,-4 0-1 16,4 1 1-16,-3-4 1 15,3-3-1-15,-4 3-1 16,4 4 1-16,-3-10-1 15,6 6 0-15,-3-6 2 16,0 3-1-16,0-3 2 16,0 0-2-16,0-3-1 15,0 3 1-15,-3-6-8 16,3 6 4-16,-4-6-41 16,1 6 25-16,-5-4-120 15,8-2 77-15,-3-3-114 16,3 9 101-16</inkml:trace>
  <inkml:trace contextRef="#ctx0" brushRef="#br0" timeOffset="117745.9">13938 8885 108 0,'7'-3'44'0,"-7"3"-35"0,7-10 18 0,-3 4 25 15,-1 6-29-15,-3-9 27 16,4 5-29-16,-8-8 22 16,4 9-24-16,-14 12 20 31,0 10-22-31,-14 9 16 15,7 7-19-15,-4 9-3 16,7-7-7-16,1 7-1 16,10-9-1-16,3-7 3 15,8-3-3-15,3-6-1 16,3-4 0-16,8-15-12 16,3 0 6-16,-3-15-3 15,0 2 5-15,-1-9 6 16,-6 10-1-16,-4-4 8 15,0 7-6-15,-4 5 12 0,4 4-9 0,-10 4 5 16,3 11-7-16,-4 4 2 16,4 6-4-16,-3-3 0 15,6 3-1-15,-3-6-21 16,7 0 10-16,-3-3-82 16,3-7 50-16,-3 0-119 15,-1 7 90-15</inkml:trace>
  <inkml:trace contextRef="#ctx0" brushRef="#br0" timeOffset="118738.24">14118 8872 208 0,'0'-6'77'0,"0"6"-60"0,-3 9 19 0,-1-9 14 16,8 10-29-16,-8 9 10 15,1 6-19-15,-4 0 9 16,3 9-12-16,-3 4 4 16,3-4-8-16,-3-5 2 15,7-1-4-15,-3-12 5 16,3 2-5-16,-4-11-1 16,8-4-1-16,-4-13-1 15,3 7 0-15,1-19-3 16,3 10 2-16,-4-17-1 15,5 4 0-15,-5-9 0 0,1 9 0 16,-1 6 4 0,1 0-1-16,-4 10-1 15,0 3 1-15,0 2-4 0,3 8 2 16,1 2 5-16,-1 3-2 0,4 7 4 16,4-4-4-16,3 4-1 15,0-7 0-15,0 1-4 16,4-1 2-16,-4 1 3 15,4-4-1-15,-4-3 2 16,3 3-2-16,-3-2-1 16,1 2 1-16,-5 3-1 15,1-3 0-15,-4-2 2 16,0-4-1-16,-4 0 6 16,1-4-4-16,-1-11 1 15,1 5-2-15,3-15 1 16,0 6-2-16,0-6-1 15,0 7 1-15,-3-1 1 16,-1 3-1-16,-3-3 2 16,4 10-2-16,-8-1-9 15,4 4 4-15,-3 3-40 16,3 3 24-16,-4-6-62 16,8 6 46-16,-4 0-97 15,0 0 74-15</inkml:trace>
  <inkml:trace contextRef="#ctx0" brushRef="#br0" timeOffset="119069.61">14552 8803 292 0,'-3'-9'110'0,"3"9"-86"0,7 9 11 0,-7-9 10 16,0 10-27-16,0 8 13 16,0-2-18-16,-4 12 6 15,4-3-11-15,-7 13-2 16,7-7-4-16,-3 1-6 15,3-1 2-15,-4-9-28 16,0 3 17-16,-3-15-92 16,7 5 59-16,-7-12-117 15,7 4 92-15</inkml:trace>
  <inkml:trace contextRef="#ctx0" brushRef="#br0" timeOffset="119321.81">14534 8822 300 0,'11'-9'112'0,"-11"9"-87"0,14-19 11 16,-10 19 9-16,3 0-27 0,3 0 13 15,4 0-18-15,4 9 12 16,0 1-14-16,-1 5 12 16,1 4-13-16,0 16 8 15,-1-7-10-15,-6 10 2 16,-1 2-6-16,-10-2 0 15,0 0-2-15,-10-7-26 16,-1-3 13-16,-10-3-61 16,0-3 40-16,-7-6-151 15,3 3 102-15</inkml:trace>
  <inkml:trace contextRef="#ctx0" brushRef="#br0" timeOffset="122430.68">8389 9935 92 0,'0'0'35'0,"0"0"-27"0,0-6 11 15,0 6 7 1,0 0-14-16,0 0 7 15,0 0-11-15,0 0 20 16,0 0-16-16,0-3 16 16,0-3-15-16,0 2 4 15,0 4-10-15,0-6 2 16,4 6-5-16,-4 0 0 16,3 0-2-16,1-3 5 0,3 3-4 0,-7-6 8 15,0 12-7-15,3-12 10 16,1 6-8-16,-1 0-1 15,4 0-3-15,0 0 7 16,0 6-5-16,1-6 10 16,2 3-8-16,1-3 3 15,3 0-5-15,0 0 2 16,0 6-3-16,4-6 0 16,-1 0-1-16,1-6 1 15,3 6-2-15,0-3-1 16,0-3 1-16,4 3-1 15,0 3 0-15,7-7 0 16,3 1 0-16,7 3 0 16,-3 3 0-16,7-6 0 15,-4 12 0-15,4-12 0 16,-4 6 0-16,4 0-3 16,-3-3 2-16,2-4 3 15,1 4-1-15,0-6 2 16,4 2-2-16,-1 4-3 15,-3-3 1-15,3 6 1 16,-6 0 0-16,2-6 0 16,-2 6 0-16,3-3 2 15,-11 3-1-15,7-10-1 16,-3 10 1-16,10-9-1 0,-3 3 0 16,7 2 4-16,-3-2-2 0,-1 3 1 15,-3-3-1-15,0-4 1 16,-8 10-2-16,5-9 2 15,-1 3-2-15,8-4-1 16,-8 7 1-16,7-6-1 16,-3 2 0-16,3-2 2 15,1 3-1-15,-1-4 2 16,-3 7-2-16,-4-3-1 16,-6 3 1-16,-1-3 1 15,0 6-1-15,4-10-1 16,-4 10 1-16,4-3-1 15,-4-3 0-15,4-4 0 16,-3 10 0-16,2-9 2 16,-2 9-1-16,-1-6-1 15,0 6 1-15,0-10-1 16,1 10 0-16,-5-3 0 16,1 3 0-16,0-6 0 15,-4 3 0-15,0-4 0 16,1 4 0-16,2-9 0 15,1 9 0-15,3-7 0 16,-3 10 0-16,7-6 0 16,-4 3 0-16,1-3 0 15,-1 6 0-15,0-10 0 16,-3 7 0-16,0-3 2 16,-1 3-1-16,-2-4-1 15,-1 1 1-15,4 3-1 0,3-3-3 0,0-4 2 16,4 1 1-16,-4-1 0 15,0 7 0-15,4-9 0 16,0 9 0-16,0-4 2 16,-4 4-1-16,0-6-1 15,1 3 1-15,-5 2-1 16,-2-2 0-16,-1-3 0 16,-3 6 0-16,6-10 2 15,1 4-3-15,0 5 0 16,3-5 1-16,0 0 0 15,1 2 0-15,2-2 0 16,1 0 0-16,0 2 0 16,-4 4 0-16,-3-6 0 15,0 2 0-15,-4 4 2 16,0 3-1-16,1-6-1 16,-5 3 1-16,1-6-1 15,0 2 0-15,-1 1 0 16,1 6 0-16,3-3 0 15,-7-3 0-15,4 2 0 16,-4 4 0-16,0-6 0 16,-3 6 0-16,0-9 0 15,3 9 0-15,-7-10 0 16,4 10 0-16,-4-3 0 16,0 3 0-16,-7-6 0 0,3 12 0 0,-6-6 0 15,3 0 0 1,-3 0 0-16,-1 0 0 0,4 0 2 15,4 3-1-15,-1-3 2 16,1 0-2 0,3 0 2-16,0 0-2 0,0-3 2 15,0 3-2-15,-3-6 2 16,0 6-2-16,-8-6-1 16,1 6 1-16,-4-3-4 15,0 6 2-15,-4-3-8 16,4 0 5-16,0 0-16 15,4 0 11-15,-1 0-31 16,4 0 22-16,0 0-117 16,4 0 75-16</inkml:trace>
  <inkml:trace contextRef="#ctx0" brushRef="#br0" timeOffset="124489.11">8424 10007 104 0,'7'0'38'0,"-7"0"-29"0,0-6 17 0,0 3 21 16,7 3-26-16,1-6 12 15,-1 6-19-15,-4-10 0 16,8 10-8-16,-11 0 3 15,0 0-5-15,0 0 5 16,3 7-6-16,-3-4 1 16,0-3-2-16,-3 6 5 15,3 3-4-15,0-9 14 16,0 0-9-16,-7 0 12 16,7 0-12-16,-4-6 9 15,4 6-9-15,-3-3 4 16,6 3-7-16,-3-6-2 15,0 6-2-15,0 0-1 16,0 6 0-16,0 3 6 16,11-2-3-16,-8-4 10 15,4-3-7-15,0 0 5 16,0 6-6-16,7-12 0 16,1 6-3-16,2-3-2 15,4 3 1-15,4-7-4 16,3 14 2-16,1-7 3 15,6 3-1-15,11-3 2 0,0 0-2 0,3-3-1 16,0-4 1-16,1-2-1 16,-8 3 0-16,4-7 2 15,-7 4-1-15,0-7-1 16,-4 7 1-16,4-1-4 16,-4 4 2-16,4-3 1 15,-1 5 0-15,5-2 2 16,3 6-1-16,-8-9 2 15,5 9-2-15,-4-3-1 16,-1-4 1-16,-2 1-1 16,-1 3 0-16,0-3 0 15,-3-4 0-15,3 1 0 16,-3 9 0-16,7-10 0 16,-4 1 0-16,7 3-3 15,1 3 2-15,3-4 3 16,0 4-1-16,-1-3-1 15,-2 6 1-15,-1-3-1 16,-7 3 0-16,1-6 0 16,-1 6 0-16,0-10-3 15,0 10 2-15,4-9 1 16,0 9 0-16,3 0 2 16,1 0-1-16,-1 0-3 15,0 0 1-15,1-10 1 16,-4 10 0-16,-1-9 2 15,1 9-1-15,0-6-3 16,0 3 1-16,7-4 1 16,-1 4 0-16,8-6 0 0,-3 2 0 0,-1 4 2 15,-3 3-1-15,0-6-3 16,0 6 1-16,-4-9 1 16,-7 9 0-16,1-7 2 15,-5 7-1-15,5-3-1 16,-1-3 1-16,7-3-1 15,1 5 0-15,2-11 2 16,1 12-1-16,0-13-3 16,0 10 1-16,-4-4 1 15,-3 10 0-15,-4-9 2 16,-3 6-1-16,0-7-1 16,0 4 1-16,-1-3-4 15,1-1 2-15,3 1 1 16,-3-1 0-16,4-5 2 15,-1 5-1-15,7-5-3 16,-7 5 1-16,4 1 1 0,0-1 0 16,-4 1 2-16,-3 3-3 15,3-4-2-15,1 7 2 16,-5-6 2-16,1-1 2 0,3 1-4 16,4-7 1-16,-7 7 4 31,3 3-2-31,0-4-3 15,-3 1 0-15,0-1 1 0,-4 10 0 0,0-9-3 16,1 9 2 0,2-6 3-16,-2 6-1 0,-1-3-1 15,-3-4 1-15,3 4-1 16,-4 3 0-16,1-6 2 16,-4 3-1-16,0-4-1 15,1 4 1-15,2-3-1 16,-2 3 0-16,-1-3 0 15,0 3 0-15,0-4-3 16,4 7 2-16,-1-9 1 16,1 9 0-16,3-6 0 15,1 6 0-15,-1-4 0 16,-4 4 0-16,-2-6 0 16,-1 6 0-16,-7-3 2 15,-4 3-1-15,-2-6-1 16,2 12 1-16,-3-6-1 15,0 0 0-15,-3 0 0 16,-1 0 0-16,1 0 0 16,-1 0 0-16,1 0 2 15,3 3-1-15,-7-3-5 16,3 0 2-16,-6 0-52 16,3 10 30-16,-14-4-131 15,0-3 86-15</inkml:trace>
  <inkml:trace contextRef="#ctx0" brushRef="#br0" timeOffset="127309.79">8544 10001 88 0,'0'-3'35'0,"0"3"-27"0,0 0 18 0,0 0 23 15,0 0-27-15,0 0 17 16,0 0-24-16,0 0 10 16,0 0-15-16,-3-6 13 15,3 6-14-15,-4 0 9 16,1 0-10-16,-4 0 2 15,3 6-6-15,-6-6 5 16,6 9-6-16,-7-9 3 16,4 10-3-16,-7-4-2 15,4 3 0-15,-4-5-1 16,3 5 0-16,-7-3-5 16,8 4 3-16,-4-10 3 15,7 6 0-15,-4-6 10 16,7 3-5-16,-3-3-3 15,7 0-2-15,0 0-1 16,0 0 0-16,4 0 0 16,7 0 0-16,3-9 2 15,0 9-1-15,3-16 4 16,5 7-3-16,-1-4-1 16,3-3 0-16,-6 1-1 15,-4 5 0-15,-3 1 0 16,-1 0 0-16,-3 5 2 15,0-2-1-15,-7 6-3 16,4 0 1-16,-4-6-1 16,0 12 0-16,0-6 2 15,7 6 0-15,0-2 0 0,4 5 0 0,-4-3 0 16,3-3 0-16,1 4 0 16,-1-4 0-16,1-3 0 15,0 6 0-15,6-6 2 16,-6 3-1-16,7-3-1 15,-1 6 1-15,4-12 1 16,4 3-1-16,3-3 4 16,-3-4-3-16,10 1-1 15,-7 6 0-15,4-3-1 16,-7 2 0-16,-4-2 0 16,0 12 0-16,-3-6-3 15,-1 4 2-15,1 2 1 16,-11-3 0-16,0 3 2 15,4-3-1-15,-4-3 2 16,0 7-2-16,4-7-1 16,-1 0 1-16,-3 0-1 15,4 0 0-15,-4 0 0 16,3 0 0-16,-3 0-3 16,0 3 2-16,1-3 1 15,-1 6 0-15,0-6 0 16,3 3 0-16,1-6 2 15,-1 3-1-15,1 0 2 16,3-6-2-16,-3-4-1 16,-1 7 1-16,-3-6 1 0,4 3-1 15,-11 2 4 1,0 4-3-16,-11-6 1 16,8 6-1-16,-8 0-2 0,1 6 1 15,-8-2-4-15,7 2 2 0,-10-3 1 16,7-3 0-16,-7 0 0 15,7 6 0-15,-7-6 2 16,7 0-1-16,-8-6 2 16,5 6-2-16,-8 0-1 15,4 0 1-15,-7 0-4 16,3 0 2-16,-3 6 1 16,3-3 0-16,-7 4 0 15,11-4 0-15,-4 3 0 16,8-6 0-16,-4 0 2 15,3 0-1-15,0 0 2 16,8 0-2-16,-1-6 2 16,4 6-2-16,-3-10-1 15,6 10 1-15,-7 0 1 16,8 0-1-16,-8-3-3 16,8 6 1-16,-8-3 1 15,8 0 0-15,-4 0 0 16,3 0 0-16,-3 0 2 15,4 0-1-15,-5 0 4 16,5 0-3-16,-4 0-3 16,7 0 0-16,-7 0-1 15,7 0 0-15,-4 0 0 16,4 0 0-16,0 0 4 0,4 0-1 0,3 0 2 16,3 0-2-16,8-3-1 15,7-3-2-15,7 3-1 16,10-3 2-16,7-4 0 0,4 4 3 15,-7 3-1-15,-4 3-1 16,1-7 3-16,-4 4 0 16,-4-3-4-1,0 6 1-15,0-9-2 16,-3 9 0-16,7-10 2 16,0 10 0-16,10-9 0 15,-7 9 0-15,4-3 0 16,0 3 0-16,-3-7 2 15,-8 7-1-15,4-6-1 16,-8 3 1-16,1-3-1 16,0 6 0-16,0-10 0 0,6 1 0 15,1 6 0-15,0-4 0 16,0 4 0 0,3 3 0-16,0-6 0 15,1 6 0-15,-1-6 0 16,-3 6 0-16,-4-3 0 15,1 3 0-15,-5-7 0 16,1 4 0-16,7-3-3 16,-7 3 2-16,6-3 1 15,1 6 0-15,4-4 0 16,-1 4 0-16,0-6 0 16,1 12 0-16,-1-12 2 0,-3 6-1 15,-4 0-1-15,-3 0 1 0,3-3 1 16,-7-3-3-16,0 6-2 15,4-3 4-15,-4 3 1 16,4-7 0-16,3 1-4 0,4 3-1 16,4 3 2-16,2 0 2 15,1-6 0-15,0 6-1 16,0-10 1-16,-4 7-1 16,-3-3 0-16,-7-4 2 15,3 1-1-15,-3 0-1 16,3 2-2-16,0-2 1 15,4 0 3-15,0-1 1 0,3 1-4 16,1 6 1-16,3-10 0 16,-4 4 0-16,0-1 0 15,-3-2 0-15,-4-4 0 16,-3 7 0-16,0-7 0 16,0 7 0-16,-4-10-3 15,4 9 2-15,-1-5 3 16,5 5 1-16,2 1-1 15,1-1-2-15,7-5 1 16,-7 5-1-16,0 1-3 16,-1 0 2-16,1-1 1 15,-3 1 0-15,-1 6 0 0,0-10 0 16,0 4 0-16,1-1 0 16,-1 7 0-16,4-3 0 15,7-4 0-15,-4 7 0 16,-3-3 0-16,-4 0 0 15,-3 3 0-15,3 3 2 16,-7-7-3-16,1 7 0 16,-5-3 1-16,4 3 0 15,-3 0 0-15,-7 0 2 16,6 0-1-16,-6-6-1 16,3 6-2-16,0 0 1 15,1-3-1-15,2-4 0 31,1 7 2-31,-4-3 2 16,-3-3-1-16,-1 6-1 0,5-9 1 16,-5 9 1-16,1-3-3 15,3 3 0-15,-3-7 1 16,-1 7 2-16,-3 0-3 16,1 0 0-16,-5 0 3 31,1 0-1-31,-1 0-3 15,1 0 1-15,-4 0 3 16,4 0-1-16,3 0 6 16,0 0-4-16,0 0 6 15,3 0-6-15,1 0 3 16,3 0-3-16,-3 0 0 16,0 0-1-16,-4-9 1 0,0 9-2 0,-4 0 2 15,1 0-2 1,-8-6-9-1,1 12 4-15,-4-6-32 0,0 0 21 0,0-6-67 16,7 6 46-16,0 0-103 16,4 0 79-16</inkml:trace>
  <inkml:trace contextRef="#ctx0" brushRef="#br0" timeOffset="129547.25">13430 9277 116 0,'-3'-13'44'0,"3"13"-35"0,0 0 3 0,0 0 8 16,0 0-11-16,0 0 13 16,0 0-13-16,0 0 9 15,0 0-10-15,0 0 13 16,0 0-12-16,0 0 18 15,0 0-15-15,3-6 5 16,4 6-10-16,0-6-2 16,4 3-3-16,-4-4-4 15,4 7 1-15,-4-3 5 16,0 3-2-16,-4-6 10 16,1 6-6-16,-4-10 10 15,0 10-9-15,-4 0 16 0,1 0-13 16,-4 0 16-16,0 10-16 0,-8-10 5 15,5 9-10-15,-8 1 2 32,8 2-4-32,-4-2 0 0,7-1-1 0,-4 0 1 15,4 1-2-15,0-1 6 16,3 1-4-16,4-1 3 16,4-3-3-16,-1-6-2 15,8 3 0-15,0-6-1 16,3-3 0-16,-4-3 0 15,4 6 0-15,-10-13 2 16,3 0-1-16,-7 4-3 16,0 2 1-16,-4-2-1 15,1 9 0-15,-4-4 0 16,0 7 0-16,-7 7 2 16,7 2 0-16,-8 0 4 15,8 1-2-15,-3-1 4 16,3 7-4-16,0-7-1 15,7 7 0-15,3-13 5 16,4 6-3-16,4-9 1 16,3 7-2-16,0-14-8 15,4 4 3-15,-4-6 3 16,0 0 1-16,-7-7-1 16,-3 0 1-16,-8 4-1 15,4 2 0-15,-4-5-3 0,1 8 2 0,-4 7-4 16,0 0 3-16,-7 7 1 15,7 2 1-15,-4 0 2 16,4 1-1-16,0-1 2 16,3 1-2-16,4-4 2 15,4 3-2-15,3-9 2 16,4 10-2-16,3-13-1 16,0 3 1-16,3-13-1 15,1 4 0-15,-4-4 2 16,0-3-1-16,-3 1-1 15,0 5 1-15,-8 1-6 16,1-1 3-16,-11 7-1 16,3 3 1-16,-7 3 4 15,4 7-1-15,-7-1 2 16,4 7-2-16,-4-7-3 16,3 10 1-16,0-9 5 15,4 5-2-15,4-5 6 16,3-1-5-16,3-9-1 15,8 6-1-15,3-12-1 16,0 6 0-16,4-9-3 16,-1-1 2-16,-2-9 1 15,-1 4 0-15,-7-10-5 16,-4 6 3-16,-6 0-3 16,-1 0 2-16,-6 10 0 15,3 3 1-15,-8 6 0 16,5 6 0-16,-4 3 2 15,3 7 0-15,-3-4 2 16,3 7-1-16,4-3-1 0,4 0 1 0,-1-7 5 16,4 0-3-16,4-5 1 15,6-4-2-15,5 0-4 16,-1-4 1-16,0-5 3 16,3 0-1-16,-6-13-3 15,3 12 1-15,-10-9-1 16,-1 10 0-16,-6 6 0 15,3-3 0-15,-7 6 2 16,3 9 0-16,-7-3 0 16,1 7 0-16,-4-4 0 15,7 7 0-15,-4 0 2 16,8-4-1-16,-1-2 4 16,4-1-3-16,-3-3 4 15,6-6-4-15,1 0-3 16,3-6 0-16,0-3 1 15,3-4 0-15,-3-3 0 16,0 1 0-16,-3 2-3 16,-1 4 2-16,-6 2-4 15,3 4 3-15,-7 6-1 16,3 7 1-16,-6-1 2 16,-1 7 0-16,-3-7 0 15,7 10 0-15,-7-9 6 16,7-1-3-16,-7-3 3 0,7 1-3 15,-7-14-2-15,3 1 0 0,0-7 1 16,4-2-1-16,-3-4 2 16,6 0-2-16,-3-6-7 15,7 6 3-15,-3 4-3 16,6 2 3-16,1 4 0 16,6 9 1-16,4 3-3 15,1 6 3-15,6 1 3 16,0 12 0-16,0-4 2 15,4 1-2-15,-8-6-1 16,1 2 1-16,-11-5 3 16,0 5-2-16,-14-11-1 15,4 5 0-15,-12-12-4 16,1 3 2-16,-10-6 3 16,6-4-1-16,-7-2 2 15,4 2-2-15,0-2-3 16,10 9 1-16,1-4-4 15,3 7 3-15,3 0-1 16,8 0 1-16,-4 0 2 16,3 7 0-16,-3-7 0 15,4 3 0-15,-4-3 2 16,3 6-1-16,-6-12 2 16,3 6-2-16,-4-3 2 15,8-4-2-15,-8-2-1 16,4-1 1-16,0 1-10 0,4 0 5 15,-1-1-36-15,4 1 22 16,-3 9-139-16,3 0 86 0</inkml:trace>
  <inkml:trace contextRef="#ctx0" brushRef="#br0" timeOffset="138375.54">8005 10951 164 0,'-4'0'63'0,"8"3"-49"0,6-12 5 0,-10 15 0 16,0-6 4 0,-3 3 3-16,3 4 0 0,-4-4 1 15,-7 6-15-15,4-2 0 0,-3 2-1 16,-4 7 0-16,0-4 1 15,-4-2 0-15,-10 5 2 16,7 1-5-16,-15 6-1 16,-2-3-2-16,-1 6-1 15,3 0-1-15,1-6 0 16,7-1-2-16,3 1 1 16,4-3 4-16,7-7 6 15,3 1-5 1,-3-1-2-16,11 7-1 0,10-7-6 15,3 1 1-15,8-1 0 16,10 0 0-16,11 7 0 16,0-6 2-16,3-1-3 15,1 0 0-15,-1 1 1 16,0-10 0-16,-3 9 0 16,0-9 2-1,-7 10-1 1,-4-4-1-16,-7-3-2 15,-7 3 1-15,-3-3 3 16,-4 10 1-16,-4-4-6 16,-3 4 0-16,-7-4 1 15,-3 1 3-15,-5 5 0 16,-2 4-1-16,-11-3 3 0,3-4 2 16,-14 10 2-16,0-9 1 15,0 6-9-15,1 3-1 16,-1-3-2-16,4-1 2 15,6 1 7-15,5 0 7 16,6-3-6-16,4-7-1 16,3 0-1-16,4 1 0 15,14-1-2 1,7-9-2-16,4 7 3 16,10-4-4-16,1-3 0 15,6 6-1-15,0-3-2 16,4 3 5-16,3 4 1 0,-3-4 0 15,0-3-2 1,-4 3-2-16,-3-2 1 0,-4 2 1 16,-3-3 0-16,-4-3-14 15,-7 6 8 1,-3 4 14-16,-4-7-4 16,-7 9 1-16,-4 1-3 15,-3 6-2-15,-3-4 1 16,-8 4-1-16,-7-3 0 15,-3 3 2-15,-4-4-1 16,-3 4 2-16,0-6 4 31,3 2-3-31,-3-5 5 0,10 6-6 16,-7-13-1-16,15 6-1 0,-1 0-4 16,11-2 2-16,3-7-1 15,4 9 0-15,7-9 2 16,4 6 0-16,3-2 0 15,7-4 0-15,-7 0-3 32,8 6 2-32,-5-6-1 0,4 0 0 0,-3 0 2 15,0 0 0-15,3 0-3 16,0 0 2-16,0 0-4 16,-3 3 3-16,-4 6 1 15,0-2 1-15,-7 2 0 16,4 0 0-16,-8 1 2 15,1 6-1-15,-8-4-1 16,4-3 1-16,-10 1 1 16,3 6-1-16,-11-7-1 15,4 0 1-15,-11 1 1 16,4-1-1-16,-4 1-1 16,4 5 1-16,-4-5 1 15,4-1-1-15,0-3 2 16,7 4-2-16,-4-7-1 15,8 3 1-15,-4 0-1 16,7-2 0-16,3-4 0 16,-3 6 0-16,0-6 2 15,7 3-1-15,-7-3-1 16,7 6 1-16,0-6-1 0,0 0-5 0,0 0 1 16,0 0 2-16,0 0 3 15,0 0 0-15,0-6 2 0,0 6 0 16,0 0-1-16,0 0-2 15,0 0-2-15,0 0-1 16,0 0 4-16,0 0 1 16,0 0 0-1,0 0-2-15,0 0-2 16,0 0 1-16,0 0 3 16,0 9-1-16,0-2 6 15,0 2-4-15,0 0 3 16,3 1-3-16,-3 9 5 15,4 0-5-15,-1 2 8 16,1 1-7-16,3 10 10 16,-3-1-8-16,-1 19 3 15,1-3-5-15,-1 7 0 16,1-1-2-16,-1-6-2 0,-3 3 5 16,0-12 1-16,0-4 0 15,0-5-1-15,0-14-3 16,0 4-2-16,0-10 1 0,0 7 5 15,0-13 4-15,0 7-10 16,0-10-4-16,0 6 10 31,0-3-3-31,-3 3-8 16,3-6 3-16,-4 0-26 0,4 7 15 0,-7-4-62 16,0-3 41-16,-4 6-162 15,4-3 108-15</inkml:trace>
  <inkml:trace contextRef="#ctx0" brushRef="#br0" timeOffset="139290.41">7906 12996 196 0,'-4'-6'74'0,"4"6"-58"0,0-4 14 0,-7-2 7 32,14 12-21-32,-7-12 6 0,0 6-14 15,0 0 6-15,4 0-7 0,-4-3 11 16,3 6-10-16,1-3 14 15,3 6-13-15,0-6 11 16,0 4-11-16,-3-4 4 16,-1 0-8-16,1 0 2 15,-1 0-4-15,4 0-2 16,7 0 0-16,4 0 3 16,-8 0-2-16,8 0 1 15,0 0-1-15,3 0-2 16,4 0 1-16,3 0-1 15,0 0 0-15,7-4-3 16,4 4 2-16,3-6 1 16,1 12 0-16,10-6 2 15,-14 4-1-15,6 2-1 16,-2-3 1-16,3-3 1 16,-1 0-1-16,5 0-1 15,-1-3 1-15,4-3-1 16,0 6 0-16,0 0 2 15,-4 0-1-15,1 0-1 16,-1 0 1-16,-7 0 1 16,1 9-1-16,-1-9-1 15,-7 0 1-15,4 0 7 16,0 0-4-16,7 0 5 16,-7 0-5-16,3 0-2 0,0 0-1 0,1-3 1 15,-4 6-1-15,-4-3-1 31,4 0 1-31,-11 0 1 0,4 0-1 0,-1-3 4 16,-2 3-3-16,-5-6 8 16,-3 6-6-16,-3 0 5 15,0 0-5-15,-4-4-2 16,0 8-1-16,-4-4-1 16,1 0 0-16,-4 0 0 15,0 0 0-15,-3 0-11 16,3 6 6-16,-7-6-53 15,0 0 32-15,0 0-152 16,0 0 99-16</inkml:trace>
  <inkml:trace contextRef="#ctx0" brushRef="#br0" timeOffset="142652.51">9846 13052 104 0,'0'0'41'0,"0"0"-32"0,7 0 17 15,-7-3 24 1,4 6-28-16,-1-3 19 15,1 0-25-15,-4 0 16 16,0 0-18-16,0 0 3 16,3 0-9-16,1 0 1 15,-1 0-5-15,-3 0 13 16,4 0-9-16,-4-3 14 16,3 3-13-16,-3-6 3 15,4 12-8-15,-4-12 5 16,0 6-6-16,-4 0 6 15,4-3-6-15,-3-4 1 0,6 7-2 0,-3-9 1 16,0 9-2-16,-3-3-1 31,3 3 1-31,-4-6 5 0,8-4-3 0,-4 4 3 16,0-3-3-16,-4-1-2 16,4 7 0-16,-3-6 1 15,3 2-1-15,-4-8-1 16,4 12 1-16,-3-13-1 31,-1 3 0-31,-3-12 2 16,4 10-1-16,-4-7-1 15,7 0 1-15,-8-7 3 16,8 1-2-16,-7-6 1 16,7 9-1-16,-7-7 1 15,7 7-2-15,-7-12-1 16,7 5 1-16,-7 1 1 15,7 6-1-15,-3-10 2 16,3 10-2-16,-4-3-1 16,1 3 1-16,-4-3 3 15,7 3-2-15,-4-13 1 16,4 13-1-16,-3-13-2 16,3 13 1-16,-4-13-4 15,4 10 2-15,-4-6 1 16,1 9 0-16,-1-4 0 0,4 4 0 0,-3 3 0 31,3 0 0-31,-4 4 4 0,4-1-2 0,-3-6 4 16,6 12-4-16,-3-12-1 15,0 9 0-15,0-6-4 16,4 1 2-16,-4 2-1 16,3 6 0-16,-3-3 2 15,0 1 0-15,0 5 0 16,0 1 0-16,0 0 2 15,4-1-1-15,-4 7-3 16,3-3 1-16,1 0-1 16,0 6 0-16,-1-4 2 15,4 8 0-15,0-4 2 16,0 0-1-16,4 0-1 16,3 0 1-16,4 0 1 15,-1 0-1-15,8 0-3 16,0 0 1-16,6 0-1 15,5 0 0-15,-1-4 2 16,0 4 0-16,4-6 2 16,-4 12-1-16,4-6-3 15,3 0 1-15,4-6-1 16,0 6 0-16,7-3 6 16,-4-3-2-16,8-4-1 15,-8 10 0-15,4-9-4 16,-7 6 2-16,3-4 1 15,-6 7 0-15,6-9-3 0,1 9 2 0,2-6 3 16,1 6-1 0,4-3 2-16,-8 3-2 0,1-7-1 15,-5 7 1-15,8-9 1 16,-7 6-1-16,11-7-1 16,-1 1-2-16,-6-4-1 15,2 10 2-15,1-3 2 16,-3 6 0-16,3-3 2 15,-7 3-2-15,3-6-5 16,-3 3 2-16,7-4-3 16,0-2 7-16,0-1 3 15,-1 1-7-15,-2-7 2 16,-1 13-1-16,4-6 1 16,-7 3 0-16,3 2-3 15,-6-2 2-15,-1 3 5 16,-3-3-2-16,3-4 1 15,-3 10-1-15,3-9-2 16,1 3 1-16,3-4 1 16,-1 7-1-16,-2-3-1 15,-4 6 1-15,-1-10-4 16,-2 10 2-16,-1-3 1 16,-3-3 0-16,-1 0-5 15,1 6 3-15,0-3 3 16,0 3 0-16,-1-7 4 15,1 7-3-15,3-9-1 16,-3 9 0-16,0-9 1 16,0 9-1-16,-1-4-3 0,1 4 1 0,0-6-1 31,-4 6 0-31,-3-3 2 0,0 3 0 0,-1-6 0 16,-3 12 0-16,1-6 2 15,-1 0-1-15,-4 0-1 16,-3 0 1-16,1-6-1 15,2 6 0-15,-3 0 0 16,4 0 0-16,-4-7-7 16,0 14 4-16,-3-7-1 15,3 0 2-15,-4-7 8 16,5 7-3-16,-5-3-3 16,1 6-1-16,-1-3-1 15,1 0 0-15,-4 0 8 16,4 0-3-16,-1 0 1 15,1 0-2-15,-1 0-4 16,4 0 1-16,-3 0 1 16,3 7 0-16,-3-7-3 15,3 0 2-15,0 0-6 16,0 6 4-16,-7-6 3 16,4 3 1-16,-8-6-7 15,1 3 3-15,-4-6-23 16,3 12 14-16,-3-12-14 15,0 6 15-15,0 0-14 16,4-7 14-16,-4 4-10 0,3 3 12 0,1-6 3 16,3 6 3-16,-4 0 1 31,4 0 0-31,-3-9 15 0,0 9-7 0,-4-10 19 16,3 7-13-16,-3-6 11 15,0 2-13-15,-3 4 13 16,-1-3-14-16,-7 6 9 15,4 0-10-15,-7 0 13 16,7 6-12-16,-10-3 16 16,6 7-15-16,-7-1 5 15,8 7-10-15,-4-7 0 16,7 1-3-16,0-1 1 16,7 1-2-16,3-1-7 15,4-3 3-15,4-6-8 16,6 3 7-16,-3-12-3 15,4 9 4-15,-4-9 0 16,0-1 1-16,-7-6 4 16,0 13-1-16,-10-6 6 15,3 3-4-15,-11 6 10 16,4 9-7-16,-10-3 1 16,6 10-4-16,-3-3 0 15,3 2-1-15,4-5 3 16,7 5-3-16,4-12-5 15,3 7 1-15,3-13-12 16,5 3 7-16,-1-7-1 0,3-2 5 0,-6 0 2 16,3-1 1-16,-7-5 0 15,0 5 0-15,-7 1-3 16,4-1 2-16,-8 4-10 16,1 6 6-16,-4 0-40 15,3 6 25-15,-3-6-128 16,3 3 82-16,1 4-96 15,3-1 92-15</inkml:trace>
  <inkml:trace contextRef="#ctx0" brushRef="#br0" timeOffset="142955.34">14136 11265 272 0,'3'-16'104'0,"-3"16"-81"0,0-3 25 15,0-3 13 1,0 12-35-16,0-3 10 16,0 7-22-16,-3 5 18 15,3 4-18-15,-4 0 9 16,4-3-14-16,-3 9-3 15,6-3-3-15,-3-7-9 16,7 4 3-16,-3-3-52 16,-1-4 31-16,-3-5-129 15,4 2 85-15,-8 0-102 16,4-2 98-16</inkml:trace>
  <inkml:trace contextRef="#ctx0" brushRef="#br0" timeOffset="143252.89">14090 11215 280 0,'11'-38'107'0,"-11"38"-83"0,10-19 15 0,-3 13 9 15,0 3-28-15,7-3 8 16,0 2-17-16,1 4 12 16,2 4-14-16,-3 2 5 15,7 6-2-15,4 13 0 16,0 10 0-16,-4-1 0 0,-3-5-6 15,-8-1 0-15,1-3 1 0,-11 3-3 16,-4-3-1-16,-3-6 1 16,-7 0 0-16,-7 0-9 15,-4-4-4-15,-3 4-6 16,3-9-4-16,1-1-16 16,3-3-5-16,6-3-19 15,5-6-7-15,3 3-71 16</inkml:trace>
  <inkml:trace contextRef="#ctx0" brushRef="#br0" timeOffset="144154.51">14774 11186 276 0,'11'0'104'15,"-11"0"-81"-15,7 0 9 0,-7-3 9 16,4 6-24-16,-4-3 4 16,0 0-12-16,0 0 3 15,0 0-7-15,-8 7 2 16,5-4-4-16,-15 3 0 15,4-3-1-15,-7 4 3 16,3-7-3-16,-3 3 6 16,7 3-5-16,-4 0 3 15,8-3-3-15,-11-3 0 16,7 10-1-16,-4-4 1 0,7 3-2 16,1-5 2-16,3 5-2 0,-4 7 6 15,8-7-4-15,-4 7 8 16,3-4-7-16,-3-2 3 15,7 5-4-15,-7 1 3 16,7-3-4-16,-4-4 1 16,8-3-1-16,-4 4-2 15,3-4 1-15,1-3 1 16,0-3-1-16,-1 0-1 16,4 6 1-16,0-6-1 15,0 4 0-15,4-8-3 16,-1 4 2-16,4-6 1 15,1 6 0-15,-1 0 0 16,3 0 0-16,-3 0-3 16,1 6 2-16,-5-2 1 15,4-4 0-15,-7 6 2 16,4-3-1-16,-4 3-3 16,0-3 1-16,0 4 1 15,0 2 0-15,-7 0 2 16,4 1-1-16,-8-1-3 15,1 7 1-15,-8-4 5 16,4 4-2-16,-11 3 8 16,4 0-6-16,-14 6 1 31,7-6-3-31,-7-1 3 0,6-2-3 16,-2 0 1-16,6-7-1 0,0-6 1 15,11 4-2-15,-3-4-12 16,6 3 7-16,-6-12-54 15,3 6 32-15</inkml:trace>
  <inkml:trace contextRef="#ctx0" brushRef="#br0" timeOffset="151419.84">5369 11525 148 0,'-24'0'55'0,"31"6"-43"0,-14-2 10 0,7-4 1 16,0 0-9-16,0 0-3 0,3 6 0 16,8-3 3-1,6-3-2-15,12-3 1 0,-1-3-7 16,7 2-4-16,11-2-1 16,-4 3-1-16,1-3 0 15,-8 6 0-15,-7-7-3 16,4 7 2-16,-7 7 5 15,-11-1 2-15,7-3 4 16,-14 13 1-16,0 3-1 16,-4 15-1-16,-3 10-3 15,-3 3 1-15,-4 6-2 16,0 1 2-16,0-7-4 16,-4 6 0-16,4-3 1 15,-3-3 2-15,-1 7-5 0,4-11-1 16,0 1 2-1,7-9 1-15,-11-7-50 0,8-9-22 16</inkml:trace>
  <inkml:trace contextRef="#ctx0" brushRef="#br0" timeOffset="151664.53">5602 11945 192 0,'-3'-9'71'0,"6"6"-55"0,4-7-2 0,0 4-4 0,0 6-7 15,4 0 0 1,3 0 1-16,0-9 0 0,11 2-2 16,7-2-4-16,-8 0-1 0,12-1 4 15,-1-5 1-15,-7 2 0 16,4-3-2-16,3 7-32 15,-7-1-14-15,4 7-32 16</inkml:trace>
  <inkml:trace contextRef="#ctx0" brushRef="#br0" timeOffset="152411.03">6354 11544 148 0,'7'-19'57'0,"0"19"-44"0,-7-3 14 0,0 3 5 15,0 0-12-15,0 3-3 16,0 7-8-16,-4-1-1 16,-6 7-5-16,-1-1 0 0,-10-2 1 0,3 6 0 15,1-10 0-15,-1 0-2 16,-3-2 1-16,0 2-2 16,3-9 2-16,-7 6-2 15,4-2 2-15,0 2-2 16,0-3-1-16,3 13-2 15,-7-1 1-15,8 4-1 16,-1 3-2-16,-3 3 0 16,7-6 3-16,3 6-2 15,8-9 1-15,-4-4 2 16,7 4 2-16,7-7 1 16,-4 1 3-16,8-1-3 15,3-3-2-15,0-6 0 0,4 0 1 16,6-6-1-16,1 6 2 15,-7-3-4-15,3-3 0 16,0 6 1-16,0 6 0 16,4-3 0-16,-7 7 0 15,-1-1 0-15,1 7 0 16,3-7 0-16,-10 7 2 16,-1-4 1-16,-3-2 3 15,0 5-1-15,-3 4 0 16,-4-3 1-16,-4 3 1 15,-3 9 3-15,-7-3 4 16,0 10-6-16,-11-7 0 16,-6 6 0-16,2-6 0 15,-2-9-4-15,6 0-1 0,4-3 3 16,-4-7 1-16,7-9-3 16,-3 0-3-16,7-6-3 15,0-3 1-15,3-1-4 16,1 1 1-16,3-1-40 15,0 7-18-15,0-3-54 16</inkml:trace>
  <inkml:trace contextRef="#ctx0" brushRef="#br0" timeOffset="153284.35">6523 12043 188 0,'-7'-4'71'0,"7"8"-55"0,-4-4 13 0,4 0 4 15,0 0-13-15,0 0-1 16,0 0-7-16,0 0 0 15,0 0-7-15,0 0 4 0,11 6 1 16,-1-6-3-16,1 0 1 16,7-6-3-16,6 6 0 15,8-10-1-15,-4 10 0 0,4-6-2 16,3 3-2 0,-10 3-2-16,0 0-1 0,-4 0 4 15,-7 0 3-15,-3 0-1 16,-4 0-2-16,0-7 2 15,-7 7 0-15,0-3-1 16,0-3-2-16,-11 3 3 16,1-6 0-16,-5-7-1 15,1 0-2-15,-3-3-2 16,3-3 1-16,-1-3 1 16,5-9 2-16,6-1-3 15,-3 1 0-15,14 2-1 16,-3-2 0-16,6 9-3 15,8 0 1-15,0 12 2 0,3 4 1 16,4 3-2-16,-4 15 2 16,7 7-1-16,-10 2 0 15,3 8 2-15,0 2 0 16,-3 0 0-16,-1-3 0 16,-3 3 0-16,0-3 2 15,-3 0-1-15,0-3 2 16,-8 4-4-16,-3 2-2 15,0 3 4-15,-3 0 1 16,-4 1 2-16,0-4 0 16,3-9 2-16,-3 0 1 15,0-1 1-15,7-2 2 16,0-10-1-16,7-2 0 0,0-4-5 16,11-10-1-16,-4 1 1 15,7 2 0-15,4-2 0 16,3 0 0-16,4-1-2 15,-4 1 1-15,7-1 4 16,-3 1 6-16,0 0-9 16,-1-1-5-16,1 4 3 15,-4-3 0-15,1 5 0 16,-8-2-2-16,-4 0 1 16,-3 3 1-16,-3 3-1 15,-7-7-1-15,6 7-4 16,-10 0 0-16,0 0-27 15,-7 7-11-15,0 8-105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EE38-B210-42A6-9F76-21578E89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BDC5-50C6-4A9F-8837-B19F142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5CCE1-60DF-4980-BF1D-669053D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7CAF-A82B-4028-85D8-A9F90D07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13F2-6419-4C8C-86CD-D016930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A7E2-127B-4D4F-BF55-236DE825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C1E54-A334-41FD-A9E1-465AB1BB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8C72-6E0C-43E1-A5BA-67748716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B62B-CBFE-45BB-962A-AE5D2DFB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4FCB-64FC-43DC-97C7-E2FE6410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50590-FB09-4D07-816F-114A37B1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E61C0-0BF6-417E-AD2E-B095D01DB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6553-7E5F-4643-B625-2FAC78E7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FF3C-FA8F-428E-989C-64F2D6F0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07DE-CCA5-44C8-B682-69C9C2F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BA44-458A-4943-BCAE-6C812F5C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9E7-9611-449D-A65E-DECE3E73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2C78-0FEE-4763-AF9F-F68E680E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B9BF-C04A-40D1-8A58-340C8EDA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C523-5496-44A1-B060-0FE6D3C0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0995-1A86-464B-96C2-AF44E4E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1552-04D8-463F-872B-56EB1D8E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078E-550A-4CBD-99B9-E32DCCB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8F92-E14B-44F8-BC1D-989FB1B0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872F-B563-4CBA-B408-36FC7D32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75D7-6C67-413D-9A6D-F4BE303B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892D-CC2B-4AF7-B459-C1013AB46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8A0B3-854D-4F26-BA5E-CCC245A2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DCB3A-2196-4CAE-939E-E47C9679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A7A72-6F37-4949-A370-5BD54F5E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48C5F-69B6-48CF-A1D0-0EBA7672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B3AA-782A-4E9B-9E33-097ECB2B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48BC-CE4B-4FF2-8CD4-9DB13520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31BB4-C486-4204-8FC2-1185EF7E2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F6FD9-9734-4790-BB73-51FCC5878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098D8-BB44-470C-ADDF-18743E1B5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F6A1C-04F0-4690-8BED-CDE8C59F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2AF77-C1EC-4AAE-83A2-C48CB531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CC8B3-6E0D-447A-A728-0B1206D3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7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C0C-20E5-44B9-AD9C-D00686E8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43DC8-CF88-4C48-A4B8-B9CE9667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AC99-C0D3-4D90-8E90-965818C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3BA45-735D-4CCF-AFFA-F22CD001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7DDF9-DC72-4F1D-8D0E-25A1704F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5E9FB-9033-4D0A-9A31-8285D5A1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0D83A-8207-4920-80E9-6A3CF68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6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41BC-A30B-431A-8CF4-F9D34B1E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DCD5-339F-43E6-BB35-8F7105AA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1F66-4384-49BF-AE4E-084E7BBC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134DD-99E1-4949-ACAC-7528BE8E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84D2A-04F6-44F0-AC42-7CCD02F0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DC4B-02CB-4FB1-B8C1-2F4B7AB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7AB-CA0D-4574-A2AA-47A977C7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8E78A-1EF3-414C-AD50-BB5835D86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5072-F508-43F4-B799-90E07326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0EE09-9352-44BB-954E-8B83F7A3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218A-1B4D-4395-BEF9-F6F51091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F5889-B9E1-47E5-8424-DBFCE827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DB59E-E6CB-468F-B7CC-DBD38A38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CADA1-276F-493E-96C3-BBF1733F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5056-B9F8-44FA-858D-0A8915E7B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5EB0-EF86-40D7-9342-595A42FC58E5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C8A3-89F8-4D13-A566-68EAAAB88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CE34-7B31-40C4-888B-2E1144381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4F15-AAF5-42B1-B61F-9937D432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11C671-0AE3-48F7-AF1B-1AA442877591}"/>
                  </a:ext>
                </a:extLst>
              </p14:cNvPr>
              <p14:cNvContentPartPr/>
              <p14:nvPr/>
            </p14:nvContentPartPr>
            <p14:xfrm>
              <a:off x="1617840" y="146160"/>
              <a:ext cx="8237880" cy="46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11C671-0AE3-48F7-AF1B-1AA442877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8480" y="136800"/>
                <a:ext cx="8256600" cy="47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14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Gaikwad</dc:creator>
  <cp:lastModifiedBy>Vijay Gaikwad</cp:lastModifiedBy>
  <cp:revision>1</cp:revision>
  <dcterms:created xsi:type="dcterms:W3CDTF">2021-10-20T07:45:01Z</dcterms:created>
  <dcterms:modified xsi:type="dcterms:W3CDTF">2021-10-20T08:37:29Z</dcterms:modified>
</cp:coreProperties>
</file>