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3"/>
    <p:sldId id="257" r:id="rId4"/>
    <p:sldId id="258" r:id="rId5"/>
    <p:sldId id="259" r:id="rId6"/>
    <p:sldId id="261" r:id="rId7"/>
    <p:sldId id="262" r:id="rId8"/>
    <p:sldId id="264" r:id="rId10"/>
    <p:sldId id="265" r:id="rId11"/>
    <p:sldId id="266" r:id="rId12"/>
    <p:sldId id="282" r:id="rId13"/>
    <p:sldId id="287" r:id="rId14"/>
    <p:sldId id="272" r:id="rId15"/>
    <p:sldId id="273" r:id="rId16"/>
    <p:sldId id="283" r:id="rId17"/>
    <p:sldId id="284" r:id="rId18"/>
    <p:sldId id="270" r:id="rId19"/>
    <p:sldId id="277" r:id="rId20"/>
    <p:sldId id="278" r:id="rId21"/>
    <p:sldId id="280" r:id="rId22"/>
    <p:sldId id="281" r:id="rId2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660"/>
  </p:normalViewPr>
  <p:slideViewPr>
    <p:cSldViewPr>
      <p:cViewPr varScale="1">
        <p:scale>
          <a:sx n="87" d="100"/>
          <a:sy n="87" d="100"/>
        </p:scale>
        <p:origin x="682"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A3B54A87-75BD-4D68-93F1-8403D9FAA053}"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A5A9391F-9128-4D23-8695-B6F7E97037D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5A9391F-9128-4D23-8695-B6F7E97037D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sz="1550" b="0" i="0">
                <a:solidFill>
                  <a:schemeClr val="tx1"/>
                </a:solidFill>
                <a:latin typeface="Trebuchet MS" panose="020B0603020202020204"/>
                <a:cs typeface="Trebuchet MS" panose="020B0603020202020204"/>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425767" y="173291"/>
            <a:ext cx="1956435" cy="300355"/>
          </a:xfrm>
          <a:prstGeom prst="rect">
            <a:avLst/>
          </a:prstGeom>
        </p:spPr>
        <p:txBody>
          <a:bodyPr wrap="square" lIns="0" tIns="0" rIns="0" bIns="0">
            <a:spAutoFit/>
          </a:bodyPr>
          <a:lstStyle>
            <a:lvl1pPr>
              <a:defRPr sz="1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581342" y="2162446"/>
            <a:ext cx="9093200" cy="1865629"/>
          </a:xfrm>
          <a:prstGeom prst="rect">
            <a:avLst/>
          </a:prstGeom>
        </p:spPr>
        <p:txBody>
          <a:bodyPr wrap="square" lIns="0" tIns="0" rIns="0" bIns="0">
            <a:spAutoFit/>
          </a:bodyPr>
          <a:lstStyle>
            <a:lvl1pPr>
              <a:defRPr sz="1550" b="0" i="0">
                <a:solidFill>
                  <a:schemeClr val="tx1"/>
                </a:solidFill>
                <a:latin typeface="Trebuchet MS" panose="020B0603020202020204"/>
                <a:cs typeface="Trebuchet MS" panose="020B0603020202020204"/>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jpe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jpeg"/><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jpeg"/><Relationship Id="rId1" Type="http://schemas.openxmlformats.org/officeDocument/2006/relationships/image" Target="../media/image14.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jpeg"/><Relationship Id="rId1" Type="http://schemas.openxmlformats.org/officeDocument/2006/relationships/image" Target="../media/image16.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jpeg"/><Relationship Id="rId1" Type="http://schemas.openxmlformats.org/officeDocument/2006/relationships/image" Target="../media/image18.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www.youngwonks.com/blog/Remote-Controlled-Robot-Car-using-Raspberry-Pi" TargetMode="External"/><Relationship Id="rId2" Type="http://schemas.openxmlformats.org/officeDocument/2006/relationships/hyperlink" Target="https://www.jemrf.com/pages/interfacing-with-blynk" TargetMode="External"/><Relationship Id="rId1" Type="http://schemas.openxmlformats.org/officeDocument/2006/relationships/hyperlink" Target="https://github.com/T-Sumida/mediapipe_python4windows/blob/main/models/hand_tracker.p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83485" y="380365"/>
            <a:ext cx="7264400" cy="755015"/>
          </a:xfrm>
          <a:prstGeom prst="rect">
            <a:avLst/>
          </a:prstGeom>
        </p:spPr>
        <p:txBody>
          <a:bodyPr vert="horz" wrap="square" lIns="0" tIns="13335" rIns="0" bIns="0" rtlCol="0">
            <a:spAutoFit/>
          </a:bodyPr>
          <a:lstStyle/>
          <a:p>
            <a:pPr marL="12700">
              <a:lnSpc>
                <a:spcPts val="2865"/>
              </a:lnSpc>
              <a:spcBef>
                <a:spcPts val="105"/>
              </a:spcBef>
              <a:tabLst>
                <a:tab pos="2468880" algn="l"/>
                <a:tab pos="5373370" algn="l"/>
              </a:tabLst>
            </a:pPr>
            <a:r>
              <a:rPr sz="2400" spc="-80" dirty="0">
                <a:solidFill>
                  <a:srgbClr val="6F2F9F"/>
                </a:solidFill>
                <a:latin typeface="Times New Roman" panose="02020603050405020304"/>
                <a:cs typeface="Times New Roman" panose="02020603050405020304"/>
              </a:rPr>
              <a:t>VISVESVARAYA	</a:t>
            </a:r>
            <a:r>
              <a:rPr sz="2400" spc="-25" dirty="0">
                <a:solidFill>
                  <a:srgbClr val="6F2F9F"/>
                </a:solidFill>
                <a:latin typeface="Times New Roman" panose="02020603050405020304"/>
                <a:cs typeface="Times New Roman" panose="02020603050405020304"/>
              </a:rPr>
              <a:t>TECHNOLOGICAL	</a:t>
            </a:r>
            <a:r>
              <a:rPr sz="2400" spc="-35" dirty="0">
                <a:solidFill>
                  <a:srgbClr val="6F2F9F"/>
                </a:solidFill>
                <a:latin typeface="Times New Roman" panose="02020603050405020304"/>
                <a:cs typeface="Times New Roman" panose="02020603050405020304"/>
              </a:rPr>
              <a:t>UNIVERSITY</a:t>
            </a:r>
            <a:endParaRPr sz="2400">
              <a:latin typeface="Times New Roman" panose="02020603050405020304"/>
              <a:cs typeface="Times New Roman" panose="02020603050405020304"/>
            </a:endParaRPr>
          </a:p>
          <a:p>
            <a:pPr marL="12700">
              <a:lnSpc>
                <a:spcPts val="2865"/>
              </a:lnSpc>
            </a:pPr>
            <a:r>
              <a:rPr sz="2400" dirty="0">
                <a:solidFill>
                  <a:srgbClr val="6F2F9F"/>
                </a:solidFill>
                <a:latin typeface="Times New Roman" panose="02020603050405020304"/>
                <a:cs typeface="Times New Roman" panose="02020603050405020304"/>
              </a:rPr>
              <a:t>“Jnana </a:t>
            </a:r>
            <a:r>
              <a:rPr sz="2400" spc="5" dirty="0">
                <a:solidFill>
                  <a:srgbClr val="6F2F9F"/>
                </a:solidFill>
                <a:latin typeface="Times New Roman" panose="02020603050405020304"/>
                <a:cs typeface="Times New Roman" panose="02020603050405020304"/>
              </a:rPr>
              <a:t>Sangama”, Belagavi, Karnataka </a:t>
            </a:r>
            <a:r>
              <a:rPr sz="2400" dirty="0">
                <a:solidFill>
                  <a:srgbClr val="6F2F9F"/>
                </a:solidFill>
                <a:latin typeface="Times New Roman" panose="02020603050405020304"/>
                <a:cs typeface="Times New Roman" panose="02020603050405020304"/>
              </a:rPr>
              <a:t>-</a:t>
            </a:r>
            <a:r>
              <a:rPr sz="2400" spc="-235" dirty="0">
                <a:solidFill>
                  <a:srgbClr val="6F2F9F"/>
                </a:solidFill>
                <a:latin typeface="Times New Roman" panose="02020603050405020304"/>
                <a:cs typeface="Times New Roman" panose="02020603050405020304"/>
              </a:rPr>
              <a:t> </a:t>
            </a:r>
            <a:r>
              <a:rPr sz="2400" spc="-5" dirty="0">
                <a:solidFill>
                  <a:srgbClr val="6F2F9F"/>
                </a:solidFill>
                <a:latin typeface="Times New Roman" panose="02020603050405020304"/>
                <a:cs typeface="Times New Roman" panose="02020603050405020304"/>
              </a:rPr>
              <a:t>590018</a:t>
            </a:r>
            <a:endParaRPr sz="2400">
              <a:latin typeface="Times New Roman" panose="02020603050405020304"/>
              <a:cs typeface="Times New Roman" panose="02020603050405020304"/>
            </a:endParaRPr>
          </a:p>
        </p:txBody>
      </p:sp>
      <p:sp>
        <p:nvSpPr>
          <p:cNvPr id="3" name="object 3"/>
          <p:cNvSpPr/>
          <p:nvPr/>
        </p:nvSpPr>
        <p:spPr>
          <a:xfrm>
            <a:off x="742950" y="19050"/>
            <a:ext cx="1285875" cy="1657350"/>
          </a:xfrm>
          <a:prstGeom prst="rect">
            <a:avLst/>
          </a:prstGeom>
          <a:blipFill>
            <a:blip r:embed="rId1" cstate="print"/>
            <a:stretch>
              <a:fillRect/>
            </a:stretch>
          </a:blipFill>
        </p:spPr>
        <p:txBody>
          <a:bodyPr wrap="square" lIns="0" tIns="0" rIns="0" bIns="0" rtlCol="0"/>
          <a:lstStyle/>
          <a:p/>
        </p:txBody>
      </p:sp>
      <p:sp>
        <p:nvSpPr>
          <p:cNvPr id="4" name="object 4"/>
          <p:cNvSpPr txBox="1"/>
          <p:nvPr/>
        </p:nvSpPr>
        <p:spPr>
          <a:xfrm>
            <a:off x="3412490" y="1245870"/>
            <a:ext cx="5180330" cy="974090"/>
          </a:xfrm>
          <a:prstGeom prst="rect">
            <a:avLst/>
          </a:prstGeom>
        </p:spPr>
        <p:txBody>
          <a:bodyPr vert="horz" wrap="square" lIns="0" tIns="15875" rIns="0" bIns="0" rtlCol="0">
            <a:spAutoFit/>
          </a:bodyPr>
          <a:lstStyle/>
          <a:p>
            <a:pPr marL="12700">
              <a:lnSpc>
                <a:spcPct val="100000"/>
              </a:lnSpc>
              <a:spcBef>
                <a:spcPts val="125"/>
              </a:spcBef>
            </a:pPr>
            <a:r>
              <a:rPr sz="2000" b="1" spc="-10" dirty="0">
                <a:latin typeface="Times New Roman" panose="02020603050405020304"/>
                <a:cs typeface="Times New Roman" panose="02020603050405020304"/>
              </a:rPr>
              <a:t>VI </a:t>
            </a:r>
            <a:r>
              <a:rPr sz="2000" b="1" spc="15" dirty="0">
                <a:latin typeface="Times New Roman" panose="02020603050405020304"/>
                <a:cs typeface="Times New Roman" panose="02020603050405020304"/>
              </a:rPr>
              <a:t>SEM </a:t>
            </a:r>
            <a:r>
              <a:rPr sz="2000" b="1" spc="5" dirty="0">
                <a:latin typeface="Times New Roman" panose="02020603050405020304"/>
                <a:cs typeface="Times New Roman" panose="02020603050405020304"/>
              </a:rPr>
              <a:t>: MINI </a:t>
            </a:r>
            <a:r>
              <a:rPr sz="2000" b="1" spc="10" dirty="0">
                <a:latin typeface="Times New Roman" panose="02020603050405020304"/>
                <a:cs typeface="Times New Roman" panose="02020603050405020304"/>
              </a:rPr>
              <a:t>– </a:t>
            </a:r>
            <a:r>
              <a:rPr sz="2000" b="1" spc="35" dirty="0">
                <a:latin typeface="Times New Roman" panose="02020603050405020304"/>
                <a:cs typeface="Times New Roman" panose="02020603050405020304"/>
              </a:rPr>
              <a:t>PROJECT </a:t>
            </a:r>
            <a:r>
              <a:rPr sz="2000" b="1" spc="5" dirty="0">
                <a:latin typeface="Times New Roman" panose="02020603050405020304"/>
                <a:cs typeface="Times New Roman" panose="02020603050405020304"/>
              </a:rPr>
              <a:t>( </a:t>
            </a:r>
            <a:r>
              <a:rPr sz="2000" b="1" spc="25" dirty="0">
                <a:latin typeface="Times New Roman" panose="02020603050405020304"/>
                <a:cs typeface="Times New Roman" panose="02020603050405020304"/>
              </a:rPr>
              <a:t>18EEMP68</a:t>
            </a:r>
            <a:r>
              <a:rPr sz="2000" b="1" spc="-204" dirty="0">
                <a:latin typeface="Times New Roman" panose="02020603050405020304"/>
                <a:cs typeface="Times New Roman" panose="02020603050405020304"/>
              </a:rPr>
              <a:t> </a:t>
            </a:r>
            <a:r>
              <a:rPr sz="1800" b="1" dirty="0">
                <a:latin typeface="Times New Roman" panose="02020603050405020304"/>
                <a:cs typeface="Times New Roman" panose="02020603050405020304"/>
              </a:rPr>
              <a:t>)</a:t>
            </a:r>
            <a:endParaRPr sz="1800" dirty="0">
              <a:latin typeface="Times New Roman" panose="02020603050405020304"/>
              <a:cs typeface="Times New Roman" panose="02020603050405020304"/>
            </a:endParaRPr>
          </a:p>
          <a:p>
            <a:pPr>
              <a:lnSpc>
                <a:spcPct val="100000"/>
              </a:lnSpc>
              <a:spcBef>
                <a:spcPts val="30"/>
              </a:spcBef>
            </a:pPr>
            <a:endParaRPr sz="1800" dirty="0">
              <a:latin typeface="Times New Roman" panose="02020603050405020304"/>
              <a:cs typeface="Times New Roman" panose="02020603050405020304"/>
            </a:endParaRPr>
          </a:p>
          <a:p>
            <a:pPr marR="307975" algn="ctr">
              <a:lnSpc>
                <a:spcPct val="100000"/>
              </a:lnSpc>
              <a:spcBef>
                <a:spcPts val="5"/>
              </a:spcBef>
            </a:pPr>
            <a:r>
              <a:rPr sz="2400" b="1" spc="-30" dirty="0">
                <a:solidFill>
                  <a:srgbClr val="001F5F"/>
                </a:solidFill>
                <a:latin typeface="Times New Roman" panose="02020603050405020304"/>
                <a:cs typeface="Times New Roman" panose="02020603050405020304"/>
              </a:rPr>
              <a:t>Gesture </a:t>
            </a:r>
            <a:r>
              <a:rPr sz="2400" b="1" spc="-10">
                <a:solidFill>
                  <a:srgbClr val="001F5F"/>
                </a:solidFill>
                <a:latin typeface="Times New Roman" panose="02020603050405020304"/>
                <a:cs typeface="Times New Roman" panose="02020603050405020304"/>
              </a:rPr>
              <a:t>Controlled</a:t>
            </a:r>
            <a:r>
              <a:rPr sz="2400" b="1" spc="155">
                <a:solidFill>
                  <a:srgbClr val="001F5F"/>
                </a:solidFill>
                <a:latin typeface="Times New Roman" panose="02020603050405020304"/>
                <a:cs typeface="Times New Roman" panose="02020603050405020304"/>
              </a:rPr>
              <a:t> </a:t>
            </a:r>
            <a:r>
              <a:rPr lang="en-US" sz="2400" b="1" spc="-20">
                <a:solidFill>
                  <a:srgbClr val="001F5F"/>
                </a:solidFill>
                <a:latin typeface="Times New Roman" panose="02020603050405020304"/>
                <a:cs typeface="Times New Roman" panose="02020603050405020304"/>
              </a:rPr>
              <a:t>Robot Using IOT</a:t>
            </a:r>
            <a:endParaRPr sz="2400">
              <a:latin typeface="Times New Roman" panose="02020603050405020304"/>
              <a:cs typeface="Times New Roman" panose="02020603050405020304"/>
            </a:endParaRPr>
          </a:p>
        </p:txBody>
      </p:sp>
      <p:sp>
        <p:nvSpPr>
          <p:cNvPr id="5" name="object 5"/>
          <p:cNvSpPr txBox="1"/>
          <p:nvPr/>
        </p:nvSpPr>
        <p:spPr>
          <a:xfrm>
            <a:off x="735965" y="2752661"/>
            <a:ext cx="3110865" cy="882650"/>
          </a:xfrm>
          <a:prstGeom prst="rect">
            <a:avLst/>
          </a:prstGeom>
        </p:spPr>
        <p:txBody>
          <a:bodyPr vert="horz" wrap="square" lIns="0" tIns="15875" rIns="0" bIns="0" rtlCol="0">
            <a:spAutoFit/>
          </a:bodyPr>
          <a:lstStyle/>
          <a:p>
            <a:pPr marL="241300" indent="-228600">
              <a:lnSpc>
                <a:spcPct val="100000"/>
              </a:lnSpc>
              <a:spcBef>
                <a:spcPts val="125"/>
              </a:spcBef>
              <a:buAutoNum type="arabicPeriod"/>
              <a:tabLst>
                <a:tab pos="241300" algn="l"/>
              </a:tabLst>
            </a:pPr>
            <a:r>
              <a:rPr sz="1400" b="1" spc="-5" dirty="0">
                <a:latin typeface="Trebuchet MS" panose="020B0603020202020204"/>
                <a:cs typeface="Trebuchet MS" panose="020B0603020202020204"/>
              </a:rPr>
              <a:t>Gaurav </a:t>
            </a:r>
            <a:r>
              <a:rPr sz="1400" b="1" spc="10" dirty="0">
                <a:latin typeface="Trebuchet MS" panose="020B0603020202020204"/>
                <a:cs typeface="Trebuchet MS" panose="020B0603020202020204"/>
              </a:rPr>
              <a:t>Jagadeesh ( </a:t>
            </a:r>
            <a:r>
              <a:rPr sz="1400" b="1" spc="15" dirty="0">
                <a:latin typeface="Trebuchet MS" panose="020B0603020202020204"/>
                <a:cs typeface="Trebuchet MS" panose="020B0603020202020204"/>
              </a:rPr>
              <a:t>1RN19EE014</a:t>
            </a:r>
            <a:r>
              <a:rPr sz="1400" b="1" spc="-330" dirty="0">
                <a:latin typeface="Trebuchet MS" panose="020B0603020202020204"/>
                <a:cs typeface="Trebuchet MS" panose="020B0603020202020204"/>
              </a:rPr>
              <a:t> </a:t>
            </a:r>
            <a:r>
              <a:rPr sz="1400" b="1" spc="10" dirty="0">
                <a:latin typeface="Trebuchet MS" panose="020B0603020202020204"/>
                <a:cs typeface="Trebuchet MS" panose="020B0603020202020204"/>
              </a:rPr>
              <a:t>)</a:t>
            </a:r>
            <a:endParaRPr sz="1400">
              <a:latin typeface="Trebuchet MS" panose="020B0603020202020204"/>
              <a:cs typeface="Trebuchet MS" panose="020B0603020202020204"/>
            </a:endParaRPr>
          </a:p>
          <a:p>
            <a:pPr marL="241300" indent="-228600">
              <a:lnSpc>
                <a:spcPts val="1665"/>
              </a:lnSpc>
              <a:spcBef>
                <a:spcPts val="50"/>
              </a:spcBef>
              <a:buAutoNum type="arabicPeriod"/>
              <a:tabLst>
                <a:tab pos="241300" algn="l"/>
              </a:tabLst>
            </a:pPr>
            <a:r>
              <a:rPr sz="1400" b="1" spc="20" dirty="0">
                <a:latin typeface="Trebuchet MS" panose="020B0603020202020204"/>
                <a:cs typeface="Trebuchet MS" panose="020B0603020202020204"/>
              </a:rPr>
              <a:t>Nischitha </a:t>
            </a:r>
            <a:r>
              <a:rPr sz="1400" b="1" spc="15" dirty="0">
                <a:latin typeface="Trebuchet MS" panose="020B0603020202020204"/>
                <a:cs typeface="Trebuchet MS" panose="020B0603020202020204"/>
              </a:rPr>
              <a:t>T</a:t>
            </a:r>
            <a:r>
              <a:rPr sz="1400" b="1" spc="175" dirty="0">
                <a:latin typeface="Trebuchet MS" panose="020B0603020202020204"/>
                <a:cs typeface="Trebuchet MS" panose="020B0603020202020204"/>
              </a:rPr>
              <a:t> </a:t>
            </a:r>
            <a:r>
              <a:rPr sz="1400" b="1" spc="15" dirty="0">
                <a:latin typeface="Trebuchet MS" panose="020B0603020202020204"/>
                <a:cs typeface="Trebuchet MS" panose="020B0603020202020204"/>
              </a:rPr>
              <a:t>(1RN19EE031)</a:t>
            </a:r>
            <a:endParaRPr sz="1400">
              <a:latin typeface="Trebuchet MS" panose="020B0603020202020204"/>
              <a:cs typeface="Trebuchet MS" panose="020B0603020202020204"/>
            </a:endParaRPr>
          </a:p>
          <a:p>
            <a:pPr marL="241300" indent="-228600">
              <a:lnSpc>
                <a:spcPts val="1655"/>
              </a:lnSpc>
              <a:buAutoNum type="arabicPeriod"/>
              <a:tabLst>
                <a:tab pos="241300" algn="l"/>
              </a:tabLst>
            </a:pPr>
            <a:r>
              <a:rPr sz="1400" b="1" dirty="0">
                <a:latin typeface="Trebuchet MS" panose="020B0603020202020204"/>
                <a:cs typeface="Trebuchet MS" panose="020B0603020202020204"/>
              </a:rPr>
              <a:t>Sakshi </a:t>
            </a:r>
            <a:r>
              <a:rPr sz="1400" b="1" spc="15" dirty="0">
                <a:latin typeface="Trebuchet MS" panose="020B0603020202020204"/>
                <a:cs typeface="Trebuchet MS" panose="020B0603020202020204"/>
              </a:rPr>
              <a:t>R(1RN19EE038</a:t>
            </a:r>
            <a:r>
              <a:rPr sz="1400" b="1" spc="-155" dirty="0">
                <a:latin typeface="Trebuchet MS" panose="020B0603020202020204"/>
                <a:cs typeface="Trebuchet MS" panose="020B0603020202020204"/>
              </a:rPr>
              <a:t> </a:t>
            </a:r>
            <a:r>
              <a:rPr sz="1400" b="1" spc="10" dirty="0">
                <a:latin typeface="Trebuchet MS" panose="020B0603020202020204"/>
                <a:cs typeface="Trebuchet MS" panose="020B0603020202020204"/>
              </a:rPr>
              <a:t>)</a:t>
            </a:r>
            <a:endParaRPr sz="1400">
              <a:latin typeface="Trebuchet MS" panose="020B0603020202020204"/>
              <a:cs typeface="Trebuchet MS" panose="020B0603020202020204"/>
            </a:endParaRPr>
          </a:p>
          <a:p>
            <a:pPr marL="231140" indent="-219075">
              <a:lnSpc>
                <a:spcPts val="1665"/>
              </a:lnSpc>
              <a:buAutoNum type="arabicPeriod"/>
              <a:tabLst>
                <a:tab pos="231775" algn="l"/>
              </a:tabLst>
            </a:pPr>
            <a:r>
              <a:rPr sz="1400" b="1" spc="15" dirty="0">
                <a:latin typeface="Trebuchet MS" panose="020B0603020202020204"/>
                <a:cs typeface="Trebuchet MS" panose="020B0603020202020204"/>
              </a:rPr>
              <a:t>V </a:t>
            </a:r>
            <a:r>
              <a:rPr sz="1400" b="1" spc="20" dirty="0">
                <a:latin typeface="Trebuchet MS" panose="020B0603020202020204"/>
                <a:cs typeface="Trebuchet MS" panose="020B0603020202020204"/>
              </a:rPr>
              <a:t>Pallavi </a:t>
            </a:r>
            <a:r>
              <a:rPr sz="1400" b="1" spc="10" dirty="0">
                <a:latin typeface="Trebuchet MS" panose="020B0603020202020204"/>
                <a:cs typeface="Trebuchet MS" panose="020B0603020202020204"/>
              </a:rPr>
              <a:t>(</a:t>
            </a:r>
            <a:r>
              <a:rPr sz="1400" b="1" spc="-235" dirty="0">
                <a:latin typeface="Trebuchet MS" panose="020B0603020202020204"/>
                <a:cs typeface="Trebuchet MS" panose="020B0603020202020204"/>
              </a:rPr>
              <a:t> </a:t>
            </a:r>
            <a:r>
              <a:rPr sz="1400" b="1" spc="10" dirty="0">
                <a:latin typeface="Trebuchet MS" panose="020B0603020202020204"/>
                <a:cs typeface="Trebuchet MS" panose="020B0603020202020204"/>
              </a:rPr>
              <a:t>1RN19EE043)</a:t>
            </a:r>
            <a:endParaRPr sz="1400">
              <a:latin typeface="Trebuchet MS" panose="020B0603020202020204"/>
              <a:cs typeface="Trebuchet MS" panose="020B0603020202020204"/>
            </a:endParaRPr>
          </a:p>
        </p:txBody>
      </p:sp>
      <p:sp>
        <p:nvSpPr>
          <p:cNvPr id="6" name="object 6"/>
          <p:cNvSpPr txBox="1"/>
          <p:nvPr/>
        </p:nvSpPr>
        <p:spPr>
          <a:xfrm>
            <a:off x="7061200" y="2564527"/>
            <a:ext cx="2906395" cy="1016635"/>
          </a:xfrm>
          <a:prstGeom prst="rect">
            <a:avLst/>
          </a:prstGeom>
        </p:spPr>
        <p:txBody>
          <a:bodyPr vert="horz" wrap="square" lIns="0" tIns="139065" rIns="0" bIns="0" rtlCol="0">
            <a:spAutoFit/>
          </a:bodyPr>
          <a:lstStyle/>
          <a:p>
            <a:pPr marL="25400">
              <a:lnSpc>
                <a:spcPct val="100000"/>
              </a:lnSpc>
              <a:spcBef>
                <a:spcPts val="1095"/>
              </a:spcBef>
            </a:pPr>
            <a:r>
              <a:rPr sz="1800" b="1" spc="-15" dirty="0">
                <a:latin typeface="Times New Roman" panose="02020603050405020304"/>
                <a:cs typeface="Times New Roman" panose="02020603050405020304"/>
              </a:rPr>
              <a:t>Under </a:t>
            </a:r>
            <a:r>
              <a:rPr sz="1800" b="1" spc="-10" dirty="0">
                <a:latin typeface="Times New Roman" panose="02020603050405020304"/>
                <a:cs typeface="Times New Roman" panose="02020603050405020304"/>
              </a:rPr>
              <a:t>the </a:t>
            </a:r>
            <a:r>
              <a:rPr sz="1800" b="1" spc="-15" dirty="0">
                <a:latin typeface="Times New Roman" panose="02020603050405020304"/>
                <a:cs typeface="Times New Roman" panose="02020603050405020304"/>
              </a:rPr>
              <a:t>Guidance</a:t>
            </a:r>
            <a:r>
              <a:rPr sz="1800" b="1" spc="145" dirty="0">
                <a:latin typeface="Times New Roman" panose="02020603050405020304"/>
                <a:cs typeface="Times New Roman" panose="02020603050405020304"/>
              </a:rPr>
              <a:t> </a:t>
            </a:r>
            <a:r>
              <a:rPr sz="1800" b="1" dirty="0">
                <a:latin typeface="Times New Roman" panose="02020603050405020304"/>
                <a:cs typeface="Times New Roman" panose="02020603050405020304"/>
              </a:rPr>
              <a:t>of</a:t>
            </a:r>
            <a:endParaRPr sz="1800">
              <a:latin typeface="Times New Roman" panose="02020603050405020304"/>
              <a:cs typeface="Times New Roman" panose="02020603050405020304"/>
            </a:endParaRPr>
          </a:p>
          <a:p>
            <a:pPr marL="12700" marR="5080">
              <a:lnSpc>
                <a:spcPct val="101000"/>
              </a:lnSpc>
              <a:spcBef>
                <a:spcPts val="885"/>
              </a:spcBef>
            </a:pPr>
            <a:r>
              <a:rPr sz="1550" b="1" spc="10" dirty="0">
                <a:latin typeface="Times New Roman" panose="02020603050405020304"/>
                <a:cs typeface="Times New Roman" panose="02020603050405020304"/>
              </a:rPr>
              <a:t>Name </a:t>
            </a:r>
            <a:r>
              <a:rPr sz="1550" b="1" spc="5" dirty="0">
                <a:latin typeface="Times New Roman" panose="02020603050405020304"/>
                <a:cs typeface="Times New Roman" panose="02020603050405020304"/>
              </a:rPr>
              <a:t>: </a:t>
            </a:r>
            <a:r>
              <a:rPr sz="1550" b="1" spc="-15" dirty="0">
                <a:latin typeface="Times New Roman" panose="02020603050405020304"/>
                <a:cs typeface="Times New Roman" panose="02020603050405020304"/>
              </a:rPr>
              <a:t>Mr </a:t>
            </a:r>
            <a:r>
              <a:rPr sz="1550" b="1" spc="5" dirty="0">
                <a:latin typeface="Times New Roman" panose="02020603050405020304"/>
                <a:cs typeface="Times New Roman" panose="02020603050405020304"/>
              </a:rPr>
              <a:t>Balaji </a:t>
            </a:r>
            <a:r>
              <a:rPr sz="1550" b="1" spc="-5" dirty="0">
                <a:latin typeface="Times New Roman" panose="02020603050405020304"/>
                <a:cs typeface="Times New Roman" panose="02020603050405020304"/>
              </a:rPr>
              <a:t>Chakravarthy  </a:t>
            </a:r>
            <a:r>
              <a:rPr sz="1550" b="1" spc="5" dirty="0">
                <a:latin typeface="Times New Roman" panose="02020603050405020304"/>
                <a:cs typeface="Times New Roman" panose="02020603050405020304"/>
              </a:rPr>
              <a:t>Designation : </a:t>
            </a:r>
            <a:r>
              <a:rPr sz="1550" b="1" spc="-5" dirty="0">
                <a:latin typeface="Times New Roman" panose="02020603050405020304"/>
                <a:cs typeface="Times New Roman" panose="02020603050405020304"/>
              </a:rPr>
              <a:t>Assistant</a:t>
            </a:r>
            <a:r>
              <a:rPr sz="1550" b="1" spc="-80" dirty="0">
                <a:latin typeface="Times New Roman" panose="02020603050405020304"/>
                <a:cs typeface="Times New Roman" panose="02020603050405020304"/>
              </a:rPr>
              <a:t> </a:t>
            </a:r>
            <a:r>
              <a:rPr sz="1550" b="1" spc="20" dirty="0">
                <a:latin typeface="Times New Roman" panose="02020603050405020304"/>
                <a:cs typeface="Times New Roman" panose="02020603050405020304"/>
              </a:rPr>
              <a:t>Professor</a:t>
            </a:r>
            <a:endParaRPr sz="1550">
              <a:latin typeface="Times New Roman" panose="02020603050405020304"/>
              <a:cs typeface="Times New Roman" panose="02020603050405020304"/>
            </a:endParaRPr>
          </a:p>
        </p:txBody>
      </p:sp>
      <p:sp>
        <p:nvSpPr>
          <p:cNvPr id="7" name="object 7"/>
          <p:cNvSpPr/>
          <p:nvPr/>
        </p:nvSpPr>
        <p:spPr>
          <a:xfrm>
            <a:off x="4605606" y="3886200"/>
            <a:ext cx="1533525" cy="1352550"/>
          </a:xfrm>
          <a:prstGeom prst="rect">
            <a:avLst/>
          </a:prstGeom>
          <a:blipFill>
            <a:blip r:embed="rId2" cstate="print"/>
            <a:stretch>
              <a:fillRect/>
            </a:stretch>
          </a:blipFill>
        </p:spPr>
        <p:txBody>
          <a:bodyPr wrap="square" lIns="0" tIns="0" rIns="0" bIns="0" rtlCol="0"/>
          <a:lstStyle/>
          <a:p/>
        </p:txBody>
      </p:sp>
      <p:sp>
        <p:nvSpPr>
          <p:cNvPr id="8" name="object 8"/>
          <p:cNvSpPr txBox="1"/>
          <p:nvPr/>
        </p:nvSpPr>
        <p:spPr>
          <a:xfrm>
            <a:off x="2483485" y="5308855"/>
            <a:ext cx="5869940" cy="871219"/>
          </a:xfrm>
          <a:prstGeom prst="rect">
            <a:avLst/>
          </a:prstGeom>
        </p:spPr>
        <p:txBody>
          <a:bodyPr vert="horz" wrap="square" lIns="0" tIns="52704" rIns="0" bIns="0" rtlCol="0">
            <a:spAutoFit/>
          </a:bodyPr>
          <a:lstStyle/>
          <a:p>
            <a:pPr marL="12700">
              <a:lnSpc>
                <a:spcPct val="100000"/>
              </a:lnSpc>
              <a:spcBef>
                <a:spcPts val="415"/>
              </a:spcBef>
            </a:pPr>
            <a:r>
              <a:rPr sz="1550" b="1" spc="-5" dirty="0">
                <a:latin typeface="Trebuchet MS" panose="020B0603020202020204"/>
                <a:cs typeface="Trebuchet MS" panose="020B0603020202020204"/>
              </a:rPr>
              <a:t>DEPARTMENT </a:t>
            </a:r>
            <a:r>
              <a:rPr sz="1550" b="1" spc="20" dirty="0">
                <a:latin typeface="Trebuchet MS" panose="020B0603020202020204"/>
                <a:cs typeface="Trebuchet MS" panose="020B0603020202020204"/>
              </a:rPr>
              <a:t>OF </a:t>
            </a:r>
            <a:r>
              <a:rPr sz="1550" b="1" spc="15" dirty="0">
                <a:latin typeface="Trebuchet MS" panose="020B0603020202020204"/>
                <a:cs typeface="Trebuchet MS" panose="020B0603020202020204"/>
              </a:rPr>
              <a:t>ELECTRICAL </a:t>
            </a:r>
            <a:r>
              <a:rPr sz="1550" b="1" spc="5" dirty="0">
                <a:latin typeface="Trebuchet MS" panose="020B0603020202020204"/>
                <a:cs typeface="Trebuchet MS" panose="020B0603020202020204"/>
              </a:rPr>
              <a:t>AND </a:t>
            </a:r>
            <a:r>
              <a:rPr sz="1550" b="1" spc="20" dirty="0">
                <a:latin typeface="Trebuchet MS" panose="020B0603020202020204"/>
                <a:cs typeface="Trebuchet MS" panose="020B0603020202020204"/>
              </a:rPr>
              <a:t>ELECTRONICS</a:t>
            </a:r>
            <a:r>
              <a:rPr sz="1550" b="1" spc="170" dirty="0">
                <a:latin typeface="Trebuchet MS" panose="020B0603020202020204"/>
                <a:cs typeface="Trebuchet MS" panose="020B0603020202020204"/>
              </a:rPr>
              <a:t> </a:t>
            </a:r>
            <a:r>
              <a:rPr sz="1550" b="1" spc="10" dirty="0">
                <a:latin typeface="Trebuchet MS" panose="020B0603020202020204"/>
                <a:cs typeface="Trebuchet MS" panose="020B0603020202020204"/>
              </a:rPr>
              <a:t>ENGINEERING</a:t>
            </a:r>
            <a:endParaRPr sz="1550" dirty="0">
              <a:latin typeface="Trebuchet MS" panose="020B0603020202020204"/>
              <a:cs typeface="Trebuchet MS" panose="020B0603020202020204"/>
            </a:endParaRPr>
          </a:p>
          <a:p>
            <a:pPr marR="494030" algn="ctr">
              <a:lnSpc>
                <a:spcPct val="100000"/>
              </a:lnSpc>
              <a:spcBef>
                <a:spcPts val="400"/>
              </a:spcBef>
            </a:pPr>
            <a:r>
              <a:rPr sz="2000" b="1" spc="20" dirty="0">
                <a:solidFill>
                  <a:srgbClr val="2C3B43"/>
                </a:solidFill>
                <a:latin typeface="Trebuchet MS" panose="020B0603020202020204"/>
                <a:cs typeface="Trebuchet MS" panose="020B0603020202020204"/>
              </a:rPr>
              <a:t>RNS INSTITUTE</a:t>
            </a:r>
            <a:r>
              <a:rPr sz="2000" b="1" spc="-440" dirty="0">
                <a:solidFill>
                  <a:srgbClr val="2C3B43"/>
                </a:solidFill>
                <a:latin typeface="Trebuchet MS" panose="020B0603020202020204"/>
                <a:cs typeface="Trebuchet MS" panose="020B0603020202020204"/>
              </a:rPr>
              <a:t> </a:t>
            </a:r>
            <a:r>
              <a:rPr sz="2000" b="1" spc="15" dirty="0">
                <a:solidFill>
                  <a:srgbClr val="2C3B43"/>
                </a:solidFill>
                <a:latin typeface="Trebuchet MS" panose="020B0603020202020204"/>
                <a:cs typeface="Trebuchet MS" panose="020B0603020202020204"/>
              </a:rPr>
              <a:t>OF </a:t>
            </a:r>
            <a:r>
              <a:rPr sz="2000" b="1" spc="10" dirty="0">
                <a:solidFill>
                  <a:srgbClr val="2C3B43"/>
                </a:solidFill>
                <a:latin typeface="Trebuchet MS" panose="020B0603020202020204"/>
                <a:cs typeface="Trebuchet MS" panose="020B0603020202020204"/>
              </a:rPr>
              <a:t>TECHNOLOGY</a:t>
            </a:r>
            <a:endParaRPr sz="2000" dirty="0">
              <a:latin typeface="Trebuchet MS" panose="020B0603020202020204"/>
              <a:cs typeface="Trebuchet MS" panose="020B0603020202020204"/>
            </a:endParaRPr>
          </a:p>
          <a:p>
            <a:pPr marR="491490" algn="ctr">
              <a:lnSpc>
                <a:spcPct val="100000"/>
              </a:lnSpc>
              <a:spcBef>
                <a:spcPts val="240"/>
              </a:spcBef>
            </a:pPr>
            <a:r>
              <a:rPr sz="1200" b="1" spc="-5" dirty="0">
                <a:solidFill>
                  <a:srgbClr val="2C3B43"/>
                </a:solidFill>
                <a:latin typeface="Trebuchet MS" panose="020B0603020202020204"/>
                <a:cs typeface="Trebuchet MS" panose="020B0603020202020204"/>
              </a:rPr>
              <a:t>Channasandra, </a:t>
            </a:r>
            <a:r>
              <a:rPr sz="1200" b="1" spc="-55" dirty="0">
                <a:solidFill>
                  <a:srgbClr val="2C3B43"/>
                </a:solidFill>
                <a:latin typeface="Trebuchet MS" panose="020B0603020202020204"/>
                <a:cs typeface="Trebuchet MS" panose="020B0603020202020204"/>
              </a:rPr>
              <a:t>Dr. </a:t>
            </a:r>
            <a:r>
              <a:rPr sz="1200" b="1" spc="-10" dirty="0">
                <a:solidFill>
                  <a:srgbClr val="2C3B43"/>
                </a:solidFill>
                <a:latin typeface="Trebuchet MS" panose="020B0603020202020204"/>
                <a:cs typeface="Trebuchet MS" panose="020B0603020202020204"/>
              </a:rPr>
              <a:t>Vishnuvardhan </a:t>
            </a:r>
            <a:r>
              <a:rPr sz="1200" b="1" spc="20" dirty="0">
                <a:solidFill>
                  <a:srgbClr val="2C3B43"/>
                </a:solidFill>
                <a:latin typeface="Trebuchet MS" panose="020B0603020202020204"/>
                <a:cs typeface="Trebuchet MS" panose="020B0603020202020204"/>
              </a:rPr>
              <a:t>Road, </a:t>
            </a:r>
            <a:r>
              <a:rPr sz="1200" b="1" dirty="0">
                <a:solidFill>
                  <a:srgbClr val="2C3B43"/>
                </a:solidFill>
                <a:latin typeface="Trebuchet MS" panose="020B0603020202020204"/>
                <a:cs typeface="Trebuchet MS" panose="020B0603020202020204"/>
              </a:rPr>
              <a:t>Bengaluru – </a:t>
            </a:r>
            <a:r>
              <a:rPr sz="1200" b="1" spc="-20" dirty="0">
                <a:solidFill>
                  <a:srgbClr val="2C3B43"/>
                </a:solidFill>
                <a:latin typeface="Trebuchet MS" panose="020B0603020202020204"/>
                <a:cs typeface="Trebuchet MS" panose="020B0603020202020204"/>
              </a:rPr>
              <a:t>560</a:t>
            </a:r>
            <a:r>
              <a:rPr sz="1200" b="1" spc="-25" dirty="0">
                <a:solidFill>
                  <a:srgbClr val="2C3B43"/>
                </a:solidFill>
                <a:latin typeface="Trebuchet MS" panose="020B0603020202020204"/>
                <a:cs typeface="Trebuchet MS" panose="020B0603020202020204"/>
              </a:rPr>
              <a:t> </a:t>
            </a:r>
            <a:r>
              <a:rPr sz="1200" b="1" spc="-20" dirty="0">
                <a:solidFill>
                  <a:srgbClr val="2C3B43"/>
                </a:solidFill>
                <a:latin typeface="Trebuchet MS" panose="020B0603020202020204"/>
                <a:cs typeface="Trebuchet MS" panose="020B0603020202020204"/>
              </a:rPr>
              <a:t>098</a:t>
            </a:r>
            <a:endParaRPr sz="1200" dirty="0">
              <a:latin typeface="Trebuchet MS" panose="020B0603020202020204"/>
              <a:cs typeface="Trebuchet MS" panose="020B0603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538535"/>
            <a:ext cx="10924858" cy="7563609"/>
          </a:xfrm>
        </p:spPr>
        <p:txBody>
          <a:bodyPr/>
          <a:lstStyle/>
          <a:p>
            <a:pPr marL="285750" indent="-285750">
              <a:buFont typeface="Wingdings" panose="05000000000000000000" pitchFamily="2" charset="2"/>
              <a:buChar char="Ø"/>
            </a:pPr>
            <a:r>
              <a:rPr lang="en-US" dirty="0"/>
              <a:t>Robot controls  </a:t>
            </a:r>
            <a:endParaRPr lang="en-US" dirty="0"/>
          </a:p>
          <a:p>
            <a:pPr marL="742950" lvl="1" indent="-285750">
              <a:spcBef>
                <a:spcPts val="35"/>
              </a:spcBef>
              <a:buFont typeface="Arial" panose="020B0604020202020204" pitchFamily="34" charset="0"/>
              <a:buChar char="•"/>
            </a:pPr>
            <a:r>
              <a:rPr lang="en-US" dirty="0">
                <a:latin typeface="Trebuchet MS" panose="020B0603020202020204"/>
                <a:cs typeface="Trebuchet MS" panose="020B0603020202020204"/>
              </a:rPr>
              <a:t>The code in the </a:t>
            </a:r>
            <a:r>
              <a:rPr lang="en-US" dirty="0" err="1">
                <a:latin typeface="Trebuchet MS" panose="020B0603020202020204"/>
                <a:cs typeface="Trebuchet MS" panose="020B0603020202020204"/>
              </a:rPr>
              <a:t>Rpi</a:t>
            </a:r>
            <a:r>
              <a:rPr lang="en-US" dirty="0">
                <a:latin typeface="Trebuchet MS" panose="020B0603020202020204"/>
                <a:cs typeface="Trebuchet MS" panose="020B0603020202020204"/>
              </a:rPr>
              <a:t> always keeps checking for the value that is uploaded to the cloud.</a:t>
            </a:r>
            <a:endParaRPr lang="en-US" dirty="0">
              <a:latin typeface="Trebuchet MS" panose="020B0603020202020204"/>
              <a:cs typeface="Trebuchet MS" panose="020B0603020202020204"/>
            </a:endParaRPr>
          </a:p>
          <a:p>
            <a:pPr marL="742950" lvl="1" indent="-285750">
              <a:spcBef>
                <a:spcPts val="35"/>
              </a:spcBef>
              <a:buFont typeface="Arial" panose="020B0604020202020204" pitchFamily="34" charset="0"/>
              <a:buChar char="•"/>
            </a:pPr>
            <a:endParaRPr lang="en-US" dirty="0">
              <a:latin typeface="Trebuchet MS" panose="020B0603020202020204"/>
              <a:cs typeface="Trebuchet MS" panose="020B0603020202020204"/>
            </a:endParaRPr>
          </a:p>
          <a:p>
            <a:pPr marL="742950" lvl="1" indent="-285750">
              <a:spcBef>
                <a:spcPts val="35"/>
              </a:spcBef>
              <a:buFont typeface="Arial" panose="020B0604020202020204" pitchFamily="34" charset="0"/>
              <a:buChar char="•"/>
            </a:pPr>
            <a:r>
              <a:rPr lang="en-US" dirty="0">
                <a:latin typeface="Trebuchet MS" panose="020B0603020202020204"/>
                <a:cs typeface="Trebuchet MS" panose="020B0603020202020204"/>
              </a:rPr>
              <a:t>The following commands show the control of the robot.</a:t>
            </a:r>
            <a:endParaRPr lang="en-US" dirty="0">
              <a:latin typeface="Trebuchet MS" panose="020B0603020202020204"/>
              <a:cs typeface="Trebuchet MS" panose="020B0603020202020204"/>
            </a:endParaRPr>
          </a:p>
          <a:p>
            <a:pPr marL="742950" lvl="1" indent="-285750">
              <a:spcBef>
                <a:spcPts val="35"/>
              </a:spcBef>
              <a:buFont typeface="Arial" panose="020B0604020202020204" pitchFamily="34" charset="0"/>
              <a:buChar char="•"/>
            </a:pPr>
            <a:endParaRPr lang="en-US" dirty="0">
              <a:latin typeface="Trebuchet MS" panose="020B0603020202020204"/>
              <a:cs typeface="Trebuchet MS" panose="020B0603020202020204"/>
            </a:endParaRPr>
          </a:p>
          <a:p>
            <a:pPr marL="742950" lvl="1" indent="-285750">
              <a:spcBef>
                <a:spcPts val="35"/>
              </a:spcBef>
              <a:buFont typeface="Arial" panose="020B0604020202020204" pitchFamily="34" charset="0"/>
              <a:buChar char="•"/>
            </a:pPr>
            <a:endParaRPr lang="en-US" dirty="0">
              <a:latin typeface="Trebuchet MS" panose="020B0603020202020204"/>
              <a:cs typeface="Trebuchet MS" panose="020B0603020202020204"/>
            </a:endParaRPr>
          </a:p>
          <a:p>
            <a:pPr marL="742950" lvl="1" indent="-285750">
              <a:spcBef>
                <a:spcPts val="35"/>
              </a:spcBef>
              <a:buFont typeface="Arial" panose="020B0604020202020204" pitchFamily="34" charset="0"/>
              <a:buChar char="•"/>
            </a:pPr>
            <a:endParaRPr lang="en-US" dirty="0">
              <a:latin typeface="Trebuchet MS" panose="020B0603020202020204"/>
              <a:cs typeface="Trebuchet MS" panose="020B0603020202020204"/>
            </a:endParaRPr>
          </a:p>
          <a:p>
            <a:pPr marL="742950" lvl="1" indent="-285750">
              <a:spcBef>
                <a:spcPts val="35"/>
              </a:spcBef>
              <a:buFont typeface="Arial" panose="020B0604020202020204" pitchFamily="34" charset="0"/>
              <a:buChar char="•"/>
            </a:pPr>
            <a:endParaRPr lang="en-US" dirty="0">
              <a:latin typeface="Trebuchet MS" panose="020B0603020202020204"/>
              <a:cs typeface="Trebuchet MS" panose="020B0603020202020204"/>
            </a:endParaRPr>
          </a:p>
          <a:p>
            <a:pPr marL="742950" lvl="1" indent="-285750">
              <a:spcBef>
                <a:spcPts val="35"/>
              </a:spcBef>
              <a:buFont typeface="Arial" panose="020B0604020202020204" pitchFamily="34" charset="0"/>
              <a:buChar char="•"/>
            </a:pPr>
            <a:endParaRPr lang="en-US" dirty="0">
              <a:latin typeface="Trebuchet MS" panose="020B0603020202020204"/>
              <a:cs typeface="Trebuchet MS" panose="020B0603020202020204"/>
            </a:endParaRPr>
          </a:p>
          <a:p>
            <a:pPr marL="742950" lvl="1" indent="-285750">
              <a:spcBef>
                <a:spcPts val="35"/>
              </a:spcBef>
              <a:buFont typeface="Arial" panose="020B0604020202020204" pitchFamily="34" charset="0"/>
              <a:buChar char="•"/>
            </a:pPr>
            <a:endParaRPr lang="en-US" dirty="0">
              <a:latin typeface="Trebuchet MS" panose="020B0603020202020204"/>
              <a:cs typeface="Trebuchet MS" panose="020B0603020202020204"/>
            </a:endParaRPr>
          </a:p>
          <a:p>
            <a:pPr marL="742950" lvl="1" indent="-285750">
              <a:spcBef>
                <a:spcPts val="35"/>
              </a:spcBef>
              <a:buFont typeface="Arial" panose="020B0604020202020204" pitchFamily="34" charset="0"/>
              <a:buChar char="•"/>
            </a:pPr>
            <a:endParaRPr lang="en-US" dirty="0">
              <a:latin typeface="Trebuchet MS" panose="020B0603020202020204"/>
              <a:cs typeface="Trebuchet MS" panose="020B0603020202020204"/>
            </a:endParaRPr>
          </a:p>
          <a:p>
            <a:pPr marL="742950" lvl="1" indent="-285750">
              <a:spcBef>
                <a:spcPts val="35"/>
              </a:spcBef>
              <a:buFont typeface="Arial" panose="020B0604020202020204" pitchFamily="34" charset="0"/>
              <a:buChar char="•"/>
            </a:pPr>
            <a:endParaRPr lang="en-US" dirty="0">
              <a:latin typeface="Trebuchet MS" panose="020B0603020202020204"/>
              <a:cs typeface="Trebuchet MS" panose="020B0603020202020204"/>
            </a:endParaRPr>
          </a:p>
          <a:p>
            <a:pPr marL="742950" lvl="1" indent="-285750">
              <a:spcBef>
                <a:spcPts val="35"/>
              </a:spcBef>
              <a:buFont typeface="Arial" panose="020B0604020202020204" pitchFamily="34" charset="0"/>
              <a:buChar char="•"/>
            </a:pPr>
            <a:endParaRPr lang="en-US" dirty="0">
              <a:latin typeface="Trebuchet MS" panose="020B0603020202020204"/>
              <a:cs typeface="Trebuchet MS" panose="020B0603020202020204"/>
            </a:endParaRPr>
          </a:p>
          <a:p>
            <a:pPr marL="742950" lvl="1" indent="-285750">
              <a:spcBef>
                <a:spcPts val="35"/>
              </a:spcBef>
              <a:buFont typeface="Arial" panose="020B0604020202020204" pitchFamily="34" charset="0"/>
              <a:buChar char="•"/>
            </a:pPr>
            <a:endParaRPr lang="en-US" dirty="0">
              <a:latin typeface="Trebuchet MS" panose="020B0603020202020204"/>
              <a:cs typeface="Trebuchet MS" panose="020B0603020202020204"/>
            </a:endParaRPr>
          </a:p>
          <a:p>
            <a:pPr marL="742950" lvl="1" indent="-285750">
              <a:spcBef>
                <a:spcPts val="35"/>
              </a:spcBef>
              <a:buFont typeface="Arial" panose="020B0604020202020204" pitchFamily="34" charset="0"/>
              <a:buChar char="•"/>
            </a:pPr>
            <a:r>
              <a:rPr lang="en-US" dirty="0">
                <a:latin typeface="Trebuchet MS" panose="020B0603020202020204"/>
                <a:cs typeface="Trebuchet MS" panose="020B0603020202020204"/>
              </a:rPr>
              <a:t>Once any one of the condition is satisfied, the </a:t>
            </a:r>
            <a:r>
              <a:rPr lang="en-US" dirty="0" err="1">
                <a:latin typeface="Trebuchet MS" panose="020B0603020202020204"/>
                <a:cs typeface="Trebuchet MS" panose="020B0603020202020204"/>
              </a:rPr>
              <a:t>Rpi</a:t>
            </a:r>
            <a:r>
              <a:rPr lang="en-US" dirty="0">
                <a:latin typeface="Trebuchet MS" panose="020B0603020202020204"/>
                <a:cs typeface="Trebuchet MS" panose="020B0603020202020204"/>
              </a:rPr>
              <a:t> send a signal to the L298N, that controls 4 dc motors that make the robot move according to the input.</a:t>
            </a:r>
            <a:endParaRPr lang="en-US" dirty="0">
              <a:latin typeface="Trebuchet MS" panose="020B0603020202020204"/>
              <a:cs typeface="Trebuchet MS" panose="020B0603020202020204"/>
            </a:endParaRPr>
          </a:p>
          <a:p>
            <a:pPr marL="742950" lvl="1" indent="-285750">
              <a:spcBef>
                <a:spcPts val="35"/>
              </a:spcBef>
              <a:buFont typeface="Arial" panose="020B0604020202020204" pitchFamily="34" charset="0"/>
              <a:buChar char="•"/>
            </a:pPr>
            <a:endParaRPr lang="en-US" dirty="0">
              <a:latin typeface="Trebuchet MS" panose="020B0603020202020204"/>
              <a:cs typeface="Trebuchet MS" panose="020B0603020202020204"/>
            </a:endParaRPr>
          </a:p>
          <a:p>
            <a:pPr lvl="1">
              <a:spcBef>
                <a:spcPts val="35"/>
              </a:spcBef>
            </a:pPr>
            <a:endParaRPr lang="en-US" dirty="0">
              <a:latin typeface="Trebuchet MS" panose="020B0603020202020204"/>
              <a:cs typeface="Trebuchet MS" panose="020B0603020202020204"/>
            </a:endParaRPr>
          </a:p>
          <a:p>
            <a:pPr lvl="1">
              <a:spcBef>
                <a:spcPts val="35"/>
              </a:spcBef>
            </a:pPr>
            <a:r>
              <a:rPr lang="en-US" dirty="0">
                <a:latin typeface="Trebuchet MS" panose="020B0603020202020204"/>
                <a:cs typeface="Trebuchet MS" panose="020B0603020202020204"/>
              </a:rPr>
              <a:t>  </a:t>
            </a:r>
            <a:endParaRPr lang="en-US" dirty="0">
              <a:latin typeface="Trebuchet MS" panose="020B0603020202020204"/>
              <a:cs typeface="Trebuchet MS" panose="020B0603020202020204"/>
            </a:endParaRPr>
          </a:p>
          <a:p>
            <a:pPr marL="742950" lvl="1" indent="-285750">
              <a:spcBef>
                <a:spcPts val="35"/>
              </a:spcBef>
              <a:buFont typeface="Arial" panose="020B0604020202020204" pitchFamily="34" charset="0"/>
              <a:buChar char="•"/>
            </a:pPr>
            <a:endParaRPr lang="en-US" dirty="0">
              <a:latin typeface="Trebuchet MS" panose="020B0603020202020204"/>
              <a:cs typeface="Trebuchet MS" panose="020B0603020202020204"/>
            </a:endParaRPr>
          </a:p>
          <a:p>
            <a:pPr marL="742950" lvl="1" indent="-285750">
              <a:spcBef>
                <a:spcPts val="35"/>
              </a:spcBef>
              <a:buFont typeface="Arial" panose="020B0604020202020204" pitchFamily="34" charset="0"/>
              <a:buChar char="•"/>
            </a:pPr>
            <a:endParaRPr lang="en-US" dirty="0">
              <a:latin typeface="Trebuchet MS" panose="020B0603020202020204"/>
              <a:cs typeface="Trebuchet MS" panose="020B0603020202020204"/>
            </a:endParaRPr>
          </a:p>
          <a:p>
            <a:pPr marL="742950" lvl="1" indent="-285750">
              <a:spcBef>
                <a:spcPts val="35"/>
              </a:spcBef>
              <a:buFont typeface="Arial" panose="020B0604020202020204" pitchFamily="34" charset="0"/>
              <a:buChar char="•"/>
            </a:pPr>
            <a:endParaRPr lang="en-US" dirty="0">
              <a:latin typeface="Trebuchet MS" panose="020B0603020202020204"/>
              <a:cs typeface="Trebuchet MS" panose="020B0603020202020204"/>
            </a:endParaRPr>
          </a:p>
          <a:p>
            <a:pPr marL="742950" lvl="1" indent="-285750">
              <a:spcBef>
                <a:spcPts val="35"/>
              </a:spcBef>
              <a:buFont typeface="Arial" panose="020B0604020202020204" pitchFamily="34" charset="0"/>
              <a:buChar char="•"/>
            </a:pPr>
            <a:endParaRPr lang="en-US" dirty="0">
              <a:latin typeface="Trebuchet MS" panose="020B0603020202020204"/>
              <a:cs typeface="Trebuchet MS" panose="020B0603020202020204"/>
            </a:endParaRPr>
          </a:p>
          <a:p>
            <a:pPr marL="285750" indent="-285750">
              <a:buFont typeface="Wingdings" panose="05000000000000000000" pitchFamily="2" charset="2"/>
              <a:buChar char="Ø"/>
            </a:pPr>
            <a:endParaRPr lang="en-US" dirty="0"/>
          </a:p>
          <a:p>
            <a:r>
              <a:rPr lang="en-US" dirty="0"/>
              <a:t>  </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graphicFrame>
        <p:nvGraphicFramePr>
          <p:cNvPr id="5" name="Table 5"/>
          <p:cNvGraphicFramePr>
            <a:graphicFrameLocks noGrp="1"/>
          </p:cNvGraphicFramePr>
          <p:nvPr/>
        </p:nvGraphicFramePr>
        <p:xfrm>
          <a:off x="1371600" y="1828800"/>
          <a:ext cx="8128000" cy="2346960"/>
        </p:xfrm>
        <a:graphic>
          <a:graphicData uri="http://schemas.openxmlformats.org/drawingml/2006/table">
            <a:tbl>
              <a:tblPr firstRow="1" bandRow="1">
                <a:tableStyleId>{5C22544A-7EE6-4342-B048-85BDC9FD1C3A}</a:tableStyleId>
              </a:tblPr>
              <a:tblGrid>
                <a:gridCol w="2895600"/>
                <a:gridCol w="5232400"/>
              </a:tblGrid>
              <a:tr h="121920">
                <a:tc>
                  <a:txBody>
                    <a:bodyPr/>
                    <a:lstStyle/>
                    <a:p>
                      <a:r>
                        <a:rPr lang="en-US" dirty="0"/>
                        <a:t>      Number of fingers open </a:t>
                      </a:r>
                      <a:endParaRPr lang="en-US" dirty="0"/>
                    </a:p>
                  </a:txBody>
                  <a:tcPr/>
                </a:tc>
                <a:tc>
                  <a:txBody>
                    <a:bodyPr/>
                    <a:lstStyle/>
                    <a:p>
                      <a:pPr algn="ctr"/>
                      <a:r>
                        <a:rPr lang="en-US" dirty="0"/>
                        <a:t>Actions done by the drone </a:t>
                      </a:r>
                      <a:endParaRPr lang="en-US" dirty="0"/>
                    </a:p>
                  </a:txBody>
                  <a:tcPr/>
                </a:tc>
              </a:tr>
              <a:tr h="396240">
                <a:tc>
                  <a:txBody>
                    <a:bodyPr/>
                    <a:lstStyle/>
                    <a:p>
                      <a:pPr algn="ctr"/>
                      <a:r>
                        <a:rPr lang="en-US" dirty="0"/>
                        <a:t>One</a:t>
                      </a:r>
                      <a:endParaRPr lang="en-US" dirty="0"/>
                    </a:p>
                  </a:txBody>
                  <a:tcPr/>
                </a:tc>
                <a:tc>
                  <a:txBody>
                    <a:bodyPr/>
                    <a:lstStyle/>
                    <a:p>
                      <a:pPr algn="ctr"/>
                      <a:r>
                        <a:rPr lang="en-US" dirty="0"/>
                        <a:t>Moves forward </a:t>
                      </a:r>
                      <a:endParaRPr lang="en-US" dirty="0"/>
                    </a:p>
                  </a:txBody>
                  <a:tcPr/>
                </a:tc>
              </a:tr>
              <a:tr h="426720">
                <a:tc>
                  <a:txBody>
                    <a:bodyPr/>
                    <a:lstStyle/>
                    <a:p>
                      <a:pPr algn="ctr"/>
                      <a:r>
                        <a:rPr lang="en-US" dirty="0"/>
                        <a:t>two</a:t>
                      </a:r>
                      <a:endParaRPr lang="en-US" dirty="0"/>
                    </a:p>
                  </a:txBody>
                  <a:tcPr/>
                </a:tc>
                <a:tc>
                  <a:txBody>
                    <a:bodyPr/>
                    <a:lstStyle/>
                    <a:p>
                      <a:pPr algn="ctr"/>
                      <a:r>
                        <a:rPr lang="en-US" dirty="0"/>
                        <a:t>Moves backward</a:t>
                      </a:r>
                      <a:endParaRPr lang="en-US" dirty="0"/>
                    </a:p>
                  </a:txBody>
                  <a:tcPr/>
                </a:tc>
              </a:tr>
              <a:tr h="381000">
                <a:tc>
                  <a:txBody>
                    <a:bodyPr/>
                    <a:lstStyle/>
                    <a:p>
                      <a:pPr algn="ctr"/>
                      <a:r>
                        <a:rPr lang="en-US" dirty="0"/>
                        <a:t>three</a:t>
                      </a:r>
                      <a:endParaRPr lang="en-US" dirty="0"/>
                    </a:p>
                  </a:txBody>
                  <a:tcPr/>
                </a:tc>
                <a:tc>
                  <a:txBody>
                    <a:bodyPr/>
                    <a:lstStyle/>
                    <a:p>
                      <a:pPr algn="ctr"/>
                      <a:r>
                        <a:rPr lang="en-US" dirty="0"/>
                        <a:t>Turns right </a:t>
                      </a:r>
                      <a:endParaRPr lang="en-US" dirty="0"/>
                    </a:p>
                  </a:txBody>
                  <a:tcPr/>
                </a:tc>
              </a:tr>
              <a:tr h="411480">
                <a:tc>
                  <a:txBody>
                    <a:bodyPr/>
                    <a:lstStyle/>
                    <a:p>
                      <a:pPr algn="ctr"/>
                      <a:r>
                        <a:rPr lang="en-US" dirty="0"/>
                        <a:t>four</a:t>
                      </a:r>
                      <a:endParaRPr lang="en-US" dirty="0"/>
                    </a:p>
                  </a:txBody>
                  <a:tcPr/>
                </a:tc>
                <a:tc>
                  <a:txBody>
                    <a:bodyPr/>
                    <a:lstStyle/>
                    <a:p>
                      <a:pPr algn="ctr"/>
                      <a:r>
                        <a:rPr lang="en-US" dirty="0"/>
                        <a:t>Turns left </a:t>
                      </a:r>
                      <a:endParaRPr lang="en-US" dirty="0"/>
                    </a:p>
                  </a:txBody>
                  <a:tcPr/>
                </a:tc>
              </a:tr>
              <a:tr h="213360">
                <a:tc>
                  <a:txBody>
                    <a:bodyPr/>
                    <a:lstStyle/>
                    <a:p>
                      <a:pPr algn="ctr"/>
                      <a:r>
                        <a:rPr lang="en-US" dirty="0"/>
                        <a:t>five</a:t>
                      </a:r>
                      <a:endParaRPr lang="en-US" dirty="0"/>
                    </a:p>
                  </a:txBody>
                  <a:tcPr/>
                </a:tc>
                <a:tc>
                  <a:txBody>
                    <a:bodyPr/>
                    <a:lstStyle/>
                    <a:p>
                      <a:pPr algn="ctr"/>
                      <a:r>
                        <a:rPr lang="en-US" dirty="0"/>
                        <a:t>Stops executing the code </a:t>
                      </a:r>
                      <a:endParaRPr lang="en-US" dirty="0"/>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87288"/>
            <a:ext cx="3079433" cy="553998"/>
          </a:xfrm>
        </p:spPr>
        <p:txBody>
          <a:bodyPr/>
          <a:lstStyle/>
          <a:p>
            <a:r>
              <a:rPr lang="en-US" dirty="0"/>
              <a:t>Usage of Internet of things </a:t>
            </a:r>
            <a:endParaRPr lang="en-US" dirty="0"/>
          </a:p>
        </p:txBody>
      </p:sp>
      <p:sp>
        <p:nvSpPr>
          <p:cNvPr id="3" name="Text Placeholder 2"/>
          <p:cNvSpPr>
            <a:spLocks noGrp="1"/>
          </p:cNvSpPr>
          <p:nvPr>
            <p:ph type="body" idx="1"/>
          </p:nvPr>
        </p:nvSpPr>
        <p:spPr>
          <a:xfrm>
            <a:off x="762000" y="1295400"/>
            <a:ext cx="9093200" cy="2146742"/>
          </a:xfrm>
        </p:spPr>
        <p:txBody>
          <a:bodyPr/>
          <a:lstStyle/>
          <a:p>
            <a:pPr marL="285750" indent="-285750">
              <a:buFont typeface="Arial" panose="020B0604020202020204" pitchFamily="34" charset="0"/>
              <a:buChar char="•"/>
            </a:pPr>
            <a:r>
              <a:rPr lang="en-US" dirty="0"/>
              <a:t>For communicating the gesture input to the robot, we have implemented the use cloud data transfer.</a:t>
            </a:r>
            <a:endParaRPr lang="en-US" dirty="0"/>
          </a:p>
          <a:p>
            <a:pPr marL="285750" indent="-285750">
              <a:buFont typeface="Arial" panose="020B0604020202020204" pitchFamily="34" charset="0"/>
              <a:buChar char="•"/>
            </a:pPr>
            <a:r>
              <a:rPr lang="en-US" dirty="0"/>
              <a:t>We have achieved this by using Blynk application </a:t>
            </a:r>
            <a:endParaRPr lang="en-US" dirty="0"/>
          </a:p>
          <a:p>
            <a:pPr marL="285750" indent="-285750">
              <a:buFont typeface="Arial" panose="020B0604020202020204" pitchFamily="34" charset="0"/>
              <a:buChar char="•"/>
            </a:pPr>
            <a:r>
              <a:rPr lang="en-US" dirty="0"/>
              <a:t>This allows us to build interfaces for controlling and monitoring the hardware components over the internet </a:t>
            </a:r>
            <a:endParaRPr lang="en-US" dirty="0"/>
          </a:p>
          <a:p>
            <a:pPr marL="285750" indent="-285750">
              <a:buFont typeface="Arial" panose="020B0604020202020204" pitchFamily="34" charset="0"/>
              <a:buChar char="•"/>
            </a:pPr>
            <a:r>
              <a:rPr lang="en-US" dirty="0"/>
              <a:t>We are using this platform to upload the number of fingers open onto the cloud from the laptop.</a:t>
            </a:r>
            <a:endParaRPr lang="en-US" dirty="0"/>
          </a:p>
          <a:p>
            <a:pPr marL="285750" indent="-285750">
              <a:buFont typeface="Arial" panose="020B0604020202020204" pitchFamily="34" charset="0"/>
              <a:buChar char="•"/>
            </a:pPr>
            <a:r>
              <a:rPr lang="en-US" dirty="0"/>
              <a:t>The value is constantly being uploaded on to the server.</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t>
            </a:r>
            <a:r>
              <a:rPr lang="en-US" dirty="0" err="1"/>
              <a:t>Rpi</a:t>
            </a:r>
            <a:r>
              <a:rPr lang="en-US" dirty="0"/>
              <a:t> from takes the value from the interface executes commands as defined </a:t>
            </a:r>
            <a:endParaRPr lang="en-US" dirty="0"/>
          </a:p>
        </p:txBody>
      </p:sp>
      <p:pic>
        <p:nvPicPr>
          <p:cNvPr id="1026" name="Picture 2" descr="Environmental industrial sensors data analytics app | Blynk Case Studie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45833" y="3991617"/>
            <a:ext cx="2743200" cy="105042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hat Do the Next Five Years Hold For the Internet of Thing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1" y="3600383"/>
            <a:ext cx="4495800" cy="26060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445516"/>
            <a:ext cx="1396365" cy="300355"/>
          </a:xfrm>
          <a:prstGeom prst="rect">
            <a:avLst/>
          </a:prstGeom>
        </p:spPr>
        <p:txBody>
          <a:bodyPr vert="horz" wrap="square" lIns="0" tIns="12700" rIns="0" bIns="0" rtlCol="0">
            <a:spAutoFit/>
          </a:bodyPr>
          <a:lstStyle/>
          <a:p>
            <a:pPr marL="12700">
              <a:lnSpc>
                <a:spcPct val="100000"/>
              </a:lnSpc>
              <a:spcBef>
                <a:spcPts val="100"/>
              </a:spcBef>
            </a:pPr>
            <a:r>
              <a:rPr spc="-5" dirty="0"/>
              <a:t>Rasberry Pi</a:t>
            </a:r>
            <a:r>
              <a:rPr spc="-30" dirty="0"/>
              <a:t> </a:t>
            </a:r>
            <a:r>
              <a:rPr dirty="0"/>
              <a:t>:</a:t>
            </a:r>
            <a:endParaRPr dirty="0"/>
          </a:p>
        </p:txBody>
      </p:sp>
      <p:sp>
        <p:nvSpPr>
          <p:cNvPr id="3" name="object 3"/>
          <p:cNvSpPr txBox="1"/>
          <p:nvPr/>
        </p:nvSpPr>
        <p:spPr>
          <a:xfrm>
            <a:off x="381000" y="685800"/>
            <a:ext cx="9078595" cy="2219325"/>
          </a:xfrm>
          <a:prstGeom prst="rect">
            <a:avLst/>
          </a:prstGeom>
        </p:spPr>
        <p:txBody>
          <a:bodyPr vert="horz" wrap="square" lIns="0" tIns="137795" rIns="0" bIns="0" rtlCol="0">
            <a:spAutoFit/>
          </a:bodyPr>
          <a:lstStyle/>
          <a:p>
            <a:pPr marL="298450" indent="-285750">
              <a:lnSpc>
                <a:spcPct val="100000"/>
              </a:lnSpc>
              <a:spcBef>
                <a:spcPts val="1085"/>
              </a:spcBef>
              <a:buClr>
                <a:schemeClr val="tx1"/>
              </a:buClr>
              <a:buFont typeface="Arial" panose="020B0604020202020204" pitchFamily="34" charset="0"/>
              <a:buChar char="•"/>
            </a:pPr>
            <a:r>
              <a:rPr lang="en-US" sz="1550" spc="295" dirty="0">
                <a:solidFill>
                  <a:srgbClr val="5FCAEE"/>
                </a:solidFill>
                <a:latin typeface="Arial" panose="020B0604020202020204"/>
                <a:cs typeface="Arial" panose="020B0604020202020204"/>
              </a:rPr>
              <a:t> </a:t>
            </a:r>
            <a:r>
              <a:rPr lang="en-US" sz="1550" spc="10" dirty="0">
                <a:latin typeface="Trebuchet MS" panose="020B0603020202020204"/>
                <a:cs typeface="Trebuchet MS" panose="020B0603020202020204"/>
              </a:rPr>
              <a:t>It </a:t>
            </a:r>
            <a:r>
              <a:rPr lang="en-US" sz="1550" spc="5" dirty="0">
                <a:latin typeface="Trebuchet MS" panose="020B0603020202020204"/>
                <a:cs typeface="Trebuchet MS" panose="020B0603020202020204"/>
              </a:rPr>
              <a:t>is </a:t>
            </a:r>
            <a:r>
              <a:rPr lang="en-US" sz="1550" spc="10" dirty="0">
                <a:latin typeface="Trebuchet MS" panose="020B0603020202020204"/>
                <a:cs typeface="Trebuchet MS" panose="020B0603020202020204"/>
              </a:rPr>
              <a:t>a </a:t>
            </a:r>
            <a:r>
              <a:rPr lang="en-US" sz="1550" spc="-30" dirty="0">
                <a:latin typeface="Trebuchet MS" panose="020B0603020202020204"/>
                <a:cs typeface="Trebuchet MS" panose="020B0603020202020204"/>
              </a:rPr>
              <a:t>mini </a:t>
            </a:r>
            <a:r>
              <a:rPr lang="en-US" sz="1550" spc="-20" dirty="0">
                <a:latin typeface="Trebuchet MS" panose="020B0603020202020204"/>
                <a:cs typeface="Trebuchet MS" panose="020B0603020202020204"/>
              </a:rPr>
              <a:t>computer </a:t>
            </a:r>
            <a:r>
              <a:rPr lang="en-US" sz="1550" dirty="0">
                <a:latin typeface="Trebuchet MS" panose="020B0603020202020204"/>
                <a:cs typeface="Trebuchet MS" panose="020B0603020202020204"/>
              </a:rPr>
              <a:t>which </a:t>
            </a:r>
            <a:r>
              <a:rPr lang="en-US" sz="1550" spc="-30" dirty="0">
                <a:latin typeface="Trebuchet MS" panose="020B0603020202020204"/>
                <a:cs typeface="Trebuchet MS" panose="020B0603020202020204"/>
              </a:rPr>
              <a:t>comes </a:t>
            </a:r>
            <a:r>
              <a:rPr lang="en-US" sz="1550" spc="10" dirty="0">
                <a:latin typeface="Trebuchet MS" panose="020B0603020202020204"/>
                <a:cs typeface="Trebuchet MS" panose="020B0603020202020204"/>
              </a:rPr>
              <a:t>at an </a:t>
            </a:r>
            <a:r>
              <a:rPr lang="en-US" sz="1550" spc="15" dirty="0">
                <a:latin typeface="Trebuchet MS" panose="020B0603020202020204"/>
                <a:cs typeface="Trebuchet MS" panose="020B0603020202020204"/>
              </a:rPr>
              <a:t>affordable</a:t>
            </a:r>
            <a:r>
              <a:rPr lang="en-US" sz="1550" spc="85" dirty="0">
                <a:latin typeface="Trebuchet MS" panose="020B0603020202020204"/>
                <a:cs typeface="Trebuchet MS" panose="020B0603020202020204"/>
              </a:rPr>
              <a:t> </a:t>
            </a:r>
            <a:r>
              <a:rPr lang="en-US" sz="1550" spc="10" dirty="0">
                <a:latin typeface="Trebuchet MS" panose="020B0603020202020204"/>
                <a:cs typeface="Trebuchet MS" panose="020B0603020202020204"/>
              </a:rPr>
              <a:t>price.</a:t>
            </a:r>
            <a:endParaRPr lang="en-US" sz="1550" dirty="0">
              <a:latin typeface="Trebuchet MS" panose="020B0603020202020204"/>
              <a:cs typeface="Trebuchet MS" panose="020B0603020202020204"/>
            </a:endParaRPr>
          </a:p>
          <a:p>
            <a:pPr marL="298450" indent="-285750">
              <a:lnSpc>
                <a:spcPct val="100000"/>
              </a:lnSpc>
              <a:spcBef>
                <a:spcPts val="995"/>
              </a:spcBef>
              <a:buFont typeface="Arial" panose="020B0604020202020204" pitchFamily="34" charset="0"/>
              <a:buChar char="•"/>
            </a:pPr>
            <a:r>
              <a:rPr lang="en-US" sz="1550" spc="10" dirty="0">
                <a:latin typeface="Trebuchet MS" panose="020B0603020202020204"/>
                <a:cs typeface="Trebuchet MS" panose="020B0603020202020204"/>
              </a:rPr>
              <a:t> It </a:t>
            </a:r>
            <a:r>
              <a:rPr lang="en-US" sz="1550" dirty="0">
                <a:latin typeface="Trebuchet MS" panose="020B0603020202020204"/>
                <a:cs typeface="Trebuchet MS" panose="020B0603020202020204"/>
              </a:rPr>
              <a:t>has </a:t>
            </a:r>
            <a:r>
              <a:rPr lang="en-US" sz="1550" spc="25" dirty="0">
                <a:latin typeface="Trebuchet MS" panose="020B0603020202020204"/>
                <a:cs typeface="Trebuchet MS" panose="020B0603020202020204"/>
              </a:rPr>
              <a:t>BCM </a:t>
            </a:r>
            <a:r>
              <a:rPr lang="en-US" sz="1550" spc="10" dirty="0">
                <a:latin typeface="Trebuchet MS" panose="020B0603020202020204"/>
                <a:cs typeface="Trebuchet MS" panose="020B0603020202020204"/>
              </a:rPr>
              <a:t>2835 </a:t>
            </a:r>
            <a:r>
              <a:rPr lang="en-US" sz="1550" spc="30" dirty="0">
                <a:latin typeface="Trebuchet MS" panose="020B0603020202020204"/>
                <a:cs typeface="Trebuchet MS" panose="020B0603020202020204"/>
              </a:rPr>
              <a:t>system </a:t>
            </a:r>
            <a:r>
              <a:rPr lang="en-US" sz="1550" spc="40" dirty="0">
                <a:latin typeface="Trebuchet MS" panose="020B0603020202020204"/>
                <a:cs typeface="Trebuchet MS" panose="020B0603020202020204"/>
              </a:rPr>
              <a:t>on </a:t>
            </a:r>
            <a:r>
              <a:rPr lang="en-US" sz="1550" spc="10" dirty="0">
                <a:latin typeface="Trebuchet MS" panose="020B0603020202020204"/>
                <a:cs typeface="Trebuchet MS" panose="020B0603020202020204"/>
              </a:rPr>
              <a:t>chip </a:t>
            </a:r>
            <a:r>
              <a:rPr lang="en-US" sz="1550" spc="25" dirty="0">
                <a:latin typeface="Trebuchet MS" panose="020B0603020202020204"/>
                <a:cs typeface="Trebuchet MS" panose="020B0603020202020204"/>
              </a:rPr>
              <a:t>with </a:t>
            </a:r>
            <a:r>
              <a:rPr lang="en-US" sz="1550" spc="10" dirty="0">
                <a:latin typeface="Trebuchet MS" panose="020B0603020202020204"/>
                <a:cs typeface="Trebuchet MS" panose="020B0603020202020204"/>
              </a:rPr>
              <a:t>1GB</a:t>
            </a:r>
            <a:r>
              <a:rPr lang="en-US" sz="1550" spc="15" dirty="0">
                <a:latin typeface="Trebuchet MS" panose="020B0603020202020204"/>
                <a:cs typeface="Trebuchet MS" panose="020B0603020202020204"/>
              </a:rPr>
              <a:t> </a:t>
            </a:r>
            <a:r>
              <a:rPr lang="en-US" sz="1550" spc="20" dirty="0">
                <a:latin typeface="Trebuchet MS" panose="020B0603020202020204"/>
                <a:cs typeface="Trebuchet MS" panose="020B0603020202020204"/>
              </a:rPr>
              <a:t>RAM. </a:t>
            </a:r>
            <a:r>
              <a:rPr lang="en-US" sz="1550" spc="50" dirty="0">
                <a:latin typeface="Trebuchet MS" panose="020B0603020202020204"/>
                <a:cs typeface="Trebuchet MS" panose="020B0603020202020204"/>
              </a:rPr>
              <a:t>It </a:t>
            </a:r>
            <a:r>
              <a:rPr lang="en-US" sz="1550" spc="-5" dirty="0">
                <a:latin typeface="Trebuchet MS" panose="020B0603020202020204"/>
                <a:cs typeface="Trebuchet MS" panose="020B0603020202020204"/>
              </a:rPr>
              <a:t>has </a:t>
            </a:r>
            <a:r>
              <a:rPr lang="en-US" sz="1550" spc="10" dirty="0">
                <a:latin typeface="Trebuchet MS" panose="020B0603020202020204"/>
                <a:cs typeface="Trebuchet MS" panose="020B0603020202020204"/>
              </a:rPr>
              <a:t>40 </a:t>
            </a:r>
            <a:r>
              <a:rPr lang="en-US" sz="1550" spc="40" dirty="0">
                <a:latin typeface="Trebuchet MS" panose="020B0603020202020204"/>
                <a:cs typeface="Trebuchet MS" panose="020B0603020202020204"/>
              </a:rPr>
              <a:t>pin </a:t>
            </a:r>
            <a:r>
              <a:rPr lang="en-US" sz="1550" spc="15" dirty="0">
                <a:latin typeface="Trebuchet MS" panose="020B0603020202020204"/>
                <a:cs typeface="Trebuchet MS" panose="020B0603020202020204"/>
              </a:rPr>
              <a:t>GPIO connector </a:t>
            </a:r>
            <a:r>
              <a:rPr lang="en-US" sz="1550" spc="25" dirty="0">
                <a:latin typeface="Trebuchet MS" panose="020B0603020202020204"/>
                <a:cs typeface="Trebuchet MS" panose="020B0603020202020204"/>
              </a:rPr>
              <a:t>and </a:t>
            </a:r>
            <a:r>
              <a:rPr lang="en-US" sz="1550" spc="10" dirty="0">
                <a:latin typeface="Trebuchet MS" panose="020B0603020202020204"/>
                <a:cs typeface="Trebuchet MS" panose="020B0603020202020204"/>
              </a:rPr>
              <a:t>a</a:t>
            </a:r>
            <a:r>
              <a:rPr lang="en-US" sz="1550" spc="455" dirty="0">
                <a:latin typeface="Trebuchet MS" panose="020B0603020202020204"/>
                <a:cs typeface="Trebuchet MS" panose="020B0603020202020204"/>
              </a:rPr>
              <a:t> </a:t>
            </a:r>
            <a:r>
              <a:rPr lang="en-US" sz="1550" spc="-20" dirty="0">
                <a:latin typeface="Trebuchet MS" panose="020B0603020202020204"/>
                <a:cs typeface="Trebuchet MS" panose="020B0603020202020204"/>
              </a:rPr>
              <a:t>single</a:t>
            </a:r>
            <a:endParaRPr lang="en-US" sz="1550" dirty="0">
              <a:latin typeface="Trebuchet MS" panose="020B0603020202020204"/>
              <a:cs typeface="Trebuchet MS" panose="020B0603020202020204"/>
            </a:endParaRPr>
          </a:p>
          <a:p>
            <a:pPr marL="298450" algn="just">
              <a:lnSpc>
                <a:spcPct val="100000"/>
              </a:lnSpc>
              <a:spcBef>
                <a:spcPts val="995"/>
              </a:spcBef>
            </a:pPr>
            <a:r>
              <a:rPr lang="en-IN" sz="1550" spc="10" dirty="0">
                <a:latin typeface="Trebuchet MS" panose="020B0603020202020204"/>
                <a:cs typeface="Trebuchet MS" panose="020B0603020202020204"/>
              </a:rPr>
              <a:t>  </a:t>
            </a:r>
            <a:r>
              <a:rPr sz="1550" spc="10" dirty="0">
                <a:latin typeface="Trebuchet MS" panose="020B0603020202020204"/>
                <a:cs typeface="Trebuchet MS" panose="020B0603020202020204"/>
              </a:rPr>
              <a:t>core </a:t>
            </a:r>
            <a:r>
              <a:rPr sz="1550" spc="30" dirty="0">
                <a:latin typeface="Trebuchet MS" panose="020B0603020202020204"/>
                <a:cs typeface="Trebuchet MS" panose="020B0603020202020204"/>
              </a:rPr>
              <a:t>CPU </a:t>
            </a:r>
            <a:r>
              <a:rPr sz="1550" spc="5" dirty="0">
                <a:latin typeface="Trebuchet MS" panose="020B0603020202020204"/>
                <a:cs typeface="Trebuchet MS" panose="020B0603020202020204"/>
              </a:rPr>
              <a:t>operating at </a:t>
            </a:r>
            <a:r>
              <a:rPr sz="1550" spc="10" dirty="0">
                <a:latin typeface="Trebuchet MS" panose="020B0603020202020204"/>
                <a:cs typeface="Trebuchet MS" panose="020B0603020202020204"/>
              </a:rPr>
              <a:t>a speed </a:t>
            </a:r>
            <a:r>
              <a:rPr sz="1550" spc="-5" dirty="0">
                <a:latin typeface="Trebuchet MS" panose="020B0603020202020204"/>
                <a:cs typeface="Trebuchet MS" panose="020B0603020202020204"/>
              </a:rPr>
              <a:t>of</a:t>
            </a:r>
            <a:r>
              <a:rPr sz="1550" spc="-90" dirty="0">
                <a:latin typeface="Trebuchet MS" panose="020B0603020202020204"/>
                <a:cs typeface="Trebuchet MS" panose="020B0603020202020204"/>
              </a:rPr>
              <a:t> </a:t>
            </a:r>
            <a:r>
              <a:rPr sz="1550" spc="10" dirty="0">
                <a:latin typeface="Trebuchet MS" panose="020B0603020202020204"/>
                <a:cs typeface="Trebuchet MS" panose="020B0603020202020204"/>
              </a:rPr>
              <a:t>1GHz.</a:t>
            </a:r>
            <a:endParaRPr sz="1550" dirty="0">
              <a:latin typeface="Trebuchet MS" panose="020B0603020202020204"/>
              <a:cs typeface="Trebuchet MS" panose="020B0603020202020204"/>
            </a:endParaRPr>
          </a:p>
          <a:p>
            <a:pPr marL="298450" marR="5080" indent="-286385" algn="just">
              <a:lnSpc>
                <a:spcPct val="156000"/>
              </a:lnSpc>
              <a:spcBef>
                <a:spcPts val="35"/>
              </a:spcBef>
              <a:buFont typeface="Arial" panose="020B0604020202020204" pitchFamily="34" charset="0"/>
              <a:buChar char="•"/>
            </a:pPr>
            <a:r>
              <a:rPr sz="1550" spc="15" dirty="0">
                <a:latin typeface="Trebuchet MS" panose="020B0603020202020204"/>
                <a:cs typeface="Trebuchet MS" panose="020B0603020202020204"/>
              </a:rPr>
              <a:t>Secure </a:t>
            </a:r>
            <a:r>
              <a:rPr sz="1550" spc="20" dirty="0">
                <a:latin typeface="Trebuchet MS" panose="020B0603020202020204"/>
                <a:cs typeface="Trebuchet MS" panose="020B0603020202020204"/>
              </a:rPr>
              <a:t>Digital </a:t>
            </a:r>
            <a:r>
              <a:rPr sz="1550" spc="15" dirty="0">
                <a:latin typeface="Trebuchet MS" panose="020B0603020202020204"/>
                <a:cs typeface="Trebuchet MS" panose="020B0603020202020204"/>
              </a:rPr>
              <a:t>(SD) </a:t>
            </a:r>
            <a:r>
              <a:rPr sz="1550" spc="20" dirty="0">
                <a:latin typeface="Trebuchet MS" panose="020B0603020202020204"/>
                <a:cs typeface="Trebuchet MS" panose="020B0603020202020204"/>
              </a:rPr>
              <a:t>cards </a:t>
            </a:r>
            <a:r>
              <a:rPr sz="1550" spc="10" dirty="0">
                <a:latin typeface="Trebuchet MS" panose="020B0603020202020204"/>
                <a:cs typeface="Trebuchet MS" panose="020B0603020202020204"/>
              </a:rPr>
              <a:t>in </a:t>
            </a:r>
            <a:r>
              <a:rPr sz="1550" spc="20" dirty="0">
                <a:latin typeface="Trebuchet MS" panose="020B0603020202020204"/>
                <a:cs typeface="Trebuchet MS" panose="020B0603020202020204"/>
              </a:rPr>
              <a:t>MicroSDHC </a:t>
            </a:r>
            <a:r>
              <a:rPr sz="1550" spc="60" dirty="0">
                <a:latin typeface="Trebuchet MS" panose="020B0603020202020204"/>
                <a:cs typeface="Trebuchet MS" panose="020B0603020202020204"/>
              </a:rPr>
              <a:t>form </a:t>
            </a:r>
            <a:r>
              <a:rPr sz="1550" spc="20" dirty="0">
                <a:latin typeface="Trebuchet MS" panose="020B0603020202020204"/>
                <a:cs typeface="Trebuchet MS" panose="020B0603020202020204"/>
              </a:rPr>
              <a:t>factor </a:t>
            </a:r>
            <a:r>
              <a:rPr sz="1550" spc="30" dirty="0">
                <a:latin typeface="Trebuchet MS" panose="020B0603020202020204"/>
                <a:cs typeface="Trebuchet MS" panose="020B0603020202020204"/>
              </a:rPr>
              <a:t>are </a:t>
            </a:r>
            <a:r>
              <a:rPr sz="1550" spc="20" dirty="0">
                <a:latin typeface="Trebuchet MS" panose="020B0603020202020204"/>
                <a:cs typeface="Trebuchet MS" panose="020B0603020202020204"/>
              </a:rPr>
              <a:t>used </a:t>
            </a:r>
            <a:r>
              <a:rPr sz="1550" dirty="0">
                <a:latin typeface="Trebuchet MS" panose="020B0603020202020204"/>
                <a:cs typeface="Trebuchet MS" panose="020B0603020202020204"/>
              </a:rPr>
              <a:t>to </a:t>
            </a:r>
            <a:r>
              <a:rPr sz="1550" spc="20" dirty="0">
                <a:latin typeface="Trebuchet MS" panose="020B0603020202020204"/>
                <a:cs typeface="Trebuchet MS" panose="020B0603020202020204"/>
              </a:rPr>
              <a:t>store </a:t>
            </a:r>
            <a:r>
              <a:rPr sz="1550" spc="40" dirty="0">
                <a:latin typeface="Trebuchet MS" panose="020B0603020202020204"/>
                <a:cs typeface="Trebuchet MS" panose="020B0603020202020204"/>
              </a:rPr>
              <a:t>the </a:t>
            </a:r>
            <a:r>
              <a:rPr sz="1550" spc="10" dirty="0">
                <a:latin typeface="Trebuchet MS" panose="020B0603020202020204"/>
                <a:cs typeface="Trebuchet MS" panose="020B0603020202020204"/>
              </a:rPr>
              <a:t>operating </a:t>
            </a:r>
            <a:r>
              <a:rPr sz="1550" spc="30" dirty="0">
                <a:latin typeface="Trebuchet MS" panose="020B0603020202020204"/>
                <a:cs typeface="Trebuchet MS" panose="020B0603020202020204"/>
              </a:rPr>
              <a:t>system </a:t>
            </a:r>
            <a:r>
              <a:rPr sz="1550" spc="-80" dirty="0">
                <a:latin typeface="Trebuchet MS" panose="020B0603020202020204"/>
                <a:cs typeface="Trebuchet MS" panose="020B0603020202020204"/>
              </a:rPr>
              <a:t>and  </a:t>
            </a:r>
            <a:r>
              <a:rPr sz="1550" spc="30" dirty="0">
                <a:latin typeface="Trebuchet MS" panose="020B0603020202020204"/>
                <a:cs typeface="Trebuchet MS" panose="020B0603020202020204"/>
              </a:rPr>
              <a:t>program </a:t>
            </a:r>
            <a:r>
              <a:rPr sz="1550" spc="15" dirty="0">
                <a:latin typeface="Trebuchet MS" panose="020B0603020202020204"/>
                <a:cs typeface="Trebuchet MS" panose="020B0603020202020204"/>
              </a:rPr>
              <a:t>memory </a:t>
            </a:r>
            <a:r>
              <a:rPr sz="1550" spc="35" dirty="0">
                <a:latin typeface="Trebuchet MS" panose="020B0603020202020204"/>
                <a:cs typeface="Trebuchet MS" panose="020B0603020202020204"/>
              </a:rPr>
              <a:t>.Rasberry </a:t>
            </a:r>
            <a:r>
              <a:rPr sz="1550" spc="20" dirty="0">
                <a:latin typeface="Trebuchet MS" panose="020B0603020202020204"/>
                <a:cs typeface="Trebuchet MS" panose="020B0603020202020204"/>
              </a:rPr>
              <a:t>pi </a:t>
            </a:r>
            <a:r>
              <a:rPr lang="en-US" sz="1550" spc="10" dirty="0">
                <a:latin typeface="Trebuchet MS" panose="020B0603020202020204"/>
                <a:cs typeface="Trebuchet MS" panose="020B0603020202020204"/>
              </a:rPr>
              <a:t>3</a:t>
            </a:r>
            <a:r>
              <a:rPr sz="1550" spc="10" dirty="0">
                <a:latin typeface="Trebuchet MS" panose="020B0603020202020204"/>
                <a:cs typeface="Trebuchet MS" panose="020B0603020202020204"/>
              </a:rPr>
              <a:t> </a:t>
            </a:r>
            <a:r>
              <a:rPr sz="1550" spc="25" dirty="0">
                <a:latin typeface="Trebuchet MS" panose="020B0603020202020204"/>
                <a:cs typeface="Trebuchet MS" panose="020B0603020202020204"/>
              </a:rPr>
              <a:t>can </a:t>
            </a:r>
            <a:r>
              <a:rPr sz="1550" spc="10" dirty="0">
                <a:latin typeface="Trebuchet MS" panose="020B0603020202020204"/>
                <a:cs typeface="Trebuchet MS" panose="020B0603020202020204"/>
              </a:rPr>
              <a:t>make </a:t>
            </a:r>
            <a:r>
              <a:rPr sz="1550" spc="35" dirty="0">
                <a:latin typeface="Trebuchet MS" panose="020B0603020202020204"/>
                <a:cs typeface="Trebuchet MS" panose="020B0603020202020204"/>
              </a:rPr>
              <a:t>use </a:t>
            </a:r>
            <a:r>
              <a:rPr sz="1550" dirty="0">
                <a:latin typeface="Trebuchet MS" panose="020B0603020202020204"/>
                <a:cs typeface="Trebuchet MS" panose="020B0603020202020204"/>
              </a:rPr>
              <a:t>of </a:t>
            </a:r>
            <a:r>
              <a:rPr sz="1550" spc="20" dirty="0">
                <a:latin typeface="Trebuchet MS" panose="020B0603020202020204"/>
                <a:cs typeface="Trebuchet MS" panose="020B0603020202020204"/>
              </a:rPr>
              <a:t>USB attached </a:t>
            </a:r>
            <a:r>
              <a:rPr sz="1550" spc="5" dirty="0">
                <a:latin typeface="Trebuchet MS" panose="020B0603020202020204"/>
                <a:cs typeface="Trebuchet MS" panose="020B0603020202020204"/>
              </a:rPr>
              <a:t>SSD </a:t>
            </a:r>
            <a:r>
              <a:rPr sz="1550" spc="20" dirty="0">
                <a:latin typeface="Trebuchet MS" panose="020B0603020202020204"/>
                <a:cs typeface="Trebuchet MS" panose="020B0603020202020204"/>
              </a:rPr>
              <a:t>storage </a:t>
            </a:r>
            <a:r>
              <a:rPr sz="1550" spc="35" dirty="0">
                <a:latin typeface="Trebuchet MS" panose="020B0603020202020204"/>
                <a:cs typeface="Trebuchet MS" panose="020B0603020202020204"/>
              </a:rPr>
              <a:t>for </a:t>
            </a:r>
            <a:r>
              <a:rPr sz="1550" dirty="0">
                <a:latin typeface="Trebuchet MS" panose="020B0603020202020204"/>
                <a:cs typeface="Trebuchet MS" panose="020B0603020202020204"/>
              </a:rPr>
              <a:t>its </a:t>
            </a:r>
            <a:r>
              <a:rPr sz="1550" spc="20" dirty="0">
                <a:latin typeface="Trebuchet MS" panose="020B0603020202020204"/>
                <a:cs typeface="Trebuchet MS" panose="020B0603020202020204"/>
              </a:rPr>
              <a:t>operating  </a:t>
            </a:r>
            <a:r>
              <a:rPr sz="1550" spc="-10" dirty="0">
                <a:latin typeface="Trebuchet MS" panose="020B0603020202020204"/>
                <a:cs typeface="Trebuchet MS" panose="020B0603020202020204"/>
              </a:rPr>
              <a:t>system. </a:t>
            </a:r>
            <a:r>
              <a:rPr sz="1550" spc="10" dirty="0">
                <a:latin typeface="Trebuchet MS" panose="020B0603020202020204"/>
                <a:cs typeface="Trebuchet MS" panose="020B0603020202020204"/>
              </a:rPr>
              <a:t>It </a:t>
            </a:r>
            <a:r>
              <a:rPr sz="1550" spc="-5" dirty="0">
                <a:latin typeface="Trebuchet MS" panose="020B0603020202020204"/>
                <a:cs typeface="Trebuchet MS" panose="020B0603020202020204"/>
              </a:rPr>
              <a:t>has full </a:t>
            </a:r>
            <a:r>
              <a:rPr sz="1550" spc="20" dirty="0">
                <a:latin typeface="Trebuchet MS" panose="020B0603020202020204"/>
                <a:cs typeface="Trebuchet MS" panose="020B0603020202020204"/>
              </a:rPr>
              <a:t>gigabit </a:t>
            </a:r>
            <a:r>
              <a:rPr sz="1550" spc="-10" dirty="0">
                <a:latin typeface="Trebuchet MS" panose="020B0603020202020204"/>
                <a:cs typeface="Trebuchet MS" panose="020B0603020202020204"/>
              </a:rPr>
              <a:t>ethernet</a:t>
            </a:r>
            <a:r>
              <a:rPr sz="1550" spc="225" dirty="0">
                <a:latin typeface="Trebuchet MS" panose="020B0603020202020204"/>
                <a:cs typeface="Trebuchet MS" panose="020B0603020202020204"/>
              </a:rPr>
              <a:t> </a:t>
            </a:r>
            <a:r>
              <a:rPr sz="1550" spc="10" dirty="0">
                <a:latin typeface="Trebuchet MS" panose="020B0603020202020204"/>
                <a:cs typeface="Trebuchet MS" panose="020B0603020202020204"/>
              </a:rPr>
              <a:t>.</a:t>
            </a:r>
            <a:endParaRPr sz="1550" dirty="0">
              <a:latin typeface="Trebuchet MS" panose="020B0603020202020204"/>
              <a:cs typeface="Trebuchet MS" panose="020B0603020202020204"/>
            </a:endParaRPr>
          </a:p>
        </p:txBody>
      </p:sp>
      <p:grpSp>
        <p:nvGrpSpPr>
          <p:cNvPr id="4" name="object 4"/>
          <p:cNvGrpSpPr/>
          <p:nvPr/>
        </p:nvGrpSpPr>
        <p:grpSpPr>
          <a:xfrm>
            <a:off x="710566" y="2981325"/>
            <a:ext cx="9242963" cy="3515424"/>
            <a:chOff x="714375" y="2320396"/>
            <a:chExt cx="8801100" cy="2905125"/>
          </a:xfrm>
        </p:grpSpPr>
        <p:sp>
          <p:nvSpPr>
            <p:cNvPr id="5" name="object 5"/>
            <p:cNvSpPr/>
            <p:nvPr/>
          </p:nvSpPr>
          <p:spPr>
            <a:xfrm>
              <a:off x="714375" y="2828925"/>
              <a:ext cx="3200400" cy="2047875"/>
            </a:xfrm>
            <a:prstGeom prst="rect">
              <a:avLst/>
            </a:prstGeom>
            <a:blipFill>
              <a:blip r:embed="rId1" cstate="print"/>
              <a:stretch>
                <a:fillRect/>
              </a:stretch>
            </a:blipFill>
          </p:spPr>
          <p:txBody>
            <a:bodyPr wrap="square" lIns="0" tIns="0" rIns="0" bIns="0" rtlCol="0"/>
            <a:lstStyle/>
            <a:p/>
          </p:txBody>
        </p:sp>
        <p:sp>
          <p:nvSpPr>
            <p:cNvPr id="6" name="object 6"/>
            <p:cNvSpPr/>
            <p:nvPr/>
          </p:nvSpPr>
          <p:spPr>
            <a:xfrm>
              <a:off x="4438650" y="2320396"/>
              <a:ext cx="5076825" cy="2905125"/>
            </a:xfrm>
            <a:prstGeom prst="rect">
              <a:avLst/>
            </a:prstGeom>
            <a:blipFill>
              <a:blip r:embed="rId2" cstate="print"/>
              <a:stretch>
                <a:fillRect/>
              </a:stretch>
            </a:blipFill>
          </p:spPr>
          <p:txBody>
            <a:bodyPr wrap="square" lIns="0" tIns="0" rIns="0" bIns="0" rtlCol="0"/>
            <a:lstStyle/>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533400"/>
            <a:ext cx="1490345" cy="289823"/>
          </a:xfrm>
          <a:prstGeom prst="rect">
            <a:avLst/>
          </a:prstGeom>
        </p:spPr>
        <p:txBody>
          <a:bodyPr vert="horz" wrap="square" lIns="0" tIns="12700" rIns="0" bIns="0" rtlCol="0">
            <a:spAutoFit/>
          </a:bodyPr>
          <a:lstStyle/>
          <a:p>
            <a:pPr marL="12700">
              <a:lnSpc>
                <a:spcPct val="100000"/>
              </a:lnSpc>
              <a:spcBef>
                <a:spcPts val="100"/>
              </a:spcBef>
            </a:pPr>
            <a:r>
              <a:rPr spc="-10" dirty="0"/>
              <a:t>Li</a:t>
            </a:r>
            <a:r>
              <a:rPr lang="en-US" spc="-10" dirty="0"/>
              <a:t>P</a:t>
            </a:r>
            <a:r>
              <a:rPr spc="-10" dirty="0"/>
              <a:t>o </a:t>
            </a:r>
            <a:r>
              <a:rPr spc="5" dirty="0"/>
              <a:t>Battery</a:t>
            </a:r>
            <a:r>
              <a:rPr spc="-145" dirty="0"/>
              <a:t> </a:t>
            </a:r>
            <a:r>
              <a:rPr dirty="0"/>
              <a:t>:</a:t>
            </a:r>
            <a:endParaRPr dirty="0"/>
          </a:p>
        </p:txBody>
      </p:sp>
      <p:sp>
        <p:nvSpPr>
          <p:cNvPr id="4" name="object 4"/>
          <p:cNvSpPr txBox="1"/>
          <p:nvPr/>
        </p:nvSpPr>
        <p:spPr>
          <a:xfrm>
            <a:off x="914400" y="556846"/>
            <a:ext cx="9114155" cy="2604367"/>
          </a:xfrm>
          <a:prstGeom prst="rect">
            <a:avLst/>
          </a:prstGeom>
        </p:spPr>
        <p:txBody>
          <a:bodyPr vert="horz" wrap="square" lIns="0" tIns="12065" rIns="0" bIns="0" rtlCol="0">
            <a:spAutoFit/>
          </a:bodyPr>
          <a:lstStyle/>
          <a:p>
            <a:pPr marL="12700" marR="6350">
              <a:lnSpc>
                <a:spcPct val="154000"/>
              </a:lnSpc>
              <a:spcBef>
                <a:spcPts val="95"/>
              </a:spcBef>
              <a:buClr>
                <a:schemeClr val="tx1"/>
              </a:buClr>
            </a:pPr>
            <a:endParaRPr lang="en-US" sz="1550" spc="295" dirty="0">
              <a:solidFill>
                <a:srgbClr val="5FCAEE"/>
              </a:solidFill>
              <a:latin typeface="Arial" panose="020B0604020202020204"/>
              <a:cs typeface="Arial" panose="020B0604020202020204"/>
            </a:endParaRPr>
          </a:p>
          <a:p>
            <a:pPr marL="298450" marR="6350" indent="-285750">
              <a:lnSpc>
                <a:spcPct val="154000"/>
              </a:lnSpc>
              <a:spcBef>
                <a:spcPts val="95"/>
              </a:spcBef>
              <a:buClr>
                <a:schemeClr val="tx1"/>
              </a:buClr>
              <a:buFont typeface="Arial" panose="020B0604020202020204" pitchFamily="34" charset="0"/>
              <a:buChar char="•"/>
            </a:pPr>
            <a:r>
              <a:rPr sz="1550" dirty="0">
                <a:latin typeface="Trebuchet MS" panose="020B0603020202020204"/>
                <a:cs typeface="Trebuchet MS" panose="020B0603020202020204"/>
              </a:rPr>
              <a:t>LiPo </a:t>
            </a:r>
            <a:r>
              <a:rPr sz="1550" spc="20" dirty="0">
                <a:latin typeface="Trebuchet MS" panose="020B0603020202020204"/>
                <a:cs typeface="Trebuchet MS" panose="020B0603020202020204"/>
              </a:rPr>
              <a:t>batteries </a:t>
            </a:r>
            <a:r>
              <a:rPr sz="1550" spc="30" dirty="0">
                <a:latin typeface="Trebuchet MS" panose="020B0603020202020204"/>
                <a:cs typeface="Trebuchet MS" panose="020B0603020202020204"/>
              </a:rPr>
              <a:t>are </a:t>
            </a:r>
            <a:r>
              <a:rPr sz="1550" spc="15" dirty="0">
                <a:latin typeface="Trebuchet MS" panose="020B0603020202020204"/>
                <a:cs typeface="Trebuchet MS" panose="020B0603020202020204"/>
              </a:rPr>
              <a:t>differentiated </a:t>
            </a:r>
            <a:r>
              <a:rPr sz="1550" spc="10" dirty="0">
                <a:latin typeface="Trebuchet MS" panose="020B0603020202020204"/>
                <a:cs typeface="Trebuchet MS" panose="020B0603020202020204"/>
              </a:rPr>
              <a:t>65 </a:t>
            </a:r>
            <a:r>
              <a:rPr sz="1550" spc="20" dirty="0">
                <a:latin typeface="Trebuchet MS" panose="020B0603020202020204"/>
                <a:cs typeface="Trebuchet MS" panose="020B0603020202020204"/>
              </a:rPr>
              <a:t>by </a:t>
            </a:r>
            <a:r>
              <a:rPr sz="1550" spc="40" dirty="0">
                <a:latin typeface="Trebuchet MS" panose="020B0603020202020204"/>
                <a:cs typeface="Trebuchet MS" panose="020B0603020202020204"/>
              </a:rPr>
              <a:t>the </a:t>
            </a:r>
            <a:r>
              <a:rPr sz="1550" spc="-5" dirty="0">
                <a:latin typeface="Trebuchet MS" panose="020B0603020202020204"/>
                <a:cs typeface="Trebuchet MS" panose="020B0603020202020204"/>
              </a:rPr>
              <a:t>Capacity, </a:t>
            </a:r>
            <a:r>
              <a:rPr sz="1550" spc="15" dirty="0">
                <a:latin typeface="Trebuchet MS" panose="020B0603020202020204"/>
                <a:cs typeface="Trebuchet MS" panose="020B0603020202020204"/>
              </a:rPr>
              <a:t>C </a:t>
            </a:r>
            <a:r>
              <a:rPr sz="1550" spc="10" dirty="0">
                <a:latin typeface="Trebuchet MS" panose="020B0603020202020204"/>
                <a:cs typeface="Trebuchet MS" panose="020B0603020202020204"/>
              </a:rPr>
              <a:t>Rating, </a:t>
            </a:r>
            <a:r>
              <a:rPr sz="1550" spc="-5" dirty="0">
                <a:latin typeface="Trebuchet MS" panose="020B0603020202020204"/>
                <a:cs typeface="Trebuchet MS" panose="020B0603020202020204"/>
              </a:rPr>
              <a:t>and </a:t>
            </a:r>
            <a:r>
              <a:rPr sz="1550" spc="40" dirty="0">
                <a:latin typeface="Trebuchet MS" panose="020B0603020202020204"/>
                <a:cs typeface="Trebuchet MS" panose="020B0603020202020204"/>
              </a:rPr>
              <a:t>the </a:t>
            </a:r>
            <a:r>
              <a:rPr sz="1550" spc="20" dirty="0">
                <a:latin typeface="Trebuchet MS" panose="020B0603020202020204"/>
                <a:cs typeface="Trebuchet MS" panose="020B0603020202020204"/>
              </a:rPr>
              <a:t>Cell Count. The </a:t>
            </a:r>
            <a:r>
              <a:rPr sz="1550" spc="-30" dirty="0">
                <a:latin typeface="Trebuchet MS" panose="020B0603020202020204"/>
                <a:cs typeface="Trebuchet MS" panose="020B0603020202020204"/>
              </a:rPr>
              <a:t>capacity  </a:t>
            </a:r>
            <a:r>
              <a:rPr sz="1550" dirty="0">
                <a:latin typeface="Trebuchet MS" panose="020B0603020202020204"/>
                <a:cs typeface="Trebuchet MS" panose="020B0603020202020204"/>
              </a:rPr>
              <a:t>of </a:t>
            </a:r>
            <a:r>
              <a:rPr sz="1550" spc="-10" dirty="0">
                <a:latin typeface="Trebuchet MS" panose="020B0603020202020204"/>
                <a:cs typeface="Trebuchet MS" panose="020B0603020202020204"/>
              </a:rPr>
              <a:t>the </a:t>
            </a:r>
            <a:r>
              <a:rPr sz="1550" spc="5" dirty="0">
                <a:latin typeface="Trebuchet MS" panose="020B0603020202020204"/>
                <a:cs typeface="Trebuchet MS" panose="020B0603020202020204"/>
              </a:rPr>
              <a:t>battery is </a:t>
            </a:r>
            <a:r>
              <a:rPr sz="1550" spc="-5" dirty="0">
                <a:latin typeface="Trebuchet MS" panose="020B0603020202020204"/>
                <a:cs typeface="Trebuchet MS" panose="020B0603020202020204"/>
              </a:rPr>
              <a:t>measured </a:t>
            </a:r>
            <a:r>
              <a:rPr sz="1550" spc="10" dirty="0">
                <a:latin typeface="Trebuchet MS" panose="020B0603020202020204"/>
                <a:cs typeface="Trebuchet MS" panose="020B0603020202020204"/>
              </a:rPr>
              <a:t>in </a:t>
            </a:r>
            <a:r>
              <a:rPr sz="1550" spc="-15" dirty="0">
                <a:latin typeface="Trebuchet MS" panose="020B0603020202020204"/>
                <a:cs typeface="Trebuchet MS" panose="020B0603020202020204"/>
              </a:rPr>
              <a:t>mili-amper </a:t>
            </a:r>
            <a:r>
              <a:rPr sz="1550" dirty="0">
                <a:latin typeface="Trebuchet MS" panose="020B0603020202020204"/>
                <a:cs typeface="Trebuchet MS" panose="020B0603020202020204"/>
              </a:rPr>
              <a:t>hours</a:t>
            </a:r>
            <a:r>
              <a:rPr sz="1550" spc="240" dirty="0">
                <a:latin typeface="Trebuchet MS" panose="020B0603020202020204"/>
                <a:cs typeface="Trebuchet MS" panose="020B0603020202020204"/>
              </a:rPr>
              <a:t> </a:t>
            </a:r>
            <a:r>
              <a:rPr sz="1550" spc="-10" dirty="0">
                <a:latin typeface="Trebuchet MS" panose="020B0603020202020204"/>
                <a:cs typeface="Trebuchet MS" panose="020B0603020202020204"/>
              </a:rPr>
              <a:t>(mah).</a:t>
            </a:r>
            <a:endParaRPr sz="1550" dirty="0">
              <a:latin typeface="Trebuchet MS" panose="020B0603020202020204"/>
              <a:cs typeface="Trebuchet MS" panose="020B0603020202020204"/>
            </a:endParaRPr>
          </a:p>
          <a:p>
            <a:pPr marL="298450" marR="5080" indent="-285750">
              <a:lnSpc>
                <a:spcPts val="2930"/>
              </a:lnSpc>
              <a:spcBef>
                <a:spcPts val="195"/>
              </a:spcBef>
              <a:buClr>
                <a:schemeClr val="tx1"/>
              </a:buClr>
              <a:buFont typeface="Arial" panose="020B0604020202020204" pitchFamily="34" charset="0"/>
              <a:buChar char="•"/>
            </a:pPr>
            <a:r>
              <a:rPr sz="1550" spc="295" dirty="0">
                <a:solidFill>
                  <a:srgbClr val="5FCAEE"/>
                </a:solidFill>
                <a:latin typeface="Arial" panose="020B0604020202020204"/>
                <a:cs typeface="Arial" panose="020B0604020202020204"/>
              </a:rPr>
              <a:t> </a:t>
            </a:r>
            <a:r>
              <a:rPr sz="1550" spc="20" dirty="0">
                <a:latin typeface="Trebuchet MS" panose="020B0603020202020204"/>
                <a:cs typeface="Trebuchet MS" panose="020B0603020202020204"/>
              </a:rPr>
              <a:t>We </a:t>
            </a:r>
            <a:r>
              <a:rPr sz="1550" spc="10" dirty="0">
                <a:latin typeface="Trebuchet MS" panose="020B0603020202020204"/>
                <a:cs typeface="Trebuchet MS" panose="020B0603020202020204"/>
              </a:rPr>
              <a:t>will </a:t>
            </a:r>
            <a:r>
              <a:rPr sz="1550" spc="20" dirty="0">
                <a:latin typeface="Trebuchet MS" panose="020B0603020202020204"/>
                <a:cs typeface="Trebuchet MS" panose="020B0603020202020204"/>
              </a:rPr>
              <a:t>find </a:t>
            </a:r>
            <a:r>
              <a:rPr sz="1550" spc="10" dirty="0">
                <a:latin typeface="Trebuchet MS" panose="020B0603020202020204"/>
                <a:cs typeface="Trebuchet MS" panose="020B0603020202020204"/>
              </a:rPr>
              <a:t>3S </a:t>
            </a:r>
            <a:r>
              <a:rPr sz="1550" dirty="0">
                <a:latin typeface="Trebuchet MS" panose="020B0603020202020204"/>
                <a:cs typeface="Trebuchet MS" panose="020B0603020202020204"/>
              </a:rPr>
              <a:t>or </a:t>
            </a:r>
            <a:r>
              <a:rPr sz="1550" spc="5" dirty="0">
                <a:latin typeface="Trebuchet MS" panose="020B0603020202020204"/>
                <a:cs typeface="Trebuchet MS" panose="020B0603020202020204"/>
              </a:rPr>
              <a:t>4S, </a:t>
            </a:r>
            <a:r>
              <a:rPr sz="1550" spc="20" dirty="0">
                <a:latin typeface="Trebuchet MS" panose="020B0603020202020204"/>
                <a:cs typeface="Trebuchet MS" panose="020B0603020202020204"/>
              </a:rPr>
              <a:t>aka </a:t>
            </a:r>
            <a:r>
              <a:rPr sz="1550" spc="10" dirty="0">
                <a:latin typeface="Trebuchet MS" panose="020B0603020202020204"/>
                <a:cs typeface="Trebuchet MS" panose="020B0603020202020204"/>
              </a:rPr>
              <a:t>3 </a:t>
            </a:r>
            <a:r>
              <a:rPr sz="1550" spc="15" dirty="0">
                <a:latin typeface="Trebuchet MS" panose="020B0603020202020204"/>
                <a:cs typeface="Trebuchet MS" panose="020B0603020202020204"/>
              </a:rPr>
              <a:t>cells </a:t>
            </a:r>
            <a:r>
              <a:rPr sz="1550" dirty="0">
                <a:latin typeface="Trebuchet MS" panose="020B0603020202020204"/>
                <a:cs typeface="Trebuchet MS" panose="020B0603020202020204"/>
              </a:rPr>
              <a:t>or </a:t>
            </a:r>
            <a:r>
              <a:rPr sz="1550" spc="10" dirty="0">
                <a:latin typeface="Trebuchet MS" panose="020B0603020202020204"/>
                <a:cs typeface="Trebuchet MS" panose="020B0603020202020204"/>
              </a:rPr>
              <a:t>4 cells, </a:t>
            </a:r>
            <a:r>
              <a:rPr sz="1550" spc="30" dirty="0">
                <a:latin typeface="Trebuchet MS" panose="020B0603020202020204"/>
                <a:cs typeface="Trebuchet MS" panose="020B0603020202020204"/>
              </a:rPr>
              <a:t>where </a:t>
            </a:r>
            <a:r>
              <a:rPr sz="1550" spc="10" dirty="0">
                <a:latin typeface="Trebuchet MS" panose="020B0603020202020204"/>
                <a:cs typeface="Trebuchet MS" panose="020B0603020202020204"/>
              </a:rPr>
              <a:t>each </a:t>
            </a:r>
            <a:r>
              <a:rPr sz="1550" spc="5" dirty="0">
                <a:latin typeface="Trebuchet MS" panose="020B0603020202020204"/>
                <a:cs typeface="Trebuchet MS" panose="020B0603020202020204"/>
              </a:rPr>
              <a:t>cell </a:t>
            </a:r>
            <a:r>
              <a:rPr sz="1550" spc="-5" dirty="0">
                <a:latin typeface="Trebuchet MS" panose="020B0603020202020204"/>
                <a:cs typeface="Trebuchet MS" panose="020B0603020202020204"/>
              </a:rPr>
              <a:t>has </a:t>
            </a:r>
            <a:r>
              <a:rPr sz="1550" spc="10" dirty="0">
                <a:latin typeface="Trebuchet MS" panose="020B0603020202020204"/>
                <a:cs typeface="Trebuchet MS" panose="020B0603020202020204"/>
              </a:rPr>
              <a:t>a </a:t>
            </a:r>
            <a:r>
              <a:rPr sz="1550" spc="25" dirty="0">
                <a:latin typeface="Trebuchet MS" panose="020B0603020202020204"/>
                <a:cs typeface="Trebuchet MS" panose="020B0603020202020204"/>
              </a:rPr>
              <a:t>nominal </a:t>
            </a:r>
            <a:r>
              <a:rPr sz="1550" spc="20" dirty="0">
                <a:latin typeface="Trebuchet MS" panose="020B0603020202020204"/>
                <a:cs typeface="Trebuchet MS" panose="020B0603020202020204"/>
              </a:rPr>
              <a:t>voltage </a:t>
            </a:r>
            <a:r>
              <a:rPr sz="1550" dirty="0">
                <a:latin typeface="Trebuchet MS" panose="020B0603020202020204"/>
                <a:cs typeface="Trebuchet MS" panose="020B0603020202020204"/>
              </a:rPr>
              <a:t>of </a:t>
            </a:r>
            <a:r>
              <a:rPr sz="1550" spc="-20" dirty="0">
                <a:latin typeface="Trebuchet MS" panose="020B0603020202020204"/>
                <a:cs typeface="Trebuchet MS" panose="020B0603020202020204"/>
              </a:rPr>
              <a:t>3.7V. </a:t>
            </a:r>
            <a:r>
              <a:rPr sz="1550" spc="-75" dirty="0">
                <a:latin typeface="Trebuchet MS" panose="020B0603020202020204"/>
                <a:cs typeface="Trebuchet MS" panose="020B0603020202020204"/>
              </a:rPr>
              <a:t>The  </a:t>
            </a:r>
            <a:r>
              <a:rPr sz="1550" spc="5" dirty="0">
                <a:latin typeface="Trebuchet MS" panose="020B0603020202020204"/>
                <a:cs typeface="Trebuchet MS" panose="020B0603020202020204"/>
              </a:rPr>
              <a:t>entire </a:t>
            </a:r>
            <a:r>
              <a:rPr sz="1550" spc="-5" dirty="0">
                <a:latin typeface="Trebuchet MS" panose="020B0603020202020204"/>
                <a:cs typeface="Trebuchet MS" panose="020B0603020202020204"/>
              </a:rPr>
              <a:t>setup </a:t>
            </a:r>
            <a:r>
              <a:rPr sz="1550" spc="5" dirty="0">
                <a:latin typeface="Trebuchet MS" panose="020B0603020202020204"/>
                <a:cs typeface="Trebuchet MS" panose="020B0603020202020204"/>
              </a:rPr>
              <a:t>is </a:t>
            </a:r>
            <a:r>
              <a:rPr sz="1550" spc="15" dirty="0">
                <a:latin typeface="Trebuchet MS" panose="020B0603020202020204"/>
                <a:cs typeface="Trebuchet MS" panose="020B0603020202020204"/>
              </a:rPr>
              <a:t>powered </a:t>
            </a:r>
            <a:r>
              <a:rPr sz="1550" spc="20" dirty="0">
                <a:latin typeface="Trebuchet MS" panose="020B0603020202020204"/>
                <a:cs typeface="Trebuchet MS" panose="020B0603020202020204"/>
              </a:rPr>
              <a:t>by </a:t>
            </a:r>
            <a:r>
              <a:rPr sz="1550" spc="10" dirty="0">
                <a:latin typeface="Trebuchet MS" panose="020B0603020202020204"/>
                <a:cs typeface="Trebuchet MS" panose="020B0603020202020204"/>
              </a:rPr>
              <a:t>a </a:t>
            </a:r>
            <a:r>
              <a:rPr sz="1550" spc="15" dirty="0">
                <a:latin typeface="Trebuchet MS" panose="020B0603020202020204"/>
                <a:cs typeface="Trebuchet MS" panose="020B0603020202020204"/>
              </a:rPr>
              <a:t>11.1 </a:t>
            </a:r>
            <a:r>
              <a:rPr sz="1550" spc="5" dirty="0">
                <a:latin typeface="Trebuchet MS" panose="020B0603020202020204"/>
                <a:cs typeface="Trebuchet MS" panose="020B0603020202020204"/>
              </a:rPr>
              <a:t>volts </a:t>
            </a:r>
            <a:r>
              <a:rPr sz="1550" spc="-10" dirty="0">
                <a:latin typeface="Trebuchet MS" panose="020B0603020202020204"/>
                <a:cs typeface="Trebuchet MS" panose="020B0603020202020204"/>
              </a:rPr>
              <a:t>1300mAH </a:t>
            </a:r>
            <a:r>
              <a:rPr sz="1550" spc="10" dirty="0">
                <a:latin typeface="Trebuchet MS" panose="020B0603020202020204"/>
                <a:cs typeface="Trebuchet MS" panose="020B0603020202020204"/>
              </a:rPr>
              <a:t>3 </a:t>
            </a:r>
            <a:r>
              <a:rPr sz="1550" spc="-15" dirty="0">
                <a:latin typeface="Trebuchet MS" panose="020B0603020202020204"/>
                <a:cs typeface="Trebuchet MS" panose="020B0603020202020204"/>
              </a:rPr>
              <a:t>cell </a:t>
            </a:r>
            <a:r>
              <a:rPr sz="1550" spc="-5" dirty="0">
                <a:latin typeface="Trebuchet MS" panose="020B0603020202020204"/>
                <a:cs typeface="Trebuchet MS" panose="020B0603020202020204"/>
              </a:rPr>
              <a:t>Lithium </a:t>
            </a:r>
            <a:r>
              <a:rPr sz="1550" spc="-15" dirty="0">
                <a:latin typeface="Trebuchet MS" panose="020B0603020202020204"/>
                <a:cs typeface="Trebuchet MS" panose="020B0603020202020204"/>
              </a:rPr>
              <a:t>polymer </a:t>
            </a:r>
            <a:r>
              <a:rPr sz="1550" dirty="0">
                <a:latin typeface="Trebuchet MS" panose="020B0603020202020204"/>
                <a:cs typeface="Trebuchet MS" panose="020B0603020202020204"/>
              </a:rPr>
              <a:t>(LiPo)</a:t>
            </a:r>
            <a:r>
              <a:rPr sz="1550" spc="229" dirty="0">
                <a:latin typeface="Trebuchet MS" panose="020B0603020202020204"/>
                <a:cs typeface="Trebuchet MS" panose="020B0603020202020204"/>
              </a:rPr>
              <a:t> </a:t>
            </a:r>
            <a:r>
              <a:rPr sz="1550" spc="-25" dirty="0">
                <a:latin typeface="Trebuchet MS" panose="020B0603020202020204"/>
                <a:cs typeface="Trebuchet MS" panose="020B0603020202020204"/>
              </a:rPr>
              <a:t>battery.</a:t>
            </a:r>
            <a:endParaRPr sz="1550" dirty="0">
              <a:latin typeface="Trebuchet MS" panose="020B0603020202020204"/>
              <a:cs typeface="Trebuchet MS" panose="020B0603020202020204"/>
            </a:endParaRPr>
          </a:p>
          <a:p>
            <a:pPr marL="298450" indent="-285750">
              <a:lnSpc>
                <a:spcPct val="100000"/>
              </a:lnSpc>
              <a:spcBef>
                <a:spcPts val="720"/>
              </a:spcBef>
              <a:buClr>
                <a:schemeClr val="tx1"/>
              </a:buClr>
              <a:buFont typeface="Arial" panose="020B0604020202020204" pitchFamily="34" charset="0"/>
              <a:buChar char="•"/>
            </a:pPr>
            <a:r>
              <a:rPr sz="1550" spc="15" dirty="0">
                <a:latin typeface="Trebuchet MS" panose="020B0603020202020204"/>
                <a:cs typeface="Trebuchet MS" panose="020B0603020202020204"/>
              </a:rPr>
              <a:t>Each</a:t>
            </a:r>
            <a:r>
              <a:rPr sz="1550" spc="95" dirty="0">
                <a:latin typeface="Trebuchet MS" panose="020B0603020202020204"/>
                <a:cs typeface="Trebuchet MS" panose="020B0603020202020204"/>
              </a:rPr>
              <a:t> </a:t>
            </a:r>
            <a:r>
              <a:rPr sz="1550" spc="5" dirty="0">
                <a:latin typeface="Trebuchet MS" panose="020B0603020202020204"/>
                <a:cs typeface="Trebuchet MS" panose="020B0603020202020204"/>
              </a:rPr>
              <a:t>cell</a:t>
            </a:r>
            <a:r>
              <a:rPr sz="1550" spc="125" dirty="0">
                <a:latin typeface="Trebuchet MS" panose="020B0603020202020204"/>
                <a:cs typeface="Trebuchet MS" panose="020B0603020202020204"/>
              </a:rPr>
              <a:t> </a:t>
            </a:r>
            <a:r>
              <a:rPr sz="1550" spc="25" dirty="0">
                <a:latin typeface="Trebuchet MS" panose="020B0603020202020204"/>
                <a:cs typeface="Trebuchet MS" panose="020B0603020202020204"/>
              </a:rPr>
              <a:t>can</a:t>
            </a:r>
            <a:r>
              <a:rPr sz="1550" spc="95" dirty="0">
                <a:latin typeface="Trebuchet MS" panose="020B0603020202020204"/>
                <a:cs typeface="Trebuchet MS" panose="020B0603020202020204"/>
              </a:rPr>
              <a:t> </a:t>
            </a:r>
            <a:r>
              <a:rPr sz="1550" spc="25" dirty="0">
                <a:latin typeface="Trebuchet MS" panose="020B0603020202020204"/>
                <a:cs typeface="Trebuchet MS" panose="020B0603020202020204"/>
              </a:rPr>
              <a:t>charge</a:t>
            </a:r>
            <a:r>
              <a:rPr sz="1550" spc="110" dirty="0">
                <a:latin typeface="Trebuchet MS" panose="020B0603020202020204"/>
                <a:cs typeface="Trebuchet MS" panose="020B0603020202020204"/>
              </a:rPr>
              <a:t> </a:t>
            </a:r>
            <a:r>
              <a:rPr sz="1550" spc="20" dirty="0">
                <a:latin typeface="Trebuchet MS" panose="020B0603020202020204"/>
                <a:cs typeface="Trebuchet MS" panose="020B0603020202020204"/>
              </a:rPr>
              <a:t>upto</a:t>
            </a:r>
            <a:r>
              <a:rPr sz="1550" spc="45" dirty="0">
                <a:latin typeface="Trebuchet MS" panose="020B0603020202020204"/>
                <a:cs typeface="Trebuchet MS" panose="020B0603020202020204"/>
              </a:rPr>
              <a:t> </a:t>
            </a:r>
            <a:r>
              <a:rPr sz="1550" spc="-25" dirty="0">
                <a:latin typeface="Trebuchet MS" panose="020B0603020202020204"/>
                <a:cs typeface="Trebuchet MS" panose="020B0603020202020204"/>
              </a:rPr>
              <a:t>4.2V.</a:t>
            </a:r>
            <a:r>
              <a:rPr sz="1550" spc="80" dirty="0">
                <a:latin typeface="Trebuchet MS" panose="020B0603020202020204"/>
                <a:cs typeface="Trebuchet MS" panose="020B0603020202020204"/>
              </a:rPr>
              <a:t> </a:t>
            </a:r>
            <a:r>
              <a:rPr sz="1550" spc="25" dirty="0">
                <a:latin typeface="Trebuchet MS" panose="020B0603020202020204"/>
                <a:cs typeface="Trebuchet MS" panose="020B0603020202020204"/>
              </a:rPr>
              <a:t>They</a:t>
            </a:r>
            <a:r>
              <a:rPr sz="1550" spc="110" dirty="0">
                <a:latin typeface="Trebuchet MS" panose="020B0603020202020204"/>
                <a:cs typeface="Trebuchet MS" panose="020B0603020202020204"/>
              </a:rPr>
              <a:t> </a:t>
            </a:r>
            <a:r>
              <a:rPr sz="1550" spc="30" dirty="0">
                <a:latin typeface="Trebuchet MS" panose="020B0603020202020204"/>
                <a:cs typeface="Trebuchet MS" panose="020B0603020202020204"/>
              </a:rPr>
              <a:t>are</a:t>
            </a:r>
            <a:r>
              <a:rPr sz="1550" spc="105" dirty="0">
                <a:latin typeface="Trebuchet MS" panose="020B0603020202020204"/>
                <a:cs typeface="Trebuchet MS" panose="020B0603020202020204"/>
              </a:rPr>
              <a:t> </a:t>
            </a:r>
            <a:r>
              <a:rPr sz="1550" spc="5" dirty="0">
                <a:latin typeface="Trebuchet MS" panose="020B0603020202020204"/>
                <a:cs typeface="Trebuchet MS" panose="020B0603020202020204"/>
              </a:rPr>
              <a:t>lighter</a:t>
            </a:r>
            <a:r>
              <a:rPr sz="1550" spc="125" dirty="0">
                <a:latin typeface="Trebuchet MS" panose="020B0603020202020204"/>
                <a:cs typeface="Trebuchet MS" panose="020B0603020202020204"/>
              </a:rPr>
              <a:t> </a:t>
            </a:r>
            <a:r>
              <a:rPr sz="1550" spc="45" dirty="0">
                <a:latin typeface="Trebuchet MS" panose="020B0603020202020204"/>
                <a:cs typeface="Trebuchet MS" panose="020B0603020202020204"/>
              </a:rPr>
              <a:t>in</a:t>
            </a:r>
            <a:r>
              <a:rPr sz="1550" spc="100" dirty="0">
                <a:latin typeface="Trebuchet MS" panose="020B0603020202020204"/>
                <a:cs typeface="Trebuchet MS" panose="020B0603020202020204"/>
              </a:rPr>
              <a:t> </a:t>
            </a:r>
            <a:r>
              <a:rPr sz="1550" spc="20" dirty="0">
                <a:latin typeface="Trebuchet MS" panose="020B0603020202020204"/>
                <a:cs typeface="Trebuchet MS" panose="020B0603020202020204"/>
              </a:rPr>
              <a:t>weight</a:t>
            </a:r>
            <a:r>
              <a:rPr sz="1550" spc="110" dirty="0">
                <a:latin typeface="Trebuchet MS" panose="020B0603020202020204"/>
                <a:cs typeface="Trebuchet MS" panose="020B0603020202020204"/>
              </a:rPr>
              <a:t> </a:t>
            </a:r>
            <a:r>
              <a:rPr sz="1550" spc="-5" dirty="0">
                <a:latin typeface="Trebuchet MS" panose="020B0603020202020204"/>
                <a:cs typeface="Trebuchet MS" panose="020B0603020202020204"/>
              </a:rPr>
              <a:t>and</a:t>
            </a:r>
            <a:r>
              <a:rPr sz="1550" spc="160" dirty="0">
                <a:latin typeface="Trebuchet MS" panose="020B0603020202020204"/>
                <a:cs typeface="Trebuchet MS" panose="020B0603020202020204"/>
              </a:rPr>
              <a:t> </a:t>
            </a:r>
            <a:r>
              <a:rPr sz="1550" spc="20" dirty="0">
                <a:latin typeface="Trebuchet MS" panose="020B0603020202020204"/>
                <a:cs typeface="Trebuchet MS" panose="020B0603020202020204"/>
              </a:rPr>
              <a:t>smaller</a:t>
            </a:r>
            <a:r>
              <a:rPr sz="1550" spc="130" dirty="0">
                <a:latin typeface="Trebuchet MS" panose="020B0603020202020204"/>
                <a:cs typeface="Trebuchet MS" panose="020B0603020202020204"/>
              </a:rPr>
              <a:t> </a:t>
            </a:r>
            <a:r>
              <a:rPr sz="1550" spc="10" dirty="0">
                <a:latin typeface="Trebuchet MS" panose="020B0603020202020204"/>
                <a:cs typeface="Trebuchet MS" panose="020B0603020202020204"/>
              </a:rPr>
              <a:t>in</a:t>
            </a:r>
            <a:r>
              <a:rPr sz="1550" spc="95" dirty="0">
                <a:latin typeface="Trebuchet MS" panose="020B0603020202020204"/>
                <a:cs typeface="Trebuchet MS" panose="020B0603020202020204"/>
              </a:rPr>
              <a:t> </a:t>
            </a:r>
            <a:r>
              <a:rPr sz="1550" spc="35" dirty="0">
                <a:latin typeface="Trebuchet MS" panose="020B0603020202020204"/>
                <a:cs typeface="Trebuchet MS" panose="020B0603020202020204"/>
              </a:rPr>
              <a:t>size</a:t>
            </a:r>
            <a:r>
              <a:rPr sz="1550" spc="105" dirty="0">
                <a:latin typeface="Trebuchet MS" panose="020B0603020202020204"/>
                <a:cs typeface="Trebuchet MS" panose="020B0603020202020204"/>
              </a:rPr>
              <a:t> </a:t>
            </a:r>
            <a:r>
              <a:rPr sz="1550" spc="15" dirty="0">
                <a:latin typeface="Trebuchet MS" panose="020B0603020202020204"/>
                <a:cs typeface="Trebuchet MS" panose="020B0603020202020204"/>
              </a:rPr>
              <a:t>compared</a:t>
            </a:r>
            <a:r>
              <a:rPr sz="1550" spc="165" dirty="0">
                <a:latin typeface="Trebuchet MS" panose="020B0603020202020204"/>
                <a:cs typeface="Trebuchet MS" panose="020B0603020202020204"/>
              </a:rPr>
              <a:t> </a:t>
            </a:r>
            <a:r>
              <a:rPr sz="1550" dirty="0">
                <a:latin typeface="Trebuchet MS" panose="020B0603020202020204"/>
                <a:cs typeface="Trebuchet MS" panose="020B0603020202020204"/>
              </a:rPr>
              <a:t>to</a:t>
            </a:r>
            <a:r>
              <a:rPr sz="1550" spc="110" dirty="0">
                <a:latin typeface="Trebuchet MS" panose="020B0603020202020204"/>
                <a:cs typeface="Trebuchet MS" panose="020B0603020202020204"/>
              </a:rPr>
              <a:t> </a:t>
            </a:r>
            <a:r>
              <a:rPr sz="1550" spc="-55" dirty="0">
                <a:latin typeface="Trebuchet MS" panose="020B0603020202020204"/>
                <a:cs typeface="Trebuchet MS" panose="020B0603020202020204"/>
              </a:rPr>
              <a:t>the</a:t>
            </a:r>
            <a:endParaRPr sz="1550" dirty="0">
              <a:latin typeface="Trebuchet MS" panose="020B0603020202020204"/>
              <a:cs typeface="Trebuchet MS" panose="020B0603020202020204"/>
            </a:endParaRPr>
          </a:p>
          <a:p>
            <a:pPr marL="298450">
              <a:lnSpc>
                <a:spcPct val="100000"/>
              </a:lnSpc>
              <a:spcBef>
                <a:spcPts val="1070"/>
              </a:spcBef>
              <a:buClr>
                <a:schemeClr val="tx1"/>
              </a:buClr>
            </a:pPr>
            <a:r>
              <a:rPr sz="1550" spc="-10" dirty="0">
                <a:latin typeface="Trebuchet MS" panose="020B0603020202020204"/>
                <a:cs typeface="Trebuchet MS" panose="020B0603020202020204"/>
              </a:rPr>
              <a:t>other</a:t>
            </a:r>
            <a:r>
              <a:rPr sz="1550" spc="180" dirty="0">
                <a:latin typeface="Trebuchet MS" panose="020B0603020202020204"/>
                <a:cs typeface="Trebuchet MS" panose="020B0603020202020204"/>
              </a:rPr>
              <a:t> </a:t>
            </a:r>
            <a:r>
              <a:rPr sz="1550" spc="5" dirty="0">
                <a:latin typeface="Trebuchet MS" panose="020B0603020202020204"/>
                <a:cs typeface="Trebuchet MS" panose="020B0603020202020204"/>
              </a:rPr>
              <a:t>batteries</a:t>
            </a:r>
            <a:r>
              <a:rPr lang="en-US" sz="1550" spc="5" dirty="0">
                <a:latin typeface="Times New Roman" panose="02020603050405020304"/>
                <a:cs typeface="Times New Roman" panose="02020603050405020304"/>
              </a:rPr>
              <a:t>.</a:t>
            </a:r>
            <a:endParaRPr lang="en-US" sz="1550" spc="5" dirty="0">
              <a:latin typeface="Times New Roman" panose="02020603050405020304"/>
              <a:cs typeface="Times New Roman" panose="02020603050405020304"/>
            </a:endParaRPr>
          </a:p>
        </p:txBody>
      </p:sp>
      <p:sp>
        <p:nvSpPr>
          <p:cNvPr id="3" name="TextBox 2"/>
          <p:cNvSpPr txBox="1"/>
          <p:nvPr/>
        </p:nvSpPr>
        <p:spPr>
          <a:xfrm>
            <a:off x="533400" y="3967844"/>
            <a:ext cx="2895600" cy="369332"/>
          </a:xfrm>
          <a:prstGeom prst="rect">
            <a:avLst/>
          </a:prstGeom>
          <a:noFill/>
        </p:spPr>
        <p:txBody>
          <a:bodyPr wrap="square" rtlCol="0">
            <a:spAutoFit/>
          </a:bodyPr>
          <a:lstStyle/>
          <a:p>
            <a:r>
              <a:rPr lang="en-US" b="1" dirty="0"/>
              <a:t>L298N motor controller </a:t>
            </a:r>
            <a:endParaRPr lang="en-US" b="1" dirty="0"/>
          </a:p>
        </p:txBody>
      </p:sp>
      <p:sp>
        <p:nvSpPr>
          <p:cNvPr id="6" name="TextBox 5"/>
          <p:cNvSpPr txBox="1"/>
          <p:nvPr/>
        </p:nvSpPr>
        <p:spPr>
          <a:xfrm>
            <a:off x="914400" y="4419600"/>
            <a:ext cx="8991600" cy="923330"/>
          </a:xfrm>
          <a:prstGeom prst="rect">
            <a:avLst/>
          </a:prstGeom>
          <a:noFill/>
        </p:spPr>
        <p:txBody>
          <a:bodyPr wrap="square" rtlCol="0">
            <a:spAutoFit/>
          </a:bodyPr>
          <a:lstStyle/>
          <a:p>
            <a:pPr marL="285750" indent="-285750">
              <a:buFont typeface="Arial" panose="020B0604020202020204" pitchFamily="34" charset="0"/>
              <a:buChar char="•"/>
            </a:pPr>
            <a:r>
              <a:rPr lang="en-US" dirty="0"/>
              <a:t>It is a dual H-bridge motor driver which allows the </a:t>
            </a:r>
            <a:endParaRPr lang="en-US" dirty="0"/>
          </a:p>
          <a:p>
            <a:r>
              <a:rPr lang="en-US" dirty="0"/>
              <a:t>      control of two or up to for dc motors. </a:t>
            </a:r>
            <a:endParaRPr lang="en-US" dirty="0"/>
          </a:p>
          <a:p>
            <a:pPr marL="285750" indent="-285750">
              <a:buFont typeface="Arial" panose="020B0604020202020204" pitchFamily="34" charset="0"/>
              <a:buChar char="•"/>
            </a:pPr>
            <a:r>
              <a:rPr lang="en-US" dirty="0"/>
              <a:t>It has an operating voltage between 5v to 12v.</a:t>
            </a:r>
            <a:endParaRPr lang="en-US" dirty="0"/>
          </a:p>
        </p:txBody>
      </p:sp>
      <p:pic>
        <p:nvPicPr>
          <p:cNvPr id="1026" name="Picture 2" descr="Introduction to L298N Motor Driver | How it's work » ElectroDuino"/>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96000" y="4580930"/>
            <a:ext cx="2570390" cy="168884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2200mah LiPo Batteries Online | Buy 11.1V 2200mAh Li-Po Battery at Best  Prices in India | LiPo Batteries – Robocraze"/>
          <p:cNvPicPr>
            <a:picLocks noChangeAspect="1" noChangeArrowheads="1"/>
          </p:cNvPicPr>
          <p:nvPr/>
        </p:nvPicPr>
        <p:blipFill rotWithShape="1">
          <a:blip r:embed="rId2">
            <a:extLst>
              <a:ext uri="{28A0092B-C50C-407E-A947-70E740481C1C}">
                <a14:useLocalDpi xmlns:a14="http://schemas.microsoft.com/office/drawing/2010/main" val="0"/>
              </a:ext>
            </a:extLst>
          </a:blip>
          <a:srcRect t="19173" b="23306"/>
          <a:stretch>
            <a:fillRect/>
          </a:stretch>
        </p:blipFill>
        <p:spPr bwMode="auto">
          <a:xfrm>
            <a:off x="5867400" y="2835398"/>
            <a:ext cx="2593836" cy="14919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342" y="609600"/>
            <a:ext cx="3457258" cy="276999"/>
          </a:xfrm>
        </p:spPr>
        <p:txBody>
          <a:bodyPr/>
          <a:lstStyle/>
          <a:p>
            <a:r>
              <a:rPr lang="en-US" i="0" dirty="0">
                <a:solidFill>
                  <a:srgbClr val="000000"/>
                </a:solidFill>
                <a:effectLst/>
                <a:latin typeface="inherit"/>
              </a:rPr>
              <a:t>300 RPM BO Motor</a:t>
            </a:r>
            <a:endParaRPr lang="en-US" dirty="0"/>
          </a:p>
        </p:txBody>
      </p:sp>
      <p:sp>
        <p:nvSpPr>
          <p:cNvPr id="5" name="TextBox 4"/>
          <p:cNvSpPr txBox="1"/>
          <p:nvPr/>
        </p:nvSpPr>
        <p:spPr>
          <a:xfrm>
            <a:off x="690562" y="984738"/>
            <a:ext cx="3581400" cy="923330"/>
          </a:xfrm>
          <a:prstGeom prst="rect">
            <a:avLst/>
          </a:prstGeom>
          <a:noFill/>
        </p:spPr>
        <p:txBody>
          <a:bodyPr wrap="square" rtlCol="0">
            <a:spAutoFit/>
          </a:bodyPr>
          <a:lstStyle/>
          <a:p>
            <a:pPr marL="285750" indent="-285750">
              <a:buFont typeface="Arial" panose="020B0604020202020204" pitchFamily="34" charset="0"/>
              <a:buChar char="•"/>
            </a:pPr>
            <a:r>
              <a:rPr lang="en-US" b="0" i="0" dirty="0">
                <a:effectLst/>
                <a:latin typeface="Whitney"/>
              </a:rPr>
              <a:t>Operating Voltage(VDC): 3~12</a:t>
            </a:r>
            <a:endParaRPr lang="en-US" b="0" i="0" dirty="0">
              <a:effectLst/>
              <a:latin typeface="Whitney"/>
            </a:endParaRPr>
          </a:p>
          <a:p>
            <a:pPr marL="285750" indent="-285750">
              <a:buFont typeface="Arial" panose="020B0604020202020204" pitchFamily="34" charset="0"/>
              <a:buChar char="•"/>
            </a:pPr>
            <a:r>
              <a:rPr lang="en-US" b="0" i="0" dirty="0">
                <a:effectLst/>
                <a:latin typeface="Whitney"/>
              </a:rPr>
              <a:t>Shaft Diameter (mm): 5.5</a:t>
            </a:r>
            <a:endParaRPr lang="en-US" b="0" i="0" dirty="0">
              <a:effectLst/>
              <a:latin typeface="Whitney"/>
            </a:endParaRPr>
          </a:p>
          <a:p>
            <a:pPr marL="285750" indent="-285750">
              <a:buFont typeface="Arial" panose="020B0604020202020204" pitchFamily="34" charset="0"/>
              <a:buChar char="•"/>
            </a:pPr>
            <a:r>
              <a:rPr lang="en-US" b="0" i="0" dirty="0">
                <a:effectLst/>
                <a:latin typeface="Whitney"/>
              </a:rPr>
              <a:t>Rated Speed: 300 RPM</a:t>
            </a:r>
            <a:endParaRPr lang="en-US" dirty="0"/>
          </a:p>
        </p:txBody>
      </p:sp>
      <p:pic>
        <p:nvPicPr>
          <p:cNvPr id="2050" name="Picture 2" descr="Geared DC Motor 130 3V-12V - for DIY Car and Robot Projects | xUmp.co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76837" y="527240"/>
            <a:ext cx="1838325" cy="18383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72550" y="3958971"/>
            <a:ext cx="3581400" cy="369332"/>
          </a:xfrm>
          <a:prstGeom prst="rect">
            <a:avLst/>
          </a:prstGeom>
          <a:noFill/>
        </p:spPr>
        <p:txBody>
          <a:bodyPr wrap="square" rtlCol="0">
            <a:spAutoFit/>
          </a:bodyPr>
          <a:lstStyle/>
          <a:p>
            <a:r>
              <a:rPr lang="en-US" b="1" i="0" dirty="0">
                <a:effectLst/>
                <a:latin typeface="Whitney"/>
              </a:rPr>
              <a:t>65mm Robot Wheel for BO Motors</a:t>
            </a:r>
            <a:endParaRPr lang="en-US" b="1" dirty="0"/>
          </a:p>
        </p:txBody>
      </p:sp>
      <p:sp>
        <p:nvSpPr>
          <p:cNvPr id="7" name="TextBox 6"/>
          <p:cNvSpPr txBox="1"/>
          <p:nvPr/>
        </p:nvSpPr>
        <p:spPr>
          <a:xfrm>
            <a:off x="690562" y="4343400"/>
            <a:ext cx="4343400" cy="923330"/>
          </a:xfrm>
          <a:prstGeom prst="rect">
            <a:avLst/>
          </a:prstGeom>
          <a:noFill/>
        </p:spPr>
        <p:txBody>
          <a:bodyPr wrap="square" rtlCol="0">
            <a:spAutoFit/>
          </a:bodyPr>
          <a:lstStyle/>
          <a:p>
            <a:pPr marL="285750" indent="-285750">
              <a:buFont typeface="Arial" panose="020B0604020202020204" pitchFamily="34" charset="0"/>
              <a:buChar char="•"/>
            </a:pPr>
            <a:r>
              <a:rPr lang="en-US" i="0" dirty="0">
                <a:effectLst/>
                <a:latin typeface="Whitney"/>
              </a:rPr>
              <a:t>Wheel Width (mm) : 27</a:t>
            </a:r>
            <a:endParaRPr lang="en-US" i="0" dirty="0">
              <a:effectLst/>
              <a:latin typeface="Whitney"/>
            </a:endParaRPr>
          </a:p>
          <a:p>
            <a:pPr marL="285750" indent="-285750">
              <a:buFont typeface="Arial" panose="020B0604020202020204" pitchFamily="34" charset="0"/>
              <a:buChar char="•"/>
            </a:pPr>
            <a:r>
              <a:rPr lang="en-US" b="0" i="0" dirty="0">
                <a:effectLst/>
                <a:latin typeface="Whitney"/>
              </a:rPr>
              <a:t>Body Material : Plastic</a:t>
            </a:r>
            <a:endParaRPr lang="en-US" b="0" i="0" dirty="0">
              <a:effectLst/>
              <a:latin typeface="Whitney"/>
            </a:endParaRPr>
          </a:p>
          <a:p>
            <a:pPr marL="285750" indent="-285750">
              <a:buFont typeface="Arial" panose="020B0604020202020204" pitchFamily="34" charset="0"/>
              <a:buChar char="•"/>
            </a:pPr>
            <a:r>
              <a:rPr lang="en-US" b="0" i="0" dirty="0">
                <a:effectLst/>
                <a:latin typeface="Whitney"/>
              </a:rPr>
              <a:t>Grip Material : Rubber</a:t>
            </a:r>
            <a:endParaRPr lang="en-US" b="0" i="0" dirty="0">
              <a:effectLst/>
              <a:latin typeface="Whitney"/>
            </a:endParaRPr>
          </a:p>
        </p:txBody>
      </p:sp>
      <p:pic>
        <p:nvPicPr>
          <p:cNvPr id="2052" name="Picture 4" descr="65mm Rubber Tyre/Wheel, Bo Wheel, Smart Car Wheels, RC Car Wheels, Wheels  for bo Motor -YELLOW (Pack of 2) : Amazon.in: Toys &amp; Gam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4259" y="3985348"/>
            <a:ext cx="2581275" cy="17716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9070" y="3984368"/>
            <a:ext cx="1956435" cy="276999"/>
          </a:xfrm>
        </p:spPr>
        <p:txBody>
          <a:bodyPr/>
          <a:lstStyle/>
          <a:p>
            <a:r>
              <a:rPr lang="en-US" dirty="0"/>
              <a:t>Battery pack</a:t>
            </a:r>
            <a:endParaRPr lang="en-US" dirty="0"/>
          </a:p>
        </p:txBody>
      </p:sp>
      <p:sp>
        <p:nvSpPr>
          <p:cNvPr id="4" name="TextBox 3"/>
          <p:cNvSpPr txBox="1"/>
          <p:nvPr/>
        </p:nvSpPr>
        <p:spPr>
          <a:xfrm>
            <a:off x="1066800" y="4648200"/>
            <a:ext cx="5486400" cy="369332"/>
          </a:xfrm>
          <a:prstGeom prst="rect">
            <a:avLst/>
          </a:prstGeom>
          <a:noFill/>
        </p:spPr>
        <p:txBody>
          <a:bodyPr wrap="square" rtlCol="0">
            <a:spAutoFit/>
          </a:bodyPr>
          <a:lstStyle/>
          <a:p>
            <a:pPr marL="285750" indent="-285750">
              <a:buFont typeface="Arial" panose="020B0604020202020204" pitchFamily="34" charset="0"/>
              <a:buChar char="•"/>
            </a:pPr>
            <a:r>
              <a:rPr lang="en-US" dirty="0"/>
              <a:t>Used to arrange 4 AA batteries in series.</a:t>
            </a:r>
            <a:endParaRPr lang="en-US" dirty="0"/>
          </a:p>
        </p:txBody>
      </p:sp>
      <p:pic>
        <p:nvPicPr>
          <p:cNvPr id="3074" name="Picture 2" descr="4 * Aa Battery Diy Kit Electronic Plastic Battery Case Storage Shell Box  Holder With Wire Leads For 4 X Aa 6.0v 4aa - Buy High Quality 6v Battery  Holder,4 Aa Battery"/>
          <p:cNvPicPr>
            <a:picLocks noChangeAspect="1" noChangeArrowheads="1"/>
          </p:cNvPicPr>
          <p:nvPr/>
        </p:nvPicPr>
        <p:blipFill rotWithShape="1">
          <a:blip r:embed="rId1">
            <a:extLst>
              <a:ext uri="{28A0092B-C50C-407E-A947-70E740481C1C}">
                <a14:useLocalDpi xmlns:a14="http://schemas.microsoft.com/office/drawing/2010/main" val="0"/>
              </a:ext>
            </a:extLst>
          </a:blip>
          <a:srcRect l="-112" t="19958" r="-112" b="9980"/>
          <a:stretch>
            <a:fillRect/>
          </a:stretch>
        </p:blipFill>
        <p:spPr bwMode="auto">
          <a:xfrm>
            <a:off x="6477000" y="4177099"/>
            <a:ext cx="2488597" cy="186368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759070" y="500640"/>
            <a:ext cx="6101860" cy="369332"/>
          </a:xfrm>
          <a:prstGeom prst="rect">
            <a:avLst/>
          </a:prstGeom>
          <a:noFill/>
        </p:spPr>
        <p:txBody>
          <a:bodyPr wrap="square">
            <a:spAutoFit/>
          </a:bodyPr>
          <a:lstStyle/>
          <a:p>
            <a:r>
              <a:rPr lang="en-US" b="1" dirty="0"/>
              <a:t>Car frame</a:t>
            </a:r>
            <a:endParaRPr lang="en-US" b="1" dirty="0"/>
          </a:p>
        </p:txBody>
      </p:sp>
      <p:sp>
        <p:nvSpPr>
          <p:cNvPr id="7" name="TextBox 6"/>
          <p:cNvSpPr txBox="1"/>
          <p:nvPr/>
        </p:nvSpPr>
        <p:spPr>
          <a:xfrm>
            <a:off x="1219200" y="879407"/>
            <a:ext cx="4428966" cy="646331"/>
          </a:xfrm>
          <a:prstGeom prst="rect">
            <a:avLst/>
          </a:prstGeom>
          <a:noFill/>
        </p:spPr>
        <p:txBody>
          <a:bodyPr wrap="square" rtlCol="0">
            <a:spAutoFit/>
          </a:bodyPr>
          <a:lstStyle/>
          <a:p>
            <a:pPr marL="285750" indent="-285750">
              <a:buFont typeface="Arial" panose="020B0604020202020204" pitchFamily="34" charset="0"/>
              <a:buChar char="•"/>
            </a:pPr>
            <a:r>
              <a:rPr lang="en-US" dirty="0"/>
              <a:t>Made of plastic </a:t>
            </a:r>
            <a:endParaRPr lang="en-US" dirty="0"/>
          </a:p>
          <a:p>
            <a:pPr marL="285750" indent="-285750">
              <a:buFont typeface="Arial" panose="020B0604020202020204" pitchFamily="34" charset="0"/>
              <a:buChar char="•"/>
            </a:pPr>
            <a:r>
              <a:rPr lang="en-US" dirty="0"/>
              <a:t>Dual frame </a:t>
            </a:r>
            <a:endParaRPr lang="en-US" dirty="0"/>
          </a:p>
        </p:txBody>
      </p:sp>
      <p:pic>
        <p:nvPicPr>
          <p:cNvPr id="8" name="Picture 6" descr="Top 40 Raspberry Pi 4 Projects That You Must Try in 2022 - Latest Open Tech  From See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8166" y="957983"/>
            <a:ext cx="2327031" cy="212898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971800" y="457200"/>
            <a:ext cx="4720486" cy="447558"/>
          </a:xfrm>
          <a:prstGeom prst="rect">
            <a:avLst/>
          </a:prstGeom>
        </p:spPr>
        <p:txBody>
          <a:bodyPr vert="horz" wrap="square" lIns="0" tIns="16510" rIns="0" bIns="0" rtlCol="0">
            <a:spAutoFit/>
          </a:bodyPr>
          <a:lstStyle/>
          <a:p>
            <a:pPr marL="12700" algn="ctr">
              <a:lnSpc>
                <a:spcPct val="100000"/>
              </a:lnSpc>
              <a:spcBef>
                <a:spcPts val="130"/>
              </a:spcBef>
            </a:pPr>
            <a:r>
              <a:rPr sz="2800" b="0" spc="35" dirty="0">
                <a:solidFill>
                  <a:srgbClr val="174260"/>
                </a:solidFill>
                <a:latin typeface="Times New Roman" panose="02020603050405020304" pitchFamily="18" charset="0"/>
                <a:cs typeface="Times New Roman" panose="02020603050405020304" pitchFamily="18" charset="0"/>
              </a:rPr>
              <a:t>C</a:t>
            </a:r>
            <a:r>
              <a:rPr sz="2800" b="0" spc="30" dirty="0">
                <a:solidFill>
                  <a:srgbClr val="174260"/>
                </a:solidFill>
                <a:latin typeface="Times New Roman" panose="02020603050405020304" pitchFamily="18" charset="0"/>
                <a:cs typeface="Times New Roman" panose="02020603050405020304" pitchFamily="18" charset="0"/>
              </a:rPr>
              <a:t>O</a:t>
            </a:r>
            <a:r>
              <a:rPr sz="2800" b="0" spc="100" dirty="0">
                <a:solidFill>
                  <a:srgbClr val="174260"/>
                </a:solidFill>
                <a:latin typeface="Times New Roman" panose="02020603050405020304" pitchFamily="18" charset="0"/>
                <a:cs typeface="Times New Roman" panose="02020603050405020304" pitchFamily="18" charset="0"/>
              </a:rPr>
              <a:t>M</a:t>
            </a:r>
            <a:r>
              <a:rPr sz="2800" b="0" spc="40" dirty="0">
                <a:solidFill>
                  <a:srgbClr val="174260"/>
                </a:solidFill>
                <a:latin typeface="Times New Roman" panose="02020603050405020304" pitchFamily="18" charset="0"/>
                <a:cs typeface="Times New Roman" panose="02020603050405020304" pitchFamily="18" charset="0"/>
              </a:rPr>
              <a:t>P</a:t>
            </a:r>
            <a:r>
              <a:rPr sz="2800" b="0" spc="30" dirty="0">
                <a:solidFill>
                  <a:srgbClr val="174260"/>
                </a:solidFill>
                <a:latin typeface="Times New Roman" panose="02020603050405020304" pitchFamily="18" charset="0"/>
                <a:cs typeface="Times New Roman" panose="02020603050405020304" pitchFamily="18" charset="0"/>
              </a:rPr>
              <a:t>O</a:t>
            </a:r>
            <a:r>
              <a:rPr sz="2800" b="0" spc="35" dirty="0">
                <a:solidFill>
                  <a:srgbClr val="174260"/>
                </a:solidFill>
                <a:latin typeface="Times New Roman" panose="02020603050405020304" pitchFamily="18" charset="0"/>
                <a:cs typeface="Times New Roman" panose="02020603050405020304" pitchFamily="18" charset="0"/>
              </a:rPr>
              <a:t>NENT</a:t>
            </a:r>
            <a:r>
              <a:rPr sz="2800" b="0" spc="15" dirty="0">
                <a:solidFill>
                  <a:srgbClr val="174260"/>
                </a:solidFill>
                <a:latin typeface="Times New Roman" panose="02020603050405020304" pitchFamily="18" charset="0"/>
                <a:cs typeface="Times New Roman" panose="02020603050405020304" pitchFamily="18" charset="0"/>
              </a:rPr>
              <a:t>S</a:t>
            </a:r>
            <a:r>
              <a:rPr lang="en-US" sz="2800" b="0" spc="15" dirty="0">
                <a:solidFill>
                  <a:srgbClr val="174260"/>
                </a:solidFill>
                <a:latin typeface="Times New Roman" panose="02020603050405020304" pitchFamily="18" charset="0"/>
                <a:cs typeface="Times New Roman" panose="02020603050405020304" pitchFamily="18" charset="0"/>
              </a:rPr>
              <a:t> AND COSTS</a:t>
            </a:r>
            <a:endParaRPr sz="2800" b="0" dirty="0">
              <a:latin typeface="Times New Roman" panose="02020603050405020304" pitchFamily="18" charset="0"/>
              <a:cs typeface="Times New Roman" panose="02020603050405020304" pitchFamily="18" charset="0"/>
            </a:endParaRPr>
          </a:p>
        </p:txBody>
      </p:sp>
      <p:graphicFrame>
        <p:nvGraphicFramePr>
          <p:cNvPr id="5" name="Table 5"/>
          <p:cNvGraphicFramePr>
            <a:graphicFrameLocks noGrp="1"/>
          </p:cNvGraphicFramePr>
          <p:nvPr/>
        </p:nvGraphicFramePr>
        <p:xfrm>
          <a:off x="609600" y="1371600"/>
          <a:ext cx="9296400" cy="4450080"/>
        </p:xfrm>
        <a:graphic>
          <a:graphicData uri="http://schemas.openxmlformats.org/drawingml/2006/table">
            <a:tbl>
              <a:tblPr firstRow="1" bandRow="1">
                <a:tableStyleId>{5C22544A-7EE6-4342-B048-85BDC9FD1C3A}</a:tableStyleId>
              </a:tblPr>
              <a:tblGrid>
                <a:gridCol w="838200"/>
                <a:gridCol w="2542309"/>
                <a:gridCol w="2957945"/>
                <a:gridCol w="2957945"/>
              </a:tblGrid>
              <a:tr h="476250">
                <a:tc>
                  <a:txBody>
                    <a:bodyPr/>
                    <a:lstStyle/>
                    <a:p>
                      <a:r>
                        <a:rPr lang="en-US" dirty="0"/>
                        <a:t>S.no</a:t>
                      </a:r>
                      <a:endParaRPr lang="en-US" dirty="0"/>
                    </a:p>
                  </a:txBody>
                  <a:tcPr/>
                </a:tc>
                <a:tc>
                  <a:txBody>
                    <a:bodyPr/>
                    <a:lstStyle/>
                    <a:p>
                      <a:pPr algn="ctr"/>
                      <a:r>
                        <a:rPr lang="en-US" dirty="0"/>
                        <a:t>Name of components </a:t>
                      </a:r>
                      <a:endParaRPr lang="en-US" dirty="0"/>
                    </a:p>
                  </a:txBody>
                  <a:tcPr/>
                </a:tc>
                <a:tc>
                  <a:txBody>
                    <a:bodyPr/>
                    <a:lstStyle/>
                    <a:p>
                      <a:pPr algn="ctr"/>
                      <a:r>
                        <a:rPr lang="en-US" dirty="0"/>
                        <a:t>Quantities </a:t>
                      </a:r>
                      <a:endParaRPr lang="en-US" dirty="0"/>
                    </a:p>
                  </a:txBody>
                  <a:tcPr/>
                </a:tc>
                <a:tc>
                  <a:txBody>
                    <a:bodyPr/>
                    <a:lstStyle/>
                    <a:p>
                      <a:pPr algn="ctr"/>
                      <a:r>
                        <a:rPr lang="en-US" dirty="0"/>
                        <a:t>Cost </a:t>
                      </a:r>
                      <a:endParaRPr lang="en-US" dirty="0"/>
                    </a:p>
                  </a:txBody>
                  <a:tcPr/>
                </a:tc>
              </a:tr>
              <a:tr h="476250">
                <a:tc>
                  <a:txBody>
                    <a:bodyPr/>
                    <a:lstStyle/>
                    <a:p>
                      <a:pPr algn="ctr"/>
                      <a:r>
                        <a:rPr lang="en-US" dirty="0"/>
                        <a:t>1.</a:t>
                      </a:r>
                      <a:endParaRPr lang="en-US" dirty="0"/>
                    </a:p>
                  </a:txBody>
                  <a:tcPr/>
                </a:tc>
                <a:tc>
                  <a:txBody>
                    <a:bodyPr/>
                    <a:lstStyle/>
                    <a:p>
                      <a:pPr algn="ctr"/>
                      <a:r>
                        <a:rPr lang="en-US" dirty="0" err="1"/>
                        <a:t>RaspberryPi</a:t>
                      </a:r>
                      <a:endParaRPr lang="en-US" dirty="0"/>
                    </a:p>
                  </a:txBody>
                  <a:tcPr/>
                </a:tc>
                <a:tc>
                  <a:txBody>
                    <a:bodyPr/>
                    <a:lstStyle/>
                    <a:p>
                      <a:pPr algn="ctr"/>
                      <a:r>
                        <a:rPr lang="en-US" dirty="0"/>
                        <a:t>1</a:t>
                      </a:r>
                      <a:endParaRPr lang="en-US" dirty="0"/>
                    </a:p>
                  </a:txBody>
                  <a:tcPr/>
                </a:tc>
                <a:tc>
                  <a:txBody>
                    <a:bodyPr/>
                    <a:lstStyle/>
                    <a:p>
                      <a:pPr algn="ctr"/>
                      <a:r>
                        <a:rPr lang="en-US" dirty="0"/>
                        <a:t>Rs.2450</a:t>
                      </a:r>
                      <a:endParaRPr lang="en-US" dirty="0"/>
                    </a:p>
                  </a:txBody>
                  <a:tcPr/>
                </a:tc>
              </a:tr>
              <a:tr h="476250">
                <a:tc>
                  <a:txBody>
                    <a:bodyPr/>
                    <a:lstStyle/>
                    <a:p>
                      <a:pPr algn="ctr"/>
                      <a:r>
                        <a:rPr lang="en-US" dirty="0"/>
                        <a:t>2.</a:t>
                      </a:r>
                      <a:endParaRPr lang="en-US" dirty="0"/>
                    </a:p>
                  </a:txBody>
                  <a:tcPr/>
                </a:tc>
                <a:tc>
                  <a:txBody>
                    <a:bodyPr/>
                    <a:lstStyle/>
                    <a:p>
                      <a:pPr algn="ctr"/>
                      <a:r>
                        <a:rPr lang="en-US" dirty="0"/>
                        <a:t>LiPo battery </a:t>
                      </a:r>
                      <a:endParaRPr lang="en-US" dirty="0"/>
                    </a:p>
                  </a:txBody>
                  <a:tcPr/>
                </a:tc>
                <a:tc>
                  <a:txBody>
                    <a:bodyPr/>
                    <a:lstStyle/>
                    <a:p>
                      <a:pPr algn="ctr"/>
                      <a:r>
                        <a:rPr lang="en-US" dirty="0"/>
                        <a:t>1</a:t>
                      </a:r>
                      <a:endParaRPr lang="en-US" dirty="0"/>
                    </a:p>
                  </a:txBody>
                  <a:tcPr/>
                </a:tc>
                <a:tc>
                  <a:txBody>
                    <a:bodyPr/>
                    <a:lstStyle/>
                    <a:p>
                      <a:pPr algn="ctr"/>
                      <a:r>
                        <a:rPr lang="en-US" dirty="0"/>
                        <a:t>Rs.1100</a:t>
                      </a:r>
                      <a:endParaRPr lang="en-US" dirty="0"/>
                    </a:p>
                  </a:txBody>
                  <a:tcPr/>
                </a:tc>
              </a:tr>
              <a:tr h="476250">
                <a:tc>
                  <a:txBody>
                    <a:bodyPr/>
                    <a:lstStyle/>
                    <a:p>
                      <a:pPr algn="ctr"/>
                      <a:r>
                        <a:rPr lang="en-US" dirty="0"/>
                        <a:t>3.</a:t>
                      </a:r>
                      <a:endParaRPr lang="en-US" dirty="0"/>
                    </a:p>
                  </a:txBody>
                  <a:tcPr/>
                </a:tc>
                <a:tc>
                  <a:txBody>
                    <a:bodyPr/>
                    <a:lstStyle/>
                    <a:p>
                      <a:pPr algn="ctr"/>
                      <a:r>
                        <a:rPr lang="en-US" dirty="0"/>
                        <a:t>Car frame</a:t>
                      </a:r>
                      <a:endParaRPr lang="en-US" dirty="0"/>
                    </a:p>
                  </a:txBody>
                  <a:tcPr/>
                </a:tc>
                <a:tc>
                  <a:txBody>
                    <a:bodyPr/>
                    <a:lstStyle/>
                    <a:p>
                      <a:pPr algn="ctr"/>
                      <a:r>
                        <a:rPr lang="en-US" dirty="0"/>
                        <a:t>1</a:t>
                      </a:r>
                      <a:endParaRPr lang="en-US" dirty="0"/>
                    </a:p>
                  </a:txBody>
                  <a:tcPr/>
                </a:tc>
                <a:tc>
                  <a:txBody>
                    <a:bodyPr/>
                    <a:lstStyle/>
                    <a:p>
                      <a:pPr algn="ctr"/>
                      <a:r>
                        <a:rPr lang="en-US" dirty="0"/>
                        <a:t>Rs.100</a:t>
                      </a:r>
                      <a:endParaRPr lang="en-US" dirty="0"/>
                    </a:p>
                  </a:txBody>
                  <a:tcPr/>
                </a:tc>
              </a:tr>
              <a:tr h="476250">
                <a:tc>
                  <a:txBody>
                    <a:bodyPr/>
                    <a:lstStyle/>
                    <a:p>
                      <a:pPr algn="ctr"/>
                      <a:r>
                        <a:rPr lang="en-US" dirty="0"/>
                        <a:t>4.</a:t>
                      </a:r>
                      <a:endParaRPr lang="en-US" dirty="0"/>
                    </a:p>
                  </a:txBody>
                  <a:tcPr/>
                </a:tc>
                <a:tc>
                  <a:txBody>
                    <a:bodyPr/>
                    <a:lstStyle/>
                    <a:p>
                      <a:pPr algn="ctr"/>
                      <a:r>
                        <a:rPr lang="en-US" dirty="0"/>
                        <a:t>BO dc-motor </a:t>
                      </a:r>
                      <a:endParaRPr lang="en-US" dirty="0"/>
                    </a:p>
                  </a:txBody>
                  <a:tcPr/>
                </a:tc>
                <a:tc>
                  <a:txBody>
                    <a:bodyPr/>
                    <a:lstStyle/>
                    <a:p>
                      <a:pPr algn="ctr"/>
                      <a:r>
                        <a:rPr lang="en-US" dirty="0"/>
                        <a:t>4</a:t>
                      </a:r>
                      <a:endParaRPr lang="en-US" dirty="0"/>
                    </a:p>
                  </a:txBody>
                  <a:tcPr/>
                </a:tc>
                <a:tc>
                  <a:txBody>
                    <a:bodyPr/>
                    <a:lstStyle/>
                    <a:p>
                      <a:pPr algn="ctr"/>
                      <a:r>
                        <a:rPr lang="en-US" dirty="0"/>
                        <a:t>Rs.200</a:t>
                      </a:r>
                      <a:endParaRPr lang="en-US" dirty="0"/>
                    </a:p>
                  </a:txBody>
                  <a:tcPr/>
                </a:tc>
              </a:tr>
              <a:tr h="476250">
                <a:tc>
                  <a:txBody>
                    <a:bodyPr/>
                    <a:lstStyle/>
                    <a:p>
                      <a:pPr algn="ctr"/>
                      <a:r>
                        <a:rPr lang="en-US" dirty="0"/>
                        <a:t>5.</a:t>
                      </a:r>
                      <a:endParaRPr lang="en-US" dirty="0"/>
                    </a:p>
                  </a:txBody>
                  <a:tcPr/>
                </a:tc>
                <a:tc>
                  <a:txBody>
                    <a:bodyPr/>
                    <a:lstStyle/>
                    <a:p>
                      <a:pPr algn="ctr"/>
                      <a:r>
                        <a:rPr lang="en-US" dirty="0"/>
                        <a:t>L298N motor driver </a:t>
                      </a:r>
                      <a:endParaRPr lang="en-US" dirty="0"/>
                    </a:p>
                  </a:txBody>
                  <a:tcPr/>
                </a:tc>
                <a:tc>
                  <a:txBody>
                    <a:bodyPr/>
                    <a:lstStyle/>
                    <a:p>
                      <a:pPr algn="ctr"/>
                      <a:r>
                        <a:rPr lang="en-US" dirty="0"/>
                        <a:t>1</a:t>
                      </a:r>
                      <a:endParaRPr lang="en-US" dirty="0"/>
                    </a:p>
                  </a:txBody>
                  <a:tcPr/>
                </a:tc>
                <a:tc>
                  <a:txBody>
                    <a:bodyPr/>
                    <a:lstStyle/>
                    <a:p>
                      <a:pPr algn="ctr"/>
                      <a:r>
                        <a:rPr lang="en-US" dirty="0"/>
                        <a:t>Rs.150</a:t>
                      </a:r>
                      <a:endParaRPr lang="en-US" dirty="0"/>
                    </a:p>
                  </a:txBody>
                  <a:tcPr/>
                </a:tc>
              </a:tr>
              <a:tr h="476250">
                <a:tc>
                  <a:txBody>
                    <a:bodyPr/>
                    <a:lstStyle/>
                    <a:p>
                      <a:pPr algn="ctr"/>
                      <a:r>
                        <a:rPr lang="en-US" dirty="0"/>
                        <a:t>6.</a:t>
                      </a:r>
                      <a:endParaRPr lang="en-US" dirty="0"/>
                    </a:p>
                  </a:txBody>
                  <a:tcPr/>
                </a:tc>
                <a:tc>
                  <a:txBody>
                    <a:bodyPr/>
                    <a:lstStyle/>
                    <a:p>
                      <a:pPr algn="ctr"/>
                      <a:r>
                        <a:rPr lang="en-US" dirty="0"/>
                        <a:t>BO wheels </a:t>
                      </a:r>
                      <a:endParaRPr lang="en-US" dirty="0"/>
                    </a:p>
                  </a:txBody>
                  <a:tcPr/>
                </a:tc>
                <a:tc>
                  <a:txBody>
                    <a:bodyPr/>
                    <a:lstStyle/>
                    <a:p>
                      <a:pPr algn="ctr"/>
                      <a:r>
                        <a:rPr lang="en-US" dirty="0"/>
                        <a:t>4</a:t>
                      </a:r>
                      <a:endParaRPr lang="en-US" dirty="0"/>
                    </a:p>
                  </a:txBody>
                  <a:tcPr/>
                </a:tc>
                <a:tc>
                  <a:txBody>
                    <a:bodyPr/>
                    <a:lstStyle/>
                    <a:p>
                      <a:pPr algn="ctr"/>
                      <a:r>
                        <a:rPr lang="en-US" dirty="0"/>
                        <a:t>Rs.100</a:t>
                      </a:r>
                      <a:endParaRPr lang="en-US" dirty="0"/>
                    </a:p>
                  </a:txBody>
                  <a:tcPr/>
                </a:tc>
              </a:tr>
              <a:tr h="476250">
                <a:tc>
                  <a:txBody>
                    <a:bodyPr/>
                    <a:lstStyle/>
                    <a:p>
                      <a:pPr algn="ctr"/>
                      <a:r>
                        <a:rPr lang="en-US" dirty="0"/>
                        <a:t>7.</a:t>
                      </a:r>
                      <a:endParaRPr lang="en-US" dirty="0"/>
                    </a:p>
                  </a:txBody>
                  <a:tcPr/>
                </a:tc>
                <a:tc>
                  <a:txBody>
                    <a:bodyPr/>
                    <a:lstStyle/>
                    <a:p>
                      <a:pPr algn="ctr"/>
                      <a:r>
                        <a:rPr lang="en-US" dirty="0"/>
                        <a:t>AA batteries </a:t>
                      </a:r>
                      <a:endParaRPr lang="en-US" dirty="0"/>
                    </a:p>
                  </a:txBody>
                  <a:tcPr/>
                </a:tc>
                <a:tc>
                  <a:txBody>
                    <a:bodyPr/>
                    <a:lstStyle/>
                    <a:p>
                      <a:pPr algn="ctr"/>
                      <a:r>
                        <a:rPr lang="en-US" dirty="0"/>
                        <a:t>4 </a:t>
                      </a:r>
                      <a:endParaRPr lang="en-US" dirty="0"/>
                    </a:p>
                  </a:txBody>
                  <a:tcPr/>
                </a:tc>
                <a:tc>
                  <a:txBody>
                    <a:bodyPr/>
                    <a:lstStyle/>
                    <a:p>
                      <a:pPr algn="ctr"/>
                      <a:r>
                        <a:rPr lang="en-US" dirty="0"/>
                        <a:t>Rs.100</a:t>
                      </a:r>
                      <a:endParaRPr lang="en-US" dirty="0"/>
                    </a:p>
                  </a:txBody>
                  <a:tcPr/>
                </a:tc>
              </a:tr>
              <a:tr h="476250">
                <a:tc>
                  <a:txBody>
                    <a:bodyPr/>
                    <a:p>
                      <a:pPr algn="ctr">
                        <a:buNone/>
                      </a:pPr>
                      <a:r>
                        <a:rPr lang="en-US" dirty="0"/>
                        <a:t>8.</a:t>
                      </a:r>
                      <a:endParaRPr lang="en-US" dirty="0"/>
                    </a:p>
                  </a:txBody>
                  <a:tcPr/>
                </a:tc>
                <a:tc>
                  <a:txBody>
                    <a:bodyPr/>
                    <a:p>
                      <a:pPr algn="ctr">
                        <a:buNone/>
                      </a:pPr>
                      <a:r>
                        <a:rPr lang="en-US" dirty="0"/>
                        <a:t>XL4051</a:t>
                      </a:r>
                      <a:endParaRPr lang="en-US" dirty="0"/>
                    </a:p>
                  </a:txBody>
                  <a:tcPr/>
                </a:tc>
                <a:tc>
                  <a:txBody>
                    <a:bodyPr/>
                    <a:p>
                      <a:pPr algn="ctr">
                        <a:buNone/>
                      </a:pPr>
                      <a:r>
                        <a:rPr lang="en-US" dirty="0"/>
                        <a:t>1</a:t>
                      </a:r>
                      <a:endParaRPr lang="en-US" dirty="0"/>
                    </a:p>
                  </a:txBody>
                  <a:tcPr/>
                </a:tc>
                <a:tc>
                  <a:txBody>
                    <a:bodyPr/>
                    <a:p>
                      <a:pPr algn="ctr">
                        <a:buNone/>
                      </a:pPr>
                      <a:r>
                        <a:rPr lang="en-US" dirty="0"/>
                        <a:t>Rs.100</a:t>
                      </a:r>
                      <a:endParaRPr lang="en-US" dirty="0"/>
                    </a:p>
                  </a:txBody>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962400" y="457200"/>
            <a:ext cx="2878138" cy="447558"/>
          </a:xfrm>
          <a:prstGeom prst="rect">
            <a:avLst/>
          </a:prstGeom>
        </p:spPr>
        <p:txBody>
          <a:bodyPr vert="horz" wrap="square" lIns="0" tIns="16510" rIns="0" bIns="0" rtlCol="0">
            <a:spAutoFit/>
          </a:bodyPr>
          <a:lstStyle/>
          <a:p>
            <a:pPr marL="12700">
              <a:lnSpc>
                <a:spcPct val="100000"/>
              </a:lnSpc>
              <a:spcBef>
                <a:spcPts val="130"/>
              </a:spcBef>
            </a:pPr>
            <a:r>
              <a:rPr sz="2800" b="0" spc="-10" dirty="0">
                <a:solidFill>
                  <a:srgbClr val="001F5F"/>
                </a:solidFill>
                <a:latin typeface="Times New Roman" panose="02020603050405020304"/>
                <a:cs typeface="Times New Roman" panose="02020603050405020304"/>
              </a:rPr>
              <a:t>APPLICATIONS</a:t>
            </a:r>
            <a:endParaRPr sz="2800" b="0" dirty="0">
              <a:latin typeface="Times New Roman" panose="02020603050405020304"/>
              <a:cs typeface="Times New Roman" panose="02020603050405020304"/>
            </a:endParaRPr>
          </a:p>
        </p:txBody>
      </p:sp>
      <p:sp>
        <p:nvSpPr>
          <p:cNvPr id="5" name="object 5"/>
          <p:cNvSpPr txBox="1"/>
          <p:nvPr/>
        </p:nvSpPr>
        <p:spPr>
          <a:xfrm>
            <a:off x="869950" y="1676400"/>
            <a:ext cx="3092450" cy="2696251"/>
          </a:xfrm>
          <a:prstGeom prst="rect">
            <a:avLst/>
          </a:prstGeom>
        </p:spPr>
        <p:txBody>
          <a:bodyPr vert="horz" wrap="square" lIns="0" tIns="15875" rIns="0" bIns="0" rtlCol="0">
            <a:spAutoFit/>
          </a:bodyPr>
          <a:lstStyle/>
          <a:p>
            <a:pPr marL="297815" indent="-285750">
              <a:lnSpc>
                <a:spcPct val="100000"/>
              </a:lnSpc>
              <a:spcBef>
                <a:spcPts val="125"/>
              </a:spcBef>
              <a:buClr>
                <a:schemeClr val="tx1"/>
              </a:buClr>
              <a:buFont typeface="Arial" panose="020B0604020202020204" pitchFamily="34" charset="0"/>
              <a:buChar char="•"/>
              <a:tabLst>
                <a:tab pos="355600" algn="l"/>
                <a:tab pos="356235" algn="l"/>
              </a:tabLst>
            </a:pPr>
            <a:r>
              <a:rPr lang="en-US" sz="1550" spc="10">
                <a:latin typeface="Trebuchet MS" panose="020B0603020202020204"/>
                <a:cs typeface="Trebuchet MS" panose="020B0603020202020204"/>
              </a:rPr>
              <a:t>Astronomical exploration </a:t>
            </a:r>
            <a:r>
              <a:rPr lang="en-US" sz="1550" spc="10" dirty="0">
                <a:latin typeface="Trebuchet MS" panose="020B0603020202020204"/>
                <a:cs typeface="Trebuchet MS" panose="020B0603020202020204"/>
              </a:rPr>
              <a:t>vehicles </a:t>
            </a:r>
            <a:endParaRPr sz="1550" dirty="0">
              <a:latin typeface="Trebuchet MS" panose="020B0603020202020204"/>
              <a:cs typeface="Trebuchet MS" panose="020B0603020202020204"/>
            </a:endParaRPr>
          </a:p>
          <a:p>
            <a:pPr marL="285750" indent="-285750">
              <a:lnSpc>
                <a:spcPct val="100000"/>
              </a:lnSpc>
              <a:spcBef>
                <a:spcPts val="55"/>
              </a:spcBef>
              <a:buClr>
                <a:schemeClr val="tx1"/>
              </a:buClr>
              <a:buFont typeface="Arial" panose="020B0604020202020204" pitchFamily="34" charset="0"/>
              <a:buChar char="•"/>
            </a:pPr>
            <a:endParaRPr sz="1650" dirty="0">
              <a:latin typeface="Trebuchet MS" panose="020B0603020202020204"/>
              <a:cs typeface="Trebuchet MS" panose="020B0603020202020204"/>
            </a:endParaRPr>
          </a:p>
          <a:p>
            <a:pPr marL="297815" indent="-285750">
              <a:lnSpc>
                <a:spcPct val="100000"/>
              </a:lnSpc>
              <a:buClr>
                <a:schemeClr val="tx1"/>
              </a:buClr>
              <a:buFont typeface="Arial" panose="020B0604020202020204" pitchFamily="34" charset="0"/>
              <a:buChar char="•"/>
              <a:tabLst>
                <a:tab pos="299085" algn="l"/>
              </a:tabLst>
            </a:pPr>
            <a:r>
              <a:rPr sz="1550" dirty="0">
                <a:latin typeface="Trebuchet MS" panose="020B0603020202020204"/>
                <a:cs typeface="Trebuchet MS" panose="020B0603020202020204"/>
              </a:rPr>
              <a:t>Surveillance.</a:t>
            </a:r>
            <a:endParaRPr lang="en-US" sz="1550" dirty="0">
              <a:latin typeface="Trebuchet MS" panose="020B0603020202020204"/>
              <a:cs typeface="Trebuchet MS" panose="020B0603020202020204"/>
            </a:endParaRPr>
          </a:p>
          <a:p>
            <a:pPr marL="297815" indent="-285750">
              <a:lnSpc>
                <a:spcPct val="100000"/>
              </a:lnSpc>
              <a:buClr>
                <a:schemeClr val="tx1"/>
              </a:buClr>
              <a:buFont typeface="Arial" panose="020B0604020202020204" pitchFamily="34" charset="0"/>
              <a:buChar char="•"/>
              <a:tabLst>
                <a:tab pos="299085" algn="l"/>
              </a:tabLst>
            </a:pPr>
            <a:endParaRPr lang="en-US" sz="1550" dirty="0">
              <a:latin typeface="Trebuchet MS" panose="020B0603020202020204"/>
              <a:cs typeface="Trebuchet MS" panose="020B0603020202020204"/>
            </a:endParaRPr>
          </a:p>
          <a:p>
            <a:pPr marL="297815" indent="-285750">
              <a:lnSpc>
                <a:spcPct val="100000"/>
              </a:lnSpc>
              <a:buClr>
                <a:schemeClr val="tx1"/>
              </a:buClr>
              <a:buFont typeface="Arial" panose="020B0604020202020204" pitchFamily="34" charset="0"/>
              <a:buChar char="•"/>
              <a:tabLst>
                <a:tab pos="299085" algn="l"/>
              </a:tabLst>
            </a:pPr>
            <a:r>
              <a:rPr lang="en-US" sz="1550" dirty="0">
                <a:latin typeface="Trebuchet MS" panose="020B0603020202020204"/>
                <a:cs typeface="Trebuchet MS" panose="020B0603020202020204"/>
              </a:rPr>
              <a:t>Routine checkups</a:t>
            </a:r>
            <a:endParaRPr lang="en-US" sz="1550" dirty="0">
              <a:latin typeface="Trebuchet MS" panose="020B0603020202020204"/>
              <a:cs typeface="Trebuchet MS" panose="020B0603020202020204"/>
            </a:endParaRPr>
          </a:p>
          <a:p>
            <a:pPr marL="297815" indent="-285750">
              <a:lnSpc>
                <a:spcPct val="100000"/>
              </a:lnSpc>
              <a:buClr>
                <a:schemeClr val="tx1"/>
              </a:buClr>
              <a:buFont typeface="Arial" panose="020B0604020202020204" pitchFamily="34" charset="0"/>
              <a:buChar char="•"/>
              <a:tabLst>
                <a:tab pos="299085" algn="l"/>
              </a:tabLst>
            </a:pPr>
            <a:endParaRPr lang="en-US" sz="1550" dirty="0">
              <a:latin typeface="Trebuchet MS" panose="020B0603020202020204"/>
              <a:cs typeface="Trebuchet MS" panose="020B0603020202020204"/>
            </a:endParaRPr>
          </a:p>
          <a:p>
            <a:pPr marL="297815" indent="-285750">
              <a:lnSpc>
                <a:spcPct val="100000"/>
              </a:lnSpc>
              <a:buClr>
                <a:schemeClr val="tx1"/>
              </a:buClr>
              <a:buFont typeface="Arial" panose="020B0604020202020204" pitchFamily="34" charset="0"/>
              <a:buChar char="•"/>
              <a:tabLst>
                <a:tab pos="299085" algn="l"/>
              </a:tabLst>
            </a:pPr>
            <a:r>
              <a:rPr lang="en-US" sz="1550" dirty="0">
                <a:latin typeface="Trebuchet MS" panose="020B0603020202020204"/>
                <a:cs typeface="Trebuchet MS" panose="020B0603020202020204"/>
              </a:rPr>
              <a:t>parking purposes </a:t>
            </a:r>
            <a:endParaRPr lang="en-US" sz="1550" dirty="0">
              <a:latin typeface="Trebuchet MS" panose="020B0603020202020204"/>
              <a:cs typeface="Trebuchet MS" panose="020B0603020202020204"/>
            </a:endParaRPr>
          </a:p>
          <a:p>
            <a:pPr marL="297815" indent="-285750">
              <a:lnSpc>
                <a:spcPct val="100000"/>
              </a:lnSpc>
              <a:buClr>
                <a:schemeClr val="tx1"/>
              </a:buClr>
              <a:buFont typeface="Arial" panose="020B0604020202020204" pitchFamily="34" charset="0"/>
              <a:buChar char="•"/>
              <a:tabLst>
                <a:tab pos="299085" algn="l"/>
              </a:tabLst>
            </a:pPr>
            <a:endParaRPr lang="en-US" sz="1550" dirty="0">
              <a:latin typeface="Trebuchet MS" panose="020B0603020202020204"/>
              <a:cs typeface="Trebuchet MS" panose="020B0603020202020204"/>
            </a:endParaRPr>
          </a:p>
          <a:p>
            <a:pPr marL="297815" indent="-285750">
              <a:lnSpc>
                <a:spcPct val="100000"/>
              </a:lnSpc>
              <a:buClr>
                <a:schemeClr val="tx1"/>
              </a:buClr>
              <a:buFont typeface="Arial" panose="020B0604020202020204" pitchFamily="34" charset="0"/>
              <a:buChar char="•"/>
              <a:tabLst>
                <a:tab pos="299085" algn="l"/>
              </a:tabLst>
            </a:pPr>
            <a:r>
              <a:rPr lang="en-US" sz="1550" dirty="0">
                <a:latin typeface="Trebuchet MS" panose="020B0603020202020204"/>
                <a:cs typeface="Trebuchet MS" panose="020B0603020202020204"/>
              </a:rPr>
              <a:t>In medical field </a:t>
            </a:r>
            <a:endParaRPr sz="1550" dirty="0">
              <a:latin typeface="Trebuchet MS" panose="020B0603020202020204"/>
              <a:cs typeface="Trebuchet MS" panose="020B0603020202020204"/>
            </a:endParaRPr>
          </a:p>
          <a:p>
            <a:pPr marL="285750" indent="-285750">
              <a:lnSpc>
                <a:spcPct val="100000"/>
              </a:lnSpc>
              <a:spcBef>
                <a:spcPts val="55"/>
              </a:spcBef>
              <a:buClr>
                <a:schemeClr val="tx1"/>
              </a:buClr>
              <a:buFont typeface="Arial" panose="020B0604020202020204" pitchFamily="34" charset="0"/>
              <a:buChar char="•"/>
            </a:pPr>
            <a:endParaRPr sz="1650" dirty="0">
              <a:latin typeface="Trebuchet MS" panose="020B0603020202020204"/>
              <a:cs typeface="Trebuchet MS" panose="020B06030202020202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219200" y="381000"/>
            <a:ext cx="8615998" cy="447558"/>
          </a:xfrm>
          <a:prstGeom prst="rect">
            <a:avLst/>
          </a:prstGeom>
        </p:spPr>
        <p:txBody>
          <a:bodyPr vert="horz" wrap="square" lIns="0" tIns="16510" rIns="0" bIns="0" rtlCol="0">
            <a:spAutoFit/>
          </a:bodyPr>
          <a:lstStyle/>
          <a:p>
            <a:pPr marL="12700">
              <a:lnSpc>
                <a:spcPct val="100000"/>
              </a:lnSpc>
              <a:spcBef>
                <a:spcPts val="130"/>
              </a:spcBef>
            </a:pPr>
            <a:r>
              <a:rPr sz="2800" b="0" spc="-30" dirty="0">
                <a:solidFill>
                  <a:srgbClr val="001F5F"/>
                </a:solidFill>
                <a:latin typeface="Times New Roman" panose="02020603050405020304"/>
                <a:cs typeface="Times New Roman" panose="02020603050405020304"/>
              </a:rPr>
              <a:t>ADVANTAGES </a:t>
            </a:r>
            <a:r>
              <a:rPr sz="2800" b="0" spc="25" dirty="0">
                <a:solidFill>
                  <a:srgbClr val="001F5F"/>
                </a:solidFill>
                <a:latin typeface="Times New Roman" panose="02020603050405020304"/>
                <a:cs typeface="Times New Roman" panose="02020603050405020304"/>
              </a:rPr>
              <a:t>OF </a:t>
            </a:r>
            <a:r>
              <a:rPr sz="2800" b="0" spc="30" dirty="0">
                <a:solidFill>
                  <a:srgbClr val="001F5F"/>
                </a:solidFill>
                <a:latin typeface="Times New Roman" panose="02020603050405020304"/>
                <a:cs typeface="Times New Roman" panose="02020603050405020304"/>
              </a:rPr>
              <a:t>GESTURE BASED</a:t>
            </a:r>
            <a:r>
              <a:rPr sz="2800" b="0" spc="-45" dirty="0">
                <a:solidFill>
                  <a:srgbClr val="001F5F"/>
                </a:solidFill>
                <a:latin typeface="Times New Roman" panose="02020603050405020304"/>
                <a:cs typeface="Times New Roman" panose="02020603050405020304"/>
              </a:rPr>
              <a:t> </a:t>
            </a:r>
            <a:r>
              <a:rPr sz="2800" b="0" spc="30" dirty="0">
                <a:solidFill>
                  <a:srgbClr val="001F5F"/>
                </a:solidFill>
                <a:latin typeface="Times New Roman" panose="02020603050405020304"/>
                <a:cs typeface="Times New Roman" panose="02020603050405020304"/>
              </a:rPr>
              <a:t>CONTROLS</a:t>
            </a:r>
            <a:endParaRPr sz="2800" b="0" dirty="0">
              <a:latin typeface="Times New Roman" panose="02020603050405020304"/>
              <a:cs typeface="Times New Roman" panose="02020603050405020304"/>
            </a:endParaRPr>
          </a:p>
        </p:txBody>
      </p:sp>
      <p:sp>
        <p:nvSpPr>
          <p:cNvPr id="4" name="object 4"/>
          <p:cNvSpPr txBox="1"/>
          <p:nvPr/>
        </p:nvSpPr>
        <p:spPr>
          <a:xfrm>
            <a:off x="1397300" y="1270268"/>
            <a:ext cx="7635875" cy="2158732"/>
          </a:xfrm>
          <a:prstGeom prst="rect">
            <a:avLst/>
          </a:prstGeom>
        </p:spPr>
        <p:txBody>
          <a:bodyPr vert="horz" wrap="square" lIns="0" tIns="15875" rIns="0" bIns="0" rtlCol="0">
            <a:spAutoFit/>
          </a:bodyPr>
          <a:lstStyle/>
          <a:p>
            <a:pPr marL="297815" indent="-285750">
              <a:lnSpc>
                <a:spcPct val="100000"/>
              </a:lnSpc>
              <a:spcBef>
                <a:spcPts val="125"/>
              </a:spcBef>
              <a:buClr>
                <a:schemeClr val="tx1"/>
              </a:buClr>
              <a:buFont typeface="Arial" panose="020B0604020202020204" pitchFamily="34" charset="0"/>
              <a:buChar char="•"/>
              <a:tabLst>
                <a:tab pos="299085" algn="l"/>
              </a:tabLst>
            </a:pPr>
            <a:r>
              <a:rPr sz="1550" spc="15" dirty="0">
                <a:latin typeface="Trebuchet MS" panose="020B0603020202020204"/>
                <a:cs typeface="Trebuchet MS" panose="020B0603020202020204"/>
              </a:rPr>
              <a:t>Using </a:t>
            </a:r>
            <a:r>
              <a:rPr sz="1550" spc="10" dirty="0">
                <a:latin typeface="Trebuchet MS" panose="020B0603020202020204"/>
                <a:cs typeface="Trebuchet MS" panose="020B0603020202020204"/>
              </a:rPr>
              <a:t>this </a:t>
            </a:r>
            <a:r>
              <a:rPr sz="1550" spc="15" dirty="0">
                <a:latin typeface="Trebuchet MS" panose="020B0603020202020204"/>
                <a:cs typeface="Trebuchet MS" panose="020B0603020202020204"/>
              </a:rPr>
              <a:t>method, the </a:t>
            </a:r>
            <a:r>
              <a:rPr sz="1550" dirty="0">
                <a:latin typeface="Trebuchet MS" panose="020B0603020202020204"/>
                <a:cs typeface="Trebuchet MS" panose="020B0603020202020204"/>
              </a:rPr>
              <a:t>user </a:t>
            </a:r>
            <a:r>
              <a:rPr sz="1550" spc="25" dirty="0">
                <a:latin typeface="Trebuchet MS" panose="020B0603020202020204"/>
                <a:cs typeface="Trebuchet MS" panose="020B0603020202020204"/>
              </a:rPr>
              <a:t>can</a:t>
            </a:r>
            <a:r>
              <a:rPr lang="en-US" sz="1550" spc="25" dirty="0">
                <a:latin typeface="Trebuchet MS" panose="020B0603020202020204"/>
                <a:cs typeface="Trebuchet MS" panose="020B0603020202020204"/>
              </a:rPr>
              <a:t> have contact less input source</a:t>
            </a:r>
            <a:r>
              <a:rPr sz="1550" spc="10" dirty="0">
                <a:latin typeface="Trebuchet MS" panose="020B0603020202020204"/>
                <a:cs typeface="Trebuchet MS" panose="020B0603020202020204"/>
              </a:rPr>
              <a:t>.</a:t>
            </a:r>
            <a:endParaRPr sz="1550" dirty="0">
              <a:latin typeface="Trebuchet MS" panose="020B0603020202020204"/>
              <a:cs typeface="Trebuchet MS" panose="020B0603020202020204"/>
            </a:endParaRPr>
          </a:p>
          <a:p>
            <a:pPr>
              <a:lnSpc>
                <a:spcPct val="100000"/>
              </a:lnSpc>
              <a:spcBef>
                <a:spcPts val="40"/>
              </a:spcBef>
              <a:buClr>
                <a:schemeClr val="tx1"/>
              </a:buClr>
            </a:pPr>
            <a:endParaRPr sz="2500" dirty="0">
              <a:latin typeface="Trebuchet MS" panose="020B0603020202020204"/>
              <a:cs typeface="Trebuchet MS" panose="020B0603020202020204"/>
            </a:endParaRPr>
          </a:p>
          <a:p>
            <a:pPr marL="297815" indent="-285750">
              <a:lnSpc>
                <a:spcPct val="100000"/>
              </a:lnSpc>
              <a:buClr>
                <a:schemeClr val="tx1"/>
              </a:buClr>
              <a:buFont typeface="Arial" panose="020B0604020202020204" pitchFamily="34" charset="0"/>
              <a:buChar char="•"/>
              <a:tabLst>
                <a:tab pos="299085" algn="l"/>
              </a:tabLst>
            </a:pPr>
            <a:r>
              <a:rPr lang="en-US" sz="1550" spc="5" dirty="0">
                <a:latin typeface="Trebuchet MS" panose="020B0603020202020204"/>
                <a:cs typeface="Trebuchet MS" panose="020B0603020202020204"/>
              </a:rPr>
              <a:t>Is more intuitive</a:t>
            </a:r>
            <a:r>
              <a:rPr lang="en-US" sz="1550" u="sng" spc="5" dirty="0">
                <a:latin typeface="Trebuchet MS" panose="020B0603020202020204"/>
                <a:cs typeface="Trebuchet MS" panose="020B0603020202020204"/>
              </a:rPr>
              <a:t>.</a:t>
            </a:r>
            <a:endParaRPr sz="1550" u="sng" dirty="0">
              <a:latin typeface="Trebuchet MS" panose="020B0603020202020204"/>
              <a:cs typeface="Trebuchet MS" panose="020B0603020202020204"/>
            </a:endParaRPr>
          </a:p>
          <a:p>
            <a:pPr marL="297815" marR="12065" indent="-285750">
              <a:lnSpc>
                <a:spcPts val="5260"/>
              </a:lnSpc>
              <a:spcBef>
                <a:spcPts val="290"/>
              </a:spcBef>
              <a:buClr>
                <a:schemeClr val="tx1"/>
              </a:buClr>
              <a:buFont typeface="Arial" panose="020B0604020202020204" pitchFamily="34" charset="0"/>
              <a:buChar char="•"/>
              <a:tabLst>
                <a:tab pos="299085" algn="l"/>
                <a:tab pos="1290320" algn="l"/>
                <a:tab pos="1604645" algn="l"/>
                <a:tab pos="2204720" algn="l"/>
                <a:tab pos="2653030" algn="l"/>
                <a:tab pos="3014980" algn="l"/>
                <a:tab pos="4092575" algn="l"/>
                <a:tab pos="4798060" algn="l"/>
                <a:tab pos="5989320" algn="l"/>
                <a:tab pos="6666230" algn="l"/>
              </a:tabLst>
            </a:pPr>
            <a:r>
              <a:rPr sz="1550" dirty="0">
                <a:latin typeface="Trebuchet MS" panose="020B0603020202020204"/>
                <a:cs typeface="Trebuchet MS" panose="020B0603020202020204"/>
              </a:rPr>
              <a:t>S</a:t>
            </a:r>
            <a:r>
              <a:rPr sz="1550" spc="-25" dirty="0">
                <a:latin typeface="Trebuchet MS" panose="020B0603020202020204"/>
                <a:cs typeface="Trebuchet MS" panose="020B0603020202020204"/>
              </a:rPr>
              <a:t>e</a:t>
            </a:r>
            <a:r>
              <a:rPr sz="1550" spc="35" dirty="0">
                <a:latin typeface="Trebuchet MS" panose="020B0603020202020204"/>
                <a:cs typeface="Trebuchet MS" panose="020B0603020202020204"/>
              </a:rPr>
              <a:t>q</a:t>
            </a:r>
            <a:r>
              <a:rPr sz="1550" spc="50" dirty="0">
                <a:latin typeface="Trebuchet MS" panose="020B0603020202020204"/>
                <a:cs typeface="Trebuchet MS" panose="020B0603020202020204"/>
              </a:rPr>
              <a:t>ue</a:t>
            </a:r>
            <a:r>
              <a:rPr sz="1550" spc="-25" dirty="0">
                <a:latin typeface="Trebuchet MS" panose="020B0603020202020204"/>
                <a:cs typeface="Trebuchet MS" panose="020B0603020202020204"/>
              </a:rPr>
              <a:t>n</a:t>
            </a:r>
            <a:r>
              <a:rPr sz="1550" spc="50" dirty="0">
                <a:latin typeface="Trebuchet MS" panose="020B0603020202020204"/>
                <a:cs typeface="Trebuchet MS" panose="020B0603020202020204"/>
              </a:rPr>
              <a:t>c</a:t>
            </a:r>
            <a:r>
              <a:rPr sz="1550" spc="15" dirty="0">
                <a:latin typeface="Trebuchet MS" panose="020B0603020202020204"/>
                <a:cs typeface="Trebuchet MS" panose="020B0603020202020204"/>
              </a:rPr>
              <a:t>e</a:t>
            </a:r>
            <a:r>
              <a:rPr sz="1550" dirty="0">
                <a:latin typeface="Trebuchet MS" panose="020B0603020202020204"/>
                <a:cs typeface="Trebuchet MS" panose="020B0603020202020204"/>
              </a:rPr>
              <a:t>	</a:t>
            </a:r>
            <a:r>
              <a:rPr sz="1550" spc="-15" dirty="0">
                <a:latin typeface="Trebuchet MS" panose="020B0603020202020204"/>
                <a:cs typeface="Trebuchet MS" panose="020B0603020202020204"/>
              </a:rPr>
              <a:t>o</a:t>
            </a:r>
            <a:r>
              <a:rPr sz="1550" spc="10" dirty="0">
                <a:latin typeface="Trebuchet MS" panose="020B0603020202020204"/>
                <a:cs typeface="Trebuchet MS" panose="020B0603020202020204"/>
              </a:rPr>
              <a:t>f</a:t>
            </a:r>
            <a:r>
              <a:rPr sz="1550" dirty="0">
                <a:latin typeface="Trebuchet MS" panose="020B0603020202020204"/>
                <a:cs typeface="Trebuchet MS" panose="020B0603020202020204"/>
              </a:rPr>
              <a:t>	</a:t>
            </a:r>
            <a:r>
              <a:rPr sz="1550" spc="45" dirty="0">
                <a:latin typeface="Trebuchet MS" panose="020B0603020202020204"/>
                <a:cs typeface="Trebuchet MS" panose="020B0603020202020204"/>
              </a:rPr>
              <a:t>s</a:t>
            </a:r>
            <a:r>
              <a:rPr sz="1550" spc="55" dirty="0">
                <a:latin typeface="Trebuchet MS" panose="020B0603020202020204"/>
                <a:cs typeface="Trebuchet MS" panose="020B0603020202020204"/>
              </a:rPr>
              <a:t>t</a:t>
            </a:r>
            <a:r>
              <a:rPr sz="1550" spc="-20" dirty="0">
                <a:latin typeface="Trebuchet MS" panose="020B0603020202020204"/>
                <a:cs typeface="Trebuchet MS" panose="020B0603020202020204"/>
              </a:rPr>
              <a:t>e</a:t>
            </a:r>
            <a:r>
              <a:rPr sz="1550" spc="35" dirty="0">
                <a:latin typeface="Trebuchet MS" panose="020B0603020202020204"/>
                <a:cs typeface="Trebuchet MS" panose="020B0603020202020204"/>
              </a:rPr>
              <a:t>p</a:t>
            </a:r>
            <a:r>
              <a:rPr sz="1550" spc="10" dirty="0">
                <a:latin typeface="Trebuchet MS" panose="020B0603020202020204"/>
                <a:cs typeface="Trebuchet MS" panose="020B0603020202020204"/>
              </a:rPr>
              <a:t>s</a:t>
            </a:r>
            <a:r>
              <a:rPr sz="1550" dirty="0">
                <a:latin typeface="Trebuchet MS" panose="020B0603020202020204"/>
                <a:cs typeface="Trebuchet MS" panose="020B0603020202020204"/>
              </a:rPr>
              <a:t>	</a:t>
            </a:r>
            <a:r>
              <a:rPr sz="1550" spc="50" dirty="0">
                <a:latin typeface="Trebuchet MS" panose="020B0603020202020204"/>
                <a:cs typeface="Trebuchet MS" panose="020B0603020202020204"/>
              </a:rPr>
              <a:t>c</a:t>
            </a:r>
            <a:r>
              <a:rPr sz="1550" spc="5" dirty="0">
                <a:latin typeface="Trebuchet MS" panose="020B0603020202020204"/>
                <a:cs typeface="Trebuchet MS" panose="020B0603020202020204"/>
              </a:rPr>
              <a:t>a</a:t>
            </a:r>
            <a:r>
              <a:rPr sz="1550" spc="15" dirty="0">
                <a:latin typeface="Trebuchet MS" panose="020B0603020202020204"/>
                <a:cs typeface="Trebuchet MS" panose="020B0603020202020204"/>
              </a:rPr>
              <a:t>n</a:t>
            </a:r>
            <a:r>
              <a:rPr sz="1550" dirty="0">
                <a:latin typeface="Trebuchet MS" panose="020B0603020202020204"/>
                <a:cs typeface="Trebuchet MS" panose="020B0603020202020204"/>
              </a:rPr>
              <a:t>	</a:t>
            </a:r>
            <a:r>
              <a:rPr sz="1550" spc="35" dirty="0">
                <a:latin typeface="Trebuchet MS" panose="020B0603020202020204"/>
                <a:cs typeface="Trebuchet MS" panose="020B0603020202020204"/>
              </a:rPr>
              <a:t>b</a:t>
            </a:r>
            <a:r>
              <a:rPr sz="1550" spc="15" dirty="0">
                <a:latin typeface="Trebuchet MS" panose="020B0603020202020204"/>
                <a:cs typeface="Trebuchet MS" panose="020B0603020202020204"/>
              </a:rPr>
              <a:t>e</a:t>
            </a:r>
            <a:r>
              <a:rPr sz="1550" dirty="0">
                <a:latin typeface="Trebuchet MS" panose="020B0603020202020204"/>
                <a:cs typeface="Trebuchet MS" panose="020B0603020202020204"/>
              </a:rPr>
              <a:t>	</a:t>
            </a:r>
            <a:r>
              <a:rPr sz="1550" spc="50" dirty="0">
                <a:latin typeface="Trebuchet MS" panose="020B0603020202020204"/>
                <a:cs typeface="Trebuchet MS" panose="020B0603020202020204"/>
              </a:rPr>
              <a:t>e</a:t>
            </a:r>
            <a:r>
              <a:rPr sz="1550" spc="-90" dirty="0">
                <a:latin typeface="Trebuchet MS" panose="020B0603020202020204"/>
                <a:cs typeface="Trebuchet MS" panose="020B0603020202020204"/>
              </a:rPr>
              <a:t>m</a:t>
            </a:r>
            <a:r>
              <a:rPr sz="1550" spc="105" dirty="0">
                <a:latin typeface="Trebuchet MS" panose="020B0603020202020204"/>
                <a:cs typeface="Trebuchet MS" panose="020B0603020202020204"/>
              </a:rPr>
              <a:t>b</a:t>
            </a:r>
            <a:r>
              <a:rPr sz="1550" spc="-25" dirty="0">
                <a:latin typeface="Trebuchet MS" panose="020B0603020202020204"/>
                <a:cs typeface="Trebuchet MS" panose="020B0603020202020204"/>
              </a:rPr>
              <a:t>e</a:t>
            </a:r>
            <a:r>
              <a:rPr sz="1550" spc="35" dirty="0">
                <a:latin typeface="Trebuchet MS" panose="020B0603020202020204"/>
                <a:cs typeface="Trebuchet MS" panose="020B0603020202020204"/>
              </a:rPr>
              <a:t>dd</a:t>
            </a:r>
            <a:r>
              <a:rPr sz="1550" spc="-25" dirty="0">
                <a:latin typeface="Trebuchet MS" panose="020B0603020202020204"/>
                <a:cs typeface="Trebuchet MS" panose="020B0603020202020204"/>
              </a:rPr>
              <a:t>e</a:t>
            </a:r>
            <a:r>
              <a:rPr sz="1550" spc="15" dirty="0">
                <a:latin typeface="Trebuchet MS" panose="020B0603020202020204"/>
                <a:cs typeface="Trebuchet MS" panose="020B0603020202020204"/>
              </a:rPr>
              <a:t>d</a:t>
            </a:r>
            <a:r>
              <a:rPr sz="1550" dirty="0">
                <a:latin typeface="Trebuchet MS" panose="020B0603020202020204"/>
                <a:cs typeface="Trebuchet MS" panose="020B0603020202020204"/>
              </a:rPr>
              <a:t>	</a:t>
            </a:r>
            <a:r>
              <a:rPr sz="1550" spc="45" dirty="0">
                <a:latin typeface="Trebuchet MS" panose="020B0603020202020204"/>
                <a:cs typeface="Trebuchet MS" panose="020B0603020202020204"/>
              </a:rPr>
              <a:t>w</a:t>
            </a:r>
            <a:r>
              <a:rPr sz="1550" dirty="0">
                <a:latin typeface="Trebuchet MS" panose="020B0603020202020204"/>
                <a:cs typeface="Trebuchet MS" panose="020B0603020202020204"/>
              </a:rPr>
              <a:t>i</a:t>
            </a:r>
            <a:r>
              <a:rPr sz="1550" spc="55" dirty="0">
                <a:latin typeface="Trebuchet MS" panose="020B0603020202020204"/>
                <a:cs typeface="Trebuchet MS" panose="020B0603020202020204"/>
              </a:rPr>
              <a:t>t</a:t>
            </a:r>
            <a:r>
              <a:rPr sz="1550" spc="-20" dirty="0">
                <a:latin typeface="Trebuchet MS" panose="020B0603020202020204"/>
                <a:cs typeface="Trebuchet MS" panose="020B0603020202020204"/>
              </a:rPr>
              <a:t>h</a:t>
            </a:r>
            <a:r>
              <a:rPr sz="1550" spc="75" dirty="0">
                <a:latin typeface="Trebuchet MS" panose="020B0603020202020204"/>
                <a:cs typeface="Trebuchet MS" panose="020B0603020202020204"/>
              </a:rPr>
              <a:t>i</a:t>
            </a:r>
            <a:r>
              <a:rPr sz="1550" spc="15" dirty="0">
                <a:latin typeface="Trebuchet MS" panose="020B0603020202020204"/>
                <a:cs typeface="Trebuchet MS" panose="020B0603020202020204"/>
              </a:rPr>
              <a:t>n</a:t>
            </a:r>
            <a:r>
              <a:rPr sz="1550" dirty="0">
                <a:latin typeface="Trebuchet MS" panose="020B0603020202020204"/>
                <a:cs typeface="Trebuchet MS" panose="020B0603020202020204"/>
              </a:rPr>
              <a:t>	</a:t>
            </a:r>
            <a:r>
              <a:rPr sz="1550" spc="55" dirty="0">
                <a:latin typeface="Trebuchet MS" panose="020B0603020202020204"/>
                <a:cs typeface="Trebuchet MS" panose="020B0603020202020204"/>
              </a:rPr>
              <a:t>t</a:t>
            </a:r>
            <a:r>
              <a:rPr sz="1550" spc="50" dirty="0">
                <a:latin typeface="Trebuchet MS" panose="020B0603020202020204"/>
                <a:cs typeface="Trebuchet MS" panose="020B0603020202020204"/>
              </a:rPr>
              <a:t>h</a:t>
            </a:r>
            <a:r>
              <a:rPr sz="1550" spc="15" dirty="0">
                <a:latin typeface="Trebuchet MS" panose="020B0603020202020204"/>
                <a:cs typeface="Trebuchet MS" panose="020B0603020202020204"/>
              </a:rPr>
              <a:t>e</a:t>
            </a:r>
            <a:r>
              <a:rPr sz="1550" dirty="0">
                <a:latin typeface="Trebuchet MS" panose="020B0603020202020204"/>
                <a:cs typeface="Trebuchet MS" panose="020B0603020202020204"/>
              </a:rPr>
              <a:t> </a:t>
            </a:r>
            <a:r>
              <a:rPr sz="1550" spc="5" dirty="0">
                <a:latin typeface="Trebuchet MS" panose="020B0603020202020204"/>
                <a:cs typeface="Trebuchet MS" panose="020B0603020202020204"/>
              </a:rPr>
              <a:t> </a:t>
            </a:r>
            <a:r>
              <a:rPr sz="1550" spc="45" dirty="0">
                <a:latin typeface="Trebuchet MS" panose="020B0603020202020204"/>
                <a:cs typeface="Trebuchet MS" panose="020B0603020202020204"/>
              </a:rPr>
              <a:t>s</a:t>
            </a:r>
            <a:r>
              <a:rPr sz="1550" spc="-20" dirty="0">
                <a:latin typeface="Trebuchet MS" panose="020B0603020202020204"/>
                <a:cs typeface="Trebuchet MS" panose="020B0603020202020204"/>
              </a:rPr>
              <a:t>y</a:t>
            </a:r>
            <a:r>
              <a:rPr sz="1550" spc="114" dirty="0">
                <a:latin typeface="Trebuchet MS" panose="020B0603020202020204"/>
                <a:cs typeface="Trebuchet MS" panose="020B0603020202020204"/>
              </a:rPr>
              <a:t>s</a:t>
            </a:r>
            <a:r>
              <a:rPr sz="1550" spc="-20" dirty="0">
                <a:latin typeface="Trebuchet MS" panose="020B0603020202020204"/>
                <a:cs typeface="Trebuchet MS" panose="020B0603020202020204"/>
              </a:rPr>
              <a:t>t</a:t>
            </a:r>
            <a:r>
              <a:rPr sz="1550" spc="50" dirty="0">
                <a:latin typeface="Trebuchet MS" panose="020B0603020202020204"/>
                <a:cs typeface="Trebuchet MS" panose="020B0603020202020204"/>
              </a:rPr>
              <a:t>e</a:t>
            </a:r>
            <a:r>
              <a:rPr sz="1550" spc="20" dirty="0">
                <a:latin typeface="Trebuchet MS" panose="020B0603020202020204"/>
                <a:cs typeface="Trebuchet MS" panose="020B0603020202020204"/>
              </a:rPr>
              <a:t>m</a:t>
            </a:r>
            <a:r>
              <a:rPr sz="1550" dirty="0">
                <a:latin typeface="Trebuchet MS" panose="020B0603020202020204"/>
                <a:cs typeface="Trebuchet MS" panose="020B0603020202020204"/>
              </a:rPr>
              <a:t>	</a:t>
            </a:r>
            <a:r>
              <a:rPr sz="1550" spc="55" dirty="0">
                <a:latin typeface="Trebuchet MS" panose="020B0603020202020204"/>
                <a:cs typeface="Trebuchet MS" panose="020B0603020202020204"/>
              </a:rPr>
              <a:t>t</a:t>
            </a:r>
            <a:r>
              <a:rPr sz="1550" spc="10" dirty="0">
                <a:latin typeface="Trebuchet MS" panose="020B0603020202020204"/>
                <a:cs typeface="Trebuchet MS" panose="020B0603020202020204"/>
              </a:rPr>
              <a:t>o</a:t>
            </a:r>
            <a:r>
              <a:rPr sz="1550" dirty="0">
                <a:latin typeface="Trebuchet MS" panose="020B0603020202020204"/>
                <a:cs typeface="Trebuchet MS" panose="020B0603020202020204"/>
              </a:rPr>
              <a:t> </a:t>
            </a:r>
            <a:r>
              <a:rPr sz="1550" spc="20" dirty="0">
                <a:latin typeface="Trebuchet MS" panose="020B0603020202020204"/>
                <a:cs typeface="Trebuchet MS" panose="020B0603020202020204"/>
              </a:rPr>
              <a:t> </a:t>
            </a:r>
            <a:r>
              <a:rPr sz="1550" spc="110" dirty="0">
                <a:latin typeface="Trebuchet MS" panose="020B0603020202020204"/>
                <a:cs typeface="Trebuchet MS" panose="020B0603020202020204"/>
              </a:rPr>
              <a:t>b</a:t>
            </a:r>
            <a:r>
              <a:rPr sz="1550" spc="15" dirty="0">
                <a:latin typeface="Trebuchet MS" panose="020B0603020202020204"/>
                <a:cs typeface="Trebuchet MS" panose="020B0603020202020204"/>
              </a:rPr>
              <a:t>e</a:t>
            </a:r>
            <a:r>
              <a:rPr sz="1550" dirty="0">
                <a:latin typeface="Trebuchet MS" panose="020B0603020202020204"/>
                <a:cs typeface="Trebuchet MS" panose="020B0603020202020204"/>
              </a:rPr>
              <a:t>	</a:t>
            </a:r>
            <a:r>
              <a:rPr sz="1550" spc="35" dirty="0">
                <a:latin typeface="Trebuchet MS" panose="020B0603020202020204"/>
                <a:cs typeface="Trebuchet MS" panose="020B0603020202020204"/>
              </a:rPr>
              <a:t>p</a:t>
            </a:r>
            <a:r>
              <a:rPr sz="1550" spc="-25" dirty="0">
                <a:latin typeface="Trebuchet MS" panose="020B0603020202020204"/>
                <a:cs typeface="Trebuchet MS" panose="020B0603020202020204"/>
              </a:rPr>
              <a:t>e</a:t>
            </a:r>
            <a:r>
              <a:rPr sz="1550" spc="70" dirty="0">
                <a:latin typeface="Trebuchet MS" panose="020B0603020202020204"/>
                <a:cs typeface="Trebuchet MS" panose="020B0603020202020204"/>
              </a:rPr>
              <a:t>r</a:t>
            </a:r>
            <a:r>
              <a:rPr sz="1550" spc="20" dirty="0">
                <a:latin typeface="Trebuchet MS" panose="020B0603020202020204"/>
                <a:cs typeface="Trebuchet MS" panose="020B0603020202020204"/>
              </a:rPr>
              <a:t>f</a:t>
            </a:r>
            <a:r>
              <a:rPr sz="1550" spc="-15" dirty="0">
                <a:latin typeface="Trebuchet MS" panose="020B0603020202020204"/>
                <a:cs typeface="Trebuchet MS" panose="020B0603020202020204"/>
              </a:rPr>
              <a:t>o</a:t>
            </a:r>
            <a:r>
              <a:rPr sz="1550" spc="140" dirty="0">
                <a:latin typeface="Trebuchet MS" panose="020B0603020202020204"/>
                <a:cs typeface="Trebuchet MS" panose="020B0603020202020204"/>
              </a:rPr>
              <a:t>r</a:t>
            </a:r>
            <a:r>
              <a:rPr sz="1550" spc="-90" dirty="0">
                <a:latin typeface="Trebuchet MS" panose="020B0603020202020204"/>
                <a:cs typeface="Trebuchet MS" panose="020B0603020202020204"/>
              </a:rPr>
              <a:t>m</a:t>
            </a:r>
            <a:r>
              <a:rPr sz="1550" spc="-25" dirty="0">
                <a:latin typeface="Trebuchet MS" panose="020B0603020202020204"/>
                <a:cs typeface="Trebuchet MS" panose="020B0603020202020204"/>
              </a:rPr>
              <a:t>e</a:t>
            </a:r>
            <a:r>
              <a:rPr sz="1550" spc="10" dirty="0">
                <a:latin typeface="Trebuchet MS" panose="020B0603020202020204"/>
                <a:cs typeface="Trebuchet MS" panose="020B0603020202020204"/>
              </a:rPr>
              <a:t>d  </a:t>
            </a:r>
            <a:r>
              <a:rPr sz="1550" spc="-10" dirty="0">
                <a:latin typeface="Trebuchet MS" panose="020B0603020202020204"/>
                <a:cs typeface="Trebuchet MS" panose="020B0603020202020204"/>
              </a:rPr>
              <a:t>autonomously </a:t>
            </a:r>
            <a:r>
              <a:rPr sz="1550" dirty="0">
                <a:latin typeface="Trebuchet MS" panose="020B0603020202020204"/>
                <a:cs typeface="Trebuchet MS" panose="020B0603020202020204"/>
              </a:rPr>
              <a:t>without</a:t>
            </a:r>
            <a:r>
              <a:rPr sz="1550" spc="130" dirty="0">
                <a:latin typeface="Trebuchet MS" panose="020B0603020202020204"/>
                <a:cs typeface="Trebuchet MS" panose="020B0603020202020204"/>
              </a:rPr>
              <a:t> </a:t>
            </a:r>
            <a:r>
              <a:rPr sz="1550" spc="15" dirty="0">
                <a:latin typeface="Trebuchet MS" panose="020B0603020202020204"/>
                <a:cs typeface="Trebuchet MS" panose="020B0603020202020204"/>
              </a:rPr>
              <a:t>supervision</a:t>
            </a:r>
            <a:r>
              <a:rPr sz="1800" spc="15" dirty="0">
                <a:latin typeface="Trebuchet MS" panose="020B0603020202020204"/>
                <a:cs typeface="Trebuchet MS" panose="020B0603020202020204"/>
              </a:rPr>
              <a:t>.</a:t>
            </a:r>
            <a:endParaRPr sz="1800" dirty="0">
              <a:latin typeface="Trebuchet MS" panose="020B0603020202020204"/>
              <a:cs typeface="Trebuchet MS" panose="020B06030202020202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482917" y="687516"/>
            <a:ext cx="4436745" cy="342210"/>
          </a:xfrm>
          <a:prstGeom prst="rect">
            <a:avLst/>
          </a:prstGeom>
        </p:spPr>
        <p:txBody>
          <a:bodyPr vert="horz" wrap="square" lIns="0" tIns="19050" rIns="0" bIns="0" rtlCol="0">
            <a:spAutoFit/>
          </a:bodyPr>
          <a:lstStyle/>
          <a:p>
            <a:pPr marL="12700" marR="5080" algn="just">
              <a:lnSpc>
                <a:spcPct val="155000"/>
              </a:lnSpc>
              <a:spcBef>
                <a:spcPts val="150"/>
              </a:spcBef>
              <a:buClr>
                <a:srgbClr val="001F5F"/>
              </a:buClr>
              <a:buSzPct val="116000"/>
              <a:tabLst>
                <a:tab pos="422275" algn="l"/>
              </a:tabLst>
            </a:pPr>
            <a:endParaRPr sz="1550" dirty="0">
              <a:latin typeface="Trebuchet MS" panose="020B0603020202020204"/>
              <a:cs typeface="Trebuchet MS" panose="020B0603020202020204"/>
            </a:endParaRPr>
          </a:p>
        </p:txBody>
      </p:sp>
      <p:sp>
        <p:nvSpPr>
          <p:cNvPr id="6" name="Title 5"/>
          <p:cNvSpPr>
            <a:spLocks noGrp="1"/>
          </p:cNvSpPr>
          <p:nvPr>
            <p:ph type="title"/>
          </p:nvPr>
        </p:nvSpPr>
        <p:spPr>
          <a:xfrm>
            <a:off x="4114800" y="421872"/>
            <a:ext cx="2469833" cy="430887"/>
          </a:xfrm>
        </p:spPr>
        <p:txBody>
          <a:bodyPr/>
          <a:lstStyle/>
          <a:p>
            <a:pPr algn="ctr"/>
            <a:r>
              <a:rPr lang="en-IN" sz="2800" b="0" spc="-30" dirty="0">
                <a:solidFill>
                  <a:srgbClr val="001F5F"/>
                </a:solidFill>
                <a:latin typeface="Times New Roman" panose="02020603050405020304"/>
                <a:cs typeface="Times New Roman" panose="02020603050405020304"/>
              </a:rPr>
              <a:t>REFERENCES</a:t>
            </a:r>
            <a:endParaRPr lang="en-IN" sz="2800" b="0" spc="-30" dirty="0">
              <a:solidFill>
                <a:srgbClr val="001F5F"/>
              </a:solidFill>
              <a:latin typeface="Times New Roman" panose="02020603050405020304"/>
              <a:cs typeface="Times New Roman" panose="02020603050405020304"/>
            </a:endParaRPr>
          </a:p>
        </p:txBody>
      </p:sp>
      <p:sp>
        <p:nvSpPr>
          <p:cNvPr id="2" name="TextBox 1"/>
          <p:cNvSpPr txBox="1"/>
          <p:nvPr/>
        </p:nvSpPr>
        <p:spPr>
          <a:xfrm>
            <a:off x="304800" y="1261227"/>
            <a:ext cx="10287000" cy="341632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Whitney"/>
              </a:rPr>
              <a:t>Hand tracking source code :</a:t>
            </a:r>
            <a:endParaRPr lang="en-US" dirty="0">
              <a:latin typeface="Whitney"/>
            </a:endParaRPr>
          </a:p>
          <a:p>
            <a:r>
              <a:rPr lang="en-US" b="0" i="0" strike="noStrike" dirty="0">
                <a:effectLst/>
                <a:latin typeface="Whitney"/>
              </a:rPr>
              <a:t>	</a:t>
            </a:r>
            <a:r>
              <a:rPr lang="en-US" b="0" i="0" strike="noStrike" dirty="0">
                <a:effectLst/>
                <a:latin typeface="Whitney"/>
                <a:hlinkClick r:id="rId1"/>
              </a:rPr>
              <a:t>https://github.com/T-Sumida/mediapipe_python4windows/blob/main/models/hand_tracker.py</a:t>
            </a:r>
            <a:endParaRPr lang="en-US" b="0" i="0" strike="noStrike" dirty="0">
              <a:effectLst/>
              <a:latin typeface="Whitney"/>
            </a:endParaRPr>
          </a:p>
          <a:p>
            <a:pPr marL="285750" indent="-285750">
              <a:buFont typeface="Arial" panose="020B0604020202020204" pitchFamily="34" charset="0"/>
              <a:buChar char="•"/>
            </a:pPr>
            <a:r>
              <a:rPr lang="en-US" dirty="0">
                <a:latin typeface="Whitney"/>
              </a:rPr>
              <a:t>Installation of python libraries:</a:t>
            </a:r>
            <a:endParaRPr lang="en-US" dirty="0">
              <a:latin typeface="Whitney"/>
            </a:endParaRPr>
          </a:p>
          <a:p>
            <a:r>
              <a:rPr lang="en-US" dirty="0">
                <a:latin typeface="Whitney"/>
              </a:rPr>
              <a:t>	https://www.youngwonks.com/blog/Remote-Controlled-Robot-Car-using-Raspberry-Pi </a:t>
            </a:r>
            <a:endParaRPr lang="en-US" b="0" i="0" strike="noStrike" dirty="0">
              <a:effectLst/>
              <a:latin typeface="Whitney"/>
            </a:endParaRPr>
          </a:p>
          <a:p>
            <a:pPr marL="285750" indent="-285750">
              <a:buFont typeface="Arial" panose="020B0604020202020204" pitchFamily="34" charset="0"/>
              <a:buChar char="•"/>
            </a:pPr>
            <a:r>
              <a:rPr lang="en-US" b="0" i="0" strike="noStrike" dirty="0">
                <a:effectLst/>
                <a:latin typeface="Whitney"/>
              </a:rPr>
              <a:t>Application of Blynk</a:t>
            </a:r>
            <a:r>
              <a:rPr lang="en-US" dirty="0">
                <a:latin typeface="Whitney"/>
              </a:rPr>
              <a:t>:</a:t>
            </a:r>
            <a:endParaRPr lang="en-US" dirty="0">
              <a:latin typeface="Whitney"/>
            </a:endParaRPr>
          </a:p>
          <a:p>
            <a:r>
              <a:rPr lang="en-US" b="0" i="0" strike="noStrike" dirty="0">
                <a:effectLst/>
                <a:latin typeface="Whitney"/>
              </a:rPr>
              <a:t>	</a:t>
            </a:r>
            <a:r>
              <a:rPr lang="en-US" b="0" i="0" u="sng" dirty="0">
                <a:effectLst/>
                <a:latin typeface="Whitney"/>
                <a:hlinkClick r:id="rId2" tooltip="https://www.jemrf.com/pages/interfacing-with-blynk"/>
              </a:rPr>
              <a:t>https://www.jemrf.com/pages/interfacing-with-blynk</a:t>
            </a:r>
            <a:endParaRPr lang="en-US" b="0" i="0" u="sng" dirty="0">
              <a:effectLst/>
              <a:latin typeface="Whitney"/>
            </a:endParaRPr>
          </a:p>
          <a:p>
            <a:pPr marL="285750" indent="-285750">
              <a:buFont typeface="Arial" panose="020B0604020202020204" pitchFamily="34" charset="0"/>
              <a:buChar char="•"/>
            </a:pPr>
            <a:r>
              <a:rPr lang="en-US" dirty="0">
                <a:latin typeface="Whitney"/>
              </a:rPr>
              <a:t>Building of car:</a:t>
            </a:r>
            <a:endParaRPr lang="en-US" dirty="0">
              <a:latin typeface="Whitney"/>
            </a:endParaRPr>
          </a:p>
          <a:p>
            <a:r>
              <a:rPr lang="en-US" dirty="0">
                <a:latin typeface="Whitney"/>
              </a:rPr>
              <a:t>	</a:t>
            </a:r>
            <a:r>
              <a:rPr lang="en-US" dirty="0">
                <a:latin typeface="Whitney"/>
                <a:hlinkClick r:id="rId3"/>
              </a:rPr>
              <a:t>https://www.youngwonks.com/blog/Remote-Controlled-Robot-Car-using-Raspberry-Pi</a:t>
            </a:r>
            <a:endParaRPr lang="en-US" dirty="0">
              <a:latin typeface="Whitney"/>
            </a:endParaRPr>
          </a:p>
          <a:p>
            <a:endParaRPr lang="en-US" dirty="0">
              <a:latin typeface="Whitney"/>
            </a:endParaRPr>
          </a:p>
          <a:p>
            <a:r>
              <a:rPr lang="en-US" u="sng" dirty="0">
                <a:latin typeface="Whitney"/>
              </a:rPr>
              <a:t> </a:t>
            </a:r>
            <a:endParaRPr lang="en-US" u="sng" dirty="0">
              <a:latin typeface="Whitney"/>
            </a:endParaRPr>
          </a:p>
          <a:p>
            <a:pPr lvl="1"/>
            <a:endParaRPr lang="en-US" b="0" i="0" strike="noStrike" dirty="0">
              <a:effectLst/>
              <a:latin typeface="Whitney"/>
            </a:endParaRPr>
          </a:p>
          <a:p>
            <a:endParaRPr lang="en-US" dirty="0">
              <a:latin typeface="Whitney"/>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112261" y="340043"/>
            <a:ext cx="1983739" cy="448945"/>
          </a:xfrm>
          <a:prstGeom prst="rect">
            <a:avLst/>
          </a:prstGeom>
        </p:spPr>
        <p:txBody>
          <a:bodyPr vert="horz" wrap="square" lIns="0" tIns="15875" rIns="0" bIns="0" rtlCol="0">
            <a:spAutoFit/>
          </a:bodyPr>
          <a:lstStyle/>
          <a:p>
            <a:pPr marL="12700">
              <a:lnSpc>
                <a:spcPct val="100000"/>
              </a:lnSpc>
              <a:spcBef>
                <a:spcPts val="125"/>
              </a:spcBef>
            </a:pPr>
            <a:r>
              <a:rPr lang="en-IN" sz="2800" b="0" dirty="0">
                <a:latin typeface="Times New Roman" panose="02020603050405020304"/>
                <a:cs typeface="Times New Roman" panose="02020603050405020304"/>
              </a:rPr>
              <a:t>CONTENTS</a:t>
            </a:r>
            <a:endParaRPr sz="2800" b="0" dirty="0">
              <a:latin typeface="Times New Roman" panose="02020603050405020304"/>
              <a:cs typeface="Times New Roman" panose="02020603050405020304"/>
            </a:endParaRPr>
          </a:p>
        </p:txBody>
      </p:sp>
      <p:sp>
        <p:nvSpPr>
          <p:cNvPr id="4" name="object 4"/>
          <p:cNvSpPr txBox="1"/>
          <p:nvPr/>
        </p:nvSpPr>
        <p:spPr>
          <a:xfrm>
            <a:off x="1037589" y="947991"/>
            <a:ext cx="3604260" cy="3793346"/>
          </a:xfrm>
          <a:prstGeom prst="rect">
            <a:avLst/>
          </a:prstGeom>
        </p:spPr>
        <p:txBody>
          <a:bodyPr vert="horz" wrap="square" lIns="0" tIns="157480" rIns="0" bIns="0" rtlCol="0">
            <a:spAutoFit/>
          </a:bodyPr>
          <a:lstStyle/>
          <a:p>
            <a:pPr marL="297815" indent="-285750">
              <a:lnSpc>
                <a:spcPct val="100000"/>
              </a:lnSpc>
              <a:spcBef>
                <a:spcPts val="1240"/>
              </a:spcBef>
              <a:buFont typeface="Arial" panose="020B0604020202020204" pitchFamily="34" charset="0"/>
              <a:buChar char="•"/>
              <a:tabLst>
                <a:tab pos="298450" algn="l"/>
                <a:tab pos="299085" algn="l"/>
              </a:tabLst>
            </a:pPr>
            <a:r>
              <a:rPr lang="en-US" sz="1800" dirty="0">
                <a:solidFill>
                  <a:srgbClr val="171717"/>
                </a:solidFill>
                <a:latin typeface="Trebuchet MS" panose="020B0603020202020204"/>
                <a:cs typeface="Trebuchet MS" panose="020B0603020202020204"/>
              </a:rPr>
              <a:t>Introduction</a:t>
            </a:r>
            <a:endParaRPr lang="en-US" sz="1800" dirty="0">
              <a:solidFill>
                <a:srgbClr val="171717"/>
              </a:solidFill>
              <a:latin typeface="Trebuchet MS" panose="020B0603020202020204"/>
              <a:cs typeface="Trebuchet MS" panose="020B0603020202020204"/>
            </a:endParaRPr>
          </a:p>
          <a:p>
            <a:pPr marL="297815" indent="-285750">
              <a:lnSpc>
                <a:spcPct val="100000"/>
              </a:lnSpc>
              <a:spcBef>
                <a:spcPts val="1240"/>
              </a:spcBef>
              <a:buFont typeface="Arial" panose="020B0604020202020204" pitchFamily="34" charset="0"/>
              <a:buChar char="•"/>
              <a:tabLst>
                <a:tab pos="298450" algn="l"/>
                <a:tab pos="299085" algn="l"/>
              </a:tabLst>
            </a:pPr>
            <a:r>
              <a:rPr lang="en-US" sz="1800" dirty="0">
                <a:solidFill>
                  <a:srgbClr val="171717"/>
                </a:solidFill>
                <a:latin typeface="Trebuchet MS" panose="020B0603020202020204"/>
                <a:cs typeface="Trebuchet MS" panose="020B0603020202020204"/>
              </a:rPr>
              <a:t>Abstract</a:t>
            </a:r>
            <a:endParaRPr lang="en-US" sz="1800" dirty="0">
              <a:latin typeface="Trebuchet MS" panose="020B0603020202020204"/>
              <a:cs typeface="Trebuchet MS" panose="020B0603020202020204"/>
            </a:endParaRPr>
          </a:p>
          <a:p>
            <a:pPr marL="297815" indent="-285750">
              <a:lnSpc>
                <a:spcPct val="100000"/>
              </a:lnSpc>
              <a:spcBef>
                <a:spcPts val="1070"/>
              </a:spcBef>
              <a:buFont typeface="Arial" panose="020B0604020202020204" pitchFamily="34" charset="0"/>
              <a:buChar char="•"/>
              <a:tabLst>
                <a:tab pos="298450" algn="l"/>
                <a:tab pos="299085" algn="l"/>
              </a:tabLst>
            </a:pPr>
            <a:r>
              <a:rPr sz="1800" spc="-10" dirty="0">
                <a:solidFill>
                  <a:srgbClr val="171717"/>
                </a:solidFill>
                <a:latin typeface="Trebuchet MS" panose="020B0603020202020204"/>
                <a:cs typeface="Trebuchet MS" panose="020B0603020202020204"/>
              </a:rPr>
              <a:t>Circuit</a:t>
            </a:r>
            <a:r>
              <a:rPr sz="1800" spc="20" dirty="0">
                <a:solidFill>
                  <a:srgbClr val="171717"/>
                </a:solidFill>
                <a:latin typeface="Trebuchet MS" panose="020B0603020202020204"/>
                <a:cs typeface="Trebuchet MS" panose="020B0603020202020204"/>
              </a:rPr>
              <a:t> </a:t>
            </a:r>
            <a:r>
              <a:rPr sz="1800" spc="-5" dirty="0">
                <a:solidFill>
                  <a:srgbClr val="171717"/>
                </a:solidFill>
                <a:latin typeface="Trebuchet MS" panose="020B0603020202020204"/>
                <a:cs typeface="Trebuchet MS" panose="020B0603020202020204"/>
              </a:rPr>
              <a:t>diagram</a:t>
            </a:r>
            <a:endParaRPr sz="1800" dirty="0">
              <a:latin typeface="Trebuchet MS" panose="020B0603020202020204"/>
              <a:cs typeface="Trebuchet MS" panose="020B0603020202020204"/>
            </a:endParaRPr>
          </a:p>
          <a:p>
            <a:pPr marL="297815" indent="-285750">
              <a:lnSpc>
                <a:spcPct val="100000"/>
              </a:lnSpc>
              <a:spcBef>
                <a:spcPts val="1145"/>
              </a:spcBef>
              <a:buFont typeface="Arial" panose="020B0604020202020204" pitchFamily="34" charset="0"/>
              <a:buChar char="•"/>
              <a:tabLst>
                <a:tab pos="298450" algn="l"/>
                <a:tab pos="299085" algn="l"/>
              </a:tabLst>
            </a:pPr>
            <a:r>
              <a:rPr sz="1800" spc="-25" dirty="0">
                <a:solidFill>
                  <a:srgbClr val="171717"/>
                </a:solidFill>
                <a:latin typeface="Trebuchet MS" panose="020B0603020202020204"/>
                <a:cs typeface="Trebuchet MS" panose="020B0603020202020204"/>
              </a:rPr>
              <a:t>Working</a:t>
            </a:r>
            <a:endParaRPr sz="1800" dirty="0">
              <a:latin typeface="Trebuchet MS" panose="020B0603020202020204"/>
              <a:cs typeface="Trebuchet MS" panose="020B0603020202020204"/>
            </a:endParaRPr>
          </a:p>
          <a:p>
            <a:pPr marL="297815" indent="-285750">
              <a:lnSpc>
                <a:spcPct val="100000"/>
              </a:lnSpc>
              <a:spcBef>
                <a:spcPts val="1070"/>
              </a:spcBef>
              <a:buFont typeface="Arial" panose="020B0604020202020204" pitchFamily="34" charset="0"/>
              <a:buChar char="•"/>
              <a:tabLst>
                <a:tab pos="298450" algn="l"/>
                <a:tab pos="299085" algn="l"/>
              </a:tabLst>
            </a:pPr>
            <a:r>
              <a:rPr sz="1800" spc="-5" dirty="0">
                <a:solidFill>
                  <a:srgbClr val="171717"/>
                </a:solidFill>
                <a:latin typeface="Trebuchet MS" panose="020B0603020202020204"/>
                <a:cs typeface="Trebuchet MS" panose="020B0603020202020204"/>
              </a:rPr>
              <a:t>Components</a:t>
            </a:r>
            <a:endParaRPr sz="1800" dirty="0">
              <a:latin typeface="Trebuchet MS" panose="020B0603020202020204"/>
              <a:cs typeface="Trebuchet MS" panose="020B0603020202020204"/>
            </a:endParaRPr>
          </a:p>
          <a:p>
            <a:pPr marL="297815" indent="-285750">
              <a:lnSpc>
                <a:spcPct val="100000"/>
              </a:lnSpc>
              <a:spcBef>
                <a:spcPts val="1070"/>
              </a:spcBef>
              <a:buFont typeface="Arial" panose="020B0604020202020204" pitchFamily="34" charset="0"/>
              <a:buChar char="•"/>
              <a:tabLst>
                <a:tab pos="298450" algn="l"/>
                <a:tab pos="299085" algn="l"/>
              </a:tabLst>
            </a:pPr>
            <a:r>
              <a:rPr sz="1800" spc="-5" dirty="0">
                <a:solidFill>
                  <a:srgbClr val="171717"/>
                </a:solidFill>
                <a:latin typeface="Trebuchet MS" panose="020B0603020202020204"/>
                <a:cs typeface="Trebuchet MS" panose="020B0603020202020204"/>
              </a:rPr>
              <a:t>Hardware</a:t>
            </a:r>
            <a:r>
              <a:rPr sz="1800" spc="-20" dirty="0">
                <a:solidFill>
                  <a:srgbClr val="171717"/>
                </a:solidFill>
                <a:latin typeface="Trebuchet MS" panose="020B0603020202020204"/>
                <a:cs typeface="Trebuchet MS" panose="020B0603020202020204"/>
              </a:rPr>
              <a:t> </a:t>
            </a:r>
            <a:r>
              <a:rPr sz="1800" spc="-5" dirty="0">
                <a:solidFill>
                  <a:srgbClr val="171717"/>
                </a:solidFill>
                <a:latin typeface="Trebuchet MS" panose="020B0603020202020204"/>
                <a:cs typeface="Trebuchet MS" panose="020B0603020202020204"/>
              </a:rPr>
              <a:t>descriptions</a:t>
            </a:r>
            <a:endParaRPr sz="1800" dirty="0">
              <a:latin typeface="Trebuchet MS" panose="020B0603020202020204"/>
              <a:cs typeface="Trebuchet MS" panose="020B0603020202020204"/>
            </a:endParaRPr>
          </a:p>
          <a:p>
            <a:pPr marL="297815" indent="-285750">
              <a:lnSpc>
                <a:spcPct val="100000"/>
              </a:lnSpc>
              <a:spcBef>
                <a:spcPts val="1145"/>
              </a:spcBef>
              <a:buFont typeface="Arial" panose="020B0604020202020204" pitchFamily="34" charset="0"/>
              <a:buChar char="•"/>
              <a:tabLst>
                <a:tab pos="298450" algn="l"/>
                <a:tab pos="299085" algn="l"/>
              </a:tabLst>
            </a:pPr>
            <a:r>
              <a:rPr sz="1800" spc="-5" dirty="0">
                <a:solidFill>
                  <a:srgbClr val="171717"/>
                </a:solidFill>
                <a:latin typeface="Trebuchet MS" panose="020B0603020202020204"/>
                <a:cs typeface="Trebuchet MS" panose="020B0603020202020204"/>
              </a:rPr>
              <a:t>Approximate </a:t>
            </a:r>
            <a:r>
              <a:rPr sz="1800" spc="5" dirty="0">
                <a:solidFill>
                  <a:srgbClr val="171717"/>
                </a:solidFill>
                <a:latin typeface="Trebuchet MS" panose="020B0603020202020204"/>
                <a:cs typeface="Trebuchet MS" panose="020B0603020202020204"/>
              </a:rPr>
              <a:t>cost </a:t>
            </a:r>
            <a:r>
              <a:rPr sz="1800" dirty="0">
                <a:solidFill>
                  <a:srgbClr val="171717"/>
                </a:solidFill>
                <a:latin typeface="Trebuchet MS" panose="020B0603020202020204"/>
                <a:cs typeface="Trebuchet MS" panose="020B0603020202020204"/>
              </a:rPr>
              <a:t>of </a:t>
            </a:r>
            <a:r>
              <a:rPr sz="1800" spc="5" dirty="0">
                <a:solidFill>
                  <a:srgbClr val="171717"/>
                </a:solidFill>
                <a:latin typeface="Trebuchet MS" panose="020B0603020202020204"/>
                <a:cs typeface="Trebuchet MS" panose="020B0603020202020204"/>
              </a:rPr>
              <a:t>the</a:t>
            </a:r>
            <a:r>
              <a:rPr sz="1800" spc="-120" dirty="0">
                <a:solidFill>
                  <a:srgbClr val="171717"/>
                </a:solidFill>
                <a:latin typeface="Trebuchet MS" panose="020B0603020202020204"/>
                <a:cs typeface="Trebuchet MS" panose="020B0603020202020204"/>
              </a:rPr>
              <a:t> </a:t>
            </a:r>
            <a:r>
              <a:rPr sz="1800" spc="-10" dirty="0">
                <a:solidFill>
                  <a:srgbClr val="171717"/>
                </a:solidFill>
                <a:latin typeface="Trebuchet MS" panose="020B0603020202020204"/>
                <a:cs typeface="Trebuchet MS" panose="020B0603020202020204"/>
              </a:rPr>
              <a:t>project</a:t>
            </a:r>
            <a:endParaRPr sz="1800" dirty="0">
              <a:latin typeface="Trebuchet MS" panose="020B0603020202020204"/>
              <a:cs typeface="Trebuchet MS" panose="020B0603020202020204"/>
            </a:endParaRPr>
          </a:p>
          <a:p>
            <a:pPr marL="297815" indent="-285750">
              <a:lnSpc>
                <a:spcPct val="100000"/>
              </a:lnSpc>
              <a:spcBef>
                <a:spcPts val="1070"/>
              </a:spcBef>
              <a:buFont typeface="Arial" panose="020B0604020202020204" pitchFamily="34" charset="0"/>
              <a:buChar char="•"/>
              <a:tabLst>
                <a:tab pos="298450" algn="l"/>
                <a:tab pos="299085" algn="l"/>
              </a:tabLst>
            </a:pPr>
            <a:r>
              <a:rPr sz="1800" spc="-5" dirty="0">
                <a:solidFill>
                  <a:srgbClr val="171717"/>
                </a:solidFill>
                <a:latin typeface="Trebuchet MS" panose="020B0603020202020204"/>
                <a:cs typeface="Trebuchet MS" panose="020B0603020202020204"/>
              </a:rPr>
              <a:t>Applications</a:t>
            </a:r>
            <a:endParaRPr sz="1800" dirty="0">
              <a:latin typeface="Trebuchet MS" panose="020B0603020202020204"/>
              <a:cs typeface="Trebuchet MS" panose="020B0603020202020204"/>
            </a:endParaRPr>
          </a:p>
          <a:p>
            <a:pPr marL="297815" indent="-285750">
              <a:lnSpc>
                <a:spcPct val="100000"/>
              </a:lnSpc>
              <a:spcBef>
                <a:spcPts val="1070"/>
              </a:spcBef>
              <a:buFont typeface="Arial" panose="020B0604020202020204" pitchFamily="34" charset="0"/>
              <a:buChar char="•"/>
              <a:tabLst>
                <a:tab pos="298450" algn="l"/>
                <a:tab pos="299085" algn="l"/>
              </a:tabLst>
            </a:pPr>
            <a:r>
              <a:rPr sz="1800" spc="-15" dirty="0">
                <a:solidFill>
                  <a:srgbClr val="171717"/>
                </a:solidFill>
                <a:latin typeface="Trebuchet MS" panose="020B0603020202020204"/>
                <a:cs typeface="Trebuchet MS" panose="020B0603020202020204"/>
              </a:rPr>
              <a:t>References</a:t>
            </a:r>
            <a:endParaRPr sz="1800" dirty="0">
              <a:latin typeface="Trebuchet MS" panose="020B0603020202020204"/>
              <a:cs typeface="Trebuchet MS" panose="020B060302020202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52600" y="2362200"/>
            <a:ext cx="7257415" cy="1364615"/>
          </a:xfrm>
          <a:prstGeom prst="rect">
            <a:avLst/>
          </a:prstGeom>
        </p:spPr>
        <p:txBody>
          <a:bodyPr vert="horz" wrap="square" lIns="0" tIns="17145" rIns="0" bIns="0" rtlCol="0">
            <a:spAutoFit/>
          </a:bodyPr>
          <a:lstStyle/>
          <a:p>
            <a:pPr marL="12700">
              <a:lnSpc>
                <a:spcPct val="100000"/>
              </a:lnSpc>
              <a:spcBef>
                <a:spcPts val="135"/>
              </a:spcBef>
            </a:pPr>
            <a:r>
              <a:rPr sz="8750" b="0" i="1" spc="500" dirty="0">
                <a:latin typeface="Georgia" panose="02040502050405020303"/>
                <a:cs typeface="Georgia" panose="02040502050405020303"/>
              </a:rPr>
              <a:t>THANK</a:t>
            </a:r>
            <a:r>
              <a:rPr sz="8750" b="0" i="1" spc="855" dirty="0">
                <a:latin typeface="Georgia" panose="02040502050405020303"/>
                <a:cs typeface="Georgia" panose="02040502050405020303"/>
              </a:rPr>
              <a:t> </a:t>
            </a:r>
            <a:r>
              <a:rPr sz="8750" b="0" i="1" spc="585" dirty="0">
                <a:latin typeface="Georgia" panose="02040502050405020303"/>
                <a:cs typeface="Georgia" panose="02040502050405020303"/>
              </a:rPr>
              <a:t>YOU</a:t>
            </a:r>
            <a:endParaRPr sz="8750" dirty="0">
              <a:latin typeface="Georgia" panose="02040502050405020303"/>
              <a:cs typeface="Georgia" panose="02040502050405020303"/>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048000" y="407815"/>
            <a:ext cx="3597275" cy="447558"/>
          </a:xfrm>
          <a:prstGeom prst="rect">
            <a:avLst/>
          </a:prstGeom>
        </p:spPr>
        <p:txBody>
          <a:bodyPr vert="horz" wrap="square" lIns="0" tIns="16510" rIns="0" bIns="0" rtlCol="0">
            <a:spAutoFit/>
          </a:bodyPr>
          <a:lstStyle/>
          <a:p>
            <a:pPr marL="12700" algn="ctr">
              <a:lnSpc>
                <a:spcPct val="100000"/>
              </a:lnSpc>
              <a:spcBef>
                <a:spcPts val="130"/>
              </a:spcBef>
            </a:pPr>
            <a:r>
              <a:rPr lang="en-IN" sz="2800" b="0" dirty="0">
                <a:latin typeface="Times New Roman" panose="02020603050405020304"/>
                <a:cs typeface="Times New Roman" panose="02020603050405020304"/>
              </a:rPr>
              <a:t>ABSTRACT</a:t>
            </a:r>
            <a:endParaRPr sz="2800" b="0" dirty="0">
              <a:latin typeface="Times New Roman" panose="02020603050405020304"/>
              <a:cs typeface="Times New Roman" panose="02020603050405020304"/>
            </a:endParaRPr>
          </a:p>
        </p:txBody>
      </p:sp>
      <p:sp>
        <p:nvSpPr>
          <p:cNvPr id="4" name="object 4"/>
          <p:cNvSpPr txBox="1"/>
          <p:nvPr/>
        </p:nvSpPr>
        <p:spPr>
          <a:xfrm>
            <a:off x="762000" y="990600"/>
            <a:ext cx="9957753" cy="4275979"/>
          </a:xfrm>
          <a:prstGeom prst="rect">
            <a:avLst/>
          </a:prstGeom>
        </p:spPr>
        <p:txBody>
          <a:bodyPr vert="horz" wrap="square" lIns="0" tIns="6985" rIns="0" bIns="0" rtlCol="0">
            <a:spAutoFit/>
          </a:bodyPr>
          <a:lstStyle/>
          <a:p>
            <a:pPr marL="12700" marR="567690" algn="just">
              <a:lnSpc>
                <a:spcPct val="103000"/>
              </a:lnSpc>
              <a:tabLst>
                <a:tab pos="298450" algn="l"/>
              </a:tabLst>
            </a:pPr>
            <a:endParaRPr lang="en-US" spc="5" dirty="0">
              <a:latin typeface="Trebuchet MS" panose="020B0603020202020204"/>
              <a:cs typeface="Trebuchet MS" panose="020B0603020202020204"/>
            </a:endParaRPr>
          </a:p>
          <a:p>
            <a:pPr marL="298450" marR="567690" indent="-285750" algn="just">
              <a:lnSpc>
                <a:spcPct val="103000"/>
              </a:lnSpc>
              <a:buFont typeface="Arial" panose="020B0604020202020204"/>
              <a:buChar char="•"/>
              <a:tabLst>
                <a:tab pos="298450" algn="l"/>
              </a:tabLst>
            </a:pPr>
            <a:r>
              <a:rPr lang="en-US" spc="5" dirty="0">
                <a:latin typeface="Trebuchet MS" panose="020B0603020202020204"/>
                <a:cs typeface="Trebuchet MS" panose="020B0603020202020204"/>
              </a:rPr>
              <a:t>During the pandemic the was a lot of importance of contactless services.</a:t>
            </a:r>
            <a:endParaRPr lang="en-US" spc="5" dirty="0">
              <a:latin typeface="Trebuchet MS" panose="020B0603020202020204"/>
              <a:cs typeface="Trebuchet MS" panose="020B0603020202020204"/>
            </a:endParaRPr>
          </a:p>
          <a:p>
            <a:pPr marL="298450" marR="567690" indent="-285750" algn="just">
              <a:lnSpc>
                <a:spcPct val="103000"/>
              </a:lnSpc>
              <a:buFont typeface="Arial" panose="020B0604020202020204"/>
              <a:buChar char="•"/>
              <a:tabLst>
                <a:tab pos="298450" algn="l"/>
              </a:tabLst>
            </a:pPr>
            <a:endParaRPr lang="en-US" spc="5" dirty="0">
              <a:latin typeface="Trebuchet MS" panose="020B0603020202020204"/>
              <a:cs typeface="Trebuchet MS" panose="020B0603020202020204"/>
            </a:endParaRPr>
          </a:p>
          <a:p>
            <a:pPr marL="298450" marR="567690" indent="-285750" algn="just">
              <a:lnSpc>
                <a:spcPct val="103000"/>
              </a:lnSpc>
              <a:buFont typeface="Arial" panose="020B0604020202020204"/>
              <a:buChar char="•"/>
              <a:tabLst>
                <a:tab pos="298450" algn="l"/>
              </a:tabLst>
            </a:pPr>
            <a:r>
              <a:rPr lang="en-US" spc="20" dirty="0">
                <a:latin typeface="Trebuchet MS" panose="020B0603020202020204"/>
                <a:cs typeface="Trebuchet MS" panose="020B0603020202020204"/>
              </a:rPr>
              <a:t>Conventionally machines are </a:t>
            </a:r>
            <a:r>
              <a:rPr lang="en-US" spc="10" dirty="0">
                <a:latin typeface="Trebuchet MS" panose="020B0603020202020204"/>
                <a:cs typeface="Trebuchet MS" panose="020B0603020202020204"/>
              </a:rPr>
              <a:t>controlled by </a:t>
            </a:r>
            <a:r>
              <a:rPr lang="en-US" dirty="0">
                <a:latin typeface="Trebuchet MS" panose="020B0603020202020204"/>
                <a:cs typeface="Trebuchet MS" panose="020B0603020202020204"/>
              </a:rPr>
              <a:t>using </a:t>
            </a:r>
            <a:r>
              <a:rPr lang="en-US" spc="25" dirty="0">
                <a:latin typeface="Trebuchet MS" panose="020B0603020202020204"/>
                <a:cs typeface="Trebuchet MS" panose="020B0603020202020204"/>
              </a:rPr>
              <a:t>joysticks, remote </a:t>
            </a:r>
            <a:r>
              <a:rPr lang="en-US" spc="20" dirty="0">
                <a:latin typeface="Trebuchet MS" panose="020B0603020202020204"/>
                <a:cs typeface="Trebuchet MS" panose="020B0603020202020204"/>
              </a:rPr>
              <a:t>controllers,  </a:t>
            </a:r>
            <a:r>
              <a:rPr lang="en-US" spc="15" dirty="0">
                <a:latin typeface="Trebuchet MS" panose="020B0603020202020204"/>
                <a:cs typeface="Trebuchet MS" panose="020B0603020202020204"/>
              </a:rPr>
              <a:t>mobile applications</a:t>
            </a:r>
            <a:r>
              <a:rPr lang="en-US" spc="5" dirty="0">
                <a:latin typeface="Trebuchet MS" panose="020B0603020202020204"/>
                <a:cs typeface="Trebuchet MS" panose="020B0603020202020204"/>
              </a:rPr>
              <a:t>.</a:t>
            </a:r>
            <a:endParaRPr dirty="0">
              <a:latin typeface="Trebuchet MS" panose="020B0603020202020204"/>
              <a:cs typeface="Trebuchet MS" panose="020B0603020202020204"/>
            </a:endParaRPr>
          </a:p>
          <a:p>
            <a:pPr>
              <a:lnSpc>
                <a:spcPct val="100000"/>
              </a:lnSpc>
              <a:spcBef>
                <a:spcPts val="50"/>
              </a:spcBef>
              <a:buFont typeface="Arial" panose="020B0604020202020204"/>
              <a:buChar char="•"/>
            </a:pPr>
            <a:endParaRPr dirty="0">
              <a:latin typeface="Trebuchet MS" panose="020B0603020202020204"/>
              <a:cs typeface="Trebuchet MS" panose="020B0603020202020204"/>
            </a:endParaRPr>
          </a:p>
          <a:p>
            <a:pPr marL="298450" marR="678180" indent="-285750" algn="just">
              <a:lnSpc>
                <a:spcPct val="104000"/>
              </a:lnSpc>
              <a:spcBef>
                <a:spcPts val="5"/>
              </a:spcBef>
              <a:buFont typeface="Arial" panose="020B0604020202020204"/>
              <a:buChar char="•"/>
              <a:tabLst>
                <a:tab pos="298450" algn="l"/>
              </a:tabLst>
            </a:pPr>
            <a:r>
              <a:rPr spc="15" dirty="0">
                <a:latin typeface="Trebuchet MS" panose="020B0603020202020204"/>
                <a:cs typeface="Trebuchet MS" panose="020B0603020202020204"/>
              </a:rPr>
              <a:t>In </a:t>
            </a:r>
            <a:r>
              <a:rPr spc="10" dirty="0">
                <a:latin typeface="Trebuchet MS" panose="020B0603020202020204"/>
                <a:cs typeface="Trebuchet MS" panose="020B0603020202020204"/>
              </a:rPr>
              <a:t>this </a:t>
            </a:r>
            <a:r>
              <a:rPr spc="25" dirty="0">
                <a:latin typeface="Trebuchet MS" panose="020B0603020202020204"/>
                <a:cs typeface="Trebuchet MS" panose="020B0603020202020204"/>
              </a:rPr>
              <a:t>study </a:t>
            </a:r>
            <a:r>
              <a:rPr spc="30" dirty="0">
                <a:latin typeface="Trebuchet MS" panose="020B0603020202020204"/>
                <a:cs typeface="Trebuchet MS" panose="020B0603020202020204"/>
              </a:rPr>
              <a:t>we </a:t>
            </a:r>
            <a:r>
              <a:rPr spc="25" dirty="0">
                <a:latin typeface="Trebuchet MS" panose="020B0603020202020204"/>
                <a:cs typeface="Trebuchet MS" panose="020B0603020202020204"/>
              </a:rPr>
              <a:t>propose </a:t>
            </a:r>
            <a:r>
              <a:rPr spc="15" dirty="0">
                <a:latin typeface="Trebuchet MS" panose="020B0603020202020204"/>
                <a:cs typeface="Trebuchet MS" panose="020B0603020202020204"/>
              </a:rPr>
              <a:t>the </a:t>
            </a:r>
            <a:r>
              <a:rPr spc="35" dirty="0">
                <a:latin typeface="Trebuchet MS" panose="020B0603020202020204"/>
                <a:cs typeface="Trebuchet MS" panose="020B0603020202020204"/>
              </a:rPr>
              <a:t>use </a:t>
            </a:r>
            <a:r>
              <a:rPr dirty="0">
                <a:latin typeface="Trebuchet MS" panose="020B0603020202020204"/>
                <a:cs typeface="Trebuchet MS" panose="020B0603020202020204"/>
              </a:rPr>
              <a:t>of </a:t>
            </a:r>
            <a:r>
              <a:rPr spc="10" dirty="0">
                <a:latin typeface="Trebuchet MS" panose="020B0603020202020204"/>
                <a:cs typeface="Trebuchet MS" panose="020B0603020202020204"/>
              </a:rPr>
              <a:t>hand </a:t>
            </a:r>
            <a:r>
              <a:rPr spc="20" dirty="0">
                <a:latin typeface="Trebuchet MS" panose="020B0603020202020204"/>
                <a:cs typeface="Trebuchet MS" panose="020B0603020202020204"/>
              </a:rPr>
              <a:t>gestures </a:t>
            </a:r>
            <a:r>
              <a:rPr spc="10" dirty="0">
                <a:latin typeface="Trebuchet MS" panose="020B0603020202020204"/>
                <a:cs typeface="Trebuchet MS" panose="020B0603020202020204"/>
              </a:rPr>
              <a:t>as a method </a:t>
            </a:r>
            <a:r>
              <a:rPr spc="55" dirty="0">
                <a:latin typeface="Trebuchet MS" panose="020B0603020202020204"/>
                <a:cs typeface="Trebuchet MS" panose="020B0603020202020204"/>
              </a:rPr>
              <a:t>to  </a:t>
            </a:r>
            <a:r>
              <a:rPr spc="5" dirty="0">
                <a:latin typeface="Trebuchet MS" panose="020B0603020202020204"/>
                <a:cs typeface="Trebuchet MS" panose="020B0603020202020204"/>
              </a:rPr>
              <a:t>control </a:t>
            </a:r>
            <a:r>
              <a:rPr lang="en-US" spc="25" dirty="0">
                <a:latin typeface="Trebuchet MS" panose="020B0603020202020204"/>
                <a:cs typeface="Trebuchet MS" panose="020B0603020202020204"/>
              </a:rPr>
              <a:t>a simple machine</a:t>
            </a:r>
            <a:r>
              <a:rPr spc="25" dirty="0">
                <a:latin typeface="Trebuchet MS" panose="020B0603020202020204"/>
                <a:cs typeface="Trebuchet MS" panose="020B0603020202020204"/>
              </a:rPr>
              <a:t>. </a:t>
            </a:r>
            <a:r>
              <a:rPr spc="15" dirty="0">
                <a:latin typeface="Trebuchet MS" panose="020B0603020202020204"/>
                <a:cs typeface="Trebuchet MS" panose="020B0603020202020204"/>
              </a:rPr>
              <a:t>Gesture </a:t>
            </a:r>
            <a:r>
              <a:rPr spc="5" dirty="0">
                <a:latin typeface="Trebuchet MS" panose="020B0603020202020204"/>
                <a:cs typeface="Trebuchet MS" panose="020B0603020202020204"/>
              </a:rPr>
              <a:t>control is </a:t>
            </a:r>
            <a:r>
              <a:rPr spc="40" dirty="0">
                <a:latin typeface="Trebuchet MS" panose="020B0603020202020204"/>
                <a:cs typeface="Trebuchet MS" panose="020B0603020202020204"/>
              </a:rPr>
              <a:t>the </a:t>
            </a:r>
            <a:r>
              <a:rPr spc="25" dirty="0">
                <a:latin typeface="Trebuchet MS" panose="020B0603020202020204"/>
                <a:cs typeface="Trebuchet MS" panose="020B0603020202020204"/>
              </a:rPr>
              <a:t>ability </a:t>
            </a:r>
            <a:r>
              <a:rPr spc="35" dirty="0">
                <a:latin typeface="Trebuchet MS" panose="020B0603020202020204"/>
                <a:cs typeface="Trebuchet MS" panose="020B0603020202020204"/>
              </a:rPr>
              <a:t>to </a:t>
            </a:r>
            <a:r>
              <a:rPr spc="30" dirty="0">
                <a:latin typeface="Trebuchet MS" panose="020B0603020202020204"/>
                <a:cs typeface="Trebuchet MS" panose="020B0603020202020204"/>
              </a:rPr>
              <a:t>recognize </a:t>
            </a:r>
            <a:r>
              <a:rPr spc="-5" dirty="0">
                <a:latin typeface="Trebuchet MS" panose="020B0603020202020204"/>
                <a:cs typeface="Trebuchet MS" panose="020B0603020202020204"/>
              </a:rPr>
              <a:t>and </a:t>
            </a:r>
            <a:r>
              <a:rPr spc="25" dirty="0">
                <a:latin typeface="Trebuchet MS" panose="020B0603020202020204"/>
                <a:cs typeface="Trebuchet MS" panose="020B0603020202020204"/>
              </a:rPr>
              <a:t>interpret </a:t>
            </a:r>
            <a:r>
              <a:rPr spc="15" dirty="0">
                <a:latin typeface="Trebuchet MS" panose="020B0603020202020204"/>
                <a:cs typeface="Trebuchet MS" panose="020B0603020202020204"/>
              </a:rPr>
              <a:t>movements </a:t>
            </a:r>
            <a:r>
              <a:rPr dirty="0">
                <a:latin typeface="Trebuchet MS" panose="020B0603020202020204"/>
                <a:cs typeface="Trebuchet MS" panose="020B0603020202020204"/>
              </a:rPr>
              <a:t>of </a:t>
            </a:r>
            <a:r>
              <a:rPr spc="15" dirty="0">
                <a:latin typeface="Trebuchet MS" panose="020B0603020202020204"/>
                <a:cs typeface="Trebuchet MS" panose="020B0603020202020204"/>
              </a:rPr>
              <a:t>the </a:t>
            </a:r>
            <a:r>
              <a:rPr spc="20" dirty="0">
                <a:latin typeface="Trebuchet MS" panose="020B0603020202020204"/>
                <a:cs typeface="Trebuchet MS" panose="020B0603020202020204"/>
              </a:rPr>
              <a:t>human </a:t>
            </a:r>
            <a:r>
              <a:rPr spc="15" dirty="0">
                <a:latin typeface="Trebuchet MS" panose="020B0603020202020204"/>
                <a:cs typeface="Trebuchet MS" panose="020B0603020202020204"/>
              </a:rPr>
              <a:t>body </a:t>
            </a:r>
            <a:r>
              <a:rPr spc="10" dirty="0">
                <a:latin typeface="Trebuchet MS" panose="020B0603020202020204"/>
                <a:cs typeface="Trebuchet MS" panose="020B0603020202020204"/>
              </a:rPr>
              <a:t>in </a:t>
            </a:r>
            <a:r>
              <a:rPr spc="15" dirty="0">
                <a:latin typeface="Trebuchet MS" panose="020B0603020202020204"/>
                <a:cs typeface="Trebuchet MS" panose="020B0603020202020204"/>
              </a:rPr>
              <a:t>order </a:t>
            </a:r>
            <a:r>
              <a:rPr dirty="0">
                <a:latin typeface="Trebuchet MS" panose="020B0603020202020204"/>
                <a:cs typeface="Trebuchet MS" panose="020B0603020202020204"/>
              </a:rPr>
              <a:t>to </a:t>
            </a:r>
            <a:r>
              <a:rPr spc="15" dirty="0">
                <a:latin typeface="Trebuchet MS" panose="020B0603020202020204"/>
                <a:cs typeface="Trebuchet MS" panose="020B0603020202020204"/>
              </a:rPr>
              <a:t>interact </a:t>
            </a:r>
            <a:r>
              <a:rPr spc="25" dirty="0">
                <a:latin typeface="Trebuchet MS" panose="020B0603020202020204"/>
                <a:cs typeface="Trebuchet MS" panose="020B0603020202020204"/>
              </a:rPr>
              <a:t>with </a:t>
            </a:r>
            <a:r>
              <a:rPr spc="20" dirty="0">
                <a:latin typeface="Trebuchet MS" panose="020B0603020202020204"/>
                <a:cs typeface="Trebuchet MS" panose="020B0603020202020204"/>
              </a:rPr>
              <a:t>and control </a:t>
            </a:r>
            <a:r>
              <a:rPr spc="10" dirty="0">
                <a:latin typeface="Trebuchet MS" panose="020B0603020202020204"/>
                <a:cs typeface="Trebuchet MS" panose="020B0603020202020204"/>
              </a:rPr>
              <a:t>a  </a:t>
            </a:r>
            <a:r>
              <a:rPr spc="-20" dirty="0">
                <a:latin typeface="Trebuchet MS" panose="020B0603020202020204"/>
                <a:cs typeface="Trebuchet MS" panose="020B0603020202020204"/>
              </a:rPr>
              <a:t>computer </a:t>
            </a:r>
            <a:r>
              <a:rPr spc="10" dirty="0">
                <a:latin typeface="Trebuchet MS" panose="020B0603020202020204"/>
                <a:cs typeface="Trebuchet MS" panose="020B0603020202020204"/>
              </a:rPr>
              <a:t>system </a:t>
            </a:r>
            <a:r>
              <a:rPr spc="-5" dirty="0">
                <a:latin typeface="Trebuchet MS" panose="020B0603020202020204"/>
                <a:cs typeface="Trebuchet MS" panose="020B0603020202020204"/>
              </a:rPr>
              <a:t>without </a:t>
            </a:r>
            <a:r>
              <a:rPr spc="10" dirty="0">
                <a:latin typeface="Trebuchet MS" panose="020B0603020202020204"/>
                <a:cs typeface="Trebuchet MS" panose="020B0603020202020204"/>
              </a:rPr>
              <a:t>direct </a:t>
            </a:r>
            <a:r>
              <a:rPr spc="5" dirty="0">
                <a:latin typeface="Trebuchet MS" panose="020B0603020202020204"/>
                <a:cs typeface="Trebuchet MS" panose="020B0603020202020204"/>
              </a:rPr>
              <a:t>physical</a:t>
            </a:r>
            <a:r>
              <a:rPr spc="-70" dirty="0">
                <a:latin typeface="Trebuchet MS" panose="020B0603020202020204"/>
                <a:cs typeface="Trebuchet MS" panose="020B0603020202020204"/>
              </a:rPr>
              <a:t> </a:t>
            </a:r>
            <a:r>
              <a:rPr spc="-15" dirty="0">
                <a:latin typeface="Trebuchet MS" panose="020B0603020202020204"/>
                <a:cs typeface="Trebuchet MS" panose="020B0603020202020204"/>
              </a:rPr>
              <a:t>contact.</a:t>
            </a:r>
            <a:endParaRPr dirty="0">
              <a:latin typeface="Trebuchet MS" panose="020B0603020202020204"/>
              <a:cs typeface="Trebuchet MS" panose="020B0603020202020204"/>
            </a:endParaRPr>
          </a:p>
          <a:p>
            <a:pPr>
              <a:lnSpc>
                <a:spcPct val="100000"/>
              </a:lnSpc>
              <a:spcBef>
                <a:spcPts val="40"/>
              </a:spcBef>
              <a:buFont typeface="Arial" panose="020B0604020202020204"/>
              <a:buChar char="•"/>
            </a:pPr>
            <a:endParaRPr dirty="0">
              <a:latin typeface="Trebuchet MS" panose="020B0603020202020204"/>
              <a:cs typeface="Trebuchet MS" panose="020B0603020202020204"/>
            </a:endParaRPr>
          </a:p>
          <a:p>
            <a:pPr marL="298450" marR="5080" indent="-285750" algn="just">
              <a:lnSpc>
                <a:spcPct val="103000"/>
              </a:lnSpc>
              <a:buFont typeface="Arial" panose="020B0604020202020204"/>
              <a:buChar char="•"/>
              <a:tabLst>
                <a:tab pos="298450" algn="l"/>
              </a:tabLst>
            </a:pPr>
            <a:r>
              <a:rPr spc="20" dirty="0">
                <a:latin typeface="Trebuchet MS" panose="020B0603020202020204"/>
                <a:cs typeface="Trebuchet MS" panose="020B0603020202020204"/>
              </a:rPr>
              <a:t>We investigate </a:t>
            </a:r>
            <a:r>
              <a:rPr spc="40" dirty="0">
                <a:latin typeface="Trebuchet MS" panose="020B0603020202020204"/>
                <a:cs typeface="Trebuchet MS" panose="020B0603020202020204"/>
              </a:rPr>
              <a:t>the </a:t>
            </a:r>
            <a:r>
              <a:rPr spc="10" dirty="0">
                <a:latin typeface="Trebuchet MS" panose="020B0603020202020204"/>
                <a:cs typeface="Trebuchet MS" panose="020B0603020202020204"/>
              </a:rPr>
              <a:t>use </a:t>
            </a:r>
            <a:r>
              <a:rPr dirty="0">
                <a:latin typeface="Trebuchet MS" panose="020B0603020202020204"/>
                <a:cs typeface="Trebuchet MS" panose="020B0603020202020204"/>
              </a:rPr>
              <a:t>of </a:t>
            </a:r>
            <a:r>
              <a:rPr spc="15" dirty="0">
                <a:latin typeface="Trebuchet MS" panose="020B0603020202020204"/>
                <a:cs typeface="Trebuchet MS" panose="020B0603020202020204"/>
              </a:rPr>
              <a:t>computer </a:t>
            </a:r>
            <a:r>
              <a:rPr spc="20" dirty="0">
                <a:latin typeface="Trebuchet MS" panose="020B0603020202020204"/>
                <a:cs typeface="Trebuchet MS" panose="020B0603020202020204"/>
              </a:rPr>
              <a:t>vision </a:t>
            </a:r>
            <a:r>
              <a:rPr spc="15" dirty="0">
                <a:latin typeface="Trebuchet MS" panose="020B0603020202020204"/>
                <a:cs typeface="Trebuchet MS" panose="020B0603020202020204"/>
              </a:rPr>
              <a:t>methods </a:t>
            </a:r>
            <a:r>
              <a:rPr spc="-5" dirty="0">
                <a:latin typeface="Trebuchet MS" panose="020B0603020202020204"/>
                <a:cs typeface="Trebuchet MS" panose="020B0603020202020204"/>
              </a:rPr>
              <a:t>to </a:t>
            </a:r>
            <a:r>
              <a:rPr spc="30" dirty="0">
                <a:latin typeface="Trebuchet MS" panose="020B0603020202020204"/>
                <a:cs typeface="Trebuchet MS" panose="020B0603020202020204"/>
              </a:rPr>
              <a:t>develop </a:t>
            </a:r>
            <a:r>
              <a:rPr spc="45" dirty="0">
                <a:latin typeface="Trebuchet MS" panose="020B0603020202020204"/>
                <a:cs typeface="Trebuchet MS" panose="020B0603020202020204"/>
              </a:rPr>
              <a:t>an </a:t>
            </a:r>
            <a:r>
              <a:rPr spc="20" dirty="0">
                <a:latin typeface="Trebuchet MS" panose="020B0603020202020204"/>
                <a:cs typeface="Trebuchet MS" panose="020B0603020202020204"/>
              </a:rPr>
              <a:t>intuitive way  </a:t>
            </a:r>
            <a:r>
              <a:rPr dirty="0">
                <a:latin typeface="Trebuchet MS" panose="020B0603020202020204"/>
                <a:cs typeface="Trebuchet MS" panose="020B0603020202020204"/>
              </a:rPr>
              <a:t>of </a:t>
            </a:r>
            <a:r>
              <a:rPr spc="20" dirty="0">
                <a:latin typeface="Trebuchet MS" panose="020B0603020202020204"/>
                <a:cs typeface="Trebuchet MS" panose="020B0603020202020204"/>
              </a:rPr>
              <a:t>communication between </a:t>
            </a:r>
            <a:r>
              <a:rPr spc="15" dirty="0">
                <a:latin typeface="Trebuchet MS" panose="020B0603020202020204"/>
                <a:cs typeface="Trebuchet MS" panose="020B0603020202020204"/>
              </a:rPr>
              <a:t>other devices </a:t>
            </a:r>
            <a:r>
              <a:rPr spc="20" dirty="0">
                <a:latin typeface="Trebuchet MS" panose="020B0603020202020204"/>
                <a:cs typeface="Trebuchet MS" panose="020B0603020202020204"/>
              </a:rPr>
              <a:t>and </a:t>
            </a:r>
            <a:r>
              <a:rPr dirty="0">
                <a:latin typeface="Trebuchet MS" panose="020B0603020202020204"/>
                <a:cs typeface="Trebuchet MS" panose="020B0603020202020204"/>
              </a:rPr>
              <a:t>its </a:t>
            </a:r>
            <a:r>
              <a:rPr spc="-5" dirty="0">
                <a:latin typeface="Trebuchet MS" panose="020B0603020202020204"/>
                <a:cs typeface="Trebuchet MS" panose="020B0603020202020204"/>
              </a:rPr>
              <a:t>operator.</a:t>
            </a:r>
            <a:endParaRPr lang="en-US" spc="-5" dirty="0">
              <a:latin typeface="Trebuchet MS" panose="020B0603020202020204"/>
              <a:cs typeface="Trebuchet MS" panose="020B0603020202020204"/>
            </a:endParaRPr>
          </a:p>
          <a:p>
            <a:pPr marL="298450" marR="5080" indent="-285750" algn="just">
              <a:lnSpc>
                <a:spcPct val="103000"/>
              </a:lnSpc>
              <a:buFont typeface="Arial" panose="020B0604020202020204"/>
              <a:buChar char="•"/>
              <a:tabLst>
                <a:tab pos="298450" algn="l"/>
              </a:tabLst>
            </a:pPr>
            <a:endParaRPr lang="en-US" spc="-5" dirty="0">
              <a:latin typeface="Trebuchet MS" panose="020B0603020202020204"/>
              <a:cs typeface="Trebuchet MS" panose="020B0603020202020204"/>
            </a:endParaRPr>
          </a:p>
          <a:p>
            <a:pPr marL="298450" marR="5080" indent="-285750" algn="just">
              <a:lnSpc>
                <a:spcPct val="103000"/>
              </a:lnSpc>
              <a:buFont typeface="Arial" panose="020B0604020202020204"/>
              <a:buChar char="•"/>
              <a:tabLst>
                <a:tab pos="298450" algn="l"/>
              </a:tabLst>
            </a:pPr>
            <a:r>
              <a:rPr lang="en-US" spc="-5" dirty="0">
                <a:latin typeface="Trebuchet MS" panose="020B0603020202020204"/>
                <a:cs typeface="Trebuchet MS" panose="020B0603020202020204"/>
              </a:rPr>
              <a:t>This is done by using internet of things.</a:t>
            </a:r>
            <a:endParaRPr dirty="0">
              <a:latin typeface="Trebuchet MS" panose="020B0603020202020204"/>
              <a:cs typeface="Trebuchet MS" panose="020B060302020202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733800" y="466633"/>
            <a:ext cx="2841625" cy="449580"/>
          </a:xfrm>
          <a:prstGeom prst="rect">
            <a:avLst/>
          </a:prstGeom>
        </p:spPr>
        <p:txBody>
          <a:bodyPr vert="horz" wrap="square" lIns="0" tIns="16510" rIns="0" bIns="0" rtlCol="0">
            <a:spAutoFit/>
          </a:bodyPr>
          <a:lstStyle/>
          <a:p>
            <a:pPr marL="12700" algn="ctr">
              <a:lnSpc>
                <a:spcPct val="100000"/>
              </a:lnSpc>
              <a:spcBef>
                <a:spcPts val="130"/>
              </a:spcBef>
            </a:pPr>
            <a:r>
              <a:rPr sz="2800" b="0" spc="10" dirty="0">
                <a:latin typeface="Times New Roman" panose="02020603050405020304"/>
                <a:cs typeface="Times New Roman" panose="02020603050405020304"/>
              </a:rPr>
              <a:t>INTRODUCTION</a:t>
            </a:r>
            <a:endParaRPr sz="2800" b="0" dirty="0">
              <a:latin typeface="Times New Roman" panose="02020603050405020304"/>
              <a:cs typeface="Times New Roman" panose="02020603050405020304"/>
            </a:endParaRPr>
          </a:p>
        </p:txBody>
      </p:sp>
      <p:sp>
        <p:nvSpPr>
          <p:cNvPr id="4" name="object 4"/>
          <p:cNvSpPr txBox="1"/>
          <p:nvPr/>
        </p:nvSpPr>
        <p:spPr>
          <a:xfrm>
            <a:off x="685800" y="1117649"/>
            <a:ext cx="9142413" cy="5719836"/>
          </a:xfrm>
          <a:prstGeom prst="rect">
            <a:avLst/>
          </a:prstGeom>
        </p:spPr>
        <p:txBody>
          <a:bodyPr vert="horz" wrap="square" lIns="0" tIns="8890" rIns="0" bIns="0" rtlCol="0">
            <a:spAutoFit/>
          </a:bodyPr>
          <a:lstStyle/>
          <a:p>
            <a:pPr marL="298450" marR="14605" indent="-285750" algn="just">
              <a:lnSpc>
                <a:spcPct val="103000"/>
              </a:lnSpc>
              <a:spcBef>
                <a:spcPts val="70"/>
              </a:spcBef>
              <a:buClr>
                <a:schemeClr val="tx1"/>
              </a:buClr>
              <a:buFont typeface="Wingdings" panose="05000000000000000000" pitchFamily="2" charset="2"/>
              <a:buChar char="Ø"/>
            </a:pPr>
            <a:r>
              <a:rPr lang="en-US" spc="295" dirty="0">
                <a:solidFill>
                  <a:srgbClr val="5FCAEE"/>
                </a:solidFill>
                <a:latin typeface="Arial" panose="020B0604020202020204"/>
                <a:cs typeface="Arial" panose="020B0604020202020204"/>
              </a:rPr>
              <a:t> </a:t>
            </a:r>
            <a:r>
              <a:rPr lang="en-US" spc="-10" dirty="0">
                <a:solidFill>
                  <a:srgbClr val="333333"/>
                </a:solidFill>
                <a:latin typeface="Trebuchet MS" panose="020B0603020202020204"/>
                <a:cs typeface="Trebuchet MS" panose="020B0603020202020204"/>
              </a:rPr>
              <a:t>All </a:t>
            </a:r>
            <a:r>
              <a:rPr lang="en-US" spc="15" dirty="0">
                <a:solidFill>
                  <a:srgbClr val="333333"/>
                </a:solidFill>
                <a:latin typeface="Trebuchet MS" panose="020B0603020202020204"/>
                <a:cs typeface="Trebuchet MS" panose="020B0603020202020204"/>
              </a:rPr>
              <a:t>robots operate on inputs given by a user. These</a:t>
            </a:r>
            <a:r>
              <a:rPr lang="en-US" spc="30" dirty="0">
                <a:solidFill>
                  <a:srgbClr val="333333"/>
                </a:solidFill>
                <a:latin typeface="Trebuchet MS" panose="020B0603020202020204"/>
                <a:cs typeface="Trebuchet MS" panose="020B0603020202020204"/>
              </a:rPr>
              <a:t> </a:t>
            </a:r>
            <a:r>
              <a:rPr lang="en-US" spc="15" dirty="0">
                <a:solidFill>
                  <a:srgbClr val="333333"/>
                </a:solidFill>
                <a:latin typeface="Trebuchet MS" panose="020B0603020202020204"/>
                <a:cs typeface="Trebuchet MS" panose="020B0603020202020204"/>
              </a:rPr>
              <a:t>inputs </a:t>
            </a:r>
            <a:r>
              <a:rPr lang="en-US" spc="20" dirty="0">
                <a:solidFill>
                  <a:srgbClr val="333333"/>
                </a:solidFill>
                <a:latin typeface="Trebuchet MS" panose="020B0603020202020204"/>
                <a:cs typeface="Trebuchet MS" panose="020B0603020202020204"/>
              </a:rPr>
              <a:t>can be conveying </a:t>
            </a:r>
            <a:r>
              <a:rPr lang="en-US" spc="15" dirty="0">
                <a:solidFill>
                  <a:srgbClr val="333333"/>
                </a:solidFill>
                <a:latin typeface="Trebuchet MS" panose="020B0603020202020204"/>
                <a:cs typeface="Trebuchet MS" panose="020B0603020202020204"/>
              </a:rPr>
              <a:t>the </a:t>
            </a:r>
            <a:r>
              <a:rPr lang="en-US" spc="30" dirty="0">
                <a:solidFill>
                  <a:srgbClr val="333333"/>
                </a:solidFill>
                <a:latin typeface="Trebuchet MS" panose="020B0603020202020204"/>
                <a:cs typeface="Trebuchet MS" panose="020B0603020202020204"/>
              </a:rPr>
              <a:t>basic rudimentary </a:t>
            </a:r>
            <a:r>
              <a:rPr lang="en-US" spc="20" dirty="0">
                <a:solidFill>
                  <a:srgbClr val="333333"/>
                </a:solidFill>
                <a:latin typeface="Trebuchet MS" panose="020B0603020202020204"/>
                <a:cs typeface="Trebuchet MS" panose="020B0603020202020204"/>
              </a:rPr>
              <a:t>signals </a:t>
            </a:r>
            <a:r>
              <a:rPr lang="en-US" spc="35" dirty="0">
                <a:solidFill>
                  <a:srgbClr val="333333"/>
                </a:solidFill>
                <a:latin typeface="Trebuchet MS" panose="020B0603020202020204"/>
                <a:cs typeface="Trebuchet MS" panose="020B0603020202020204"/>
              </a:rPr>
              <a:t>such </a:t>
            </a:r>
            <a:r>
              <a:rPr lang="en-US" spc="10" dirty="0">
                <a:solidFill>
                  <a:srgbClr val="333333"/>
                </a:solidFill>
                <a:latin typeface="Trebuchet MS" panose="020B0603020202020204"/>
                <a:cs typeface="Trebuchet MS" panose="020B0603020202020204"/>
              </a:rPr>
              <a:t>as </a:t>
            </a:r>
            <a:r>
              <a:rPr lang="en-US" spc="-75" dirty="0">
                <a:solidFill>
                  <a:srgbClr val="333333"/>
                </a:solidFill>
                <a:latin typeface="Trebuchet MS" panose="020B0603020202020204"/>
                <a:cs typeface="Trebuchet MS" panose="020B0603020202020204"/>
              </a:rPr>
              <a:t>high or low voltages</a:t>
            </a:r>
            <a:r>
              <a:rPr lang="en-US" spc="5" dirty="0">
                <a:solidFill>
                  <a:srgbClr val="333333"/>
                </a:solidFill>
                <a:latin typeface="Trebuchet MS" panose="020B0603020202020204"/>
                <a:cs typeface="Trebuchet MS" panose="020B0603020202020204"/>
              </a:rPr>
              <a:t>.</a:t>
            </a:r>
            <a:endParaRPr lang="en-US" spc="5" dirty="0">
              <a:solidFill>
                <a:srgbClr val="333333"/>
              </a:solidFill>
              <a:latin typeface="Trebuchet MS" panose="020B0603020202020204"/>
              <a:cs typeface="Trebuchet MS" panose="020B0603020202020204"/>
            </a:endParaRPr>
          </a:p>
          <a:p>
            <a:pPr marL="298450" marR="14605" indent="-285750" algn="just">
              <a:lnSpc>
                <a:spcPct val="103000"/>
              </a:lnSpc>
              <a:spcBef>
                <a:spcPts val="70"/>
              </a:spcBef>
              <a:buClr>
                <a:schemeClr val="tx1"/>
              </a:buClr>
              <a:buFont typeface="Wingdings" panose="05000000000000000000" pitchFamily="2" charset="2"/>
              <a:buChar char="Ø"/>
            </a:pPr>
            <a:endParaRPr lang="en-US" spc="5" dirty="0">
              <a:solidFill>
                <a:srgbClr val="333333"/>
              </a:solidFill>
              <a:latin typeface="Trebuchet MS" panose="020B0603020202020204"/>
              <a:cs typeface="Trebuchet MS" panose="020B0603020202020204"/>
            </a:endParaRPr>
          </a:p>
          <a:p>
            <a:pPr marL="298450" marR="14605" indent="-285750" algn="just">
              <a:lnSpc>
                <a:spcPct val="103000"/>
              </a:lnSpc>
              <a:spcBef>
                <a:spcPts val="70"/>
              </a:spcBef>
              <a:buClr>
                <a:schemeClr val="tx1"/>
              </a:buClr>
              <a:buFont typeface="Wingdings" panose="05000000000000000000" pitchFamily="2" charset="2"/>
              <a:buChar char="Ø"/>
            </a:pPr>
            <a:r>
              <a:rPr lang="en-US" spc="5" dirty="0">
                <a:solidFill>
                  <a:srgbClr val="333333"/>
                </a:solidFill>
                <a:latin typeface="Trebuchet MS" panose="020B0603020202020204"/>
                <a:cs typeface="Trebuchet MS" panose="020B0603020202020204"/>
              </a:rPr>
              <a:t>Combination of these signals can be used to define a certain actions in a complex robot.</a:t>
            </a:r>
            <a:endParaRPr lang="en-US" spc="5" dirty="0">
              <a:solidFill>
                <a:srgbClr val="333333"/>
              </a:solidFill>
              <a:latin typeface="Trebuchet MS" panose="020B0603020202020204"/>
              <a:cs typeface="Trebuchet MS" panose="020B0603020202020204"/>
            </a:endParaRPr>
          </a:p>
          <a:p>
            <a:pPr marL="298450" marR="14605" indent="-285750" algn="just">
              <a:lnSpc>
                <a:spcPct val="103000"/>
              </a:lnSpc>
              <a:spcBef>
                <a:spcPts val="70"/>
              </a:spcBef>
              <a:buClr>
                <a:schemeClr val="tx1"/>
              </a:buClr>
              <a:buFont typeface="Wingdings" panose="05000000000000000000" pitchFamily="2" charset="2"/>
              <a:buChar char="Ø"/>
            </a:pPr>
            <a:endParaRPr lang="en-US" spc="5" dirty="0">
              <a:solidFill>
                <a:srgbClr val="333333"/>
              </a:solidFill>
              <a:latin typeface="Trebuchet MS" panose="020B0603020202020204"/>
              <a:cs typeface="Trebuchet MS" panose="020B0603020202020204"/>
            </a:endParaRPr>
          </a:p>
          <a:p>
            <a:pPr marL="298450" marR="14605" indent="-285750" algn="just">
              <a:lnSpc>
                <a:spcPct val="103000"/>
              </a:lnSpc>
              <a:spcBef>
                <a:spcPts val="70"/>
              </a:spcBef>
              <a:buClr>
                <a:schemeClr val="tx1"/>
              </a:buClr>
              <a:buFont typeface="Wingdings" panose="05000000000000000000" pitchFamily="2" charset="2"/>
              <a:buChar char="Ø"/>
            </a:pPr>
            <a:r>
              <a:rPr lang="en-US" spc="5" dirty="0">
                <a:solidFill>
                  <a:srgbClr val="333333"/>
                </a:solidFill>
                <a:latin typeface="Trebuchet MS" panose="020B0603020202020204"/>
                <a:cs typeface="Trebuchet MS" panose="020B0603020202020204"/>
              </a:rPr>
              <a:t>These signals can be sent to the robot through cables, Bluetooth or Wi-Fi.</a:t>
            </a:r>
            <a:endParaRPr lang="en-US" spc="5" dirty="0">
              <a:solidFill>
                <a:srgbClr val="333333"/>
              </a:solidFill>
              <a:latin typeface="Trebuchet MS" panose="020B0603020202020204"/>
              <a:cs typeface="Trebuchet MS" panose="020B0603020202020204"/>
            </a:endParaRPr>
          </a:p>
          <a:p>
            <a:pPr marL="298450" marR="14605" indent="-285750" algn="just">
              <a:lnSpc>
                <a:spcPct val="103000"/>
              </a:lnSpc>
              <a:spcBef>
                <a:spcPts val="70"/>
              </a:spcBef>
              <a:buClr>
                <a:schemeClr val="tx1"/>
              </a:buClr>
              <a:buFont typeface="Wingdings" panose="05000000000000000000" pitchFamily="2" charset="2"/>
              <a:buChar char="Ø"/>
            </a:pPr>
            <a:endParaRPr lang="en-US" spc="5" dirty="0">
              <a:solidFill>
                <a:srgbClr val="333333"/>
              </a:solidFill>
              <a:latin typeface="Trebuchet MS" panose="020B0603020202020204"/>
              <a:cs typeface="Trebuchet MS" panose="020B0603020202020204"/>
            </a:endParaRPr>
          </a:p>
          <a:p>
            <a:pPr marL="298450" marR="14605" indent="-285750" algn="just">
              <a:lnSpc>
                <a:spcPct val="103000"/>
              </a:lnSpc>
              <a:spcBef>
                <a:spcPts val="70"/>
              </a:spcBef>
              <a:buClr>
                <a:schemeClr val="tx1"/>
              </a:buClr>
              <a:buFont typeface="Wingdings" panose="05000000000000000000" pitchFamily="2" charset="2"/>
              <a:buChar char="Ø"/>
            </a:pPr>
            <a:r>
              <a:rPr lang="en-US" spc="5" dirty="0">
                <a:solidFill>
                  <a:srgbClr val="333333"/>
                </a:solidFill>
                <a:latin typeface="Trebuchet MS" panose="020B0603020202020204"/>
                <a:cs typeface="Trebuchet MS" panose="020B0603020202020204"/>
              </a:rPr>
              <a:t>But human ingenuity precedes to make things more accessible than ever. </a:t>
            </a:r>
            <a:endParaRPr lang="en-US" spc="5" dirty="0">
              <a:solidFill>
                <a:srgbClr val="333333"/>
              </a:solidFill>
              <a:latin typeface="Trebuchet MS" panose="020B0603020202020204"/>
              <a:cs typeface="Trebuchet MS" panose="020B0603020202020204"/>
            </a:endParaRPr>
          </a:p>
          <a:p>
            <a:pPr marL="298450" marR="14605" indent="-285750" algn="just">
              <a:lnSpc>
                <a:spcPct val="103000"/>
              </a:lnSpc>
              <a:spcBef>
                <a:spcPts val="70"/>
              </a:spcBef>
              <a:buClr>
                <a:schemeClr val="tx1"/>
              </a:buClr>
              <a:buFont typeface="Wingdings" panose="05000000000000000000" pitchFamily="2" charset="2"/>
              <a:buChar char="Ø"/>
            </a:pPr>
            <a:endParaRPr lang="en-US" spc="5" dirty="0">
              <a:solidFill>
                <a:srgbClr val="333333"/>
              </a:solidFill>
              <a:latin typeface="Trebuchet MS" panose="020B0603020202020204"/>
              <a:cs typeface="Trebuchet MS" panose="020B0603020202020204"/>
            </a:endParaRPr>
          </a:p>
          <a:p>
            <a:pPr marL="298450" marR="14605" indent="-285750" algn="just">
              <a:lnSpc>
                <a:spcPct val="103000"/>
              </a:lnSpc>
              <a:spcBef>
                <a:spcPts val="70"/>
              </a:spcBef>
              <a:buClr>
                <a:schemeClr val="tx1"/>
              </a:buClr>
              <a:buFont typeface="Wingdings" panose="05000000000000000000" pitchFamily="2" charset="2"/>
              <a:buChar char="Ø"/>
            </a:pPr>
            <a:r>
              <a:rPr lang="en-US" spc="5" dirty="0">
                <a:solidFill>
                  <a:srgbClr val="333333"/>
                </a:solidFill>
                <a:latin typeface="Trebuchet MS" panose="020B0603020202020204"/>
                <a:cs typeface="Trebuchet MS" panose="020B0603020202020204"/>
              </a:rPr>
              <a:t>During the pandemic, the idea of contactless equipment and devices flourished and brought forth a major deal of development in recognition software.</a:t>
            </a:r>
            <a:endParaRPr lang="en-US" spc="5" dirty="0">
              <a:solidFill>
                <a:srgbClr val="333333"/>
              </a:solidFill>
              <a:latin typeface="Trebuchet MS" panose="020B0603020202020204"/>
              <a:cs typeface="Trebuchet MS" panose="020B0603020202020204"/>
            </a:endParaRPr>
          </a:p>
          <a:p>
            <a:pPr marL="298450" marR="14605" indent="-285750" algn="just">
              <a:lnSpc>
                <a:spcPct val="103000"/>
              </a:lnSpc>
              <a:spcBef>
                <a:spcPts val="70"/>
              </a:spcBef>
              <a:buClr>
                <a:schemeClr val="tx1"/>
              </a:buClr>
              <a:buFont typeface="Wingdings" panose="05000000000000000000" pitchFamily="2" charset="2"/>
              <a:buChar char="Ø"/>
            </a:pPr>
            <a:endParaRPr lang="en-US" spc="5" dirty="0">
              <a:solidFill>
                <a:srgbClr val="333333"/>
              </a:solidFill>
              <a:latin typeface="Trebuchet MS" panose="020B0603020202020204"/>
              <a:cs typeface="Trebuchet MS" panose="020B0603020202020204"/>
            </a:endParaRPr>
          </a:p>
          <a:p>
            <a:pPr marL="298450" marR="14605" indent="-285750" algn="just">
              <a:lnSpc>
                <a:spcPct val="103000"/>
              </a:lnSpc>
              <a:spcBef>
                <a:spcPts val="70"/>
              </a:spcBef>
              <a:buClr>
                <a:schemeClr val="tx1"/>
              </a:buClr>
              <a:buFont typeface="Wingdings" panose="05000000000000000000" pitchFamily="2" charset="2"/>
              <a:buChar char="Ø"/>
            </a:pPr>
            <a:r>
              <a:rPr lang="en-US" sz="1800" spc="15" dirty="0">
                <a:latin typeface="Trebuchet MS" panose="020B0603020202020204"/>
                <a:cs typeface="Trebuchet MS" panose="020B0603020202020204"/>
              </a:rPr>
              <a:t>Gesture </a:t>
            </a:r>
            <a:r>
              <a:rPr lang="en-US" sz="1800" spc="20" dirty="0">
                <a:latin typeface="Trebuchet MS" panose="020B0603020202020204"/>
                <a:cs typeface="Trebuchet MS" panose="020B0603020202020204"/>
              </a:rPr>
              <a:t>control </a:t>
            </a:r>
            <a:r>
              <a:rPr lang="en-US" sz="1800" spc="5" dirty="0">
                <a:latin typeface="Trebuchet MS" panose="020B0603020202020204"/>
                <a:cs typeface="Trebuchet MS" panose="020B0603020202020204"/>
              </a:rPr>
              <a:t>is </a:t>
            </a:r>
            <a:r>
              <a:rPr lang="en-US" sz="1800" spc="15" dirty="0">
                <a:latin typeface="Trebuchet MS" panose="020B0603020202020204"/>
                <a:cs typeface="Trebuchet MS" panose="020B0603020202020204"/>
              </a:rPr>
              <a:t>the ability </a:t>
            </a:r>
            <a:r>
              <a:rPr lang="en-US" sz="1800" dirty="0">
                <a:latin typeface="Trebuchet MS" panose="020B0603020202020204"/>
                <a:cs typeface="Trebuchet MS" panose="020B0603020202020204"/>
              </a:rPr>
              <a:t>to </a:t>
            </a:r>
            <a:r>
              <a:rPr lang="en-US" sz="1800" spc="20" dirty="0">
                <a:latin typeface="Trebuchet MS" panose="020B0603020202020204"/>
                <a:cs typeface="Trebuchet MS" panose="020B0603020202020204"/>
              </a:rPr>
              <a:t>recognize </a:t>
            </a:r>
            <a:r>
              <a:rPr lang="en-US" sz="1800" spc="25" dirty="0">
                <a:latin typeface="Trebuchet MS" panose="020B0603020202020204"/>
                <a:cs typeface="Trebuchet MS" panose="020B0603020202020204"/>
              </a:rPr>
              <a:t>and interpret </a:t>
            </a:r>
            <a:r>
              <a:rPr lang="en-US" sz="1800" spc="10" dirty="0">
                <a:latin typeface="Trebuchet MS" panose="020B0603020202020204"/>
                <a:cs typeface="Trebuchet MS" panose="020B0603020202020204"/>
              </a:rPr>
              <a:t>movements </a:t>
            </a:r>
            <a:r>
              <a:rPr lang="en-US" sz="1800" dirty="0">
                <a:latin typeface="Trebuchet MS" panose="020B0603020202020204"/>
                <a:cs typeface="Trebuchet MS" panose="020B0603020202020204"/>
              </a:rPr>
              <a:t>of </a:t>
            </a:r>
            <a:r>
              <a:rPr lang="en-US" sz="1800" spc="40" dirty="0">
                <a:latin typeface="Trebuchet MS" panose="020B0603020202020204"/>
                <a:cs typeface="Trebuchet MS" panose="020B0603020202020204"/>
              </a:rPr>
              <a:t>the </a:t>
            </a:r>
            <a:r>
              <a:rPr lang="en-US" sz="1800" spc="20" dirty="0">
                <a:latin typeface="Trebuchet MS" panose="020B0603020202020204"/>
                <a:cs typeface="Trebuchet MS" panose="020B0603020202020204"/>
              </a:rPr>
              <a:t>human  </a:t>
            </a:r>
            <a:r>
              <a:rPr lang="en-US" sz="1800" spc="15" dirty="0">
                <a:latin typeface="Trebuchet MS" panose="020B0603020202020204"/>
                <a:cs typeface="Trebuchet MS" panose="020B0603020202020204"/>
              </a:rPr>
              <a:t>body </a:t>
            </a:r>
            <a:r>
              <a:rPr lang="en-US" sz="1800" spc="45" dirty="0">
                <a:latin typeface="Trebuchet MS" panose="020B0603020202020204"/>
                <a:cs typeface="Trebuchet MS" panose="020B0603020202020204"/>
              </a:rPr>
              <a:t>in </a:t>
            </a:r>
            <a:r>
              <a:rPr lang="en-US" sz="1800" spc="15" dirty="0">
                <a:latin typeface="Trebuchet MS" panose="020B0603020202020204"/>
                <a:cs typeface="Trebuchet MS" panose="020B0603020202020204"/>
              </a:rPr>
              <a:t>order </a:t>
            </a:r>
            <a:r>
              <a:rPr lang="en-US" sz="1800" spc="-5" dirty="0">
                <a:latin typeface="Trebuchet MS" panose="020B0603020202020204"/>
                <a:cs typeface="Trebuchet MS" panose="020B0603020202020204"/>
              </a:rPr>
              <a:t>to </a:t>
            </a:r>
            <a:r>
              <a:rPr lang="en-US" sz="1800" spc="15" dirty="0">
                <a:latin typeface="Trebuchet MS" panose="020B0603020202020204"/>
                <a:cs typeface="Trebuchet MS" panose="020B0603020202020204"/>
              </a:rPr>
              <a:t>interact </a:t>
            </a:r>
            <a:r>
              <a:rPr lang="en-US" sz="1800" spc="25" dirty="0">
                <a:latin typeface="Trebuchet MS" panose="020B0603020202020204"/>
                <a:cs typeface="Trebuchet MS" panose="020B0603020202020204"/>
              </a:rPr>
              <a:t>with </a:t>
            </a:r>
            <a:r>
              <a:rPr lang="en-US" sz="1800" spc="-5" dirty="0">
                <a:latin typeface="Trebuchet MS" panose="020B0603020202020204"/>
                <a:cs typeface="Trebuchet MS" panose="020B0603020202020204"/>
              </a:rPr>
              <a:t>and </a:t>
            </a:r>
            <a:r>
              <a:rPr lang="en-US" sz="1800" spc="10" dirty="0">
                <a:latin typeface="Trebuchet MS" panose="020B0603020202020204"/>
                <a:cs typeface="Trebuchet MS" panose="020B0603020202020204"/>
              </a:rPr>
              <a:t>control a </a:t>
            </a:r>
            <a:r>
              <a:rPr lang="en-US" sz="1800" spc="15" dirty="0">
                <a:latin typeface="Trebuchet MS" panose="020B0603020202020204"/>
                <a:cs typeface="Trebuchet MS" panose="020B0603020202020204"/>
              </a:rPr>
              <a:t>computer </a:t>
            </a:r>
            <a:r>
              <a:rPr lang="en-US" sz="1800" spc="30" dirty="0">
                <a:latin typeface="Trebuchet MS" panose="020B0603020202020204"/>
                <a:cs typeface="Trebuchet MS" panose="020B0603020202020204"/>
              </a:rPr>
              <a:t>system </a:t>
            </a:r>
            <a:r>
              <a:rPr lang="en-US" sz="1800" spc="25" dirty="0">
                <a:latin typeface="Trebuchet MS" panose="020B0603020202020204"/>
                <a:cs typeface="Trebuchet MS" panose="020B0603020202020204"/>
              </a:rPr>
              <a:t>without </a:t>
            </a:r>
            <a:r>
              <a:rPr lang="en-US" sz="1800" spc="20" dirty="0">
                <a:latin typeface="Trebuchet MS" panose="020B0603020202020204"/>
                <a:cs typeface="Trebuchet MS" panose="020B0603020202020204"/>
              </a:rPr>
              <a:t>direct  </a:t>
            </a:r>
            <a:r>
              <a:rPr lang="en-US" sz="1800" dirty="0">
                <a:latin typeface="Trebuchet MS" panose="020B0603020202020204"/>
                <a:cs typeface="Trebuchet MS" panose="020B0603020202020204"/>
              </a:rPr>
              <a:t>physical</a:t>
            </a:r>
            <a:r>
              <a:rPr lang="en-US" sz="1800" spc="114" dirty="0">
                <a:latin typeface="Trebuchet MS" panose="020B0603020202020204"/>
                <a:cs typeface="Trebuchet MS" panose="020B0603020202020204"/>
              </a:rPr>
              <a:t> </a:t>
            </a:r>
            <a:r>
              <a:rPr lang="en-US" sz="1800" spc="-15" dirty="0">
                <a:latin typeface="Trebuchet MS" panose="020B0603020202020204"/>
                <a:cs typeface="Trebuchet MS" panose="020B0603020202020204"/>
              </a:rPr>
              <a:t>contact.</a:t>
            </a:r>
            <a:endParaRPr lang="en-US" sz="2000" dirty="0">
              <a:latin typeface="Trebuchet MS" panose="020B0603020202020204"/>
              <a:cs typeface="Trebuchet MS" panose="020B0603020202020204"/>
            </a:endParaRPr>
          </a:p>
          <a:p>
            <a:pPr marL="298450" marR="14605" indent="-285750" algn="just">
              <a:lnSpc>
                <a:spcPct val="103000"/>
              </a:lnSpc>
              <a:spcBef>
                <a:spcPts val="70"/>
              </a:spcBef>
              <a:buClr>
                <a:schemeClr val="tx1"/>
              </a:buClr>
              <a:buFont typeface="Wingdings" panose="05000000000000000000" pitchFamily="2" charset="2"/>
              <a:buChar char="Ø"/>
            </a:pPr>
            <a:endParaRPr lang="en-US" spc="5" dirty="0">
              <a:solidFill>
                <a:srgbClr val="333333"/>
              </a:solidFill>
              <a:latin typeface="Trebuchet MS" panose="020B0603020202020204"/>
              <a:cs typeface="Trebuchet MS" panose="020B0603020202020204"/>
            </a:endParaRPr>
          </a:p>
          <a:p>
            <a:pPr marL="12700" marR="14605" algn="just">
              <a:lnSpc>
                <a:spcPct val="103000"/>
              </a:lnSpc>
              <a:spcBef>
                <a:spcPts val="70"/>
              </a:spcBef>
              <a:buClr>
                <a:schemeClr val="tx1"/>
              </a:buClr>
            </a:pPr>
            <a:r>
              <a:rPr lang="en-US" spc="5" dirty="0">
                <a:solidFill>
                  <a:srgbClr val="333333"/>
                </a:solidFill>
                <a:latin typeface="Trebuchet MS" panose="020B0603020202020204"/>
                <a:cs typeface="Trebuchet MS" panose="020B0603020202020204"/>
              </a:rPr>
              <a:t> </a:t>
            </a:r>
            <a:endParaRPr lang="en-US" spc="5" dirty="0">
              <a:solidFill>
                <a:srgbClr val="333333"/>
              </a:solidFill>
              <a:latin typeface="Trebuchet MS" panose="020B0603020202020204"/>
              <a:cs typeface="Trebuchet MS" panose="020B0603020202020204"/>
            </a:endParaRPr>
          </a:p>
          <a:p>
            <a:pPr marL="298450" marR="14605" indent="-285750" algn="just">
              <a:lnSpc>
                <a:spcPct val="103000"/>
              </a:lnSpc>
              <a:spcBef>
                <a:spcPts val="70"/>
              </a:spcBef>
              <a:buClr>
                <a:schemeClr val="tx1"/>
              </a:buClr>
              <a:buFont typeface="Wingdings" panose="05000000000000000000" pitchFamily="2" charset="2"/>
              <a:buChar char="Ø"/>
            </a:pPr>
            <a:endParaRPr lang="en-US" spc="5" dirty="0">
              <a:solidFill>
                <a:srgbClr val="333333"/>
              </a:solidFill>
              <a:latin typeface="Trebuchet MS" panose="020B0603020202020204"/>
              <a:cs typeface="Trebuchet MS" panose="020B0603020202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4"/>
          <p:cNvSpPr>
            <a:spLocks noChangeAspect="1" noChangeArrowheads="1"/>
          </p:cNvSpPr>
          <p:nvPr/>
        </p:nvSpPr>
        <p:spPr bwMode="auto">
          <a:xfrm>
            <a:off x="1143000" y="1676400"/>
            <a:ext cx="9067800" cy="4572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4" name="AutoShape 6"/>
          <p:cNvSpPr>
            <a:spLocks noChangeAspect="1" noChangeArrowheads="1"/>
          </p:cNvSpPr>
          <p:nvPr/>
        </p:nvSpPr>
        <p:spPr bwMode="auto">
          <a:xfrm>
            <a:off x="5943600" y="3276600"/>
            <a:ext cx="1066800" cy="1066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8" name="TextBox 7"/>
          <p:cNvSpPr txBox="1"/>
          <p:nvPr/>
        </p:nvSpPr>
        <p:spPr>
          <a:xfrm flipH="1">
            <a:off x="609600" y="559324"/>
            <a:ext cx="9387843" cy="523220"/>
          </a:xfrm>
          <a:prstGeom prst="rect">
            <a:avLst/>
          </a:prstGeom>
          <a:noFill/>
        </p:spPr>
        <p:txBody>
          <a:bodyPr wrap="square" rtlCol="0">
            <a:spAutoFit/>
          </a:bodyPr>
          <a:lstStyle/>
          <a:p>
            <a:pPr marL="12700" marR="5080" indent="114300" algn="ctr">
              <a:spcBef>
                <a:spcPts val="130"/>
              </a:spcBef>
            </a:pPr>
            <a:r>
              <a:rPr lang="en-IN" sz="2800" spc="-10" dirty="0">
                <a:solidFill>
                  <a:srgbClr val="001F5F"/>
                </a:solidFill>
                <a:latin typeface="Times New Roman" panose="02020603050405020304"/>
                <a:ea typeface="+mj-ea"/>
                <a:cs typeface="Times New Roman" panose="02020603050405020304"/>
              </a:rPr>
              <a:t>BLOCK DIAGRAM</a:t>
            </a:r>
            <a:endParaRPr lang="en-IN" sz="2800" spc="-10" dirty="0">
              <a:solidFill>
                <a:srgbClr val="001F5F"/>
              </a:solidFill>
              <a:latin typeface="Times New Roman" panose="02020603050405020304"/>
              <a:ea typeface="+mj-ea"/>
              <a:cs typeface="Times New Roman" panose="02020603050405020304"/>
            </a:endParaRPr>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19200" y="1295400"/>
            <a:ext cx="8489416" cy="469432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3516709" y="137623"/>
            <a:ext cx="3886200" cy="488595"/>
          </a:xfrm>
          <a:prstGeom prst="rect">
            <a:avLst/>
          </a:prstGeom>
        </p:spPr>
        <p:txBody>
          <a:bodyPr vert="horz" wrap="square" lIns="0" tIns="57150" rIns="0" bIns="0" rtlCol="0">
            <a:spAutoFit/>
          </a:bodyPr>
          <a:lstStyle/>
          <a:p>
            <a:pPr marL="12700" marR="5080" indent="114300" algn="ctr">
              <a:spcBef>
                <a:spcPts val="130"/>
              </a:spcBef>
            </a:pPr>
            <a:r>
              <a:rPr lang="en-IN" sz="2800" b="0" spc="-10" dirty="0">
                <a:solidFill>
                  <a:srgbClr val="001F5F"/>
                </a:solidFill>
                <a:latin typeface="Times New Roman" panose="02020603050405020304"/>
                <a:cs typeface="Times New Roman" panose="02020603050405020304"/>
              </a:rPr>
              <a:t>CIRCUIT DIAGRAM</a:t>
            </a:r>
            <a:endParaRPr sz="2800" b="0" spc="-10" dirty="0">
              <a:solidFill>
                <a:srgbClr val="001F5F"/>
              </a:solidFill>
              <a:latin typeface="Times New Roman" panose="02020603050405020304"/>
              <a:cs typeface="Times New Roman" panose="02020603050405020304"/>
            </a:endParaRPr>
          </a:p>
        </p:txBody>
      </p:sp>
      <p:pic>
        <p:nvPicPr>
          <p:cNvPr id="4" name="Picture 3" descr="gaurav"/>
          <p:cNvPicPr>
            <a:picLocks noChangeAspect="1"/>
          </p:cNvPicPr>
          <p:nvPr/>
        </p:nvPicPr>
        <p:blipFill>
          <a:blip r:embed="rId1"/>
          <a:stretch>
            <a:fillRect/>
          </a:stretch>
        </p:blipFill>
        <p:spPr>
          <a:xfrm>
            <a:off x="-76200" y="838200"/>
            <a:ext cx="10296525" cy="579247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743200" y="236855"/>
            <a:ext cx="5008245" cy="448945"/>
          </a:xfrm>
          <a:prstGeom prst="rect">
            <a:avLst/>
          </a:prstGeom>
        </p:spPr>
        <p:txBody>
          <a:bodyPr vert="horz" wrap="square" lIns="0" tIns="15875" rIns="0" bIns="0" rtlCol="0">
            <a:spAutoFit/>
          </a:bodyPr>
          <a:lstStyle/>
          <a:p>
            <a:pPr marL="12700" algn="ctr">
              <a:lnSpc>
                <a:spcPct val="100000"/>
              </a:lnSpc>
              <a:spcBef>
                <a:spcPts val="130"/>
              </a:spcBef>
            </a:pPr>
            <a:r>
              <a:rPr lang="en-IN" sz="2800" b="0" spc="-10" dirty="0">
                <a:solidFill>
                  <a:srgbClr val="001F5F"/>
                </a:solidFill>
                <a:latin typeface="Times New Roman" panose="02020603050405020304"/>
                <a:cs typeface="Times New Roman" panose="02020603050405020304"/>
              </a:rPr>
              <a:t>WORKING</a:t>
            </a:r>
            <a:endParaRPr sz="2800" b="0" spc="-10" dirty="0">
              <a:solidFill>
                <a:srgbClr val="001F5F"/>
              </a:solidFill>
              <a:latin typeface="Times New Roman" panose="02020603050405020304"/>
              <a:cs typeface="Times New Roman" panose="02020603050405020304"/>
            </a:endParaRPr>
          </a:p>
        </p:txBody>
      </p:sp>
      <p:sp>
        <p:nvSpPr>
          <p:cNvPr id="4" name="object 4"/>
          <p:cNvSpPr txBox="1"/>
          <p:nvPr/>
        </p:nvSpPr>
        <p:spPr>
          <a:xfrm>
            <a:off x="457200" y="685800"/>
            <a:ext cx="9304655" cy="6656309"/>
          </a:xfrm>
          <a:prstGeom prst="rect">
            <a:avLst/>
          </a:prstGeom>
        </p:spPr>
        <p:txBody>
          <a:bodyPr vert="horz" wrap="square" lIns="0" tIns="8255" rIns="0" bIns="0" rtlCol="0">
            <a:spAutoFit/>
          </a:bodyPr>
          <a:lstStyle/>
          <a:p>
            <a:pPr marL="285750" indent="-285750">
              <a:lnSpc>
                <a:spcPct val="100000"/>
              </a:lnSpc>
              <a:spcBef>
                <a:spcPts val="35"/>
              </a:spcBef>
              <a:buFont typeface="Wingdings" panose="05000000000000000000" pitchFamily="2" charset="2"/>
              <a:buChar char="Ø"/>
            </a:pPr>
            <a:r>
              <a:rPr lang="en-US" dirty="0">
                <a:latin typeface="Trebuchet MS" panose="020B0603020202020204"/>
                <a:cs typeface="Trebuchet MS" panose="020B0603020202020204"/>
              </a:rPr>
              <a:t>Gesture recognition and Input </a:t>
            </a:r>
            <a:endParaRPr lang="en-US" dirty="0">
              <a:latin typeface="Trebuchet MS" panose="020B0603020202020204"/>
              <a:cs typeface="Trebuchet MS" panose="020B0603020202020204"/>
            </a:endParaRPr>
          </a:p>
          <a:p>
            <a:pPr marL="742950" lvl="1" indent="-285750">
              <a:spcBef>
                <a:spcPts val="35"/>
              </a:spcBef>
              <a:buFont typeface="Arial" panose="020B0604020202020204" pitchFamily="34" charset="0"/>
              <a:buChar char="•"/>
            </a:pPr>
            <a:r>
              <a:rPr lang="en-US" dirty="0">
                <a:latin typeface="Trebuchet MS" panose="020B0603020202020204"/>
                <a:cs typeface="Trebuchet MS" panose="020B0603020202020204"/>
              </a:rPr>
              <a:t>The principal concept being gesture recognitions. The robot doesn’t move or undergo any motion until the terminal conditions are satisfied.</a:t>
            </a:r>
            <a:endParaRPr lang="en-US" dirty="0">
              <a:latin typeface="Trebuchet MS" panose="020B0603020202020204"/>
              <a:cs typeface="Trebuchet MS" panose="020B0603020202020204"/>
            </a:endParaRPr>
          </a:p>
          <a:p>
            <a:pPr marL="742950" lvl="1" indent="-285750">
              <a:spcBef>
                <a:spcPts val="35"/>
              </a:spcBef>
              <a:buFont typeface="Arial" panose="020B0604020202020204" pitchFamily="34" charset="0"/>
              <a:buChar char="•"/>
            </a:pPr>
            <a:endParaRPr lang="en-US" dirty="0">
              <a:latin typeface="Trebuchet MS" panose="020B0603020202020204"/>
              <a:cs typeface="Trebuchet MS" panose="020B0603020202020204"/>
            </a:endParaRPr>
          </a:p>
          <a:p>
            <a:pPr marL="742950" lvl="1" indent="-285750">
              <a:spcBef>
                <a:spcPts val="35"/>
              </a:spcBef>
              <a:buFont typeface="Arial" panose="020B0604020202020204" pitchFamily="34" charset="0"/>
              <a:buChar char="•"/>
            </a:pPr>
            <a:r>
              <a:rPr lang="en-US" dirty="0">
                <a:latin typeface="Trebuchet MS" panose="020B0603020202020204"/>
                <a:cs typeface="Trebuchet MS" panose="020B0603020202020204"/>
              </a:rPr>
              <a:t>Using an open-source machine learnt module called </a:t>
            </a:r>
            <a:r>
              <a:rPr lang="en-US" dirty="0" err="1">
                <a:latin typeface="Trebuchet MS" panose="020B0603020202020204"/>
                <a:cs typeface="Trebuchet MS" panose="020B0603020202020204"/>
              </a:rPr>
              <a:t>MediaPipe</a:t>
            </a:r>
            <a:r>
              <a:rPr lang="en-US" dirty="0">
                <a:latin typeface="Trebuchet MS" panose="020B0603020202020204"/>
                <a:cs typeface="Trebuchet MS" panose="020B0603020202020204"/>
              </a:rPr>
              <a:t>, we detect and track the position of each tip of the finger that is in the live video feed.</a:t>
            </a:r>
            <a:endParaRPr lang="en-US" dirty="0">
              <a:latin typeface="Trebuchet MS" panose="020B0603020202020204"/>
              <a:cs typeface="Trebuchet MS" panose="020B0603020202020204"/>
            </a:endParaRPr>
          </a:p>
          <a:p>
            <a:pPr marL="742950" lvl="1" indent="-285750">
              <a:spcBef>
                <a:spcPts val="35"/>
              </a:spcBef>
              <a:buFont typeface="Arial" panose="020B0604020202020204" pitchFamily="34" charset="0"/>
              <a:buChar char="•"/>
            </a:pPr>
            <a:endParaRPr lang="en-US" dirty="0">
              <a:latin typeface="Trebuchet MS" panose="020B0603020202020204"/>
              <a:cs typeface="Trebuchet MS" panose="020B0603020202020204"/>
            </a:endParaRPr>
          </a:p>
          <a:p>
            <a:pPr marL="742950" lvl="1" indent="-285750">
              <a:spcBef>
                <a:spcPts val="35"/>
              </a:spcBef>
              <a:buFont typeface="Arial" panose="020B0604020202020204" pitchFamily="34" charset="0"/>
              <a:buChar char="•"/>
            </a:pPr>
            <a:r>
              <a:rPr lang="en-US" dirty="0">
                <a:latin typeface="Trebuchet MS" panose="020B0603020202020204"/>
                <a:cs typeface="Trebuchet MS" panose="020B0603020202020204"/>
              </a:rPr>
              <a:t>Based on the position of the tip of each finger with respect to its own knuckle. We are able to identify if the finger is open or close. By this base logic, we can count the total fingers that are open.</a:t>
            </a:r>
            <a:endParaRPr lang="en-US" dirty="0">
              <a:latin typeface="Trebuchet MS" panose="020B0603020202020204"/>
              <a:cs typeface="Trebuchet MS" panose="020B0603020202020204"/>
            </a:endParaRPr>
          </a:p>
          <a:p>
            <a:pPr marL="742950" lvl="1" indent="-285750">
              <a:spcBef>
                <a:spcPts val="35"/>
              </a:spcBef>
              <a:buFont typeface="Arial" panose="020B0604020202020204" pitchFamily="34" charset="0"/>
              <a:buChar char="•"/>
            </a:pPr>
            <a:endParaRPr lang="en-US" dirty="0">
              <a:latin typeface="Trebuchet MS" panose="020B0603020202020204"/>
              <a:cs typeface="Trebuchet MS" panose="020B0603020202020204"/>
            </a:endParaRPr>
          </a:p>
          <a:p>
            <a:pPr marL="742950" lvl="1" indent="-285750">
              <a:spcBef>
                <a:spcPts val="35"/>
              </a:spcBef>
              <a:buFont typeface="Arial" panose="020B0604020202020204" pitchFamily="34" charset="0"/>
              <a:buChar char="•"/>
            </a:pPr>
            <a:r>
              <a:rPr lang="en-US" dirty="0">
                <a:latin typeface="Trebuchet MS" panose="020B0603020202020204"/>
                <a:cs typeface="Trebuchet MS" panose="020B0603020202020204"/>
              </a:rPr>
              <a:t>The number of fingers up are uploaded onto the cloud.</a:t>
            </a:r>
            <a:endParaRPr lang="en-US" dirty="0">
              <a:latin typeface="Trebuchet MS" panose="020B0603020202020204"/>
              <a:cs typeface="Trebuchet MS" panose="020B0603020202020204"/>
            </a:endParaRPr>
          </a:p>
          <a:p>
            <a:pPr marL="742950" lvl="1" indent="-285750">
              <a:spcBef>
                <a:spcPts val="35"/>
              </a:spcBef>
              <a:buFont typeface="Arial" panose="020B0604020202020204" pitchFamily="34" charset="0"/>
              <a:buChar char="•"/>
            </a:pPr>
            <a:endParaRPr lang="en-US" dirty="0">
              <a:latin typeface="Trebuchet MS" panose="020B0603020202020204"/>
              <a:cs typeface="Trebuchet MS" panose="020B0603020202020204"/>
            </a:endParaRPr>
          </a:p>
          <a:p>
            <a:pPr marL="742950" lvl="1" indent="-285750">
              <a:spcBef>
                <a:spcPts val="35"/>
              </a:spcBef>
              <a:buFont typeface="Arial" panose="020B0604020202020204" pitchFamily="34" charset="0"/>
              <a:buChar char="•"/>
            </a:pPr>
            <a:endParaRPr lang="en-US" dirty="0">
              <a:latin typeface="Trebuchet MS" panose="020B0603020202020204"/>
              <a:cs typeface="Trebuchet MS" panose="020B0603020202020204"/>
            </a:endParaRPr>
          </a:p>
          <a:p>
            <a:pPr marL="742950" lvl="1" indent="-285750">
              <a:spcBef>
                <a:spcPts val="35"/>
              </a:spcBef>
              <a:buFont typeface="Arial" panose="020B0604020202020204" pitchFamily="34" charset="0"/>
              <a:buChar char="•"/>
            </a:pPr>
            <a:endParaRPr lang="en-US" dirty="0">
              <a:latin typeface="Trebuchet MS" panose="020B0603020202020204"/>
              <a:cs typeface="Trebuchet MS" panose="020B0603020202020204"/>
            </a:endParaRPr>
          </a:p>
          <a:p>
            <a:pPr marL="742950" lvl="1" indent="-285750">
              <a:spcBef>
                <a:spcPts val="35"/>
              </a:spcBef>
              <a:buFont typeface="Arial" panose="020B0604020202020204" pitchFamily="34" charset="0"/>
              <a:buChar char="•"/>
            </a:pPr>
            <a:endParaRPr lang="en-US" dirty="0">
              <a:latin typeface="Trebuchet MS" panose="020B0603020202020204"/>
              <a:cs typeface="Trebuchet MS" panose="020B0603020202020204"/>
            </a:endParaRPr>
          </a:p>
          <a:p>
            <a:pPr lvl="1">
              <a:spcBef>
                <a:spcPts val="35"/>
              </a:spcBef>
            </a:pPr>
            <a:endParaRPr lang="en-US" dirty="0">
              <a:latin typeface="Trebuchet MS" panose="020B0603020202020204"/>
              <a:cs typeface="Trebuchet MS" panose="020B0603020202020204"/>
            </a:endParaRPr>
          </a:p>
          <a:p>
            <a:pPr marL="742950" lvl="1" indent="-285750">
              <a:spcBef>
                <a:spcPts val="35"/>
              </a:spcBef>
              <a:buFont typeface="Arial" panose="020B0604020202020204" pitchFamily="34" charset="0"/>
              <a:buChar char="•"/>
            </a:pPr>
            <a:endParaRPr lang="en-US" dirty="0">
              <a:latin typeface="Trebuchet MS" panose="020B0603020202020204"/>
              <a:cs typeface="Trebuchet MS" panose="020B0603020202020204"/>
            </a:endParaRPr>
          </a:p>
          <a:p>
            <a:pPr marL="742950" lvl="1" indent="-285750">
              <a:spcBef>
                <a:spcPts val="35"/>
              </a:spcBef>
              <a:buFont typeface="Arial" panose="020B0604020202020204" pitchFamily="34" charset="0"/>
              <a:buChar char="•"/>
            </a:pPr>
            <a:endParaRPr lang="en-US" dirty="0">
              <a:latin typeface="Trebuchet MS" panose="020B0603020202020204"/>
              <a:cs typeface="Trebuchet MS" panose="020B0603020202020204"/>
            </a:endParaRPr>
          </a:p>
          <a:p>
            <a:pPr marL="742950" lvl="1" indent="-285750">
              <a:spcBef>
                <a:spcPts val="35"/>
              </a:spcBef>
              <a:buFont typeface="Arial" panose="020B0604020202020204" pitchFamily="34" charset="0"/>
              <a:buChar char="•"/>
            </a:pPr>
            <a:endParaRPr lang="en-US" dirty="0">
              <a:latin typeface="Trebuchet MS" panose="020B0603020202020204"/>
              <a:cs typeface="Trebuchet MS" panose="020B0603020202020204"/>
            </a:endParaRPr>
          </a:p>
          <a:p>
            <a:pPr marL="285750" indent="-285750">
              <a:lnSpc>
                <a:spcPct val="100000"/>
              </a:lnSpc>
              <a:spcBef>
                <a:spcPts val="35"/>
              </a:spcBef>
              <a:buFont typeface="Arial" panose="020B0604020202020204" pitchFamily="34" charset="0"/>
              <a:buChar char="•"/>
            </a:pPr>
            <a:endParaRPr lang="en-US" dirty="0">
              <a:latin typeface="Trebuchet MS" panose="020B0603020202020204"/>
              <a:cs typeface="Trebuchet MS" panose="020B0603020202020204"/>
            </a:endParaRPr>
          </a:p>
          <a:p>
            <a:pPr>
              <a:lnSpc>
                <a:spcPct val="100000"/>
              </a:lnSpc>
              <a:spcBef>
                <a:spcPts val="35"/>
              </a:spcBef>
            </a:pPr>
            <a:endParaRPr lang="en-US" dirty="0">
              <a:latin typeface="Trebuchet MS" panose="020B0603020202020204"/>
              <a:cs typeface="Trebuchet MS" panose="020B0603020202020204"/>
            </a:endParaRPr>
          </a:p>
          <a:p>
            <a:pPr>
              <a:lnSpc>
                <a:spcPct val="100000"/>
              </a:lnSpc>
              <a:spcBef>
                <a:spcPts val="35"/>
              </a:spcBef>
            </a:pPr>
            <a:endParaRPr lang="en-US" dirty="0">
              <a:latin typeface="Trebuchet MS" panose="020B0603020202020204"/>
              <a:cs typeface="Trebuchet MS" panose="020B0603020202020204"/>
            </a:endParaRPr>
          </a:p>
          <a:p>
            <a:pPr>
              <a:lnSpc>
                <a:spcPct val="100000"/>
              </a:lnSpc>
              <a:spcBef>
                <a:spcPts val="35"/>
              </a:spcBef>
            </a:pPr>
            <a:endParaRPr lang="en-US" dirty="0">
              <a:latin typeface="Trebuchet MS" panose="020B0603020202020204"/>
              <a:cs typeface="Trebuchet MS" panose="020B0603020202020204"/>
            </a:endParaRPr>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219200" y="4191000"/>
            <a:ext cx="2539942" cy="2424696"/>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84583" y="4191000"/>
            <a:ext cx="2171901" cy="2424696"/>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6200" y="4191000"/>
            <a:ext cx="2905371" cy="242960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402589" y="1044221"/>
            <a:ext cx="9651365" cy="2080570"/>
          </a:xfrm>
          <a:prstGeom prst="rect">
            <a:avLst/>
          </a:prstGeom>
        </p:spPr>
        <p:txBody>
          <a:bodyPr vert="horz" wrap="square" lIns="0" tIns="8890" rIns="0" bIns="0" rtlCol="0">
            <a:spAutoFit/>
          </a:bodyPr>
          <a:lstStyle/>
          <a:p>
            <a:pPr>
              <a:lnSpc>
                <a:spcPct val="100000"/>
              </a:lnSpc>
              <a:buClr>
                <a:srgbClr val="5FCAEE"/>
              </a:buClr>
            </a:pPr>
            <a:endParaRPr sz="1900" dirty="0">
              <a:latin typeface="Trebuchet MS" panose="020B0603020202020204"/>
              <a:cs typeface="Trebuchet MS" panose="020B0603020202020204"/>
            </a:endParaRPr>
          </a:p>
          <a:p>
            <a:pPr marL="17145">
              <a:lnSpc>
                <a:spcPct val="100000"/>
              </a:lnSpc>
              <a:buClr>
                <a:srgbClr val="5FCAEE"/>
              </a:buClr>
              <a:tabLst>
                <a:tab pos="302895" algn="l"/>
                <a:tab pos="303530" algn="l"/>
              </a:tabLst>
            </a:pPr>
            <a:r>
              <a:rPr sz="1550" b="1" spc="5" dirty="0">
                <a:solidFill>
                  <a:srgbClr val="090A09"/>
                </a:solidFill>
                <a:latin typeface="Trebuchet MS" panose="020B0603020202020204"/>
                <a:cs typeface="Trebuchet MS" panose="020B0603020202020204"/>
              </a:rPr>
              <a:t>Creating </a:t>
            </a:r>
            <a:r>
              <a:rPr sz="1550" b="1" spc="10" dirty="0">
                <a:solidFill>
                  <a:srgbClr val="090A09"/>
                </a:solidFill>
                <a:latin typeface="Trebuchet MS" panose="020B0603020202020204"/>
                <a:cs typeface="Trebuchet MS" panose="020B0603020202020204"/>
              </a:rPr>
              <a:t>a </a:t>
            </a:r>
            <a:r>
              <a:rPr sz="1550" b="1" spc="-10" dirty="0">
                <a:solidFill>
                  <a:srgbClr val="090A09"/>
                </a:solidFill>
                <a:latin typeface="Trebuchet MS" panose="020B0603020202020204"/>
                <a:cs typeface="Trebuchet MS" panose="020B0603020202020204"/>
              </a:rPr>
              <a:t>hand </a:t>
            </a:r>
            <a:r>
              <a:rPr sz="1550" b="1" spc="10" dirty="0">
                <a:solidFill>
                  <a:srgbClr val="090A09"/>
                </a:solidFill>
                <a:latin typeface="Trebuchet MS" panose="020B0603020202020204"/>
                <a:cs typeface="Trebuchet MS" panose="020B0603020202020204"/>
              </a:rPr>
              <a:t>tracking</a:t>
            </a:r>
            <a:r>
              <a:rPr sz="1550" b="1" spc="-75" dirty="0">
                <a:solidFill>
                  <a:srgbClr val="090A09"/>
                </a:solidFill>
                <a:latin typeface="Trebuchet MS" panose="020B0603020202020204"/>
                <a:cs typeface="Trebuchet MS" panose="020B0603020202020204"/>
              </a:rPr>
              <a:t> </a:t>
            </a:r>
            <a:r>
              <a:rPr sz="1550" b="1" spc="30" dirty="0">
                <a:solidFill>
                  <a:srgbClr val="090A09"/>
                </a:solidFill>
                <a:latin typeface="Trebuchet MS" panose="020B0603020202020204"/>
                <a:cs typeface="Trebuchet MS" panose="020B0603020202020204"/>
              </a:rPr>
              <a:t>program</a:t>
            </a:r>
            <a:endParaRPr sz="1550" b="1" dirty="0">
              <a:latin typeface="Trebuchet MS" panose="020B0603020202020204"/>
              <a:cs typeface="Trebuchet MS" panose="020B0603020202020204"/>
            </a:endParaRPr>
          </a:p>
          <a:p>
            <a:pPr marL="12700">
              <a:lnSpc>
                <a:spcPct val="100000"/>
              </a:lnSpc>
              <a:spcBef>
                <a:spcPts val="805"/>
              </a:spcBef>
              <a:buClr>
                <a:srgbClr val="5FCAEE"/>
              </a:buClr>
              <a:tabLst>
                <a:tab pos="298450" algn="l"/>
              </a:tabLst>
            </a:pPr>
            <a:r>
              <a:rPr lang="en-US" sz="1550" spc="5" dirty="0">
                <a:latin typeface="Trebuchet MS" panose="020B0603020202020204"/>
                <a:cs typeface="Trebuchet MS" panose="020B0603020202020204"/>
              </a:rPr>
              <a:t>	</a:t>
            </a:r>
            <a:r>
              <a:rPr sz="1550" spc="5" dirty="0" err="1">
                <a:latin typeface="Trebuchet MS" panose="020B0603020202020204"/>
                <a:cs typeface="Trebuchet MS" panose="020B0603020202020204"/>
              </a:rPr>
              <a:t>MediaPipe</a:t>
            </a:r>
            <a:r>
              <a:rPr sz="1550" spc="5" dirty="0">
                <a:latin typeface="Trebuchet MS" panose="020B0603020202020204"/>
                <a:cs typeface="Trebuchet MS" panose="020B0603020202020204"/>
              </a:rPr>
              <a:t> is </a:t>
            </a:r>
            <a:r>
              <a:rPr sz="1550" dirty="0">
                <a:latin typeface="Trebuchet MS" panose="020B0603020202020204"/>
                <a:cs typeface="Trebuchet MS" panose="020B0603020202020204"/>
              </a:rPr>
              <a:t>used </a:t>
            </a:r>
            <a:r>
              <a:rPr sz="1550" spc="-5" dirty="0">
                <a:latin typeface="Trebuchet MS" panose="020B0603020202020204"/>
                <a:cs typeface="Trebuchet MS" panose="020B0603020202020204"/>
              </a:rPr>
              <a:t>to </a:t>
            </a:r>
            <a:r>
              <a:rPr sz="1550" spc="25" dirty="0">
                <a:latin typeface="Trebuchet MS" panose="020B0603020202020204"/>
                <a:cs typeface="Trebuchet MS" panose="020B0603020202020204"/>
              </a:rPr>
              <a:t>perform</a:t>
            </a:r>
            <a:r>
              <a:rPr sz="1550" spc="325" dirty="0">
                <a:latin typeface="Trebuchet MS" panose="020B0603020202020204"/>
                <a:cs typeface="Trebuchet MS" panose="020B0603020202020204"/>
              </a:rPr>
              <a:t> </a:t>
            </a:r>
            <a:r>
              <a:rPr sz="1550" dirty="0">
                <a:latin typeface="Trebuchet MS" panose="020B0603020202020204"/>
                <a:cs typeface="Trebuchet MS" panose="020B0603020202020204"/>
              </a:rPr>
              <a:t>handtracking</a:t>
            </a:r>
            <a:endParaRPr sz="1550" dirty="0">
              <a:latin typeface="Trebuchet MS" panose="020B0603020202020204"/>
              <a:cs typeface="Trebuchet MS" panose="020B0603020202020204"/>
            </a:endParaRPr>
          </a:p>
          <a:p>
            <a:pPr marL="139700" lvl="1">
              <a:lnSpc>
                <a:spcPct val="100000"/>
              </a:lnSpc>
              <a:tabLst>
                <a:tab pos="482600" algn="l"/>
                <a:tab pos="482600" algn="l"/>
              </a:tabLst>
            </a:pPr>
            <a:r>
              <a:rPr lang="en-US" sz="1400" dirty="0">
                <a:latin typeface="Trebuchet MS" panose="020B0603020202020204"/>
                <a:cs typeface="Trebuchet MS" panose="020B0603020202020204"/>
              </a:rPr>
              <a:t>	</a:t>
            </a:r>
            <a:r>
              <a:rPr sz="1550" spc="10" dirty="0">
                <a:latin typeface="Trebuchet MS" panose="020B0603020202020204"/>
                <a:cs typeface="Trebuchet MS" panose="020B0603020202020204"/>
              </a:rPr>
              <a:t>Palm </a:t>
            </a:r>
            <a:r>
              <a:rPr sz="1550" spc="20" dirty="0">
                <a:latin typeface="Trebuchet MS" panose="020B0603020202020204"/>
                <a:cs typeface="Trebuchet MS" panose="020B0603020202020204"/>
              </a:rPr>
              <a:t>Detection- </a:t>
            </a:r>
            <a:r>
              <a:rPr sz="1550" spc="10" dirty="0">
                <a:latin typeface="Trebuchet MS" panose="020B0603020202020204"/>
                <a:cs typeface="Trebuchet MS" panose="020B0603020202020204"/>
              </a:rPr>
              <a:t>MediaPipe </a:t>
            </a:r>
            <a:r>
              <a:rPr sz="1550" spc="30" dirty="0">
                <a:latin typeface="Trebuchet MS" panose="020B0603020202020204"/>
                <a:cs typeface="Trebuchet MS" panose="020B0603020202020204"/>
              </a:rPr>
              <a:t>works </a:t>
            </a:r>
            <a:r>
              <a:rPr sz="1550" dirty="0">
                <a:latin typeface="Trebuchet MS" panose="020B0603020202020204"/>
                <a:cs typeface="Trebuchet MS" panose="020B0603020202020204"/>
              </a:rPr>
              <a:t>on </a:t>
            </a:r>
            <a:r>
              <a:rPr sz="1550" spc="15" dirty="0">
                <a:latin typeface="Trebuchet MS" panose="020B0603020202020204"/>
                <a:cs typeface="Trebuchet MS" panose="020B0603020202020204"/>
              </a:rPr>
              <a:t>the </a:t>
            </a:r>
            <a:r>
              <a:rPr sz="1550" spc="20" dirty="0">
                <a:latin typeface="Trebuchet MS" panose="020B0603020202020204"/>
                <a:cs typeface="Trebuchet MS" panose="020B0603020202020204"/>
              </a:rPr>
              <a:t>complete </a:t>
            </a:r>
            <a:r>
              <a:rPr sz="1550" spc="25" dirty="0">
                <a:latin typeface="Trebuchet MS" panose="020B0603020202020204"/>
                <a:cs typeface="Trebuchet MS" panose="020B0603020202020204"/>
              </a:rPr>
              <a:t>input image </a:t>
            </a:r>
            <a:r>
              <a:rPr sz="1550" spc="-5" dirty="0">
                <a:latin typeface="Trebuchet MS" panose="020B0603020202020204"/>
                <a:cs typeface="Trebuchet MS" panose="020B0603020202020204"/>
              </a:rPr>
              <a:t>and </a:t>
            </a:r>
            <a:r>
              <a:rPr sz="1550" spc="20" dirty="0">
                <a:latin typeface="Trebuchet MS" panose="020B0603020202020204"/>
                <a:cs typeface="Trebuchet MS" panose="020B0603020202020204"/>
              </a:rPr>
              <a:t>provides </a:t>
            </a:r>
            <a:r>
              <a:rPr sz="1550" spc="10" dirty="0">
                <a:latin typeface="Trebuchet MS" panose="020B0603020202020204"/>
                <a:cs typeface="Trebuchet MS" panose="020B0603020202020204"/>
              </a:rPr>
              <a:t>a </a:t>
            </a:r>
            <a:r>
              <a:rPr sz="1550" spc="20" dirty="0">
                <a:latin typeface="Trebuchet MS" panose="020B0603020202020204"/>
                <a:cs typeface="Trebuchet MS" panose="020B0603020202020204"/>
              </a:rPr>
              <a:t>complete</a:t>
            </a:r>
            <a:r>
              <a:rPr sz="1550" spc="409" dirty="0">
                <a:latin typeface="Trebuchet MS" panose="020B0603020202020204"/>
                <a:cs typeface="Trebuchet MS" panose="020B0603020202020204"/>
              </a:rPr>
              <a:t> </a:t>
            </a:r>
            <a:r>
              <a:rPr sz="1550" spc="25" dirty="0">
                <a:latin typeface="Trebuchet MS" panose="020B0603020202020204"/>
                <a:cs typeface="Trebuchet MS" panose="020B0603020202020204"/>
              </a:rPr>
              <a:t>input</a:t>
            </a:r>
            <a:endParaRPr sz="1550" dirty="0">
              <a:latin typeface="Trebuchet MS" panose="020B0603020202020204"/>
              <a:cs typeface="Trebuchet MS" panose="020B0603020202020204"/>
            </a:endParaRPr>
          </a:p>
          <a:p>
            <a:pPr marL="483235">
              <a:lnSpc>
                <a:spcPct val="100000"/>
              </a:lnSpc>
              <a:spcBef>
                <a:spcPts val="15"/>
              </a:spcBef>
            </a:pPr>
            <a:r>
              <a:rPr sz="1550" spc="-5" dirty="0">
                <a:latin typeface="Trebuchet MS" panose="020B0603020202020204"/>
                <a:cs typeface="Trebuchet MS" panose="020B0603020202020204"/>
              </a:rPr>
              <a:t>image and </a:t>
            </a:r>
            <a:r>
              <a:rPr sz="1550" spc="20" dirty="0">
                <a:latin typeface="Trebuchet MS" panose="020B0603020202020204"/>
                <a:cs typeface="Trebuchet MS" panose="020B0603020202020204"/>
              </a:rPr>
              <a:t>provides </a:t>
            </a:r>
            <a:r>
              <a:rPr sz="1550" spc="10" dirty="0">
                <a:latin typeface="Trebuchet MS" panose="020B0603020202020204"/>
                <a:cs typeface="Trebuchet MS" panose="020B0603020202020204"/>
              </a:rPr>
              <a:t>a cropped </a:t>
            </a:r>
            <a:r>
              <a:rPr sz="1550" spc="-5" dirty="0">
                <a:latin typeface="Trebuchet MS" panose="020B0603020202020204"/>
                <a:cs typeface="Trebuchet MS" panose="020B0603020202020204"/>
              </a:rPr>
              <a:t>image </a:t>
            </a:r>
            <a:r>
              <a:rPr sz="1550" dirty="0">
                <a:latin typeface="Trebuchet MS" panose="020B0603020202020204"/>
                <a:cs typeface="Trebuchet MS" panose="020B0603020202020204"/>
              </a:rPr>
              <a:t>of </a:t>
            </a:r>
            <a:r>
              <a:rPr sz="1550" spc="-10" dirty="0">
                <a:latin typeface="Trebuchet MS" panose="020B0603020202020204"/>
                <a:cs typeface="Trebuchet MS" panose="020B0603020202020204"/>
              </a:rPr>
              <a:t>the</a:t>
            </a:r>
            <a:r>
              <a:rPr sz="1550" spc="270" dirty="0">
                <a:latin typeface="Trebuchet MS" panose="020B0603020202020204"/>
                <a:cs typeface="Trebuchet MS" panose="020B0603020202020204"/>
              </a:rPr>
              <a:t> </a:t>
            </a:r>
            <a:r>
              <a:rPr sz="1550" dirty="0">
                <a:latin typeface="Trebuchet MS" panose="020B0603020202020204"/>
                <a:cs typeface="Trebuchet MS" panose="020B0603020202020204"/>
              </a:rPr>
              <a:t>hand.</a:t>
            </a:r>
            <a:endParaRPr lang="en-US" sz="1550" dirty="0">
              <a:latin typeface="Trebuchet MS" panose="020B0603020202020204"/>
              <a:cs typeface="Trebuchet MS" panose="020B0603020202020204"/>
            </a:endParaRPr>
          </a:p>
          <a:p>
            <a:pPr marL="483235">
              <a:lnSpc>
                <a:spcPct val="100000"/>
              </a:lnSpc>
              <a:spcBef>
                <a:spcPts val="15"/>
              </a:spcBef>
            </a:pPr>
            <a:endParaRPr lang="en-US" sz="1550" dirty="0">
              <a:latin typeface="Trebuchet MS" panose="020B0603020202020204"/>
              <a:cs typeface="Trebuchet MS" panose="020B0603020202020204"/>
            </a:endParaRPr>
          </a:p>
          <a:p>
            <a:pPr marL="139700" marR="5080" lvl="1">
              <a:lnSpc>
                <a:spcPct val="105000"/>
              </a:lnSpc>
              <a:tabLst>
                <a:tab pos="482600" algn="l"/>
                <a:tab pos="482600" algn="l"/>
              </a:tabLst>
            </a:pPr>
            <a:r>
              <a:rPr lang="en-US" sz="1550" spc="5" dirty="0">
                <a:latin typeface="Trebuchet MS" panose="020B0603020202020204"/>
                <a:cs typeface="Trebuchet MS" panose="020B0603020202020204"/>
              </a:rPr>
              <a:t>	Hand </a:t>
            </a:r>
            <a:r>
              <a:rPr lang="en-US" sz="1550" spc="25" dirty="0">
                <a:latin typeface="Trebuchet MS" panose="020B0603020202020204"/>
                <a:cs typeface="Trebuchet MS" panose="020B0603020202020204"/>
              </a:rPr>
              <a:t>Landmarks </a:t>
            </a:r>
            <a:r>
              <a:rPr lang="en-US" sz="1550" spc="15" dirty="0">
                <a:latin typeface="Trebuchet MS" panose="020B0603020202020204"/>
                <a:cs typeface="Trebuchet MS" panose="020B0603020202020204"/>
              </a:rPr>
              <a:t>Identification-</a:t>
            </a:r>
            <a:r>
              <a:rPr lang="en-US" sz="1550" spc="15" dirty="0" err="1">
                <a:latin typeface="Trebuchet MS" panose="020B0603020202020204"/>
                <a:cs typeface="Trebuchet MS" panose="020B0603020202020204"/>
              </a:rPr>
              <a:t>MediaPipe</a:t>
            </a:r>
            <a:r>
              <a:rPr lang="en-US" sz="1550" spc="15" dirty="0">
                <a:latin typeface="Trebuchet MS" panose="020B0603020202020204"/>
                <a:cs typeface="Trebuchet MS" panose="020B0603020202020204"/>
              </a:rPr>
              <a:t> </a:t>
            </a:r>
            <a:r>
              <a:rPr lang="en-US" sz="1550" spc="20" dirty="0">
                <a:latin typeface="Trebuchet MS" panose="020B0603020202020204"/>
                <a:cs typeface="Trebuchet MS" panose="020B0603020202020204"/>
              </a:rPr>
              <a:t>finds </a:t>
            </a:r>
            <a:r>
              <a:rPr lang="en-US" sz="1550" spc="10" dirty="0">
                <a:latin typeface="Trebuchet MS" panose="020B0603020202020204"/>
                <a:cs typeface="Trebuchet MS" panose="020B0603020202020204"/>
              </a:rPr>
              <a:t>21 </a:t>
            </a:r>
            <a:r>
              <a:rPr lang="en-US" sz="1550" spc="15" dirty="0">
                <a:latin typeface="Trebuchet MS" panose="020B0603020202020204"/>
                <a:cs typeface="Trebuchet MS" panose="020B0603020202020204"/>
              </a:rPr>
              <a:t>hand </a:t>
            </a:r>
            <a:r>
              <a:rPr lang="en-US" sz="1550" spc="25" dirty="0">
                <a:latin typeface="Trebuchet MS" panose="020B0603020202020204"/>
                <a:cs typeface="Trebuchet MS" panose="020B0603020202020204"/>
              </a:rPr>
              <a:t>landmarks </a:t>
            </a:r>
            <a:r>
              <a:rPr lang="en-US" sz="1550" dirty="0">
                <a:latin typeface="Trebuchet MS" panose="020B0603020202020204"/>
                <a:cs typeface="Trebuchet MS" panose="020B0603020202020204"/>
              </a:rPr>
              <a:t>on </a:t>
            </a:r>
            <a:r>
              <a:rPr lang="en-US" sz="1550" spc="15" dirty="0">
                <a:latin typeface="Trebuchet MS" panose="020B0603020202020204"/>
                <a:cs typeface="Trebuchet MS" panose="020B0603020202020204"/>
              </a:rPr>
              <a:t>the </a:t>
            </a:r>
            <a:r>
              <a:rPr lang="en-US" sz="1550" spc="10" dirty="0">
                <a:latin typeface="Trebuchet MS" panose="020B0603020202020204"/>
                <a:cs typeface="Trebuchet MS" panose="020B0603020202020204"/>
              </a:rPr>
              <a:t>cropped </a:t>
            </a:r>
            <a:r>
              <a:rPr lang="en-US" sz="1550" spc="25" dirty="0">
                <a:latin typeface="Trebuchet MS" panose="020B0603020202020204"/>
                <a:cs typeface="Trebuchet MS" panose="020B0603020202020204"/>
              </a:rPr>
              <a:t>image </a:t>
            </a:r>
            <a:r>
              <a:rPr lang="en-US" sz="1550" dirty="0">
                <a:latin typeface="Trebuchet MS" panose="020B0603020202020204"/>
                <a:cs typeface="Trebuchet MS" panose="020B0603020202020204"/>
              </a:rPr>
              <a:t>of </a:t>
            </a:r>
            <a:r>
              <a:rPr lang="en-US" sz="1550" spc="40" dirty="0">
                <a:latin typeface="Trebuchet MS" panose="020B0603020202020204"/>
                <a:cs typeface="Trebuchet MS" panose="020B0603020202020204"/>
              </a:rPr>
              <a:t>the  	</a:t>
            </a:r>
            <a:r>
              <a:rPr lang="en-US" sz="1550" dirty="0">
                <a:latin typeface="Trebuchet MS" panose="020B0603020202020204"/>
                <a:cs typeface="Trebuchet MS" panose="020B0603020202020204"/>
              </a:rPr>
              <a:t>hand.</a:t>
            </a:r>
            <a:endParaRPr lang="en-US" sz="1550" dirty="0">
              <a:latin typeface="Trebuchet MS" panose="020B0603020202020204"/>
              <a:cs typeface="Trebuchet MS" panose="020B0603020202020204"/>
            </a:endParaRPr>
          </a:p>
        </p:txBody>
      </p:sp>
      <p:sp>
        <p:nvSpPr>
          <p:cNvPr id="5" name="object 5"/>
          <p:cNvSpPr/>
          <p:nvPr/>
        </p:nvSpPr>
        <p:spPr>
          <a:xfrm>
            <a:off x="1447800" y="3412838"/>
            <a:ext cx="6854714" cy="2870239"/>
          </a:xfrm>
          <a:prstGeom prst="rect">
            <a:avLst/>
          </a:prstGeom>
          <a:blipFill>
            <a:blip r:embed="rId1" cstate="print"/>
            <a:stretch>
              <a:fillRect/>
            </a:stretch>
          </a:blipFill>
        </p:spPr>
        <p:txBody>
          <a:bodyPr wrap="square" lIns="0" tIns="0" rIns="0" bIns="0" rtlCol="0"/>
          <a:lstStyle/>
          <a:p/>
        </p:txBody>
      </p:sp>
      <p:sp>
        <p:nvSpPr>
          <p:cNvPr id="7" name="Title 6"/>
          <p:cNvSpPr>
            <a:spLocks noGrp="1"/>
          </p:cNvSpPr>
          <p:nvPr>
            <p:ph type="title"/>
          </p:nvPr>
        </p:nvSpPr>
        <p:spPr>
          <a:xfrm>
            <a:off x="3903344" y="325287"/>
            <a:ext cx="2649856" cy="430887"/>
          </a:xfrm>
        </p:spPr>
        <p:txBody>
          <a:bodyPr/>
          <a:lstStyle/>
          <a:p>
            <a:pPr marL="12700" algn="ctr">
              <a:spcBef>
                <a:spcPts val="130"/>
              </a:spcBef>
            </a:pPr>
            <a:r>
              <a:rPr lang="en-IN" sz="2800" b="0" spc="-10" dirty="0">
                <a:solidFill>
                  <a:srgbClr val="001F5F"/>
                </a:solidFill>
                <a:latin typeface="Times New Roman" panose="02020603050405020304"/>
                <a:cs typeface="Times New Roman" panose="02020603050405020304"/>
              </a:rPr>
              <a:t>TRACKING</a:t>
            </a:r>
            <a:endParaRPr lang="en-IN" sz="2800" b="0" spc="-10" dirty="0">
              <a:solidFill>
                <a:srgbClr val="001F5F"/>
              </a:solidFill>
              <a:latin typeface="Times New Roman" panose="02020603050405020304"/>
              <a:cs typeface="Times New Roman" panose="020206030504050203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7657" y="1051623"/>
            <a:ext cx="8573135" cy="2423160"/>
          </a:xfrm>
          <a:prstGeom prst="rect">
            <a:avLst/>
          </a:prstGeom>
        </p:spPr>
        <p:txBody>
          <a:bodyPr vert="horz" wrap="square" lIns="0" tIns="8890" rIns="0" bIns="0" rtlCol="0">
            <a:spAutoFit/>
          </a:bodyPr>
          <a:lstStyle/>
          <a:p>
            <a:pPr marL="298450" marR="5080" indent="-285750" algn="just">
              <a:lnSpc>
                <a:spcPct val="103000"/>
              </a:lnSpc>
              <a:spcBef>
                <a:spcPts val="70"/>
              </a:spcBef>
            </a:pPr>
            <a:r>
              <a:rPr sz="1550" spc="295" dirty="0">
                <a:solidFill>
                  <a:srgbClr val="5FCAEE"/>
                </a:solidFill>
                <a:latin typeface="Arial" panose="020B0604020202020204"/>
                <a:cs typeface="Arial" panose="020B0604020202020204"/>
              </a:rPr>
              <a:t> </a:t>
            </a:r>
            <a:r>
              <a:rPr sz="1550" spc="20" dirty="0">
                <a:latin typeface="Trebuchet MS" panose="020B0603020202020204"/>
                <a:cs typeface="Trebuchet MS" panose="020B0603020202020204"/>
              </a:rPr>
              <a:t>Gesture control </a:t>
            </a:r>
            <a:r>
              <a:rPr sz="1550" spc="30" dirty="0">
                <a:latin typeface="Trebuchet MS" panose="020B0603020202020204"/>
                <a:cs typeface="Trebuchet MS" panose="020B0603020202020204"/>
              </a:rPr>
              <a:t>system </a:t>
            </a:r>
            <a:r>
              <a:rPr sz="1550" dirty="0">
                <a:latin typeface="Trebuchet MS" panose="020B0603020202020204"/>
                <a:cs typeface="Trebuchet MS" panose="020B0603020202020204"/>
              </a:rPr>
              <a:t>uses </a:t>
            </a:r>
            <a:r>
              <a:rPr sz="1550" spc="25" dirty="0">
                <a:latin typeface="Trebuchet MS" panose="020B0603020202020204"/>
                <a:cs typeface="Trebuchet MS" panose="020B0603020202020204"/>
              </a:rPr>
              <a:t>sensors </a:t>
            </a:r>
            <a:r>
              <a:rPr sz="1550" spc="-5" dirty="0">
                <a:latin typeface="Trebuchet MS" panose="020B0603020202020204"/>
                <a:cs typeface="Trebuchet MS" panose="020B0603020202020204"/>
              </a:rPr>
              <a:t>to </a:t>
            </a:r>
            <a:r>
              <a:rPr sz="1550" spc="15" dirty="0">
                <a:latin typeface="Trebuchet MS" panose="020B0603020202020204"/>
                <a:cs typeface="Trebuchet MS" panose="020B0603020202020204"/>
              </a:rPr>
              <a:t>read </a:t>
            </a:r>
            <a:r>
              <a:rPr sz="1550" spc="-5" dirty="0">
                <a:latin typeface="Trebuchet MS" panose="020B0603020202020204"/>
                <a:cs typeface="Trebuchet MS" panose="020B0603020202020204"/>
              </a:rPr>
              <a:t>and </a:t>
            </a:r>
            <a:r>
              <a:rPr sz="1550" spc="25" dirty="0">
                <a:latin typeface="Trebuchet MS" panose="020B0603020202020204"/>
                <a:cs typeface="Trebuchet MS" panose="020B0603020202020204"/>
              </a:rPr>
              <a:t>interpret </a:t>
            </a:r>
            <a:r>
              <a:rPr sz="1550" spc="15" dirty="0">
                <a:latin typeface="Trebuchet MS" panose="020B0603020202020204"/>
                <a:cs typeface="Trebuchet MS" panose="020B0603020202020204"/>
              </a:rPr>
              <a:t>hand movements </a:t>
            </a:r>
            <a:r>
              <a:rPr sz="1550" spc="10" dirty="0">
                <a:latin typeface="Trebuchet MS" panose="020B0603020202020204"/>
                <a:cs typeface="Trebuchet MS" panose="020B0603020202020204"/>
              </a:rPr>
              <a:t>as </a:t>
            </a:r>
            <a:r>
              <a:rPr sz="1550" spc="-15" dirty="0">
                <a:latin typeface="Trebuchet MS" panose="020B0603020202020204"/>
                <a:cs typeface="Trebuchet MS" panose="020B0603020202020204"/>
              </a:rPr>
              <a:t>commands.  </a:t>
            </a:r>
            <a:r>
              <a:rPr sz="1550" spc="15" dirty="0">
                <a:latin typeface="Trebuchet MS" panose="020B0603020202020204"/>
                <a:cs typeface="Trebuchet MS" panose="020B0603020202020204"/>
              </a:rPr>
              <a:t>A </a:t>
            </a:r>
            <a:r>
              <a:rPr sz="1550" spc="25" dirty="0">
                <a:latin typeface="Trebuchet MS" panose="020B0603020202020204"/>
                <a:cs typeface="Trebuchet MS" panose="020B0603020202020204"/>
              </a:rPr>
              <a:t>gesture recognition </a:t>
            </a:r>
            <a:r>
              <a:rPr sz="1550" spc="35" dirty="0">
                <a:latin typeface="Trebuchet MS" panose="020B0603020202020204"/>
                <a:cs typeface="Trebuchet MS" panose="020B0603020202020204"/>
              </a:rPr>
              <a:t>system </a:t>
            </a:r>
            <a:r>
              <a:rPr sz="1550" spc="25" dirty="0">
                <a:latin typeface="Trebuchet MS" panose="020B0603020202020204"/>
                <a:cs typeface="Trebuchet MS" panose="020B0603020202020204"/>
              </a:rPr>
              <a:t>starts </a:t>
            </a:r>
            <a:r>
              <a:rPr sz="1550" spc="45" dirty="0">
                <a:latin typeface="Trebuchet MS" panose="020B0603020202020204"/>
                <a:cs typeface="Trebuchet MS" panose="020B0603020202020204"/>
              </a:rPr>
              <a:t>with </a:t>
            </a:r>
            <a:r>
              <a:rPr sz="1550" spc="10" dirty="0">
                <a:latin typeface="Trebuchet MS" panose="020B0603020202020204"/>
                <a:cs typeface="Trebuchet MS" panose="020B0603020202020204"/>
              </a:rPr>
              <a:t>a </a:t>
            </a:r>
            <a:r>
              <a:rPr sz="1550" spc="15" dirty="0">
                <a:latin typeface="Trebuchet MS" panose="020B0603020202020204"/>
                <a:cs typeface="Trebuchet MS" panose="020B0603020202020204"/>
              </a:rPr>
              <a:t>camera pointed </a:t>
            </a:r>
            <a:r>
              <a:rPr sz="1550" spc="10" dirty="0">
                <a:latin typeface="Trebuchet MS" panose="020B0603020202020204"/>
                <a:cs typeface="Trebuchet MS" panose="020B0603020202020204"/>
              </a:rPr>
              <a:t>at a </a:t>
            </a:r>
            <a:r>
              <a:rPr sz="1550" spc="15" dirty="0">
                <a:latin typeface="Trebuchet MS" panose="020B0603020202020204"/>
                <a:cs typeface="Trebuchet MS" panose="020B0603020202020204"/>
              </a:rPr>
              <a:t>specific three-dimensional  </a:t>
            </a:r>
            <a:r>
              <a:rPr sz="1550" dirty="0">
                <a:latin typeface="Trebuchet MS" panose="020B0603020202020204"/>
                <a:cs typeface="Trebuchet MS" panose="020B0603020202020204"/>
              </a:rPr>
              <a:t>zone</a:t>
            </a:r>
            <a:r>
              <a:rPr sz="1550" spc="95" dirty="0">
                <a:latin typeface="Trebuchet MS" panose="020B0603020202020204"/>
                <a:cs typeface="Trebuchet MS" panose="020B0603020202020204"/>
              </a:rPr>
              <a:t> </a:t>
            </a:r>
            <a:r>
              <a:rPr sz="1550" dirty="0">
                <a:latin typeface="Trebuchet MS" panose="020B0603020202020204"/>
                <a:cs typeface="Trebuchet MS" panose="020B0603020202020204"/>
              </a:rPr>
              <a:t>within</a:t>
            </a:r>
            <a:r>
              <a:rPr sz="1550" spc="180" dirty="0">
                <a:latin typeface="Trebuchet MS" panose="020B0603020202020204"/>
                <a:cs typeface="Trebuchet MS" panose="020B0603020202020204"/>
              </a:rPr>
              <a:t> </a:t>
            </a:r>
            <a:r>
              <a:rPr sz="1550" spc="-10" dirty="0">
                <a:latin typeface="Trebuchet MS" panose="020B0603020202020204"/>
                <a:cs typeface="Trebuchet MS" panose="020B0603020202020204"/>
              </a:rPr>
              <a:t>the</a:t>
            </a:r>
            <a:r>
              <a:rPr sz="1550" spc="105" dirty="0">
                <a:latin typeface="Trebuchet MS" panose="020B0603020202020204"/>
                <a:cs typeface="Trebuchet MS" panose="020B0603020202020204"/>
              </a:rPr>
              <a:t> </a:t>
            </a:r>
            <a:r>
              <a:rPr sz="1550" spc="5" dirty="0">
                <a:latin typeface="Trebuchet MS" panose="020B0603020202020204"/>
                <a:cs typeface="Trebuchet MS" panose="020B0603020202020204"/>
              </a:rPr>
              <a:t>drone,</a:t>
            </a:r>
            <a:r>
              <a:rPr sz="1550" spc="170" dirty="0">
                <a:latin typeface="Trebuchet MS" panose="020B0603020202020204"/>
                <a:cs typeface="Trebuchet MS" panose="020B0603020202020204"/>
              </a:rPr>
              <a:t> </a:t>
            </a:r>
            <a:r>
              <a:rPr sz="1550" dirty="0">
                <a:latin typeface="Trebuchet MS" panose="020B0603020202020204"/>
                <a:cs typeface="Trebuchet MS" panose="020B0603020202020204"/>
              </a:rPr>
              <a:t>capturing</a:t>
            </a:r>
            <a:r>
              <a:rPr sz="1550" spc="180" dirty="0">
                <a:latin typeface="Trebuchet MS" panose="020B0603020202020204"/>
                <a:cs typeface="Trebuchet MS" panose="020B0603020202020204"/>
              </a:rPr>
              <a:t> </a:t>
            </a:r>
            <a:r>
              <a:rPr sz="1550" spc="5" dirty="0">
                <a:latin typeface="Trebuchet MS" panose="020B0603020202020204"/>
                <a:cs typeface="Trebuchet MS" panose="020B0603020202020204"/>
              </a:rPr>
              <a:t>frame-by-frame</a:t>
            </a:r>
            <a:r>
              <a:rPr sz="1550" spc="190" dirty="0">
                <a:latin typeface="Trebuchet MS" panose="020B0603020202020204"/>
                <a:cs typeface="Trebuchet MS" panose="020B0603020202020204"/>
              </a:rPr>
              <a:t> </a:t>
            </a:r>
            <a:r>
              <a:rPr sz="1550" spc="-10" dirty="0">
                <a:latin typeface="Trebuchet MS" panose="020B0603020202020204"/>
                <a:cs typeface="Trebuchet MS" panose="020B0603020202020204"/>
              </a:rPr>
              <a:t>images</a:t>
            </a:r>
            <a:r>
              <a:rPr sz="1550" spc="254" dirty="0">
                <a:latin typeface="Trebuchet MS" panose="020B0603020202020204"/>
                <a:cs typeface="Trebuchet MS" panose="020B0603020202020204"/>
              </a:rPr>
              <a:t> </a:t>
            </a:r>
            <a:r>
              <a:rPr sz="1550" dirty="0">
                <a:latin typeface="Trebuchet MS" panose="020B0603020202020204"/>
                <a:cs typeface="Trebuchet MS" panose="020B0603020202020204"/>
              </a:rPr>
              <a:t>of</a:t>
            </a:r>
            <a:r>
              <a:rPr sz="1550" spc="80" dirty="0">
                <a:latin typeface="Trebuchet MS" panose="020B0603020202020204"/>
                <a:cs typeface="Trebuchet MS" panose="020B0603020202020204"/>
              </a:rPr>
              <a:t> </a:t>
            </a:r>
            <a:r>
              <a:rPr sz="1550" spc="-10" dirty="0">
                <a:latin typeface="Trebuchet MS" panose="020B0603020202020204"/>
                <a:cs typeface="Trebuchet MS" panose="020B0603020202020204"/>
              </a:rPr>
              <a:t>hand</a:t>
            </a:r>
            <a:r>
              <a:rPr sz="1550" spc="165" dirty="0">
                <a:latin typeface="Trebuchet MS" panose="020B0603020202020204"/>
                <a:cs typeface="Trebuchet MS" panose="020B0603020202020204"/>
              </a:rPr>
              <a:t> </a:t>
            </a:r>
            <a:r>
              <a:rPr sz="1550" dirty="0">
                <a:latin typeface="Trebuchet MS" panose="020B0603020202020204"/>
                <a:cs typeface="Trebuchet MS" panose="020B0603020202020204"/>
              </a:rPr>
              <a:t>positions</a:t>
            </a:r>
            <a:r>
              <a:rPr sz="1550" spc="185" dirty="0">
                <a:latin typeface="Trebuchet MS" panose="020B0603020202020204"/>
                <a:cs typeface="Trebuchet MS" panose="020B0603020202020204"/>
              </a:rPr>
              <a:t> </a:t>
            </a:r>
            <a:r>
              <a:rPr sz="1550" spc="-5" dirty="0">
                <a:latin typeface="Trebuchet MS" panose="020B0603020202020204"/>
                <a:cs typeface="Trebuchet MS" panose="020B0603020202020204"/>
              </a:rPr>
              <a:t>and</a:t>
            </a:r>
            <a:r>
              <a:rPr sz="1550" spc="85" dirty="0">
                <a:latin typeface="Trebuchet MS" panose="020B0603020202020204"/>
                <a:cs typeface="Trebuchet MS" panose="020B0603020202020204"/>
              </a:rPr>
              <a:t> </a:t>
            </a:r>
            <a:r>
              <a:rPr sz="1550" spc="-15" dirty="0">
                <a:latin typeface="Trebuchet MS" panose="020B0603020202020204"/>
                <a:cs typeface="Trebuchet MS" panose="020B0603020202020204"/>
              </a:rPr>
              <a:t>motions.</a:t>
            </a:r>
            <a:endParaRPr sz="1550" dirty="0">
              <a:latin typeface="Trebuchet MS" panose="020B0603020202020204"/>
              <a:cs typeface="Trebuchet MS" panose="020B0603020202020204"/>
            </a:endParaRPr>
          </a:p>
          <a:p>
            <a:pPr>
              <a:lnSpc>
                <a:spcPct val="100000"/>
              </a:lnSpc>
              <a:spcBef>
                <a:spcPts val="10"/>
              </a:spcBef>
            </a:pPr>
            <a:endParaRPr sz="1550" dirty="0">
              <a:latin typeface="Trebuchet MS" panose="020B0603020202020204"/>
              <a:cs typeface="Trebuchet MS" panose="020B0603020202020204"/>
            </a:endParaRPr>
          </a:p>
          <a:p>
            <a:pPr marL="298450" marR="7620" indent="-285750" algn="just">
              <a:lnSpc>
                <a:spcPct val="103000"/>
              </a:lnSpc>
            </a:pPr>
            <a:r>
              <a:rPr sz="1550" spc="295" dirty="0">
                <a:solidFill>
                  <a:srgbClr val="5FCAEE"/>
                </a:solidFill>
                <a:latin typeface="Arial" panose="020B0604020202020204"/>
                <a:cs typeface="Arial" panose="020B0604020202020204"/>
              </a:rPr>
              <a:t> </a:t>
            </a:r>
            <a:r>
              <a:rPr sz="1550" spc="15" dirty="0">
                <a:latin typeface="Trebuchet MS" panose="020B0603020202020204"/>
                <a:cs typeface="Trebuchet MS" panose="020B0603020202020204"/>
              </a:rPr>
              <a:t>Those images </a:t>
            </a:r>
            <a:r>
              <a:rPr sz="1550" spc="25" dirty="0">
                <a:latin typeface="Trebuchet MS" panose="020B0603020202020204"/>
                <a:cs typeface="Trebuchet MS" panose="020B0603020202020204"/>
              </a:rPr>
              <a:t>are </a:t>
            </a:r>
            <a:r>
              <a:rPr sz="1550" spc="20" dirty="0">
                <a:latin typeface="Trebuchet MS" panose="020B0603020202020204"/>
                <a:cs typeface="Trebuchet MS" panose="020B0603020202020204"/>
              </a:rPr>
              <a:t>analyzed </a:t>
            </a:r>
            <a:r>
              <a:rPr sz="1550" spc="45" dirty="0">
                <a:latin typeface="Trebuchet MS" panose="020B0603020202020204"/>
                <a:cs typeface="Trebuchet MS" panose="020B0603020202020204"/>
              </a:rPr>
              <a:t>in </a:t>
            </a:r>
            <a:r>
              <a:rPr sz="1550" spc="30" dirty="0">
                <a:latin typeface="Trebuchet MS" panose="020B0603020202020204"/>
                <a:cs typeface="Trebuchet MS" panose="020B0603020202020204"/>
              </a:rPr>
              <a:t>real </a:t>
            </a:r>
            <a:r>
              <a:rPr sz="1550" spc="15" dirty="0">
                <a:latin typeface="Trebuchet MS" panose="020B0603020202020204"/>
                <a:cs typeface="Trebuchet MS" panose="020B0603020202020204"/>
              </a:rPr>
              <a:t>time </a:t>
            </a:r>
            <a:r>
              <a:rPr sz="1550" spc="20" dirty="0">
                <a:latin typeface="Trebuchet MS" panose="020B0603020202020204"/>
                <a:cs typeface="Trebuchet MS" panose="020B0603020202020204"/>
              </a:rPr>
              <a:t>by computer </a:t>
            </a:r>
            <a:r>
              <a:rPr sz="1550" spc="30" dirty="0">
                <a:latin typeface="Trebuchet MS" panose="020B0603020202020204"/>
                <a:cs typeface="Trebuchet MS" panose="020B0603020202020204"/>
              </a:rPr>
              <a:t>vision </a:t>
            </a:r>
            <a:r>
              <a:rPr sz="1550" dirty="0">
                <a:latin typeface="Trebuchet MS" panose="020B0603020202020204"/>
                <a:cs typeface="Trebuchet MS" panose="020B0603020202020204"/>
              </a:rPr>
              <a:t>and </a:t>
            </a:r>
            <a:r>
              <a:rPr sz="1550" spc="10" dirty="0">
                <a:latin typeface="Trebuchet MS" panose="020B0603020202020204"/>
                <a:cs typeface="Trebuchet MS" panose="020B0603020202020204"/>
              </a:rPr>
              <a:t>machine </a:t>
            </a:r>
            <a:r>
              <a:rPr sz="1550" spc="-30" dirty="0">
                <a:latin typeface="Trebuchet MS" panose="020B0603020202020204"/>
                <a:cs typeface="Trebuchet MS" panose="020B0603020202020204"/>
              </a:rPr>
              <a:t>learning  </a:t>
            </a:r>
            <a:r>
              <a:rPr sz="1550" spc="20" dirty="0">
                <a:latin typeface="Trebuchet MS" panose="020B0603020202020204"/>
                <a:cs typeface="Trebuchet MS" panose="020B0603020202020204"/>
              </a:rPr>
              <a:t>technologies, </a:t>
            </a:r>
            <a:r>
              <a:rPr sz="1550" spc="30" dirty="0">
                <a:latin typeface="Trebuchet MS" panose="020B0603020202020204"/>
                <a:cs typeface="Trebuchet MS" panose="020B0603020202020204"/>
              </a:rPr>
              <a:t>which </a:t>
            </a:r>
            <a:r>
              <a:rPr sz="1550" spc="20" dirty="0">
                <a:latin typeface="Trebuchet MS" panose="020B0603020202020204"/>
                <a:cs typeface="Trebuchet MS" panose="020B0603020202020204"/>
              </a:rPr>
              <a:t>translate </a:t>
            </a:r>
            <a:r>
              <a:rPr sz="1550" spc="10" dirty="0">
                <a:latin typeface="Trebuchet MS" panose="020B0603020202020204"/>
                <a:cs typeface="Trebuchet MS" panose="020B0603020202020204"/>
              </a:rPr>
              <a:t>the hand motions into </a:t>
            </a:r>
            <a:r>
              <a:rPr sz="1550" spc="20" dirty="0">
                <a:latin typeface="Trebuchet MS" panose="020B0603020202020204"/>
                <a:cs typeface="Trebuchet MS" panose="020B0603020202020204"/>
              </a:rPr>
              <a:t>commands, </a:t>
            </a:r>
            <a:r>
              <a:rPr sz="1550" spc="30" dirty="0">
                <a:latin typeface="Trebuchet MS" panose="020B0603020202020204"/>
                <a:cs typeface="Trebuchet MS" panose="020B0603020202020204"/>
              </a:rPr>
              <a:t>based </a:t>
            </a:r>
            <a:r>
              <a:rPr sz="1550" dirty="0">
                <a:latin typeface="Trebuchet MS" panose="020B0603020202020204"/>
                <a:cs typeface="Trebuchet MS" panose="020B0603020202020204"/>
              </a:rPr>
              <a:t>on </a:t>
            </a:r>
            <a:r>
              <a:rPr sz="1550" spc="10" dirty="0">
                <a:latin typeface="Trebuchet MS" panose="020B0603020202020204"/>
                <a:cs typeface="Trebuchet MS" panose="020B0603020202020204"/>
              </a:rPr>
              <a:t>a  </a:t>
            </a:r>
            <a:r>
              <a:rPr sz="1550" dirty="0">
                <a:latin typeface="Trebuchet MS" panose="020B0603020202020204"/>
                <a:cs typeface="Trebuchet MS" panose="020B0603020202020204"/>
              </a:rPr>
              <a:t>predetermined </a:t>
            </a:r>
            <a:r>
              <a:rPr sz="1550" spc="25" dirty="0">
                <a:latin typeface="Trebuchet MS" panose="020B0603020202020204"/>
                <a:cs typeface="Trebuchet MS" panose="020B0603020202020204"/>
              </a:rPr>
              <a:t>library </a:t>
            </a:r>
            <a:r>
              <a:rPr sz="1550" dirty="0">
                <a:latin typeface="Trebuchet MS" panose="020B0603020202020204"/>
                <a:cs typeface="Trebuchet MS" panose="020B0603020202020204"/>
              </a:rPr>
              <a:t>of</a:t>
            </a:r>
            <a:r>
              <a:rPr sz="1550" spc="-175" dirty="0">
                <a:latin typeface="Trebuchet MS" panose="020B0603020202020204"/>
                <a:cs typeface="Trebuchet MS" panose="020B0603020202020204"/>
              </a:rPr>
              <a:t> </a:t>
            </a:r>
            <a:r>
              <a:rPr sz="1550" spc="20" dirty="0">
                <a:latin typeface="Trebuchet MS" panose="020B0603020202020204"/>
                <a:cs typeface="Trebuchet MS" panose="020B0603020202020204"/>
              </a:rPr>
              <a:t>signs.</a:t>
            </a:r>
            <a:endParaRPr sz="1550" dirty="0">
              <a:latin typeface="Trebuchet MS" panose="020B0603020202020204"/>
              <a:cs typeface="Trebuchet MS" panose="020B0603020202020204"/>
            </a:endParaRPr>
          </a:p>
          <a:p>
            <a:pPr>
              <a:lnSpc>
                <a:spcPct val="100000"/>
              </a:lnSpc>
              <a:spcBef>
                <a:spcPts val="45"/>
              </a:spcBef>
            </a:pPr>
            <a:endParaRPr sz="1550" dirty="0">
              <a:latin typeface="Trebuchet MS" panose="020B0603020202020204"/>
              <a:cs typeface="Trebuchet MS" panose="020B0603020202020204"/>
            </a:endParaRPr>
          </a:p>
          <a:p>
            <a:pPr marL="298450" marR="6985" indent="-285750" algn="just">
              <a:lnSpc>
                <a:spcPct val="101000"/>
              </a:lnSpc>
              <a:spcBef>
                <a:spcPts val="5"/>
              </a:spcBef>
            </a:pPr>
            <a:r>
              <a:rPr sz="1550" spc="295" dirty="0">
                <a:solidFill>
                  <a:srgbClr val="5FCAEE"/>
                </a:solidFill>
                <a:latin typeface="Arial" panose="020B0604020202020204"/>
                <a:cs typeface="Arial" panose="020B0604020202020204"/>
              </a:rPr>
              <a:t> </a:t>
            </a:r>
            <a:r>
              <a:rPr sz="1550" spc="10" dirty="0">
                <a:latin typeface="Trebuchet MS" panose="020B0603020202020204"/>
                <a:cs typeface="Trebuchet MS" panose="020B0603020202020204"/>
              </a:rPr>
              <a:t>Commands </a:t>
            </a:r>
            <a:r>
              <a:rPr sz="1550" spc="15" dirty="0">
                <a:latin typeface="Trebuchet MS" panose="020B0603020202020204"/>
                <a:cs typeface="Trebuchet MS" panose="020B0603020202020204"/>
              </a:rPr>
              <a:t>generated </a:t>
            </a:r>
            <a:r>
              <a:rPr sz="1550" spc="60" dirty="0">
                <a:latin typeface="Trebuchet MS" panose="020B0603020202020204"/>
                <a:cs typeface="Trebuchet MS" panose="020B0603020202020204"/>
              </a:rPr>
              <a:t>by </a:t>
            </a:r>
            <a:r>
              <a:rPr sz="1550" spc="40" dirty="0">
                <a:latin typeface="Trebuchet MS" panose="020B0603020202020204"/>
                <a:cs typeface="Trebuchet MS" panose="020B0603020202020204"/>
              </a:rPr>
              <a:t>the </a:t>
            </a:r>
            <a:r>
              <a:rPr sz="1550" spc="25" dirty="0">
                <a:latin typeface="Trebuchet MS" panose="020B0603020202020204"/>
                <a:cs typeface="Trebuchet MS" panose="020B0603020202020204"/>
              </a:rPr>
              <a:t>gesture </a:t>
            </a:r>
            <a:r>
              <a:rPr sz="1550" spc="30" dirty="0">
                <a:latin typeface="Trebuchet MS" panose="020B0603020202020204"/>
                <a:cs typeface="Trebuchet MS" panose="020B0603020202020204"/>
              </a:rPr>
              <a:t>recognition </a:t>
            </a:r>
            <a:r>
              <a:rPr sz="1550" spc="20" dirty="0">
                <a:latin typeface="Trebuchet MS" panose="020B0603020202020204"/>
                <a:cs typeface="Trebuchet MS" panose="020B0603020202020204"/>
              </a:rPr>
              <a:t>software </a:t>
            </a:r>
            <a:r>
              <a:rPr sz="1550" spc="35" dirty="0">
                <a:latin typeface="Trebuchet MS" panose="020B0603020202020204"/>
                <a:cs typeface="Trebuchet MS" panose="020B0603020202020204"/>
              </a:rPr>
              <a:t>become just </a:t>
            </a:r>
            <a:r>
              <a:rPr sz="1550" spc="20" dirty="0">
                <a:latin typeface="Trebuchet MS" panose="020B0603020202020204"/>
                <a:cs typeface="Trebuchet MS" panose="020B0603020202020204"/>
              </a:rPr>
              <a:t>another </a:t>
            </a:r>
            <a:r>
              <a:rPr sz="1550" spc="-60" dirty="0">
                <a:latin typeface="Trebuchet MS" panose="020B0603020202020204"/>
                <a:cs typeface="Trebuchet MS" panose="020B0603020202020204"/>
              </a:rPr>
              <a:t>type  </a:t>
            </a:r>
            <a:r>
              <a:rPr sz="1550" dirty="0">
                <a:latin typeface="Trebuchet MS" panose="020B0603020202020204"/>
                <a:cs typeface="Trebuchet MS" panose="020B0603020202020204"/>
              </a:rPr>
              <a:t>of</a:t>
            </a:r>
            <a:r>
              <a:rPr sz="1550" spc="65" dirty="0">
                <a:latin typeface="Trebuchet MS" panose="020B0603020202020204"/>
                <a:cs typeface="Trebuchet MS" panose="020B0603020202020204"/>
              </a:rPr>
              <a:t> </a:t>
            </a:r>
            <a:r>
              <a:rPr sz="1550" spc="-5" dirty="0">
                <a:latin typeface="Trebuchet MS" panose="020B0603020202020204"/>
                <a:cs typeface="Trebuchet MS" panose="020B0603020202020204"/>
              </a:rPr>
              <a:t>input.</a:t>
            </a:r>
            <a:endParaRPr sz="1550" dirty="0">
              <a:latin typeface="Trebuchet MS" panose="020B0603020202020204"/>
              <a:cs typeface="Trebuchet MS" panose="020B0603020202020204"/>
            </a:endParaRPr>
          </a:p>
        </p:txBody>
      </p:sp>
      <p:sp>
        <p:nvSpPr>
          <p:cNvPr id="3" name="object 3"/>
          <p:cNvSpPr/>
          <p:nvPr/>
        </p:nvSpPr>
        <p:spPr>
          <a:xfrm>
            <a:off x="2095500" y="3648075"/>
            <a:ext cx="5438775" cy="2228850"/>
          </a:xfrm>
          <a:prstGeom prst="rect">
            <a:avLst/>
          </a:prstGeom>
          <a:blipFill>
            <a:blip r:embed="rId1" cstate="print"/>
            <a:stretch>
              <a:fillRect/>
            </a:stretch>
          </a:blipFill>
        </p:spPr>
        <p:txBody>
          <a:bodyPr wrap="square" lIns="0" tIns="0" rIns="0" bIns="0" rtlCol="0"/>
          <a:lstStyle/>
          <a:p/>
        </p:txBody>
      </p:sp>
      <p:sp>
        <p:nvSpPr>
          <p:cNvPr id="5" name="object 5"/>
          <p:cNvSpPr txBox="1">
            <a:spLocks noGrp="1"/>
          </p:cNvSpPr>
          <p:nvPr>
            <p:ph type="title"/>
          </p:nvPr>
        </p:nvSpPr>
        <p:spPr>
          <a:xfrm>
            <a:off x="4075430" y="296469"/>
            <a:ext cx="2020570" cy="449580"/>
          </a:xfrm>
          <a:prstGeom prst="rect">
            <a:avLst/>
          </a:prstGeom>
        </p:spPr>
        <p:txBody>
          <a:bodyPr vert="horz" wrap="square" lIns="0" tIns="16510" rIns="0" bIns="0" rtlCol="0">
            <a:spAutoFit/>
          </a:bodyPr>
          <a:lstStyle/>
          <a:p>
            <a:pPr marL="12700">
              <a:spcBef>
                <a:spcPts val="130"/>
              </a:spcBef>
            </a:pPr>
            <a:r>
              <a:rPr sz="2800" b="0" spc="-10" dirty="0">
                <a:solidFill>
                  <a:srgbClr val="001F5F"/>
                </a:solidFill>
                <a:latin typeface="Times New Roman" panose="02020603050405020304"/>
                <a:cs typeface="Times New Roman" panose="02020603050405020304"/>
              </a:rPr>
              <a:t>CONTROLS</a:t>
            </a:r>
            <a:endParaRPr sz="2800" b="0" spc="-10" dirty="0">
              <a:solidFill>
                <a:srgbClr val="001F5F"/>
              </a:solidFill>
              <a:latin typeface="Times New Roman" panose="02020603050405020304"/>
              <a:cs typeface="Times New Roman" panose="02020603050405020304"/>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6684</Words>
  <Application>WPS Presentation</Application>
  <PresentationFormat>Widescreen</PresentationFormat>
  <Paragraphs>317</Paragraphs>
  <Slides>20</Slides>
  <Notes>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20</vt:i4>
      </vt:variant>
    </vt:vector>
  </HeadingPairs>
  <TitlesOfParts>
    <vt:vector size="35" baseType="lpstr">
      <vt:lpstr>Arial</vt:lpstr>
      <vt:lpstr>SimSun</vt:lpstr>
      <vt:lpstr>Wingdings</vt:lpstr>
      <vt:lpstr>Trebuchet MS</vt:lpstr>
      <vt:lpstr>Times New Roman</vt:lpstr>
      <vt:lpstr>Arial</vt:lpstr>
      <vt:lpstr>Calibri</vt:lpstr>
      <vt:lpstr>Microsoft YaHei</vt:lpstr>
      <vt:lpstr>Arial Unicode MS</vt:lpstr>
      <vt:lpstr>inherit</vt:lpstr>
      <vt:lpstr>Doctor Glitch</vt:lpstr>
      <vt:lpstr>Whitney</vt:lpstr>
      <vt:lpstr>Times New Roman</vt:lpstr>
      <vt:lpstr>Georgia</vt:lpstr>
      <vt:lpstr>Office Theme</vt:lpstr>
      <vt:lpstr>“Jnana Sangama”, Belagavi, Karnataka - 590018</vt:lpstr>
      <vt:lpstr>CONTENTS</vt:lpstr>
      <vt:lpstr>ABSTRACT</vt:lpstr>
      <vt:lpstr>INTRODUCTION</vt:lpstr>
      <vt:lpstr>PowerPoint 演示文稿</vt:lpstr>
      <vt:lpstr>CIRCUIT DIAGRAM</vt:lpstr>
      <vt:lpstr>WORKING</vt:lpstr>
      <vt:lpstr>TRACKING</vt:lpstr>
      <vt:lpstr>CONTROLS</vt:lpstr>
      <vt:lpstr>PowerPoint 演示文稿</vt:lpstr>
      <vt:lpstr>Usage of Internet of things </vt:lpstr>
      <vt:lpstr>Rasberry Pi :</vt:lpstr>
      <vt:lpstr>LiPo Battery :</vt:lpstr>
      <vt:lpstr>300 RPM BO Motor</vt:lpstr>
      <vt:lpstr>Battery pack</vt:lpstr>
      <vt:lpstr>COMPONENTS AND COSTS</vt:lpstr>
      <vt:lpstr>APPLICATIONS</vt:lpstr>
      <vt:lpstr>ADVANTAGES OF GESTURE BASED CONTROLS</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VISVESVARAYA TECHNOLOGICAL UNIVERSITY “Jnana Sangama”, Belagavi, Karnataka - 590018</dc:title>
  <dc:creator>gaurav jagadeesh</dc:creator>
  <cp:lastModifiedBy>arjun</cp:lastModifiedBy>
  <cp:revision>12</cp:revision>
  <dcterms:created xsi:type="dcterms:W3CDTF">2022-07-13T09:24:00Z</dcterms:created>
  <dcterms:modified xsi:type="dcterms:W3CDTF">2022-07-16T04:51:36Z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2022-06-16T05:30:00Z</vt:filetime>
  </property>
  <property fmtid="{D5CDD505-2E9C-101B-9397-08002B2CF9AE}" pid="3" name="LastSaved">
    <vt:filetime>2022-07-13T05:30:00Z</vt:filetime>
  </property>
  <property fmtid="{D5CDD505-2E9C-101B-9397-08002B2CF9AE}" pid="4" name="ICV">
    <vt:lpwstr>4F1B960384564FB2921C63B9263F0569</vt:lpwstr>
  </property>
  <property fmtid="{D5CDD505-2E9C-101B-9397-08002B2CF9AE}" pid="5" name="KSOProductBuildVer">
    <vt:lpwstr>1033-11.2.0.10451</vt:lpwstr>
  </property>
</Properties>
</file>