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Hin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in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Hin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13064a7ca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13064a7c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13064a7ca_0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13064a7c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13064a7ca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13064a7c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13064a7ca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13064a7c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13064a7ca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13064a7c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13064a7ca_0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13064a7c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13064a7ca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13064a7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13064a7ca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13064a7c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13064a7ca_0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13064a7c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13064a7ca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13064a7c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13064a7ca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13064a7c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 rot="5400000">
            <a:off x="6177275" y="-42338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flipH="1" rot="5400000">
            <a:off x="7987921" y="280747"/>
            <a:ext cx="1436798" cy="875312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flipH="1" rot="5400000">
            <a:off x="7711954" y="1152043"/>
            <a:ext cx="1779871" cy="1084184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flipH="1" rot="-5400000">
            <a:off x="8520892" y="2338195"/>
            <a:ext cx="542403" cy="33042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flipH="1" rot="5400000">
            <a:off x="-280461" y="2947980"/>
            <a:ext cx="1435651" cy="874537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flipH="1" rot="-5400000">
            <a:off x="-209916" y="4278659"/>
            <a:ext cx="1075013" cy="655177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flipH="1" rot="-5400000">
            <a:off x="276080" y="3815951"/>
            <a:ext cx="743793" cy="45324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purple gradient">
  <p:cSld name="BLANK_2_1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orange gradient">
  <p:cSld name="BLANK_2_1_1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ig">
  <p:cSld name="BLANK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flipH="1" rot="-5400000">
            <a:off x="-358955" y="3663589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 flipH="1" rot="5400000">
            <a:off x="6177275" y="-42338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idx="1" type="body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/>
        </p:txBody>
      </p:sp>
      <p:grpSp>
        <p:nvGrpSpPr>
          <p:cNvPr id="36" name="Google Shape;36;p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flipH="1" rot="-5400000">
            <a:off x="-358985" y="3663619"/>
            <a:ext cx="1838515" cy="1120555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" type="body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67" name="Google Shape;67;p6"/>
          <p:cNvSpPr txBox="1"/>
          <p:nvPr>
            <p:ph idx="2" type="body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" type="body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4" name="Google Shape;84;p7"/>
          <p:cNvSpPr txBox="1"/>
          <p:nvPr>
            <p:ph idx="2" type="body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5" name="Google Shape;85;p7"/>
          <p:cNvSpPr txBox="1"/>
          <p:nvPr>
            <p:ph idx="3" type="body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grpSp>
        <p:nvGrpSpPr>
          <p:cNvPr id="86" name="Google Shape;86;p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7" name="Google Shape;87;p7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93" name="Google Shape;93;p7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1" name="Google Shape;101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idx="1" type="body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1pPr>
          </a:lstStyle>
          <a:p/>
        </p:txBody>
      </p:sp>
      <p:grpSp>
        <p:nvGrpSpPr>
          <p:cNvPr id="116" name="Google Shape;116;p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17" name="Google Shape;117;p9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9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23" name="Google Shape;123;p9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mall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41F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How to make a CRUD REST API in 20 mins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(Using Django)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/>
          <p:nvPr>
            <p:ph type="ctrTitle"/>
          </p:nvPr>
        </p:nvSpPr>
        <p:spPr>
          <a:xfrm>
            <a:off x="1701450" y="1977600"/>
            <a:ext cx="5741100" cy="118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Viewset and how is it different?</a:t>
            </a:r>
            <a:endParaRPr/>
          </a:p>
        </p:txBody>
      </p:sp>
      <p:sp>
        <p:nvSpPr>
          <p:cNvPr id="261" name="Google Shape;261;p24"/>
          <p:cNvSpPr txBox="1"/>
          <p:nvPr>
            <p:ph idx="4294967295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/>
          <p:nvPr>
            <p:ph type="ctrTitle"/>
          </p:nvPr>
        </p:nvSpPr>
        <p:spPr>
          <a:xfrm>
            <a:off x="2647975" y="594500"/>
            <a:ext cx="3848100" cy="7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Router(url.py)</a:t>
            </a:r>
            <a:endParaRPr/>
          </a:p>
        </p:txBody>
      </p:sp>
      <p:sp>
        <p:nvSpPr>
          <p:cNvPr id="267" name="Google Shape;267;p25"/>
          <p:cNvSpPr txBox="1"/>
          <p:nvPr>
            <p:ph idx="1" type="subTitle"/>
          </p:nvPr>
        </p:nvSpPr>
        <p:spPr>
          <a:xfrm>
            <a:off x="1636800" y="1585325"/>
            <a:ext cx="5870400" cy="2915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django.contrib 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admin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django.conf.urls 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url, include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rest_framework.routers 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DefaultRouter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mainApp.views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router 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DefaultRouter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router.</a:t>
            </a:r>
            <a:r>
              <a:rPr lang="en" sz="12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register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200">
                <a:solidFill>
                  <a:srgbClr val="FF5555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lang="en" sz="1200">
                <a:solidFill>
                  <a:srgbClr val="FF5555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views.ProductViewSet)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urlpatterns 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200">
                <a:solidFill>
                  <a:srgbClr val="FF5555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i="1" lang="en" sz="12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12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admin/</a:t>
            </a:r>
            <a:r>
              <a:rPr lang="en" sz="1200">
                <a:solidFill>
                  <a:srgbClr val="FF5555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admin.site.urls),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200">
                <a:solidFill>
                  <a:srgbClr val="FF5555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i="1" lang="en" sz="12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1200">
                <a:solidFill>
                  <a:srgbClr val="FF5555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(router.urls))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25"/>
          <p:cNvSpPr txBox="1"/>
          <p:nvPr>
            <p:ph idx="4294967295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"/>
          <p:cNvSpPr txBox="1"/>
          <p:nvPr>
            <p:ph type="ctrTitle"/>
          </p:nvPr>
        </p:nvSpPr>
        <p:spPr>
          <a:xfrm>
            <a:off x="2647950" y="325575"/>
            <a:ext cx="3848100" cy="7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Viewsets</a:t>
            </a:r>
            <a:endParaRPr/>
          </a:p>
        </p:txBody>
      </p:sp>
      <p:sp>
        <p:nvSpPr>
          <p:cNvPr id="274" name="Google Shape;274;p26"/>
          <p:cNvSpPr txBox="1"/>
          <p:nvPr>
            <p:ph idx="1" type="subTitle"/>
          </p:nvPr>
        </p:nvSpPr>
        <p:spPr>
          <a:xfrm>
            <a:off x="1773100" y="1330525"/>
            <a:ext cx="5427900" cy="3552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UserViewSet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2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viewsets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ViewSet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2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2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#GET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ass </a:t>
            </a:r>
            <a:r>
              <a:rPr lang="en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#Used to get a list of dataset</a:t>
            </a:r>
            <a:endParaRPr sz="12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2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#POST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ass </a:t>
            </a:r>
            <a:r>
              <a:rPr lang="en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#Used to add data</a:t>
            </a:r>
            <a:endParaRPr sz="12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retrieve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2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2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pk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#GET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ass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#Used to get data from pk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2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2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pk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#PUT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#Used to update from pk</a:t>
            </a:r>
            <a:endParaRPr sz="12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partial_update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2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2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pk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#PATCH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#Used to partial update from pk</a:t>
            </a:r>
            <a:endParaRPr sz="12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destroy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2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2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pk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#DELETE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#Used to delete items </a:t>
            </a:r>
            <a:endParaRPr sz="12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26"/>
          <p:cNvSpPr txBox="1"/>
          <p:nvPr>
            <p:ph idx="4294967295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 txBox="1"/>
          <p:nvPr>
            <p:ph type="ctrTitle"/>
          </p:nvPr>
        </p:nvSpPr>
        <p:spPr>
          <a:xfrm>
            <a:off x="2647950" y="325575"/>
            <a:ext cx="3848100" cy="7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r>
              <a:rPr lang="en"/>
              <a:t>Viewsets</a:t>
            </a:r>
            <a:endParaRPr/>
          </a:p>
        </p:txBody>
      </p:sp>
      <p:sp>
        <p:nvSpPr>
          <p:cNvPr id="281" name="Google Shape;281;p27"/>
          <p:cNvSpPr txBox="1"/>
          <p:nvPr>
            <p:ph idx="1" type="subTitle"/>
          </p:nvPr>
        </p:nvSpPr>
        <p:spPr>
          <a:xfrm>
            <a:off x="2345400" y="1576200"/>
            <a:ext cx="4453200" cy="199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ProductViewSet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2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viewsets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ModelViewSet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9F28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serializer_class 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Serializer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queryset 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Product.objects.</a:t>
            </a:r>
            <a:r>
              <a:rPr lang="en" sz="12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2" name="Google Shape;282;p27"/>
          <p:cNvSpPr txBox="1"/>
          <p:nvPr>
            <p:ph idx="4294967295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27"/>
          <p:cNvSpPr txBox="1"/>
          <p:nvPr/>
        </p:nvSpPr>
        <p:spPr>
          <a:xfrm>
            <a:off x="5945425" y="3703775"/>
            <a:ext cx="3000000" cy="13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Yes it’s that easy</a:t>
            </a:r>
            <a:endParaRPr b="1" sz="18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"/>
          <p:cNvSpPr txBox="1"/>
          <p:nvPr>
            <p:ph idx="12" type="sldNum"/>
          </p:nvPr>
        </p:nvSpPr>
        <p:spPr>
          <a:xfrm>
            <a:off x="8401050" y="4685200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28"/>
          <p:cNvSpPr txBox="1"/>
          <p:nvPr>
            <p:ph idx="4294967295" type="ctrTitle"/>
          </p:nvPr>
        </p:nvSpPr>
        <p:spPr>
          <a:xfrm>
            <a:off x="2102400" y="909325"/>
            <a:ext cx="3691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290" name="Google Shape;290;p28"/>
          <p:cNvSpPr txBox="1"/>
          <p:nvPr>
            <p:ph idx="4294967295" type="subTitle"/>
          </p:nvPr>
        </p:nvSpPr>
        <p:spPr>
          <a:xfrm>
            <a:off x="2102400" y="1880370"/>
            <a:ext cx="4939200" cy="23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FF33"/>
                </a:solidFill>
              </a:rPr>
              <a:t>Any questions?</a:t>
            </a:r>
            <a:endParaRPr b="1">
              <a:solidFill>
                <a:srgbClr val="66FF3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lt1"/>
                </a:solidFill>
              </a:rPr>
              <a:t>Find me at:</a:t>
            </a:r>
            <a:endParaRPr u="sng">
              <a:solidFill>
                <a:schemeClr val="lt1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</a:rPr>
              <a:t>Github</a:t>
            </a:r>
            <a:r>
              <a:rPr lang="en" sz="1800">
                <a:solidFill>
                  <a:schemeClr val="lt1"/>
                </a:solidFill>
              </a:rPr>
              <a:t>@GauravJain98</a:t>
            </a:r>
            <a:endParaRPr sz="1800">
              <a:solidFill>
                <a:schemeClr val="lt1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</a:rPr>
              <a:t>Telegram</a:t>
            </a:r>
            <a:r>
              <a:rPr lang="en" sz="1800">
                <a:solidFill>
                  <a:schemeClr val="lt1"/>
                </a:solidFill>
              </a:rPr>
              <a:t>:@CuberDude</a:t>
            </a:r>
            <a:endParaRPr sz="1800">
              <a:solidFill>
                <a:schemeClr val="lt1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</a:rPr>
              <a:t>Email:</a:t>
            </a:r>
            <a:r>
              <a:rPr lang="en" sz="1800">
                <a:solidFill>
                  <a:schemeClr val="lt1"/>
                </a:solidFill>
              </a:rPr>
              <a:t>gauravcdj.98@gmail.com</a:t>
            </a:r>
            <a:endParaRPr sz="1800">
              <a:solidFill>
                <a:schemeClr val="lt1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</a:rPr>
              <a:t>Website:</a:t>
            </a:r>
            <a:r>
              <a:rPr lang="en" sz="1800">
                <a:solidFill>
                  <a:schemeClr val="lt1"/>
                </a:solidFill>
              </a:rPr>
              <a:t> gauravjain98.github.io</a:t>
            </a:r>
            <a:endParaRPr sz="1800">
              <a:solidFill>
                <a:schemeClr val="lt1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/>
          <p:nvPr>
            <p:ph idx="4294967295" type="ctrTitle"/>
          </p:nvPr>
        </p:nvSpPr>
        <p:spPr>
          <a:xfrm>
            <a:off x="3136300" y="362550"/>
            <a:ext cx="3691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202" name="Google Shape;202;p16"/>
          <p:cNvSpPr txBox="1"/>
          <p:nvPr>
            <p:ph idx="4294967295" type="subTitle"/>
          </p:nvPr>
        </p:nvSpPr>
        <p:spPr>
          <a:xfrm>
            <a:off x="3136300" y="1333575"/>
            <a:ext cx="4939200" cy="33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CCFF"/>
                </a:solidFill>
              </a:rPr>
              <a:t>I am Gaurav Jain</a:t>
            </a:r>
            <a:endParaRPr b="1">
              <a:solidFill>
                <a:srgbClr val="33CC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am a Python lover(Of course I am ).</a:t>
            </a:r>
            <a:endParaRPr sz="1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</a:t>
            </a:r>
            <a:endParaRPr sz="1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Github</a:t>
            </a:r>
            <a:r>
              <a:rPr lang="en" sz="1800"/>
              <a:t>@GauravJain98</a:t>
            </a:r>
            <a:endParaRPr sz="1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Telegram</a:t>
            </a:r>
            <a:r>
              <a:rPr lang="en" sz="1800"/>
              <a:t>:@CuberDude</a:t>
            </a:r>
            <a:endParaRPr sz="1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Email:</a:t>
            </a:r>
            <a:r>
              <a:rPr lang="en" sz="1800"/>
              <a:t>gauravcdj.98@gmail.com</a:t>
            </a:r>
            <a:endParaRPr sz="1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Website:</a:t>
            </a:r>
            <a:r>
              <a:rPr lang="en" sz="1800"/>
              <a:t> gauravjain98.github.io</a:t>
            </a:r>
            <a:endParaRPr sz="1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03" name="Google Shape;203;p16"/>
          <p:cNvSpPr txBox="1"/>
          <p:nvPr>
            <p:ph idx="12" type="sldNum"/>
          </p:nvPr>
        </p:nvSpPr>
        <p:spPr>
          <a:xfrm>
            <a:off x="8401050" y="4685200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50" y="576175"/>
            <a:ext cx="1897699" cy="189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How Django works?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How SQL works?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>
                <a:solidFill>
                  <a:schemeClr val="lt1"/>
                </a:solidFill>
              </a:rPr>
              <a:t>What is JSON?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need to know?</a:t>
            </a:r>
            <a:endParaRPr/>
          </a:p>
        </p:txBody>
      </p:sp>
      <p:sp>
        <p:nvSpPr>
          <p:cNvPr id="211" name="Google Shape;211;p1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/>
          <p:nvPr>
            <p:ph idx="1" type="body"/>
          </p:nvPr>
        </p:nvSpPr>
        <p:spPr>
          <a:xfrm>
            <a:off x="1067101" y="1650550"/>
            <a:ext cx="66330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">
                <a:solidFill>
                  <a:schemeClr val="lt1"/>
                </a:solidFill>
              </a:rPr>
              <a:t>Learn w</a:t>
            </a:r>
            <a:r>
              <a:rPr lang="en">
                <a:solidFill>
                  <a:schemeClr val="lt1"/>
                </a:solidFill>
              </a:rPr>
              <a:t>hat is an API ? and its needs</a:t>
            </a:r>
            <a:endParaRPr>
              <a:solidFill>
                <a:schemeClr val="lt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Define the model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We will work on a single model project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Write the required serializer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>
                <a:solidFill>
                  <a:schemeClr val="lt1"/>
                </a:solidFill>
              </a:rPr>
              <a:t>Creating the viewset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8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are we gonna do today?</a:t>
            </a:r>
            <a:endParaRPr/>
          </a:p>
        </p:txBody>
      </p:sp>
      <p:sp>
        <p:nvSpPr>
          <p:cNvPr id="218" name="Google Shape;218;p1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/>
          <p:nvPr>
            <p:ph type="title"/>
          </p:nvPr>
        </p:nvSpPr>
        <p:spPr>
          <a:xfrm>
            <a:off x="2039700" y="530675"/>
            <a:ext cx="50646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API?</a:t>
            </a:r>
            <a:endParaRPr/>
          </a:p>
        </p:txBody>
      </p:sp>
      <p:sp>
        <p:nvSpPr>
          <p:cNvPr id="224" name="Google Shape;224;p1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5" name="Google Shape;225;p19"/>
          <p:cNvPicPr preferRelativeResize="0"/>
          <p:nvPr/>
        </p:nvPicPr>
        <p:blipFill rotWithShape="1">
          <a:blip r:embed="rId3">
            <a:alphaModFix/>
          </a:blip>
          <a:srcRect b="0" l="0" r="0" t="40793"/>
          <a:stretch/>
        </p:blipFill>
        <p:spPr>
          <a:xfrm>
            <a:off x="1290225" y="1567303"/>
            <a:ext cx="6563550" cy="24928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19"/>
          <p:cNvCxnSpPr/>
          <p:nvPr/>
        </p:nvCxnSpPr>
        <p:spPr>
          <a:xfrm rot="10800000">
            <a:off x="4591875" y="2378100"/>
            <a:ext cx="13800" cy="1571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19"/>
          <p:cNvSpPr txBox="1"/>
          <p:nvPr>
            <p:ph type="title"/>
          </p:nvPr>
        </p:nvSpPr>
        <p:spPr>
          <a:xfrm>
            <a:off x="4689225" y="3729275"/>
            <a:ext cx="1745400" cy="33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API Interface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/>
          <p:nvPr>
            <p:ph type="title"/>
          </p:nvPr>
        </p:nvSpPr>
        <p:spPr>
          <a:xfrm>
            <a:off x="1467763" y="544825"/>
            <a:ext cx="62085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Django REST Framework ?</a:t>
            </a:r>
            <a:endParaRPr/>
          </a:p>
        </p:txBody>
      </p:sp>
      <p:sp>
        <p:nvSpPr>
          <p:cNvPr id="233" name="Google Shape;233;p2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4" name="Google Shape;2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340" y="1811825"/>
            <a:ext cx="4071324" cy="27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>
            <p:ph type="ctrTitle"/>
          </p:nvPr>
        </p:nvSpPr>
        <p:spPr>
          <a:xfrm>
            <a:off x="2647975" y="594500"/>
            <a:ext cx="3848100" cy="7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</a:t>
            </a:r>
            <a:endParaRPr/>
          </a:p>
        </p:txBody>
      </p:sp>
      <p:sp>
        <p:nvSpPr>
          <p:cNvPr id="240" name="Google Shape;240;p21"/>
          <p:cNvSpPr txBox="1"/>
          <p:nvPr>
            <p:ph idx="1" type="subTitle"/>
          </p:nvPr>
        </p:nvSpPr>
        <p:spPr>
          <a:xfrm>
            <a:off x="1858050" y="1727250"/>
            <a:ext cx="5427900" cy="26889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django.db 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models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django.contrib.auth.models 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User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2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name 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models.</a:t>
            </a:r>
            <a:r>
              <a:rPr lang="en" sz="12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CharField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2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12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amount 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models.</a:t>
            </a:r>
            <a:r>
              <a:rPr lang="en" sz="12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IntegerField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2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__str__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.name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1" name="Google Shape;241;p21"/>
          <p:cNvSpPr txBox="1"/>
          <p:nvPr>
            <p:ph idx="4294967295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/>
          <p:nvPr>
            <p:ph type="ctrTitle"/>
          </p:nvPr>
        </p:nvSpPr>
        <p:spPr>
          <a:xfrm>
            <a:off x="2647975" y="594500"/>
            <a:ext cx="3848100" cy="7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Serializer</a:t>
            </a:r>
            <a:endParaRPr/>
          </a:p>
        </p:txBody>
      </p:sp>
      <p:sp>
        <p:nvSpPr>
          <p:cNvPr id="247" name="Google Shape;247;p22"/>
          <p:cNvSpPr txBox="1"/>
          <p:nvPr>
            <p:ph idx="1" type="subTitle"/>
          </p:nvPr>
        </p:nvSpPr>
        <p:spPr>
          <a:xfrm>
            <a:off x="1858050" y="1727250"/>
            <a:ext cx="5427900" cy="26889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.models 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sz="12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rest_framework 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serializers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ProductSerializer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2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serializers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ModelSerializer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model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Product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fields 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2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’name’,’amount’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22"/>
          <p:cNvSpPr txBox="1"/>
          <p:nvPr>
            <p:ph idx="4294967295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type="ctrTitle"/>
          </p:nvPr>
        </p:nvSpPr>
        <p:spPr>
          <a:xfrm>
            <a:off x="2647975" y="594500"/>
            <a:ext cx="3848100" cy="7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</a:t>
            </a:r>
            <a:endParaRPr/>
          </a:p>
        </p:txBody>
      </p:sp>
      <p:sp>
        <p:nvSpPr>
          <p:cNvPr id="254" name="Google Shape;254;p23"/>
          <p:cNvSpPr txBox="1"/>
          <p:nvPr>
            <p:ph idx="1" type="subTitle"/>
          </p:nvPr>
        </p:nvSpPr>
        <p:spPr>
          <a:xfrm>
            <a:off x="2537850" y="1618950"/>
            <a:ext cx="4068300" cy="1905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@api_view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" sz="12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2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2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p 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Product.objects.</a:t>
            </a:r>
            <a:r>
              <a:rPr lang="en" sz="12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s 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ProductSerializer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(p,</a:t>
            </a:r>
            <a:r>
              <a:rPr i="1" lang="en" sz="12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many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(s.data)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23"/>
          <p:cNvSpPr txBox="1"/>
          <p:nvPr>
            <p:ph idx="4294967295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