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8F7"/>
    <a:srgbClr val="1C2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6" d="100"/>
          <a:sy n="136" d="100"/>
        </p:scale>
        <p:origin x="1794" y="15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9673-2F27-475D-9651-30F18508C4E9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4BD69-3CDE-4663-85B5-74C3B838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0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4BD69-3CDE-4663-85B5-74C3B8380E8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4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B66546-D189-46C8-81DF-3C2676EEBA6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097211-8EBD-4CDA-B301-7977D99BFEB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572333"/>
            <a:ext cx="1584176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>
              <a:rot lat="17400000" lon="10800000" rev="0"/>
            </a:camera>
            <a:lightRig rig="threePt" dir="t"/>
          </a:scene3d>
          <a:sp3d>
            <a:bevelT w="304800" h="35560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258718" y="928716"/>
            <a:ext cx="14401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827584" y="1700808"/>
            <a:ext cx="1584176" cy="2160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430046" y="2366427"/>
            <a:ext cx="432047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95250" h="215900"/>
            <a:bevelB w="82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1292462" y="1413422"/>
            <a:ext cx="72008" cy="287386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574062" y="2067655"/>
            <a:ext cx="144016" cy="303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508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2062520" y="2564904"/>
            <a:ext cx="111918" cy="15907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038906" y="4149080"/>
            <a:ext cx="3312368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>
              <a:rot lat="300000" lon="0" rev="0"/>
            </a:camera>
            <a:lightRig rig="threePt" dir="t"/>
          </a:scene3d>
          <a:sp3d>
            <a:bevelT w="38100" h="254000"/>
            <a:bevelB w="381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3391337" y="4149080"/>
            <a:ext cx="460583" cy="7319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5220072" y="4469627"/>
            <a:ext cx="1152128" cy="1057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473020" y="2040718"/>
            <a:ext cx="2411760" cy="205441"/>
          </a:xfrm>
          <a:prstGeom prst="rect">
            <a:avLst/>
          </a:prstGeom>
          <a:solidFill>
            <a:schemeClr val="accent4">
              <a:lumMod val="50000"/>
            </a:schemeClr>
          </a:solidFill>
          <a:scene3d>
            <a:camera prst="orthographicFront">
              <a:rot lat="8400000" lon="0" rev="0"/>
            </a:camera>
            <a:lightRig rig="threePt" dir="t"/>
          </a:scene3d>
          <a:sp3d>
            <a:bevelT w="25400" h="38100"/>
            <a:bevelB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2040766" y="4907790"/>
            <a:ext cx="3312368" cy="144016"/>
          </a:xfrm>
          <a:prstGeom prst="ellipse">
            <a:avLst/>
          </a:prstGeom>
          <a:solidFill>
            <a:srgbClr val="89C8F7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045144" y="4984941"/>
            <a:ext cx="3307990" cy="10188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2082475" y="4240370"/>
            <a:ext cx="72008" cy="42200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4820225" y="4725144"/>
            <a:ext cx="117435" cy="1196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>
            <a:off x="4805559" y="4681609"/>
            <a:ext cx="557521" cy="2160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5220072" y="4469627"/>
            <a:ext cx="131202" cy="2115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4820224" y="4662373"/>
            <a:ext cx="542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PUMP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339752" y="3104423"/>
            <a:ext cx="1303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SOLENOID VALVE</a:t>
            </a:r>
            <a:endParaRPr lang="en-IN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610226" y="2749146"/>
            <a:ext cx="729526" cy="39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883333" y="1991194"/>
            <a:ext cx="616659" cy="18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676352" y="3911339"/>
            <a:ext cx="126013" cy="23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842570" y="4371022"/>
            <a:ext cx="474738" cy="334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220369" y="4486796"/>
            <a:ext cx="268132" cy="382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714578" y="4460603"/>
            <a:ext cx="87787" cy="408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51702" y="4428894"/>
            <a:ext cx="256618" cy="389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94623" y="3570846"/>
            <a:ext cx="120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SONAR SENSOR</a:t>
            </a:r>
            <a:endParaRPr lang="en-IN" sz="1200" dirty="0"/>
          </a:p>
        </p:txBody>
      </p:sp>
      <p:sp>
        <p:nvSpPr>
          <p:cNvPr id="241" name="Rectangle 240"/>
          <p:cNvSpPr/>
          <p:nvPr/>
        </p:nvSpPr>
        <p:spPr>
          <a:xfrm>
            <a:off x="1844304" y="5999217"/>
            <a:ext cx="4078059" cy="1094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2" name="Rounded Rectangle 241"/>
          <p:cNvSpPr/>
          <p:nvPr/>
        </p:nvSpPr>
        <p:spPr>
          <a:xfrm>
            <a:off x="1844304" y="2564904"/>
            <a:ext cx="333643" cy="1269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Oval 264"/>
          <p:cNvSpPr/>
          <p:nvPr/>
        </p:nvSpPr>
        <p:spPr>
          <a:xfrm>
            <a:off x="244738" y="692696"/>
            <a:ext cx="150798" cy="583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38100"/>
            <a:bevelB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6" name="Rounded Rectangle 265"/>
          <p:cNvSpPr/>
          <p:nvPr/>
        </p:nvSpPr>
        <p:spPr>
          <a:xfrm>
            <a:off x="369138" y="928716"/>
            <a:ext cx="1034510" cy="1440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8" name="Rectangle 267"/>
          <p:cNvSpPr/>
          <p:nvPr/>
        </p:nvSpPr>
        <p:spPr>
          <a:xfrm>
            <a:off x="179512" y="169267"/>
            <a:ext cx="8784976" cy="6552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4" name="Rounded Rectangle 303"/>
          <p:cNvSpPr/>
          <p:nvPr/>
        </p:nvSpPr>
        <p:spPr>
          <a:xfrm>
            <a:off x="6338745" y="3531041"/>
            <a:ext cx="45719" cy="1050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5" name="Rounded Rectangle 304"/>
          <p:cNvSpPr/>
          <p:nvPr/>
        </p:nvSpPr>
        <p:spPr>
          <a:xfrm>
            <a:off x="6338745" y="3531041"/>
            <a:ext cx="473815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4" name="Rounded Rectangle 333"/>
          <p:cNvSpPr/>
          <p:nvPr/>
        </p:nvSpPr>
        <p:spPr>
          <a:xfrm>
            <a:off x="7058542" y="3864823"/>
            <a:ext cx="720080" cy="930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6" name="Rounded Rectangle 335"/>
          <p:cNvSpPr/>
          <p:nvPr/>
        </p:nvSpPr>
        <p:spPr>
          <a:xfrm>
            <a:off x="7048033" y="4587126"/>
            <a:ext cx="720080" cy="9303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7" name="Rounded Rectangle 336"/>
          <p:cNvSpPr/>
          <p:nvPr/>
        </p:nvSpPr>
        <p:spPr>
          <a:xfrm>
            <a:off x="7093239" y="4386467"/>
            <a:ext cx="576065" cy="2006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38100"/>
            <a:bevelB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8" name="Rounded Rectangle 337"/>
          <p:cNvSpPr/>
          <p:nvPr/>
        </p:nvSpPr>
        <p:spPr>
          <a:xfrm>
            <a:off x="7053043" y="5290021"/>
            <a:ext cx="720080" cy="9303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9" name="Rounded Rectangle 338"/>
          <p:cNvSpPr/>
          <p:nvPr/>
        </p:nvSpPr>
        <p:spPr>
          <a:xfrm>
            <a:off x="7098249" y="5089362"/>
            <a:ext cx="576065" cy="200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38100"/>
            <a:bevelB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0" name="Rectangle 339"/>
          <p:cNvSpPr/>
          <p:nvPr/>
        </p:nvSpPr>
        <p:spPr>
          <a:xfrm>
            <a:off x="7742618" y="3482634"/>
            <a:ext cx="72008" cy="2528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1" name="Cloud 340"/>
          <p:cNvSpPr/>
          <p:nvPr/>
        </p:nvSpPr>
        <p:spPr>
          <a:xfrm>
            <a:off x="7104765" y="3212977"/>
            <a:ext cx="448340" cy="248295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2" name="Arc 341"/>
          <p:cNvSpPr/>
          <p:nvPr/>
        </p:nvSpPr>
        <p:spPr>
          <a:xfrm>
            <a:off x="7247765" y="3387165"/>
            <a:ext cx="133506" cy="524174"/>
          </a:xfrm>
          <a:prstGeom prst="arc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3" name="Explosion 1 342"/>
          <p:cNvSpPr/>
          <p:nvPr/>
        </p:nvSpPr>
        <p:spPr>
          <a:xfrm>
            <a:off x="7126352" y="4705225"/>
            <a:ext cx="202583" cy="220716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4" name="Explosion 1 343"/>
          <p:cNvSpPr/>
          <p:nvPr/>
        </p:nvSpPr>
        <p:spPr>
          <a:xfrm>
            <a:off x="7399817" y="4680158"/>
            <a:ext cx="202583" cy="220716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5" name="Explosion 1 344"/>
          <p:cNvSpPr/>
          <p:nvPr/>
        </p:nvSpPr>
        <p:spPr>
          <a:xfrm>
            <a:off x="7259801" y="4616750"/>
            <a:ext cx="202583" cy="220716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6" name="Explosion 1 345"/>
          <p:cNvSpPr/>
          <p:nvPr/>
        </p:nvSpPr>
        <p:spPr>
          <a:xfrm>
            <a:off x="7278752" y="4770939"/>
            <a:ext cx="202583" cy="220716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7" name="Arc 346"/>
          <p:cNvSpPr/>
          <p:nvPr/>
        </p:nvSpPr>
        <p:spPr>
          <a:xfrm>
            <a:off x="7314518" y="4955000"/>
            <a:ext cx="71763" cy="234691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8" name="Cloud Callout 347"/>
          <p:cNvSpPr/>
          <p:nvPr/>
        </p:nvSpPr>
        <p:spPr>
          <a:xfrm>
            <a:off x="7259801" y="4067943"/>
            <a:ext cx="351784" cy="288032"/>
          </a:xfrm>
          <a:prstGeom prst="cloud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9" name="Cloud Callout 348"/>
          <p:cNvSpPr/>
          <p:nvPr/>
        </p:nvSpPr>
        <p:spPr>
          <a:xfrm>
            <a:off x="7104765" y="4053635"/>
            <a:ext cx="351784" cy="288032"/>
          </a:xfrm>
          <a:prstGeom prst="cloudCallou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0" name="Cloud 349"/>
          <p:cNvSpPr/>
          <p:nvPr/>
        </p:nvSpPr>
        <p:spPr>
          <a:xfrm>
            <a:off x="7196290" y="3212976"/>
            <a:ext cx="433586" cy="248295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1" name="Cloud 350"/>
          <p:cNvSpPr/>
          <p:nvPr/>
        </p:nvSpPr>
        <p:spPr>
          <a:xfrm>
            <a:off x="7162750" y="3140968"/>
            <a:ext cx="433586" cy="203910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2" name="U-Turn Arrow 351"/>
          <p:cNvSpPr/>
          <p:nvPr/>
        </p:nvSpPr>
        <p:spPr>
          <a:xfrm>
            <a:off x="6806513" y="3526679"/>
            <a:ext cx="453287" cy="1815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3" name="U-Turn Arrow 352"/>
          <p:cNvSpPr/>
          <p:nvPr/>
        </p:nvSpPr>
        <p:spPr>
          <a:xfrm>
            <a:off x="6804248" y="4250901"/>
            <a:ext cx="453287" cy="1815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4" name="U-Turn Arrow 353"/>
          <p:cNvSpPr/>
          <p:nvPr/>
        </p:nvSpPr>
        <p:spPr>
          <a:xfrm>
            <a:off x="6812560" y="4948538"/>
            <a:ext cx="453287" cy="1815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5" name="Rounded Rectangle 354"/>
          <p:cNvSpPr/>
          <p:nvPr/>
        </p:nvSpPr>
        <p:spPr>
          <a:xfrm>
            <a:off x="6804248" y="3429930"/>
            <a:ext cx="50416" cy="1759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8" name="Rounded Rectangle 357"/>
          <p:cNvSpPr/>
          <p:nvPr/>
        </p:nvSpPr>
        <p:spPr>
          <a:xfrm>
            <a:off x="8053879" y="5170944"/>
            <a:ext cx="720080" cy="9303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9" name="Rounded Rectangle 358"/>
          <p:cNvSpPr/>
          <p:nvPr/>
        </p:nvSpPr>
        <p:spPr>
          <a:xfrm>
            <a:off x="8099085" y="4970285"/>
            <a:ext cx="576065" cy="2006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38100"/>
            <a:bevelB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0" name="Rounded Rectangle 359"/>
          <p:cNvSpPr/>
          <p:nvPr/>
        </p:nvSpPr>
        <p:spPr>
          <a:xfrm>
            <a:off x="8058889" y="5873839"/>
            <a:ext cx="720080" cy="9303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1" name="Rounded Rectangle 360"/>
          <p:cNvSpPr/>
          <p:nvPr/>
        </p:nvSpPr>
        <p:spPr>
          <a:xfrm>
            <a:off x="8104095" y="5673180"/>
            <a:ext cx="576065" cy="200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38100"/>
            <a:bevelB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5" name="Explosion 1 364"/>
          <p:cNvSpPr/>
          <p:nvPr/>
        </p:nvSpPr>
        <p:spPr>
          <a:xfrm>
            <a:off x="8132198" y="5289043"/>
            <a:ext cx="202583" cy="220716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6" name="Explosion 1 365"/>
          <p:cNvSpPr/>
          <p:nvPr/>
        </p:nvSpPr>
        <p:spPr>
          <a:xfrm>
            <a:off x="8405663" y="5263976"/>
            <a:ext cx="202583" cy="220716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7" name="Explosion 1 366"/>
          <p:cNvSpPr/>
          <p:nvPr/>
        </p:nvSpPr>
        <p:spPr>
          <a:xfrm>
            <a:off x="8265647" y="5200568"/>
            <a:ext cx="202583" cy="220716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8" name="Explosion 1 367"/>
          <p:cNvSpPr/>
          <p:nvPr/>
        </p:nvSpPr>
        <p:spPr>
          <a:xfrm>
            <a:off x="8284598" y="5354757"/>
            <a:ext cx="202583" cy="220716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9" name="Arc 368"/>
          <p:cNvSpPr/>
          <p:nvPr/>
        </p:nvSpPr>
        <p:spPr>
          <a:xfrm>
            <a:off x="8320364" y="5538818"/>
            <a:ext cx="71763" cy="234691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0" name="Cloud Callout 369"/>
          <p:cNvSpPr/>
          <p:nvPr/>
        </p:nvSpPr>
        <p:spPr>
          <a:xfrm>
            <a:off x="8265647" y="4651761"/>
            <a:ext cx="351784" cy="288032"/>
          </a:xfrm>
          <a:prstGeom prst="cloud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1" name="Cloud Callout 370"/>
          <p:cNvSpPr/>
          <p:nvPr/>
        </p:nvSpPr>
        <p:spPr>
          <a:xfrm>
            <a:off x="8110611" y="4637453"/>
            <a:ext cx="351784" cy="288032"/>
          </a:xfrm>
          <a:prstGeom prst="cloudCallou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4" name="U-Turn Arrow 373"/>
          <p:cNvSpPr/>
          <p:nvPr/>
        </p:nvSpPr>
        <p:spPr>
          <a:xfrm>
            <a:off x="7812359" y="4110497"/>
            <a:ext cx="453287" cy="1815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5" name="U-Turn Arrow 374"/>
          <p:cNvSpPr/>
          <p:nvPr/>
        </p:nvSpPr>
        <p:spPr>
          <a:xfrm>
            <a:off x="7810094" y="4834719"/>
            <a:ext cx="453287" cy="1815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6" name="U-Turn Arrow 375"/>
          <p:cNvSpPr/>
          <p:nvPr/>
        </p:nvSpPr>
        <p:spPr>
          <a:xfrm>
            <a:off x="7818406" y="5532356"/>
            <a:ext cx="453287" cy="1815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1" name="Rounded Rectangle 380"/>
          <p:cNvSpPr/>
          <p:nvPr/>
        </p:nvSpPr>
        <p:spPr>
          <a:xfrm>
            <a:off x="7810094" y="4013748"/>
            <a:ext cx="50416" cy="1759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5" name="Rounded Rectangle 394"/>
          <p:cNvSpPr/>
          <p:nvPr/>
        </p:nvSpPr>
        <p:spPr>
          <a:xfrm>
            <a:off x="8055186" y="4456358"/>
            <a:ext cx="720080" cy="9303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6" name="Rounded Rectangle 395"/>
          <p:cNvSpPr/>
          <p:nvPr/>
        </p:nvSpPr>
        <p:spPr>
          <a:xfrm>
            <a:off x="8100392" y="4255699"/>
            <a:ext cx="576065" cy="200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38100"/>
            <a:bevelB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7" name="Explosion 1 396"/>
          <p:cNvSpPr/>
          <p:nvPr/>
        </p:nvSpPr>
        <p:spPr>
          <a:xfrm>
            <a:off x="8128495" y="3871562"/>
            <a:ext cx="202583" cy="220716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8" name="Explosion 1 397"/>
          <p:cNvSpPr/>
          <p:nvPr/>
        </p:nvSpPr>
        <p:spPr>
          <a:xfrm>
            <a:off x="8401960" y="3846495"/>
            <a:ext cx="202583" cy="220716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9" name="Explosion 1 398"/>
          <p:cNvSpPr/>
          <p:nvPr/>
        </p:nvSpPr>
        <p:spPr>
          <a:xfrm>
            <a:off x="8312160" y="3746656"/>
            <a:ext cx="202583" cy="220716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0" name="Explosion 1 399"/>
          <p:cNvSpPr/>
          <p:nvPr/>
        </p:nvSpPr>
        <p:spPr>
          <a:xfrm>
            <a:off x="8280895" y="3937276"/>
            <a:ext cx="202583" cy="220716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1" name="Arc 400"/>
          <p:cNvSpPr/>
          <p:nvPr/>
        </p:nvSpPr>
        <p:spPr>
          <a:xfrm>
            <a:off x="8316661" y="4121337"/>
            <a:ext cx="71763" cy="234691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2" name="Rectangle 401"/>
          <p:cNvSpPr/>
          <p:nvPr/>
        </p:nvSpPr>
        <p:spPr>
          <a:xfrm>
            <a:off x="8748464" y="4066452"/>
            <a:ext cx="72008" cy="2528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7" name="Flowchart: Merge 406"/>
          <p:cNvSpPr/>
          <p:nvPr/>
        </p:nvSpPr>
        <p:spPr>
          <a:xfrm>
            <a:off x="7554880" y="3781020"/>
            <a:ext cx="58629" cy="80028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8" name="Rounded Rectangle 407"/>
          <p:cNvSpPr/>
          <p:nvPr/>
        </p:nvSpPr>
        <p:spPr>
          <a:xfrm>
            <a:off x="7554880" y="3482633"/>
            <a:ext cx="56705" cy="2983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9" name="Flowchart: Merge 408"/>
          <p:cNvSpPr/>
          <p:nvPr/>
        </p:nvSpPr>
        <p:spPr>
          <a:xfrm>
            <a:off x="7452320" y="3781020"/>
            <a:ext cx="58629" cy="80028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0" name="Rounded Rectangle 409"/>
          <p:cNvSpPr/>
          <p:nvPr/>
        </p:nvSpPr>
        <p:spPr>
          <a:xfrm>
            <a:off x="7452320" y="3482633"/>
            <a:ext cx="58630" cy="2983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1" name="Rounded Rectangle 410"/>
          <p:cNvSpPr/>
          <p:nvPr/>
        </p:nvSpPr>
        <p:spPr>
          <a:xfrm>
            <a:off x="7452529" y="3470295"/>
            <a:ext cx="160979" cy="10272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1" name="Straight Connector 420"/>
          <p:cNvCxnSpPr/>
          <p:nvPr/>
        </p:nvCxnSpPr>
        <p:spPr>
          <a:xfrm>
            <a:off x="7481634" y="3513957"/>
            <a:ext cx="0" cy="246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7584194" y="3508807"/>
            <a:ext cx="0" cy="246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ounded Rectangle 424"/>
          <p:cNvSpPr/>
          <p:nvPr/>
        </p:nvSpPr>
        <p:spPr>
          <a:xfrm>
            <a:off x="7103748" y="3664164"/>
            <a:ext cx="576065" cy="20065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38100"/>
            <a:bevelB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6" name="Straight Connector 425"/>
          <p:cNvCxnSpPr/>
          <p:nvPr/>
        </p:nvCxnSpPr>
        <p:spPr>
          <a:xfrm>
            <a:off x="6829456" y="3565262"/>
            <a:ext cx="1005846" cy="5838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/>
          <p:nvPr/>
        </p:nvCxnSpPr>
        <p:spPr>
          <a:xfrm>
            <a:off x="5285673" y="1916832"/>
            <a:ext cx="662742" cy="241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/>
          <p:nvPr/>
        </p:nvCxnSpPr>
        <p:spPr>
          <a:xfrm flipH="1">
            <a:off x="5463697" y="4815583"/>
            <a:ext cx="200054" cy="5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/>
          <p:nvPr/>
        </p:nvCxnSpPr>
        <p:spPr>
          <a:xfrm flipH="1">
            <a:off x="7643953" y="2935706"/>
            <a:ext cx="312423" cy="49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Freeform 468"/>
          <p:cNvSpPr/>
          <p:nvPr/>
        </p:nvSpPr>
        <p:spPr>
          <a:xfrm>
            <a:off x="2293804" y="1118468"/>
            <a:ext cx="1097533" cy="412395"/>
          </a:xfrm>
          <a:custGeom>
            <a:avLst/>
            <a:gdLst>
              <a:gd name="connsiteX0" fmla="*/ 11418 w 1421929"/>
              <a:gd name="connsiteY0" fmla="*/ 476690 h 476690"/>
              <a:gd name="connsiteX1" fmla="*/ 205971 w 1421929"/>
              <a:gd name="connsiteY1" fmla="*/ 35 h 476690"/>
              <a:gd name="connsiteX2" fmla="*/ 1421929 w 1421929"/>
              <a:gd name="connsiteY2" fmla="*/ 447507 h 47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1929" h="476690">
                <a:moveTo>
                  <a:pt x="11418" y="476690"/>
                </a:moveTo>
                <a:cubicBezTo>
                  <a:pt x="-8848" y="240794"/>
                  <a:pt x="-29114" y="4899"/>
                  <a:pt x="205971" y="35"/>
                </a:cubicBezTo>
                <a:cubicBezTo>
                  <a:pt x="441056" y="-4829"/>
                  <a:pt x="1070112" y="496145"/>
                  <a:pt x="1421929" y="447507"/>
                </a:cubicBez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0" name="Rectangle 469"/>
          <p:cNvSpPr/>
          <p:nvPr/>
        </p:nvSpPr>
        <p:spPr>
          <a:xfrm>
            <a:off x="2270944" y="1325960"/>
            <a:ext cx="45719" cy="49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2" name="Rounded Rectangle 471"/>
          <p:cNvSpPr/>
          <p:nvPr/>
        </p:nvSpPr>
        <p:spPr>
          <a:xfrm>
            <a:off x="3098183" y="1508037"/>
            <a:ext cx="683447" cy="12679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3" name="Picture 4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92" y="1700589"/>
            <a:ext cx="824028" cy="581211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474" name="TextBox 473"/>
          <p:cNvSpPr txBox="1"/>
          <p:nvPr/>
        </p:nvSpPr>
        <p:spPr>
          <a:xfrm>
            <a:off x="3307498" y="233349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</a:t>
            </a:r>
            <a:endParaRPr lang="en-IN" sz="1200" dirty="0"/>
          </a:p>
        </p:txBody>
      </p:sp>
      <p:sp>
        <p:nvSpPr>
          <p:cNvPr id="475" name="TextBox 474"/>
          <p:cNvSpPr txBox="1"/>
          <p:nvPr/>
        </p:nvSpPr>
        <p:spPr>
          <a:xfrm>
            <a:off x="3038720" y="2489881"/>
            <a:ext cx="80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REQUIREMENT TOOLS</a:t>
            </a:r>
            <a:endParaRPr lang="en-IN" sz="600" dirty="0"/>
          </a:p>
        </p:txBody>
      </p:sp>
      <p:sp>
        <p:nvSpPr>
          <p:cNvPr id="476" name="Rounded Rectangle 475"/>
          <p:cNvSpPr/>
          <p:nvPr/>
        </p:nvSpPr>
        <p:spPr>
          <a:xfrm>
            <a:off x="6050511" y="1425067"/>
            <a:ext cx="683447" cy="12679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7" name="Picture 4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20" y="1617619"/>
            <a:ext cx="824028" cy="581211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478" name="TextBox 477"/>
          <p:cNvSpPr txBox="1"/>
          <p:nvPr/>
        </p:nvSpPr>
        <p:spPr>
          <a:xfrm>
            <a:off x="6259826" y="225052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</a:t>
            </a:r>
            <a:endParaRPr lang="en-IN" sz="1200" dirty="0"/>
          </a:p>
        </p:txBody>
      </p:sp>
      <p:sp>
        <p:nvSpPr>
          <p:cNvPr id="479" name="TextBox 478"/>
          <p:cNvSpPr txBox="1"/>
          <p:nvPr/>
        </p:nvSpPr>
        <p:spPr>
          <a:xfrm>
            <a:off x="5991048" y="2401143"/>
            <a:ext cx="80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REQUIREMENT TOOLS</a:t>
            </a:r>
            <a:endParaRPr lang="en-IN" sz="700" dirty="0"/>
          </a:p>
        </p:txBody>
      </p:sp>
      <p:sp>
        <p:nvSpPr>
          <p:cNvPr id="480" name="TextBox 479"/>
          <p:cNvSpPr txBox="1"/>
          <p:nvPr/>
        </p:nvSpPr>
        <p:spPr>
          <a:xfrm>
            <a:off x="5622007" y="4672121"/>
            <a:ext cx="699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12V DC</a:t>
            </a:r>
            <a:endParaRPr lang="en-IN" sz="1200" dirty="0"/>
          </a:p>
        </p:txBody>
      </p:sp>
      <p:sp>
        <p:nvSpPr>
          <p:cNvPr id="482" name="Rounded Rectangle 481"/>
          <p:cNvSpPr/>
          <p:nvPr/>
        </p:nvSpPr>
        <p:spPr>
          <a:xfrm>
            <a:off x="1096403" y="2587233"/>
            <a:ext cx="124777" cy="11106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3" name="Rounded Rectangle 482"/>
          <p:cNvSpPr/>
          <p:nvPr/>
        </p:nvSpPr>
        <p:spPr>
          <a:xfrm>
            <a:off x="1096403" y="2568436"/>
            <a:ext cx="333643" cy="1269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4" name="Rounded Rectangle 483"/>
          <p:cNvSpPr/>
          <p:nvPr/>
        </p:nvSpPr>
        <p:spPr>
          <a:xfrm>
            <a:off x="292497" y="3559997"/>
            <a:ext cx="925956" cy="1436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5" name="Straight Arrow Connector 484"/>
          <p:cNvCxnSpPr/>
          <p:nvPr/>
        </p:nvCxnSpPr>
        <p:spPr>
          <a:xfrm flipH="1" flipV="1">
            <a:off x="564241" y="3833252"/>
            <a:ext cx="437748" cy="417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/>
          <p:cNvSpPr txBox="1"/>
          <p:nvPr/>
        </p:nvSpPr>
        <p:spPr>
          <a:xfrm>
            <a:off x="473020" y="4312871"/>
            <a:ext cx="124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OTHER THAN </a:t>
            </a:r>
          </a:p>
          <a:p>
            <a:pPr algn="ctr"/>
            <a:r>
              <a:rPr lang="en-US" sz="1200" dirty="0" smtClean="0"/>
              <a:t>5.5 TO 7.5 PH</a:t>
            </a:r>
            <a:endParaRPr lang="en-IN" sz="1200" dirty="0"/>
          </a:p>
        </p:txBody>
      </p:sp>
      <p:cxnSp>
        <p:nvCxnSpPr>
          <p:cNvPr id="491" name="Straight Arrow Connector 490"/>
          <p:cNvCxnSpPr/>
          <p:nvPr/>
        </p:nvCxnSpPr>
        <p:spPr>
          <a:xfrm>
            <a:off x="1971450" y="928716"/>
            <a:ext cx="263154" cy="436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1508318" y="620688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 SENSOR</a:t>
            </a:r>
            <a:endParaRPr lang="en-IN" sz="1200" dirty="0"/>
          </a:p>
        </p:txBody>
      </p:sp>
      <p:cxnSp>
        <p:nvCxnSpPr>
          <p:cNvPr id="509" name="Straight Arrow Connector 508"/>
          <p:cNvCxnSpPr/>
          <p:nvPr/>
        </p:nvCxnSpPr>
        <p:spPr>
          <a:xfrm flipV="1">
            <a:off x="1873553" y="2454258"/>
            <a:ext cx="1224630" cy="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/>
          <p:cNvSpPr txBox="1"/>
          <p:nvPr/>
        </p:nvSpPr>
        <p:spPr>
          <a:xfrm rot="18083249">
            <a:off x="5022657" y="3621090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CONNECTED</a:t>
            </a:r>
            <a:endParaRPr lang="en-IN" sz="800" dirty="0"/>
          </a:p>
        </p:txBody>
      </p:sp>
      <p:sp>
        <p:nvSpPr>
          <p:cNvPr id="513" name="Rectangle 512"/>
          <p:cNvSpPr/>
          <p:nvPr/>
        </p:nvSpPr>
        <p:spPr>
          <a:xfrm>
            <a:off x="2102975" y="2246038"/>
            <a:ext cx="7377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CONNECTED</a:t>
            </a:r>
            <a:endParaRPr lang="en-IN" dirty="0"/>
          </a:p>
        </p:txBody>
      </p:sp>
      <p:sp>
        <p:nvSpPr>
          <p:cNvPr id="514" name="Rectangle 513"/>
          <p:cNvSpPr/>
          <p:nvPr/>
        </p:nvSpPr>
        <p:spPr>
          <a:xfrm rot="2754648">
            <a:off x="6893474" y="2941079"/>
            <a:ext cx="7377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CONNECTED</a:t>
            </a:r>
            <a:endParaRPr lang="en-IN" dirty="0"/>
          </a:p>
        </p:txBody>
      </p:sp>
      <p:cxnSp>
        <p:nvCxnSpPr>
          <p:cNvPr id="516" name="Straight Arrow Connector 515"/>
          <p:cNvCxnSpPr/>
          <p:nvPr/>
        </p:nvCxnSpPr>
        <p:spPr>
          <a:xfrm flipV="1">
            <a:off x="4937660" y="2856866"/>
            <a:ext cx="1146508" cy="179489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/>
          <p:nvPr/>
        </p:nvCxnSpPr>
        <p:spPr>
          <a:xfrm>
            <a:off x="6793420" y="2775999"/>
            <a:ext cx="666200" cy="64348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7104765" y="2579867"/>
            <a:ext cx="1783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SOIL MOISTURE SENSOR</a:t>
            </a:r>
            <a:endParaRPr lang="en-IN" sz="1200" dirty="0"/>
          </a:p>
        </p:txBody>
      </p:sp>
      <p:sp>
        <p:nvSpPr>
          <p:cNvPr id="529" name="TextBox 528"/>
          <p:cNvSpPr txBox="1"/>
          <p:nvPr/>
        </p:nvSpPr>
        <p:spPr>
          <a:xfrm>
            <a:off x="3934126" y="1443499"/>
            <a:ext cx="188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ARDUINO KIT</a:t>
            </a:r>
            <a:endParaRPr lang="en-IN" sz="1200" dirty="0" smtClean="0"/>
          </a:p>
          <a:p>
            <a:pPr algn="ctr"/>
            <a:r>
              <a:rPr lang="en-US" sz="1200" dirty="0" smtClean="0"/>
              <a:t> WITH THEIR SPECIFIC CODE</a:t>
            </a:r>
            <a:endParaRPr lang="en-IN" sz="1200" dirty="0"/>
          </a:p>
        </p:txBody>
      </p:sp>
      <p:sp>
        <p:nvSpPr>
          <p:cNvPr id="535" name="Oval 534"/>
          <p:cNvSpPr/>
          <p:nvPr/>
        </p:nvSpPr>
        <p:spPr>
          <a:xfrm>
            <a:off x="3488501" y="4166240"/>
            <a:ext cx="80842" cy="4571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7" name="Oval 536"/>
          <p:cNvSpPr/>
          <p:nvPr/>
        </p:nvSpPr>
        <p:spPr>
          <a:xfrm>
            <a:off x="3674157" y="4166239"/>
            <a:ext cx="80842" cy="4571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6" name="Rounded Rectangle 545"/>
          <p:cNvSpPr/>
          <p:nvPr/>
        </p:nvSpPr>
        <p:spPr>
          <a:xfrm>
            <a:off x="7538226" y="5928256"/>
            <a:ext cx="469793" cy="9303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7" name="Rounded Rectangle 546"/>
          <p:cNvSpPr/>
          <p:nvPr/>
        </p:nvSpPr>
        <p:spPr>
          <a:xfrm>
            <a:off x="8602260" y="6593878"/>
            <a:ext cx="353418" cy="9303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2" name="Straight Arrow Connector 551"/>
          <p:cNvCxnSpPr/>
          <p:nvPr/>
        </p:nvCxnSpPr>
        <p:spPr>
          <a:xfrm>
            <a:off x="3569343" y="3242196"/>
            <a:ext cx="521958" cy="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TextBox 552"/>
          <p:cNvSpPr txBox="1"/>
          <p:nvPr/>
        </p:nvSpPr>
        <p:spPr>
          <a:xfrm>
            <a:off x="3559957" y="3076222"/>
            <a:ext cx="524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ALLOW</a:t>
            </a:r>
            <a:endParaRPr lang="en-IN" sz="800" dirty="0"/>
          </a:p>
        </p:txBody>
      </p:sp>
      <p:sp>
        <p:nvSpPr>
          <p:cNvPr id="556" name="TextBox 555"/>
          <p:cNvSpPr txBox="1"/>
          <p:nvPr/>
        </p:nvSpPr>
        <p:spPr>
          <a:xfrm>
            <a:off x="4080011" y="3103696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5.5 TO 7.5 PH </a:t>
            </a:r>
            <a:endParaRPr lang="en-IN" sz="1200" dirty="0"/>
          </a:p>
        </p:txBody>
      </p:sp>
      <p:sp>
        <p:nvSpPr>
          <p:cNvPr id="557" name="TextBox 556"/>
          <p:cNvSpPr txBox="1"/>
          <p:nvPr/>
        </p:nvSpPr>
        <p:spPr>
          <a:xfrm>
            <a:off x="3714578" y="3738773"/>
            <a:ext cx="1492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 DETECT LEVEL OF WATER </a:t>
            </a:r>
            <a:endParaRPr lang="en-IN" sz="800" dirty="0"/>
          </a:p>
        </p:txBody>
      </p:sp>
      <p:sp>
        <p:nvSpPr>
          <p:cNvPr id="558" name="TextBox 557"/>
          <p:cNvSpPr txBox="1"/>
          <p:nvPr/>
        </p:nvSpPr>
        <p:spPr>
          <a:xfrm>
            <a:off x="6188189" y="389855"/>
            <a:ext cx="258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IoT BASED SMART SINK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56184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8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9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250" autoRev="1" fill="remove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3" dur="250" autoRev="1" fill="remove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250" autoRev="1" fill="remove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250" autoRev="1" fill="remove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250" autoRev="1" fill="remove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8" dur="250" autoRev="1" fill="remove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250" autoRev="1" fill="remove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50" autoRev="1" fill="remove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50" autoRev="1" fill="remove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3" dur="250" autoRev="1" fill="remove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250" autoRev="1" fill="remove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50" autoRev="1" fill="remove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250" autoRev="1" fill="remove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8" dur="250" autoRev="1" fill="remove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250" autoRev="1" fill="remove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250" autoRev="1" fill="remove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250" autoRev="1" fill="remove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3" dur="250" autoRev="1" fill="remove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4" dur="250" autoRev="1" fill="remove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50" autoRev="1" fill="remove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250" autoRev="1" fill="remove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8" dur="250" autoRev="1" fill="remove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9" dur="250" autoRev="1" fill="remove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250" autoRev="1" fill="remove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250" autoRev="1" fill="remove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3" dur="250" autoRev="1" fill="remove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250" autoRev="1" fill="remove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250" autoRev="1" fill="remove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3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4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250" autoRev="1" fill="remove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5" dur="250" autoRev="1" fill="remove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6" dur="250" autoRev="1" fill="remove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250" autoRev="1" fill="remove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250" autoRev="1" fill="remove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0" dur="250" autoRev="1" fill="remove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250" autoRev="1" fill="remove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250" autoRev="1" fill="remove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250" autoRev="1" fill="remove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5" dur="250" autoRev="1" fill="remove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6" dur="250" autoRev="1" fill="remove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250" autoRev="1" fill="remove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250" autoRev="1" fill="remove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0" dur="250" autoRev="1" fill="remove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1" dur="250" autoRev="1" fill="remove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250" autoRev="1" fill="remove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250" autoRev="1" fill="remove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5" dur="250" autoRev="1" fill="remove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6" dur="250" autoRev="1" fill="remove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50" autoRev="1" fill="remove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6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1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6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1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6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7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6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1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2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1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2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3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6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7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8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1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3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4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5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0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3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4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5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9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0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3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4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5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6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9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0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4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1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4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5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5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4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5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56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9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5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6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9" grpId="0" animBg="1"/>
      <p:bldP spid="21" grpId="0" animBg="1"/>
      <p:bldP spid="23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4" grpId="1" animBg="1"/>
      <p:bldP spid="35" grpId="0" animBg="1"/>
      <p:bldP spid="37" grpId="0"/>
      <p:bldP spid="37" grpId="1"/>
      <p:bldP spid="77" grpId="0"/>
      <p:bldP spid="242" grpId="0" animBg="1"/>
      <p:bldP spid="304" grpId="0" animBg="1"/>
      <p:bldP spid="305" grpId="0" animBg="1"/>
      <p:bldP spid="334" grpId="0" animBg="1"/>
      <p:bldP spid="336" grpId="0" animBg="1"/>
      <p:bldP spid="337" grpId="0" animBg="1"/>
      <p:bldP spid="338" grpId="0" animBg="1"/>
      <p:bldP spid="339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9" grpId="0" animBg="1"/>
      <p:bldP spid="360" grpId="0" animBg="1"/>
      <p:bldP spid="361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4" grpId="0" animBg="1"/>
      <p:bldP spid="375" grpId="0" animBg="1"/>
      <p:bldP spid="376" grpId="0" animBg="1"/>
      <p:bldP spid="381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25" grpId="0" animBg="1"/>
      <p:bldP spid="469" grpId="0" animBg="1"/>
      <p:bldP spid="470" grpId="0" animBg="1"/>
      <p:bldP spid="472" grpId="0" animBg="1"/>
      <p:bldP spid="474" grpId="0"/>
      <p:bldP spid="475" grpId="0"/>
      <p:bldP spid="476" grpId="0" animBg="1"/>
      <p:bldP spid="478" grpId="0"/>
      <p:bldP spid="479" grpId="0"/>
      <p:bldP spid="482" grpId="0" animBg="1"/>
      <p:bldP spid="483" grpId="0" animBg="1"/>
      <p:bldP spid="484" grpId="0" animBg="1"/>
      <p:bldP spid="489" grpId="0"/>
      <p:bldP spid="495" grpId="0"/>
      <p:bldP spid="528" grpId="0"/>
      <p:bldP spid="535" grpId="0" animBg="1"/>
      <p:bldP spid="537" grpId="0" animBg="1"/>
      <p:bldP spid="557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445</TotalTime>
  <Words>49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46</cp:revision>
  <dcterms:created xsi:type="dcterms:W3CDTF">2022-12-20T15:42:10Z</dcterms:created>
  <dcterms:modified xsi:type="dcterms:W3CDTF">2022-12-20T23:09:04Z</dcterms:modified>
</cp:coreProperties>
</file>