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3BD"/>
    <a:srgbClr val="242535"/>
    <a:srgbClr val="E15940"/>
    <a:srgbClr val="05668D"/>
    <a:srgbClr val="0280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00" y="4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5BF48-0F3B-5383-5E63-63ABDFBA33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D43442-711E-F54C-3F45-BEBD4EFB85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DE458-1E8F-7C7E-CA4C-4CD86BA90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0DB82-5B80-4657-94FD-B7773F073B98}" type="datetimeFigureOut">
              <a:rPr lang="en-US" smtClean="0"/>
              <a:t>1/24/2024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B5B4C8-FAAF-0CFC-9FF3-3420C99F6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D4FAB-C40A-1EE1-72C9-DF28410A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0CD88-C8EA-4ACA-8135-8E213C91CF0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675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0C17A-8803-9D9F-F395-1D6A975F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0812F5-AE58-53FA-96F4-DABDA9175B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497CFB-A4EB-CEC6-A9A1-D98B0767A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0DB82-5B80-4657-94FD-B7773F073B98}" type="datetimeFigureOut">
              <a:rPr lang="en-US" smtClean="0"/>
              <a:t>1/24/2024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22C09-025B-1F48-6609-11F833A18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27240-1A39-976C-29EC-D503199A2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0CD88-C8EA-4ACA-8135-8E213C91CF0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380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7F6B93-5C07-679D-786C-1A0FA5E4E0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67EB59-C6E0-A87E-0A58-865C602F72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BFBAC0-B345-F324-2CD1-40CA11549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0DB82-5B80-4657-94FD-B7773F073B98}" type="datetimeFigureOut">
              <a:rPr lang="en-US" smtClean="0"/>
              <a:t>1/24/2024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414D2-3E04-DF08-E032-7BB9C137B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5C3A6-C344-B51C-84E7-2FB853EAD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0CD88-C8EA-4ACA-8135-8E213C91CF0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00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CDE5A-00EB-4DF2-84F5-4EA4B3A93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2F415-2CBC-E201-5B7D-E2F0CCB94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94BC6C-D701-CDD7-C1D0-629DCDF49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0DB82-5B80-4657-94FD-B7773F073B98}" type="datetimeFigureOut">
              <a:rPr lang="en-US" smtClean="0"/>
              <a:t>1/24/2024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1E68AC-3CD6-23F2-2D4A-97375A6EB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C0B28-D633-0FD2-CC65-F0FDE25E2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0CD88-C8EA-4ACA-8135-8E213C91CF0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039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72FC7-0F4A-5D9E-943E-99B9BA64F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76D35D-8FB6-CB38-0E4F-592558F5F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9B4A6F-4430-C248-4ADA-2563E29BE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0DB82-5B80-4657-94FD-B7773F073B98}" type="datetimeFigureOut">
              <a:rPr lang="en-US" smtClean="0"/>
              <a:t>1/24/2024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88522-3ECB-6EAC-923F-36BCF30CA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B2D645-54AF-B668-F03F-4CD5A580B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0CD88-C8EA-4ACA-8135-8E213C91CF0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182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D5D7D-BDF9-29C1-237D-8EFA722E9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2BBEB-51A0-46C9-BF02-A160ABFD7D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12321E-3B0C-87E9-572F-CBCFB6C118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4ADC4B-4D0B-1AD6-7BB3-614872F6E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0DB82-5B80-4657-94FD-B7773F073B98}" type="datetimeFigureOut">
              <a:rPr lang="en-US" smtClean="0"/>
              <a:t>1/24/2024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BBFC6C-BEBE-01C9-3A7E-898222DE9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88F256-2E77-7744-661B-6D783E36D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0CD88-C8EA-4ACA-8135-8E213C91CF0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474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1B770-E698-DC84-9C00-12914296A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31D120-810B-8FDC-C394-68424AA1EE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91BAA3-80EE-E565-54BA-8104F0FF2C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A860C1-FDF0-344B-151D-BD34A047C7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65B9E2-E716-485E-4DF3-C97F1D87D7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0A0D14-EF33-6E08-8457-3DB79B93A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0DB82-5B80-4657-94FD-B7773F073B98}" type="datetimeFigureOut">
              <a:rPr lang="en-US" smtClean="0"/>
              <a:t>1/24/2024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D6689-7C4F-D54A-2728-3266F32E8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EFE213-08E4-11A7-07F8-756D4C371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0CD88-C8EA-4ACA-8135-8E213C91CF0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972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AC9E6-AE40-6FB3-82A3-2F14BD7F2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0B51CB-F04C-2BAF-22EA-94A0D5A67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0DB82-5B80-4657-94FD-B7773F073B98}" type="datetimeFigureOut">
              <a:rPr lang="en-US" smtClean="0"/>
              <a:t>1/24/2024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BB11CA-D21B-B896-EB69-D08B31012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DEC8BF-9E36-E245-7DCE-180D33F8A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0CD88-C8EA-4ACA-8135-8E213C91CF0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08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E3BBBB-8483-6040-7561-22003763A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0DB82-5B80-4657-94FD-B7773F073B98}" type="datetimeFigureOut">
              <a:rPr lang="en-US" smtClean="0"/>
              <a:t>1/24/2024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6746D5-014A-D2F9-F737-AAED7250E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2E9FB6-24E7-35B4-F8DB-F3CDBA637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0CD88-C8EA-4ACA-8135-8E213C91CF0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919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0D403-9FAE-8788-E5B6-1E0DAD43F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8B839-4657-2519-D16F-9075AFBAE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6508A4-1B7E-AE7B-1D71-6E933611B4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4C8D54-4877-B85A-B145-FF02C0BEA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0DB82-5B80-4657-94FD-B7773F073B98}" type="datetimeFigureOut">
              <a:rPr lang="en-US" smtClean="0"/>
              <a:t>1/24/2024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92A458-8016-F331-0BCF-DE6893BAB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928302-87B8-72DA-3755-EBC85BBC8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0CD88-C8EA-4ACA-8135-8E213C91CF0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45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301D9-4F80-E140-10F0-25CD05160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FC8976-BA2B-E85F-1B60-778537154B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8729A2-34C9-C003-F3E9-3816AE0C48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367BC0-10C6-647C-D471-38C16CC4E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0DB82-5B80-4657-94FD-B7773F073B98}" type="datetimeFigureOut">
              <a:rPr lang="en-US" smtClean="0"/>
              <a:t>1/24/2024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D123E4-4C04-06C3-EE54-FAB77656A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D7BDC7-3A90-CFB6-F8AE-ACC84A91E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0CD88-C8EA-4ACA-8135-8E213C91CF0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095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8B1D4D-9400-36A2-8EFB-F49837DFF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065063-2C9D-6CE9-1D4A-854027BBFF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0B69B-C2BE-9BE4-395B-0CD1708033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10DB82-5B80-4657-94FD-B7773F073B98}" type="datetimeFigureOut">
              <a:rPr lang="en-US" smtClean="0"/>
              <a:t>1/24/2024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A7212-929A-031A-EF65-4D42E080E5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DEB3A-4FD4-F61B-0FBA-4A0717DD0D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0CD88-C8EA-4ACA-8135-8E213C91CF0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793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66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AA69999-AFB1-B1AA-7A9E-B240970B1514}"/>
              </a:ext>
            </a:extLst>
          </p:cNvPr>
          <p:cNvSpPr/>
          <p:nvPr/>
        </p:nvSpPr>
        <p:spPr>
          <a:xfrm>
            <a:off x="163974" y="101278"/>
            <a:ext cx="11864051" cy="6655443"/>
          </a:xfrm>
          <a:prstGeom prst="roundRect">
            <a:avLst>
              <a:gd name="adj" fmla="val 4588"/>
            </a:avLst>
          </a:prstGeom>
          <a:gradFill>
            <a:gsLst>
              <a:gs pos="13000">
                <a:schemeClr val="bg1">
                  <a:alpha val="50000"/>
                </a:schemeClr>
              </a:gs>
              <a:gs pos="88000">
                <a:schemeClr val="bg1">
                  <a:alpha val="5000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FEA437D-9D4D-05F5-BDAD-7E2AFC65DFF0}"/>
              </a:ext>
            </a:extLst>
          </p:cNvPr>
          <p:cNvSpPr/>
          <p:nvPr/>
        </p:nvSpPr>
        <p:spPr>
          <a:xfrm>
            <a:off x="312516" y="196769"/>
            <a:ext cx="11574684" cy="601883"/>
          </a:xfrm>
          <a:prstGeom prst="roundRect">
            <a:avLst>
              <a:gd name="adj" fmla="val 19973"/>
            </a:avLst>
          </a:prstGeom>
          <a:gradFill>
            <a:gsLst>
              <a:gs pos="13000">
                <a:srgbClr val="05668D"/>
              </a:gs>
              <a:gs pos="88000">
                <a:srgbClr val="05668D"/>
              </a:gs>
            </a:gsLst>
            <a:lin ang="5400000" scaled="1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7432E2B-BCD6-7241-607A-E2EC6BE9CA8F}"/>
              </a:ext>
            </a:extLst>
          </p:cNvPr>
          <p:cNvSpPr/>
          <p:nvPr/>
        </p:nvSpPr>
        <p:spPr>
          <a:xfrm>
            <a:off x="6946742" y="983959"/>
            <a:ext cx="4940458" cy="2717158"/>
          </a:xfrm>
          <a:prstGeom prst="roundRect">
            <a:avLst>
              <a:gd name="adj" fmla="val 7215"/>
            </a:avLst>
          </a:prstGeom>
          <a:gradFill>
            <a:gsLst>
              <a:gs pos="13000">
                <a:srgbClr val="05668D">
                  <a:alpha val="50000"/>
                </a:srgbClr>
              </a:gs>
              <a:gs pos="88000">
                <a:srgbClr val="028090">
                  <a:alpha val="50000"/>
                  <a:lumMod val="80000"/>
                  <a:lumOff val="20000"/>
                </a:srgbClr>
              </a:gs>
            </a:gsLst>
            <a:lin ang="5400000" scaled="1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lumMod val="30000"/>
                    <a:lumOff val="70000"/>
                    <a:alpha val="8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E8F3711-05A1-652A-286F-1E99D9DC9038}"/>
              </a:ext>
            </a:extLst>
          </p:cNvPr>
          <p:cNvSpPr/>
          <p:nvPr/>
        </p:nvSpPr>
        <p:spPr>
          <a:xfrm>
            <a:off x="3291067" y="3862507"/>
            <a:ext cx="5181602" cy="2717158"/>
          </a:xfrm>
          <a:prstGeom prst="roundRect">
            <a:avLst>
              <a:gd name="adj" fmla="val 7215"/>
            </a:avLst>
          </a:prstGeom>
          <a:gradFill>
            <a:gsLst>
              <a:gs pos="13000">
                <a:srgbClr val="05668D">
                  <a:alpha val="50000"/>
                </a:srgbClr>
              </a:gs>
              <a:gs pos="88000">
                <a:srgbClr val="028090">
                  <a:alpha val="50000"/>
                  <a:lumMod val="80000"/>
                  <a:lumOff val="20000"/>
                </a:srgbClr>
              </a:gs>
            </a:gsLst>
            <a:lin ang="5400000" scaled="1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lumMod val="30000"/>
                    <a:lumOff val="70000"/>
                    <a:alpha val="8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9BB6321-AF55-5EBC-9013-F92FD2AB4A04}"/>
              </a:ext>
            </a:extLst>
          </p:cNvPr>
          <p:cNvSpPr/>
          <p:nvPr/>
        </p:nvSpPr>
        <p:spPr>
          <a:xfrm>
            <a:off x="3291066" y="953462"/>
            <a:ext cx="3491703" cy="2717158"/>
          </a:xfrm>
          <a:prstGeom prst="roundRect">
            <a:avLst>
              <a:gd name="adj" fmla="val 7215"/>
            </a:avLst>
          </a:prstGeom>
          <a:gradFill>
            <a:gsLst>
              <a:gs pos="13000">
                <a:srgbClr val="05668D">
                  <a:alpha val="50000"/>
                </a:srgbClr>
              </a:gs>
              <a:gs pos="88000">
                <a:srgbClr val="028090">
                  <a:alpha val="50000"/>
                  <a:lumMod val="80000"/>
                  <a:lumOff val="20000"/>
                </a:srgbClr>
              </a:gs>
            </a:gsLst>
            <a:lin ang="5400000" scaled="1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lumMod val="30000"/>
                    <a:lumOff val="70000"/>
                    <a:alpha val="8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4F8DAE4-5EE3-82BD-3288-0AD17685090E}"/>
              </a:ext>
            </a:extLst>
          </p:cNvPr>
          <p:cNvSpPr/>
          <p:nvPr/>
        </p:nvSpPr>
        <p:spPr>
          <a:xfrm>
            <a:off x="8610599" y="3855092"/>
            <a:ext cx="3276601" cy="2717158"/>
          </a:xfrm>
          <a:prstGeom prst="roundRect">
            <a:avLst>
              <a:gd name="adj" fmla="val 7215"/>
            </a:avLst>
          </a:prstGeom>
          <a:gradFill>
            <a:gsLst>
              <a:gs pos="13000">
                <a:srgbClr val="05668D">
                  <a:alpha val="50000"/>
                </a:srgbClr>
              </a:gs>
              <a:gs pos="88000">
                <a:srgbClr val="028090">
                  <a:alpha val="50000"/>
                  <a:lumMod val="80000"/>
                  <a:lumOff val="20000"/>
                </a:srgbClr>
              </a:gs>
            </a:gsLst>
            <a:lin ang="5400000" scaled="1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lumMod val="30000"/>
                    <a:lumOff val="70000"/>
                    <a:alpha val="8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D8DF4EA-7DED-993E-264E-21976C525B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51" y="260515"/>
            <a:ext cx="484775" cy="47439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03D35C4-78C3-104C-1EC0-8B58D7D5C5F4}"/>
              </a:ext>
            </a:extLst>
          </p:cNvPr>
          <p:cNvSpPr txBox="1"/>
          <p:nvPr/>
        </p:nvSpPr>
        <p:spPr>
          <a:xfrm>
            <a:off x="1030673" y="237793"/>
            <a:ext cx="25246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0F3BD"/>
                </a:solidFill>
                <a:latin typeface="Arial Black" panose="020B0A04020102020204" pitchFamily="34" charset="0"/>
              </a:rPr>
              <a:t>ATLIQ GRANDS</a:t>
            </a:r>
          </a:p>
          <a:p>
            <a:r>
              <a:rPr lang="en-US" sz="1200" dirty="0">
                <a:solidFill>
                  <a:srgbClr val="F0F3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Codebasics Challenge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85A9AF9-ED33-8EBE-6F04-01B54ED69FFD}"/>
              </a:ext>
            </a:extLst>
          </p:cNvPr>
          <p:cNvSpPr/>
          <p:nvPr/>
        </p:nvSpPr>
        <p:spPr>
          <a:xfrm>
            <a:off x="353992" y="4363656"/>
            <a:ext cx="2799145" cy="2208594"/>
          </a:xfrm>
          <a:prstGeom prst="roundRect">
            <a:avLst>
              <a:gd name="adj" fmla="val 7215"/>
            </a:avLst>
          </a:prstGeom>
          <a:gradFill>
            <a:gsLst>
              <a:gs pos="13000">
                <a:srgbClr val="05668D">
                  <a:alpha val="50000"/>
                </a:srgbClr>
              </a:gs>
              <a:gs pos="88000">
                <a:srgbClr val="028090">
                  <a:alpha val="50000"/>
                  <a:lumMod val="80000"/>
                  <a:lumOff val="20000"/>
                </a:srgbClr>
              </a:gs>
            </a:gsLst>
            <a:lin ang="5400000" scaled="1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lumMod val="30000"/>
                    <a:lumOff val="70000"/>
                    <a:alpha val="8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3E8E356-8993-42D9-7F98-3C62BBC8C33A}"/>
              </a:ext>
            </a:extLst>
          </p:cNvPr>
          <p:cNvSpPr/>
          <p:nvPr/>
        </p:nvSpPr>
        <p:spPr>
          <a:xfrm>
            <a:off x="327948" y="916379"/>
            <a:ext cx="2799145" cy="3359613"/>
          </a:xfrm>
          <a:prstGeom prst="roundRect">
            <a:avLst>
              <a:gd name="adj" fmla="val 7215"/>
            </a:avLst>
          </a:prstGeom>
          <a:gradFill>
            <a:gsLst>
              <a:gs pos="13000">
                <a:srgbClr val="E15940">
                  <a:alpha val="80000"/>
                </a:srgbClr>
              </a:gs>
              <a:gs pos="88000">
                <a:srgbClr val="242535">
                  <a:alpha val="80000"/>
                </a:srgbClr>
              </a:gs>
            </a:gsLst>
            <a:lin ang="5400000" scaled="1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lumMod val="30000"/>
                    <a:lumOff val="70000"/>
                    <a:alpha val="8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530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3806</TotalTime>
  <Words>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Arial Black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Gaurav Khole</dc:creator>
  <cp:lastModifiedBy>Gaurav Khole</cp:lastModifiedBy>
  <cp:revision>1</cp:revision>
  <dcterms:created xsi:type="dcterms:W3CDTF">2024-01-24T14:35:35Z</dcterms:created>
  <dcterms:modified xsi:type="dcterms:W3CDTF">2024-01-27T06:01:56Z</dcterms:modified>
</cp:coreProperties>
</file>