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E58D-5ADC-4957-8CEA-B506E7634AC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5933-7449-4F31-AFBD-9E200072F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E58D-5ADC-4957-8CEA-B506E7634AC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5933-7449-4F31-AFBD-9E200072F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4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E58D-5ADC-4957-8CEA-B506E7634AC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5933-7449-4F31-AFBD-9E200072F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70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E58D-5ADC-4957-8CEA-B506E7634AC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5933-7449-4F31-AFBD-9E200072F6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5243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E58D-5ADC-4957-8CEA-B506E7634AC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5933-7449-4F31-AFBD-9E200072F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00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E58D-5ADC-4957-8CEA-B506E7634AC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5933-7449-4F31-AFBD-9E200072F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5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E58D-5ADC-4957-8CEA-B506E7634AC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5933-7449-4F31-AFBD-9E200072F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98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E58D-5ADC-4957-8CEA-B506E7634AC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5933-7449-4F31-AFBD-9E200072F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98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E58D-5ADC-4957-8CEA-B506E7634AC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5933-7449-4F31-AFBD-9E200072F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2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E58D-5ADC-4957-8CEA-B506E7634AC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5933-7449-4F31-AFBD-9E200072F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8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E58D-5ADC-4957-8CEA-B506E7634AC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5933-7449-4F31-AFBD-9E200072F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5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E58D-5ADC-4957-8CEA-B506E7634AC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5933-7449-4F31-AFBD-9E200072F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9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E58D-5ADC-4957-8CEA-B506E7634AC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5933-7449-4F31-AFBD-9E200072F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6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E58D-5ADC-4957-8CEA-B506E7634AC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5933-7449-4F31-AFBD-9E200072F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5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E58D-5ADC-4957-8CEA-B506E7634AC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5933-7449-4F31-AFBD-9E200072F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0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E58D-5ADC-4957-8CEA-B506E7634AC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5933-7449-4F31-AFBD-9E200072F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E58D-5ADC-4957-8CEA-B506E7634AC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5933-7449-4F31-AFBD-9E200072F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5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60000"/>
                <a:lumMod val="70000"/>
              </a:schemeClr>
            </a:gs>
            <a:gs pos="100000">
              <a:schemeClr val="bg1">
                <a:lumMod val="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F2E58D-5ADC-4957-8CEA-B506E7634AC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7FB5933-7449-4F31-AFBD-9E200072F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73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620E1B-CFC6-D718-BE90-B777D54C074D}"/>
              </a:ext>
            </a:extLst>
          </p:cNvPr>
          <p:cNvSpPr/>
          <p:nvPr/>
        </p:nvSpPr>
        <p:spPr>
          <a:xfrm>
            <a:off x="152400" y="139045"/>
            <a:ext cx="11887200" cy="6579910"/>
          </a:xfrm>
          <a:prstGeom prst="roundRect">
            <a:avLst>
              <a:gd name="adj" fmla="val 5062"/>
            </a:avLst>
          </a:prstGeom>
          <a:gradFill>
            <a:gsLst>
              <a:gs pos="16084">
                <a:schemeClr val="tx1">
                  <a:alpha val="50000"/>
                </a:schemeClr>
              </a:gs>
              <a:gs pos="83000">
                <a:schemeClr val="tx1">
                  <a:alpha val="2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DBAF70-5463-30DE-124C-040886FE4E51}"/>
              </a:ext>
            </a:extLst>
          </p:cNvPr>
          <p:cNvSpPr/>
          <p:nvPr/>
        </p:nvSpPr>
        <p:spPr>
          <a:xfrm>
            <a:off x="358588" y="1046860"/>
            <a:ext cx="4544152" cy="2382140"/>
          </a:xfrm>
          <a:prstGeom prst="roundRect">
            <a:avLst>
              <a:gd name="adj" fmla="val 5062"/>
            </a:avLst>
          </a:prstGeom>
          <a:gradFill>
            <a:gsLst>
              <a:gs pos="16084">
                <a:srgbClr val="00B050">
                  <a:alpha val="90000"/>
                </a:srgbClr>
              </a:gs>
              <a:gs pos="80000">
                <a:srgbClr val="00B050">
                  <a:alpha val="20000"/>
                </a:srgbClr>
              </a:gs>
            </a:gsLst>
            <a:lin ang="42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181118-171D-D4FC-3EAD-BC7B996B29AA}"/>
              </a:ext>
            </a:extLst>
          </p:cNvPr>
          <p:cNvSpPr/>
          <p:nvPr/>
        </p:nvSpPr>
        <p:spPr>
          <a:xfrm>
            <a:off x="358588" y="3579823"/>
            <a:ext cx="4544151" cy="2869615"/>
          </a:xfrm>
          <a:prstGeom prst="roundRect">
            <a:avLst>
              <a:gd name="adj" fmla="val 5062"/>
            </a:avLst>
          </a:prstGeom>
          <a:gradFill>
            <a:gsLst>
              <a:gs pos="16084">
                <a:schemeClr val="bg1">
                  <a:alpha val="80000"/>
                </a:schemeClr>
              </a:gs>
              <a:gs pos="83000">
                <a:schemeClr val="bg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62610C-7820-EA71-1302-575C64802FBC}"/>
              </a:ext>
            </a:extLst>
          </p:cNvPr>
          <p:cNvSpPr/>
          <p:nvPr/>
        </p:nvSpPr>
        <p:spPr>
          <a:xfrm>
            <a:off x="5108927" y="4335647"/>
            <a:ext cx="6700450" cy="2113791"/>
          </a:xfrm>
          <a:prstGeom prst="roundRect">
            <a:avLst>
              <a:gd name="adj" fmla="val 5062"/>
            </a:avLst>
          </a:prstGeom>
          <a:gradFill>
            <a:gsLst>
              <a:gs pos="16084">
                <a:schemeClr val="bg1">
                  <a:alpha val="80000"/>
                </a:schemeClr>
              </a:gs>
              <a:gs pos="83000">
                <a:schemeClr val="bg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45F388-A5B2-0421-6490-E27AA2186F1A}"/>
              </a:ext>
            </a:extLst>
          </p:cNvPr>
          <p:cNvSpPr/>
          <p:nvPr/>
        </p:nvSpPr>
        <p:spPr>
          <a:xfrm>
            <a:off x="5108928" y="2053493"/>
            <a:ext cx="3247132" cy="2113792"/>
          </a:xfrm>
          <a:prstGeom prst="roundRect">
            <a:avLst>
              <a:gd name="adj" fmla="val 5062"/>
            </a:avLst>
          </a:prstGeom>
          <a:gradFill>
            <a:gsLst>
              <a:gs pos="16084">
                <a:schemeClr val="bg1">
                  <a:alpha val="80000"/>
                </a:schemeClr>
              </a:gs>
              <a:gs pos="83000">
                <a:schemeClr val="bg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B0D4C3-F48D-1854-1D95-7DA38572588F}"/>
              </a:ext>
            </a:extLst>
          </p:cNvPr>
          <p:cNvSpPr/>
          <p:nvPr/>
        </p:nvSpPr>
        <p:spPr>
          <a:xfrm>
            <a:off x="358588" y="289868"/>
            <a:ext cx="11450791" cy="606169"/>
          </a:xfrm>
          <a:prstGeom prst="roundRect">
            <a:avLst>
              <a:gd name="adj" fmla="val 5062"/>
            </a:avLst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53B5B5-EF5C-2E5C-C31F-51D6A90B523E}"/>
              </a:ext>
            </a:extLst>
          </p:cNvPr>
          <p:cNvSpPr/>
          <p:nvPr/>
        </p:nvSpPr>
        <p:spPr>
          <a:xfrm>
            <a:off x="8581034" y="2053492"/>
            <a:ext cx="3247132" cy="2113791"/>
          </a:xfrm>
          <a:prstGeom prst="roundRect">
            <a:avLst>
              <a:gd name="adj" fmla="val 5062"/>
            </a:avLst>
          </a:prstGeom>
          <a:gradFill>
            <a:gsLst>
              <a:gs pos="16084">
                <a:schemeClr val="bg1">
                  <a:alpha val="80000"/>
                </a:schemeClr>
              </a:gs>
              <a:gs pos="83000">
                <a:schemeClr val="bg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C3ABD2-86C8-60CC-9F5E-64C4F78F8B7D}"/>
              </a:ext>
            </a:extLst>
          </p:cNvPr>
          <p:cNvSpPr/>
          <p:nvPr/>
        </p:nvSpPr>
        <p:spPr>
          <a:xfrm>
            <a:off x="5118321" y="1064399"/>
            <a:ext cx="3247132" cy="754672"/>
          </a:xfrm>
          <a:prstGeom prst="roundRect">
            <a:avLst>
              <a:gd name="adj" fmla="val 5062"/>
            </a:avLst>
          </a:prstGeom>
          <a:gradFill>
            <a:gsLst>
              <a:gs pos="16084">
                <a:schemeClr val="bg1">
                  <a:alpha val="80000"/>
                </a:schemeClr>
              </a:gs>
              <a:gs pos="83000">
                <a:schemeClr val="bg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AC64DE-6A3F-FA07-088A-5AB2FEF5DF72}"/>
              </a:ext>
            </a:extLst>
          </p:cNvPr>
          <p:cNvSpPr/>
          <p:nvPr/>
        </p:nvSpPr>
        <p:spPr>
          <a:xfrm>
            <a:off x="8581034" y="1064400"/>
            <a:ext cx="3247132" cy="754672"/>
          </a:xfrm>
          <a:prstGeom prst="roundRect">
            <a:avLst>
              <a:gd name="adj" fmla="val 5062"/>
            </a:avLst>
          </a:prstGeom>
          <a:gradFill>
            <a:gsLst>
              <a:gs pos="16084">
                <a:schemeClr val="bg1">
                  <a:alpha val="80000"/>
                </a:schemeClr>
              </a:gs>
              <a:gs pos="83000">
                <a:schemeClr val="bg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A69EF8-F927-8229-F100-82B67279FA05}"/>
              </a:ext>
            </a:extLst>
          </p:cNvPr>
          <p:cNvSpPr txBox="1"/>
          <p:nvPr/>
        </p:nvSpPr>
        <p:spPr>
          <a:xfrm>
            <a:off x="11170272" y="222113"/>
            <a:ext cx="561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↺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7CAE83-56C5-4123-9FD0-4D6153146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43" y="366195"/>
            <a:ext cx="453513" cy="45351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D627DE-4E66-6B57-EFC1-9BC8AD71FA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2"/>
          <a:stretch/>
        </p:blipFill>
        <p:spPr>
          <a:xfrm>
            <a:off x="913956" y="335272"/>
            <a:ext cx="1150365" cy="51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35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Calisto MT</vt:lpstr>
      <vt:lpstr>Wingdings 2</vt:lpstr>
      <vt:lpstr>Slate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Khole</dc:creator>
  <cp:lastModifiedBy>Gaurav Khole</cp:lastModifiedBy>
  <cp:revision>1</cp:revision>
  <dcterms:created xsi:type="dcterms:W3CDTF">2023-10-20T13:37:40Z</dcterms:created>
  <dcterms:modified xsi:type="dcterms:W3CDTF">2023-10-20T14:27:56Z</dcterms:modified>
</cp:coreProperties>
</file>