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4" r:id="rId8"/>
    <p:sldId id="265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Tutorial/ADXL3xx" TargetMode="External"/><Relationship Id="rId2" Type="http://schemas.openxmlformats.org/officeDocument/2006/relationships/hyperlink" Target="http://www.sparkfun.com/tutorials/27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Smart gloves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Enabling people with speaking disabilities to communicate with 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prototype is a cost effective solution for the identified problem.</a:t>
            </a:r>
          </a:p>
          <a:p>
            <a:r>
              <a:rPr lang="en-US" dirty="0" smtClean="0"/>
              <a:t>We have correctly identified the sensors and components required to build the prototype.</a:t>
            </a:r>
          </a:p>
        </p:txBody>
      </p:sp>
    </p:spTree>
    <p:extLst>
      <p:ext uri="{BB962C8B-B14F-4D97-AF65-F5344CB8AC3E}">
        <p14:creationId xmlns:p14="http://schemas.microsoft.com/office/powerpoint/2010/main" val="126389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Stats - http://www.nidcd.nih.gov/health/statistics/pages/vsl.aspx</a:t>
            </a:r>
            <a:endParaRPr lang="en-US" dirty="0" smtClean="0"/>
          </a:p>
          <a:p>
            <a:r>
              <a:rPr lang="en-US" dirty="0" smtClean="0"/>
              <a:t>Flex Sensors - </a:t>
            </a:r>
            <a:r>
              <a:rPr lang="en-US" u="sng" dirty="0">
                <a:hlinkClick r:id="rId2"/>
              </a:rPr>
              <a:t>http://www.sparkfun.com/tutorials/270</a:t>
            </a:r>
            <a:endParaRPr lang="en-US" dirty="0" smtClean="0"/>
          </a:p>
          <a:p>
            <a:r>
              <a:rPr lang="en-US" dirty="0" smtClean="0"/>
              <a:t>Accelerometer - </a:t>
            </a:r>
            <a:r>
              <a:rPr lang="en-US" dirty="0">
                <a:hlinkClick r:id="rId3"/>
              </a:rPr>
              <a:t>https://www.arduino.cc/en/Tutorial/ADXL3xx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09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Approximately </a:t>
            </a:r>
            <a:r>
              <a:rPr lang="en-US" dirty="0"/>
              <a:t>7.5 million people in the United States have trouble using their </a:t>
            </a:r>
            <a:r>
              <a:rPr lang="en-US" dirty="0" smtClean="0"/>
              <a:t>voices.</a:t>
            </a:r>
          </a:p>
          <a:p>
            <a:r>
              <a:rPr lang="en-US" dirty="0"/>
              <a:t>The prevalence of speech sound disorder in young children is 8 to 9 percent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estimated that more than 3 million Americans stutter.</a:t>
            </a:r>
          </a:p>
        </p:txBody>
      </p:sp>
    </p:spTree>
    <p:extLst>
      <p:ext uri="{BB962C8B-B14F-4D97-AF65-F5344CB8AC3E}">
        <p14:creationId xmlns:p14="http://schemas.microsoft.com/office/powerpoint/2010/main" val="160753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Developing a cost effective wearable technology that converts sign language used by people with speaking disabilities to communicate with ease.</a:t>
            </a:r>
          </a:p>
          <a:p>
            <a:r>
              <a:rPr lang="en-US" dirty="0" smtClean="0"/>
              <a:t>To cut short the overhead of having a third person sign language interpreter/translator.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4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9958" y="2655637"/>
            <a:ext cx="5728907" cy="301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867" y="265338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8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Arduino UNO </a:t>
            </a:r>
            <a:r>
              <a:rPr lang="en-US" dirty="0" smtClean="0"/>
              <a:t>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42" y="2249488"/>
            <a:ext cx="5569342" cy="3541712"/>
          </a:xfrm>
        </p:spPr>
      </p:pic>
    </p:spTree>
    <p:extLst>
      <p:ext uri="{BB962C8B-B14F-4D97-AF65-F5344CB8AC3E}">
        <p14:creationId xmlns:p14="http://schemas.microsoft.com/office/powerpoint/2010/main" val="335858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Flex sensors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993" y="2097088"/>
            <a:ext cx="2827714" cy="35417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280" y="2782239"/>
            <a:ext cx="47625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1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Accelerometer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831" y="2135725"/>
            <a:ext cx="3631864" cy="3541712"/>
          </a:xfrm>
        </p:spPr>
      </p:pic>
      <p:pic>
        <p:nvPicPr>
          <p:cNvPr id="2050" name="Picture 2" descr="http://www.tandyonline.co.uk/media/catalog/product/cache/1/image/9df78eab33525d08d6e5fb8d27136e95/a/d/adafruit-adxl335-break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405" y="2324111"/>
            <a:ext cx="3087665" cy="308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71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Lcd</a:t>
            </a:r>
            <a:r>
              <a:rPr lang="en-US" dirty="0" smtClean="0"/>
              <a:t> (16X2)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13" y="2399824"/>
            <a:ext cx="6197600" cy="3241040"/>
          </a:xfrm>
        </p:spPr>
      </p:pic>
    </p:spTree>
    <p:extLst>
      <p:ext uri="{BB962C8B-B14F-4D97-AF65-F5344CB8AC3E}">
        <p14:creationId xmlns:p14="http://schemas.microsoft.com/office/powerpoint/2010/main" val="17033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184</TotalTime>
  <Words>146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Smart gloves</vt:lpstr>
      <vt:lpstr>Motivation</vt:lpstr>
      <vt:lpstr>Objective</vt:lpstr>
      <vt:lpstr>Block diagram</vt:lpstr>
      <vt:lpstr>Components</vt:lpstr>
      <vt:lpstr>Arduino UNO board</vt:lpstr>
      <vt:lpstr>Flex sensors</vt:lpstr>
      <vt:lpstr>Accelerometer</vt:lpstr>
      <vt:lpstr>Lcd (16X2)</vt:lpstr>
      <vt:lpstr>CONCLUSION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gloves</dc:title>
  <dc:creator>Sourabh Jain</dc:creator>
  <cp:lastModifiedBy>Sourabh Jain</cp:lastModifiedBy>
  <cp:revision>34</cp:revision>
  <dcterms:created xsi:type="dcterms:W3CDTF">2016-02-25T09:01:14Z</dcterms:created>
  <dcterms:modified xsi:type="dcterms:W3CDTF">2016-02-25T12:09:19Z</dcterms:modified>
</cp:coreProperties>
</file>