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B452-8C22-4E34-B565-44A411E56497}" type="datetimeFigureOut">
              <a:rPr lang="en-IN" smtClean="0"/>
              <a:t>09-08-2019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3409-4D9E-4232-B25C-E3EFE9D2B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90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B452-8C22-4E34-B565-44A411E56497}" type="datetimeFigureOut">
              <a:rPr lang="en-IN" smtClean="0"/>
              <a:t>09-08-2019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3409-4D9E-4232-B25C-E3EFE9D2B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424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B452-8C22-4E34-B565-44A411E56497}" type="datetimeFigureOut">
              <a:rPr lang="en-IN" smtClean="0"/>
              <a:t>09-08-2019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3409-4D9E-4232-B25C-E3EFE9D2B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88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B452-8C22-4E34-B565-44A411E56497}" type="datetimeFigureOut">
              <a:rPr lang="en-IN" smtClean="0"/>
              <a:t>09-08-2019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3409-4D9E-4232-B25C-E3EFE9D2B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15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B452-8C22-4E34-B565-44A411E56497}" type="datetimeFigureOut">
              <a:rPr lang="en-IN" smtClean="0"/>
              <a:t>09-08-2019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3409-4D9E-4232-B25C-E3EFE9D2B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89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B452-8C22-4E34-B565-44A411E56497}" type="datetimeFigureOut">
              <a:rPr lang="en-IN" smtClean="0"/>
              <a:t>09-08-2019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3409-4D9E-4232-B25C-E3EFE9D2B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81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B452-8C22-4E34-B565-44A411E56497}" type="datetimeFigureOut">
              <a:rPr lang="en-IN" smtClean="0"/>
              <a:t>09-08-2019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3409-4D9E-4232-B25C-E3EFE9D2B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51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B452-8C22-4E34-B565-44A411E56497}" type="datetimeFigureOut">
              <a:rPr lang="en-IN" smtClean="0"/>
              <a:t>09-08-2019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3409-4D9E-4232-B25C-E3EFE9D2B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8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B452-8C22-4E34-B565-44A411E56497}" type="datetimeFigureOut">
              <a:rPr lang="en-IN" smtClean="0"/>
              <a:t>09-08-2019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3409-4D9E-4232-B25C-E3EFE9D2B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99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B452-8C22-4E34-B565-44A411E56497}" type="datetimeFigureOut">
              <a:rPr lang="en-IN" smtClean="0"/>
              <a:t>09-08-2019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3409-4D9E-4232-B25C-E3EFE9D2B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B452-8C22-4E34-B565-44A411E56497}" type="datetimeFigureOut">
              <a:rPr lang="en-IN" smtClean="0"/>
              <a:t>09-08-2019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3409-4D9E-4232-B25C-E3EFE9D2B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57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9B452-8C22-4E34-B565-44A411E56497}" type="datetimeFigureOut">
              <a:rPr lang="en-IN" smtClean="0"/>
              <a:t>09-08-2019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B3409-4D9E-4232-B25C-E3EFE9D2B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44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download-install-visual-studio.html" TargetMode="External"/><Relationship Id="rId2" Type="http://schemas.openxmlformats.org/officeDocument/2006/relationships/hyperlink" Target="https://www.visualstudio.com/downloa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selenium-csharp-tutorial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nit/nunit-console/releases/tag/v3.10" TargetMode="External"/><Relationship Id="rId2" Type="http://schemas.openxmlformats.org/officeDocument/2006/relationships/hyperlink" Target="https://www.nuget.org/downloa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C# Selenium Automation Framework E2E Setup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</a:p>
          <a:p>
            <a:r>
              <a:rPr lang="en-US" b="1" dirty="0" err="1" smtClean="0"/>
              <a:t>VisualStudio</a:t>
            </a:r>
            <a:r>
              <a:rPr lang="en-US" b="1" dirty="0" smtClean="0"/>
              <a:t>,.NetFramework,Nunit,Nuget,Selenium,Jenkins,MSBuild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81196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</a:t>
            </a:r>
            <a:r>
              <a:rPr lang="en-US" dirty="0" err="1" smtClean="0"/>
              <a:t>configs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5837" y="1825625"/>
            <a:ext cx="72803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68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3168" y="1825625"/>
            <a:ext cx="63856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Visual Studio 2019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download visual studio 2019 from Below link and install.</a:t>
            </a:r>
          </a:p>
          <a:p>
            <a:r>
              <a:rPr lang="en-IN" dirty="0"/>
              <a:t> </a:t>
            </a:r>
            <a:r>
              <a:rPr lang="en-IN" dirty="0">
                <a:hlinkClick r:id="rId2"/>
              </a:rPr>
              <a:t>https://www.visualstudio.com/downloads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en-US" dirty="0" smtClean="0"/>
              <a:t>For detailed steps fellow below link:</a:t>
            </a:r>
          </a:p>
          <a:p>
            <a:r>
              <a:rPr lang="en-IN" dirty="0" smtClean="0">
                <a:hlinkClick r:id="rId3"/>
              </a:rPr>
              <a:t>https://www.guru99.com/download-install-visual-studio.html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057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project in Visual studio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Project in Visual studio.</a:t>
            </a:r>
          </a:p>
          <a:p>
            <a:r>
              <a:rPr lang="en-US" dirty="0" smtClean="0"/>
              <a:t>Create a console application project using .</a:t>
            </a:r>
            <a:r>
              <a:rPr lang="en-US" dirty="0" err="1" smtClean="0"/>
              <a:t>NetFramework</a:t>
            </a:r>
            <a:r>
              <a:rPr lang="en-US" dirty="0" smtClean="0"/>
              <a:t>.</a:t>
            </a:r>
          </a:p>
          <a:p>
            <a:r>
              <a:rPr lang="en-US" dirty="0" smtClean="0"/>
              <a:t>Open solution explorer from Views tab </a:t>
            </a:r>
          </a:p>
          <a:p>
            <a:r>
              <a:rPr lang="en-US" dirty="0" smtClean="0"/>
              <a:t>Ignore the file listed in the image.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425" y="2958860"/>
            <a:ext cx="3838575" cy="37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91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references[Dependencies we call in Java]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need to add references in our project </a:t>
            </a:r>
          </a:p>
          <a:p>
            <a:r>
              <a:rPr lang="en-US" dirty="0" smtClean="0"/>
              <a:t>For that right click on project name in solution explorer and select  </a:t>
            </a:r>
            <a:r>
              <a:rPr lang="en-IN" dirty="0" smtClean="0"/>
              <a:t>manage nugget packages</a:t>
            </a:r>
          </a:p>
          <a:p>
            <a:r>
              <a:rPr lang="en-US" dirty="0" smtClean="0"/>
              <a:t>Now you will get a window like a [eclipse marketplace] 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515" y="1825625"/>
            <a:ext cx="2228850" cy="41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098" y="3726611"/>
            <a:ext cx="4452218" cy="201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72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Dowload</a:t>
            </a:r>
            <a:r>
              <a:rPr lang="en-US" dirty="0" smtClean="0"/>
              <a:t> listed </a:t>
            </a:r>
            <a:r>
              <a:rPr lang="en-US" dirty="0" err="1" smtClean="0"/>
              <a:t>refernces</a:t>
            </a:r>
            <a:r>
              <a:rPr lang="en-US" dirty="0" smtClean="0"/>
              <a:t> :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follow detail steps from</a:t>
            </a:r>
          </a:p>
          <a:p>
            <a:r>
              <a:rPr lang="en-IN" dirty="0" smtClean="0">
                <a:hlinkClick r:id="rId2"/>
              </a:rPr>
              <a:t>https://www.guru99.com/selenium-csharp-tutorial.html</a:t>
            </a:r>
            <a:endParaRPr lang="en-IN" dirty="0" smtClean="0"/>
          </a:p>
          <a:p>
            <a:r>
              <a:rPr lang="en-US" dirty="0" smtClean="0"/>
              <a:t>List of references</a:t>
            </a:r>
          </a:p>
          <a:p>
            <a:r>
              <a:rPr lang="en-US" dirty="0" smtClean="0"/>
              <a:t>Selenium </a:t>
            </a:r>
            <a:r>
              <a:rPr lang="en-US" dirty="0" err="1" smtClean="0"/>
              <a:t>webdriver,Chromedriver,Firefoxdriver,Nunit,Nunit</a:t>
            </a:r>
            <a:r>
              <a:rPr lang="en-US" dirty="0" smtClean="0"/>
              <a:t> adapter</a:t>
            </a:r>
          </a:p>
          <a:p>
            <a:r>
              <a:rPr lang="en-US" dirty="0" smtClean="0"/>
              <a:t>Above list is a basic requirement you can download more as per your needs and </a:t>
            </a:r>
            <a:r>
              <a:rPr lang="en-US" dirty="0" err="1" smtClean="0"/>
              <a:t>config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0208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tools with Java automation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C#==Java</a:t>
            </a:r>
          </a:p>
          <a:p>
            <a:r>
              <a:rPr lang="en-US" dirty="0" err="1" smtClean="0"/>
              <a:t>Visualstudio</a:t>
            </a:r>
            <a:r>
              <a:rPr lang="en-US" dirty="0" smtClean="0"/>
              <a:t>==Eclipse</a:t>
            </a:r>
          </a:p>
          <a:p>
            <a:r>
              <a:rPr lang="en-US" dirty="0" err="1" smtClean="0"/>
              <a:t>Nunit</a:t>
            </a:r>
            <a:r>
              <a:rPr lang="en-US" dirty="0" smtClean="0"/>
              <a:t>==Junit</a:t>
            </a:r>
          </a:p>
          <a:p>
            <a:r>
              <a:rPr lang="en-US" dirty="0" err="1" smtClean="0"/>
              <a:t>Msbuild</a:t>
            </a:r>
            <a:r>
              <a:rPr lang="en-US" dirty="0" smtClean="0"/>
              <a:t>==Java compiler</a:t>
            </a:r>
          </a:p>
          <a:p>
            <a:r>
              <a:rPr lang="en-US" dirty="0" err="1" smtClean="0"/>
              <a:t>Nuget</a:t>
            </a:r>
            <a:r>
              <a:rPr lang="en-US" dirty="0" smtClean="0"/>
              <a:t> == Maven</a:t>
            </a:r>
          </a:p>
          <a:p>
            <a:r>
              <a:rPr lang="en-US" dirty="0" smtClean="0"/>
              <a:t>Jenkins==Jenkins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26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 need to run your Code which you have developed using Visual studio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Environment variable to set</a:t>
            </a:r>
          </a:p>
          <a:p>
            <a:pPr lvl="1"/>
            <a:r>
              <a:rPr lang="en-US" dirty="0" err="1" smtClean="0"/>
              <a:t>Nuget</a:t>
            </a:r>
            <a:r>
              <a:rPr lang="en-US" dirty="0" smtClean="0"/>
              <a:t>/</a:t>
            </a:r>
            <a:r>
              <a:rPr lang="en-US" dirty="0" err="1" smtClean="0"/>
              <a:t>Nunit</a:t>
            </a:r>
            <a:r>
              <a:rPr lang="en-US" dirty="0" smtClean="0"/>
              <a:t>-console/</a:t>
            </a:r>
            <a:r>
              <a:rPr lang="en-US" dirty="0" err="1" smtClean="0"/>
              <a:t>Msbuild</a:t>
            </a:r>
            <a:endParaRPr lang="en-US" dirty="0" smtClean="0"/>
          </a:p>
          <a:p>
            <a:pPr lvl="2"/>
            <a:r>
              <a:rPr lang="en-US" dirty="0" smtClean="0"/>
              <a:t>Download nugget </a:t>
            </a:r>
            <a:r>
              <a:rPr lang="en-IN" dirty="0" smtClean="0">
                <a:hlinkClick r:id="rId2"/>
              </a:rPr>
              <a:t>https://www.nuget.org/downloads</a:t>
            </a:r>
            <a:endParaRPr lang="en-IN" dirty="0" smtClean="0"/>
          </a:p>
          <a:p>
            <a:pPr lvl="2"/>
            <a:r>
              <a:rPr lang="en-US" dirty="0" smtClean="0"/>
              <a:t>Give variable path of nugget directory</a:t>
            </a:r>
          </a:p>
          <a:p>
            <a:pPr lvl="2"/>
            <a:r>
              <a:rPr lang="en-US" dirty="0" smtClean="0"/>
              <a:t>Download nunit-console.exe </a:t>
            </a:r>
          </a:p>
          <a:p>
            <a:pPr lvl="2"/>
            <a:r>
              <a:rPr lang="en-IN" dirty="0" smtClean="0">
                <a:hlinkClick r:id="rId3"/>
              </a:rPr>
              <a:t>https://github.com/nunit/nunit-console/releases/tag/v3.10</a:t>
            </a:r>
            <a:endParaRPr lang="en-US" dirty="0"/>
          </a:p>
          <a:p>
            <a:pPr lvl="2"/>
            <a:r>
              <a:rPr lang="en-US" dirty="0" smtClean="0"/>
              <a:t>Extract the file and add nuget3-console.exe directory path to </a:t>
            </a:r>
            <a:r>
              <a:rPr lang="en-US" dirty="0" err="1" smtClean="0"/>
              <a:t>env</a:t>
            </a:r>
            <a:r>
              <a:rPr lang="en-US" dirty="0" smtClean="0"/>
              <a:t> variables</a:t>
            </a:r>
          </a:p>
          <a:p>
            <a:pPr lvl="2"/>
            <a:r>
              <a:rPr lang="en-US" dirty="0" smtClean="0"/>
              <a:t>If we have installed </a:t>
            </a:r>
            <a:r>
              <a:rPr lang="en-US" dirty="0" err="1" smtClean="0"/>
              <a:t>Visualstudio</a:t>
            </a:r>
            <a:r>
              <a:rPr lang="en-US" dirty="0" smtClean="0"/>
              <a:t> than give path of MSBUILD.EXE</a:t>
            </a:r>
          </a:p>
          <a:p>
            <a:pPr lvl="2"/>
            <a:r>
              <a:rPr lang="en-US" dirty="0" smtClean="0"/>
              <a:t>[I am working on to run project without Visual studio]Coming soon…</a:t>
            </a:r>
          </a:p>
          <a:p>
            <a:pPr lvl="2"/>
            <a:r>
              <a:rPr lang="en-US" dirty="0" smtClean="0"/>
              <a:t>Test version of everything with console.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					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7722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err="1" smtClean="0"/>
              <a:t>jenkins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Jenkins add </a:t>
            </a:r>
            <a:r>
              <a:rPr lang="en-US" dirty="0" err="1" smtClean="0"/>
              <a:t>msbuild</a:t>
            </a:r>
            <a:r>
              <a:rPr lang="en-US" dirty="0" smtClean="0"/>
              <a:t> plugin in Jenkins</a:t>
            </a:r>
          </a:p>
          <a:p>
            <a:r>
              <a:rPr lang="en-US" dirty="0" smtClean="0"/>
              <a:t>Create a freestyle job to it </a:t>
            </a:r>
          </a:p>
          <a:p>
            <a:r>
              <a:rPr lang="en-US" dirty="0" smtClean="0"/>
              <a:t>Go to build tab and add a build step on that and select </a:t>
            </a:r>
            <a:r>
              <a:rPr lang="en-IN" dirty="0" smtClean="0"/>
              <a:t>Execute window batch command </a:t>
            </a:r>
          </a:p>
          <a:p>
            <a:r>
              <a:rPr lang="en-US" dirty="0" smtClean="0"/>
              <a:t>And use Command : "C:\nuget\nuget.exe" restore NUnitTestFramework.sln</a:t>
            </a:r>
            <a:r>
              <a:rPr lang="en-US" dirty="0"/>
              <a:t> </a:t>
            </a:r>
            <a:r>
              <a:rPr lang="en-US" dirty="0" smtClean="0"/>
              <a:t>-&gt;Path of nugget.exe and it restore[download all dependencies] </a:t>
            </a:r>
          </a:p>
          <a:p>
            <a:r>
              <a:rPr lang="en-US" dirty="0" smtClean="0"/>
              <a:t>Go to build tab and add a build step on that and select </a:t>
            </a:r>
            <a:r>
              <a:rPr lang="en-IN" dirty="0" smtClean="0"/>
              <a:t>Solution of </a:t>
            </a:r>
            <a:r>
              <a:rPr lang="en-IN" dirty="0" err="1" smtClean="0"/>
              <a:t>msbuild</a:t>
            </a:r>
            <a:r>
              <a:rPr lang="en-IN" dirty="0"/>
              <a:t> </a:t>
            </a:r>
            <a:r>
              <a:rPr lang="en-IN" dirty="0" smtClean="0"/>
              <a:t>[Before this you need to define MSBUILD path in global configuration of </a:t>
            </a:r>
            <a:r>
              <a:rPr lang="en-IN" dirty="0" err="1" smtClean="0"/>
              <a:t>jenkins</a:t>
            </a:r>
            <a:r>
              <a:rPr lang="en-IN" dirty="0" smtClean="0"/>
              <a:t>]</a:t>
            </a:r>
          </a:p>
          <a:p>
            <a:endParaRPr lang="en-IN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3542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path of your .</a:t>
            </a:r>
            <a:r>
              <a:rPr lang="en-US" dirty="0" err="1" smtClean="0"/>
              <a:t>csproj</a:t>
            </a:r>
            <a:r>
              <a:rPr lang="en-US" dirty="0" smtClean="0"/>
              <a:t> file  in Build file option</a:t>
            </a:r>
          </a:p>
          <a:p>
            <a:r>
              <a:rPr lang="en-US" dirty="0" smtClean="0"/>
              <a:t>Now add build steps of Window batch </a:t>
            </a:r>
          </a:p>
          <a:p>
            <a:r>
              <a:rPr lang="en-US" dirty="0" smtClean="0"/>
              <a:t>Add command for </a:t>
            </a:r>
            <a:r>
              <a:rPr lang="en-US" dirty="0" err="1" smtClean="0"/>
              <a:t>Nunit</a:t>
            </a:r>
            <a:r>
              <a:rPr lang="en-US" dirty="0" smtClean="0"/>
              <a:t> test : "C:\NUnit\bin\net20\nunit3-console.exe" </a:t>
            </a:r>
            <a:r>
              <a:rPr lang="en-US" dirty="0" smtClean="0"/>
              <a:t>NUnitTestFramework.sln</a:t>
            </a:r>
          </a:p>
          <a:p>
            <a:r>
              <a:rPr lang="en-US" dirty="0" smtClean="0"/>
              <a:t>We can also give framework </a:t>
            </a:r>
            <a:r>
              <a:rPr lang="en-US" dirty="0" err="1" smtClean="0"/>
              <a:t>dll</a:t>
            </a:r>
            <a:r>
              <a:rPr lang="en-US" dirty="0" smtClean="0"/>
              <a:t> file path to </a:t>
            </a:r>
            <a:r>
              <a:rPr lang="en-US" dirty="0" err="1" smtClean="0"/>
              <a:t>nunit</a:t>
            </a:r>
            <a:r>
              <a:rPr lang="en-US" dirty="0" smtClean="0"/>
              <a:t> which is present under debug</a:t>
            </a:r>
          </a:p>
          <a:p>
            <a:r>
              <a:rPr lang="en-US" dirty="0" smtClean="0"/>
              <a:t>We can also pass </a:t>
            </a:r>
            <a:r>
              <a:rPr lang="en-US" dirty="0" err="1" smtClean="0"/>
              <a:t>csproj</a:t>
            </a:r>
            <a:r>
              <a:rPr lang="en-US" dirty="0" smtClean="0"/>
              <a:t> file path to </a:t>
            </a:r>
            <a:r>
              <a:rPr lang="en-US" dirty="0" err="1" smtClean="0"/>
              <a:t>MSBuild</a:t>
            </a:r>
            <a:endParaRPr lang="en-US" dirty="0" smtClean="0"/>
          </a:p>
          <a:p>
            <a:r>
              <a:rPr lang="en-US" dirty="0" smtClean="0"/>
              <a:t>We can also pass </a:t>
            </a:r>
            <a:r>
              <a:rPr lang="en-US" dirty="0" err="1" smtClean="0"/>
              <a:t>package.config</a:t>
            </a:r>
            <a:r>
              <a:rPr lang="en-US" dirty="0" smtClean="0"/>
              <a:t> path to </a:t>
            </a:r>
            <a:r>
              <a:rPr lang="en-US" dirty="0" err="1" smtClean="0"/>
              <a:t>Nuget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688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390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C# Selenium Automation Framework E2E Setup</vt:lpstr>
      <vt:lpstr>Download Visual Studio 2019</vt:lpstr>
      <vt:lpstr>Create a project in Visual studio</vt:lpstr>
      <vt:lpstr>Add references[Dependencies we call in Java]</vt:lpstr>
      <vt:lpstr>Dowload listed refernces : </vt:lpstr>
      <vt:lpstr>Mapping tools with Java automation framework</vt:lpstr>
      <vt:lpstr>Now you need to run your Code which you have developed using Visual studio</vt:lpstr>
      <vt:lpstr>Start jenkins</vt:lpstr>
      <vt:lpstr>PowerPoint Presentation</vt:lpstr>
      <vt:lpstr>Jenkins configs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Selenium Automation Framework E2E Setup</dc:title>
  <dc:creator>Naehas</dc:creator>
  <cp:lastModifiedBy>Naehas</cp:lastModifiedBy>
  <cp:revision>6</cp:revision>
  <dcterms:created xsi:type="dcterms:W3CDTF">2019-08-08T16:22:07Z</dcterms:created>
  <dcterms:modified xsi:type="dcterms:W3CDTF">2019-08-09T05:32:58Z</dcterms:modified>
</cp:coreProperties>
</file>