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4E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rgbClr val="F4EC4A"/>
            </a:gs>
            <a:gs pos="35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0114"/>
            <a:ext cx="8229600" cy="1543051"/>
          </a:xfr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sz="4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sz="4800" b="1" dirty="0">
                <a:solidFill>
                  <a:srgbClr val="0066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sz="4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Sales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4" y="2814637"/>
            <a:ext cx="8901112" cy="1843087"/>
          </a:xfrm>
        </p:spPr>
        <p:txBody>
          <a:bodyPr/>
          <a:lstStyle/>
          <a:p>
            <a:pPr marL="0" indent="0" algn="ctr">
              <a:buNone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Data-Driven Insights for Sales &amp; Customer Experience Optimization</a:t>
            </a:r>
          </a:p>
          <a:p>
            <a:pPr marL="0" indent="0" algn="ctr">
              <a:buNone/>
            </a:pPr>
            <a:r>
              <a:rPr lang="en-US" dirty="0"/>
              <a:t>By Gaurav Layak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📊 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Project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Requirements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OBJECTIVE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</a:p>
          <a:p>
            <a:pPr marL="0" indent="0">
              <a:buNone/>
            </a:pPr>
            <a:r>
              <a:rPr lang="en-US" sz="2000" b="1" dirty="0"/>
              <a:t>Relevant KPI’s </a:t>
            </a:r>
            <a:r>
              <a:rPr sz="2000" dirty="0"/>
              <a:t>: </a:t>
            </a:r>
            <a:endParaRPr lang="en-US" sz="2000" dirty="0"/>
          </a:p>
          <a:p>
            <a:pPr>
              <a:buFontTx/>
              <a:buChar char="-"/>
            </a:pPr>
            <a:r>
              <a:rPr lang="en-IN" sz="1800" dirty="0"/>
              <a:t>Total Sales </a:t>
            </a:r>
          </a:p>
          <a:p>
            <a:pPr>
              <a:buFontTx/>
              <a:buChar char="-"/>
            </a:pPr>
            <a:r>
              <a:rPr lang="en-IN" sz="1800" dirty="0"/>
              <a:t>Average Sales</a:t>
            </a:r>
          </a:p>
          <a:p>
            <a:pPr>
              <a:buFontTx/>
              <a:buChar char="-"/>
            </a:pPr>
            <a:r>
              <a:rPr lang="en-IN" sz="1800" dirty="0"/>
              <a:t>No. of Items</a:t>
            </a:r>
          </a:p>
          <a:p>
            <a:pPr>
              <a:buFontTx/>
              <a:buChar char="-"/>
            </a:pPr>
            <a:r>
              <a:rPr lang="en-IN" sz="1800" dirty="0"/>
              <a:t>Average Ratings </a:t>
            </a:r>
          </a:p>
          <a:p>
            <a:pPr>
              <a:buFontTx/>
              <a:buChar char="-"/>
            </a:pPr>
            <a:r>
              <a:rPr lang="en-IN" sz="1800" dirty="0"/>
              <a:t>Total Sales by fat Content</a:t>
            </a:r>
          </a:p>
          <a:p>
            <a:pPr>
              <a:buFontTx/>
              <a:buChar char="-"/>
            </a:pPr>
            <a:r>
              <a:rPr lang="en-IN" sz="1800" dirty="0"/>
              <a:t>Sales by Items type</a:t>
            </a:r>
          </a:p>
          <a:p>
            <a:pPr>
              <a:buFontTx/>
              <a:buChar char="-"/>
            </a:pPr>
            <a:r>
              <a:rPr lang="en-IN" sz="1800" dirty="0"/>
              <a:t>Total Sales by different Years</a:t>
            </a:r>
          </a:p>
          <a:p>
            <a:pPr>
              <a:buFontTx/>
              <a:buChar char="-"/>
            </a:pPr>
            <a:r>
              <a:rPr lang="en-IN" sz="1800" dirty="0"/>
              <a:t>Sales by Outlet Size</a:t>
            </a:r>
          </a:p>
          <a:p>
            <a:pPr>
              <a:buFontTx/>
              <a:buChar char="-"/>
            </a:pPr>
            <a:r>
              <a:rPr lang="en-IN" sz="1800" dirty="0"/>
              <a:t>All Metrics of Outlet Types etc.</a:t>
            </a:r>
          </a:p>
          <a:p>
            <a:pPr>
              <a:buFontTx/>
              <a:buChar char="-"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7427"/>
          </a:xfrm>
        </p:spPr>
        <p:txBody>
          <a:bodyPr>
            <a:normAutofit fontScale="90000"/>
          </a:bodyPr>
          <a:lstStyle/>
          <a:p>
            <a:r>
              <a:rPr dirty="0"/>
              <a:t>📈 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Data Analysis Process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9A4B94-E3F3-0A76-D719-963090BB0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978983"/>
            <a:ext cx="82296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Data Cleaning &amp; Preprocessing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Standardized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fat content categories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‘LF’ → ‘Low Fat’).</a:t>
            </a:r>
            <a:endParaRPr lang="en-US" altLang="en-US" sz="12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missing values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rating and sales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SQL Query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Created views 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sales 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sql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VIEW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total_sales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SELECT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product_category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SUM(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final_price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* quantity) AS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total_revenue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blinkit_orders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GROUP BY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product_category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window functions for trend 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sql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SUM(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total_spend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OVER (ORDER BY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ROWS BETWEEN 6 PRECEDING AND CURRENT ROW) AS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weekly_sales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blinkit_orders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Extracted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top-selling products by 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sql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 city,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COUNT(*) AS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total_orders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blinkit_orders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GROUP BY city,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ORDER BY city,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total_orders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DESC;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Power BI Dashboard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Visuals &amp; Filters Implemented.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🔑 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Key Features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✅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Total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Revenue </a:t>
            </a:r>
            <a:r>
              <a:rPr lang="en-US" sz="2000" dirty="0"/>
              <a:t>: Total Sales is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$ 1.2 Million </a:t>
            </a:r>
            <a:r>
              <a:rPr lang="en-US" sz="2000" dirty="0"/>
              <a:t>with Average Sales of $ 141.</a:t>
            </a:r>
            <a:endParaRPr sz="2000" dirty="0"/>
          </a:p>
          <a:p>
            <a:pPr marL="0" indent="0">
              <a:buNone/>
            </a:pPr>
            <a:r>
              <a:rPr sz="2000" dirty="0"/>
              <a:t>✅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Type Performance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Fruits and Vegetables Items </a:t>
            </a:r>
            <a:r>
              <a:rPr lang="en-US" sz="2000" dirty="0"/>
              <a:t>are having high Sales, Followed by Snacks Foods.</a:t>
            </a:r>
            <a:endParaRPr sz="2000" dirty="0"/>
          </a:p>
          <a:p>
            <a:pPr marL="0" indent="0">
              <a:buNone/>
            </a:pPr>
            <a:r>
              <a:rPr sz="2000" dirty="0"/>
              <a:t>✅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Ratings </a:t>
            </a:r>
            <a:r>
              <a:rPr lang="en-US" sz="2000" dirty="0"/>
              <a:t>: Average ratings is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3.9</a:t>
            </a:r>
            <a:r>
              <a:rPr lang="en-US" sz="2000" dirty="0"/>
              <a:t> out of 5 (slightly Good) but need some improvements.</a:t>
            </a:r>
            <a:endParaRPr sz="2000" dirty="0"/>
          </a:p>
          <a:p>
            <a:pPr marL="0" indent="0">
              <a:buNone/>
            </a:pPr>
            <a:r>
              <a:rPr sz="2000" dirty="0"/>
              <a:t>✅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Geographic Sales Breakdown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Tier 3 Outlet </a:t>
            </a:r>
            <a:r>
              <a:rPr lang="en-US" sz="2000" dirty="0"/>
              <a:t>has more sales in both Low Fat and Regular Content, Followed by Tier 2 Outlet.</a:t>
            </a:r>
            <a:endParaRPr sz="2000" dirty="0"/>
          </a:p>
          <a:p>
            <a:pPr marL="0" indent="0">
              <a:buNone/>
            </a:pPr>
            <a:r>
              <a:rPr sz="2000" dirty="0"/>
              <a:t>✅ </a:t>
            </a:r>
            <a:r>
              <a:rPr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Fat Content &amp; Sales Trends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Low Fat Content</a:t>
            </a:r>
            <a:r>
              <a:rPr lang="en-US" sz="2000" dirty="0"/>
              <a:t> is performing well as compared to Regular Fat Content.</a:t>
            </a:r>
          </a:p>
          <a:p>
            <a:pPr marL="0" indent="0">
              <a:buNone/>
            </a:pPr>
            <a:r>
              <a:rPr lang="en-IN" sz="2000" dirty="0"/>
              <a:t>✅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Outlet Size Performance </a:t>
            </a:r>
            <a:r>
              <a:rPr lang="en-IN" sz="2000" dirty="0"/>
              <a:t>: 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Medium Size Outlets </a:t>
            </a:r>
            <a:r>
              <a:rPr lang="en-IN" sz="2000" dirty="0"/>
              <a:t>are performing well, followed by Small Size Outlets</a:t>
            </a:r>
          </a:p>
          <a:p>
            <a:pPr marL="0" indent="0">
              <a:buNone/>
            </a:pPr>
            <a:r>
              <a:rPr lang="en-IN" sz="2000" dirty="0"/>
              <a:t>✅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Outlet Type Performance : Supermarket Type 1 </a:t>
            </a:r>
            <a:r>
              <a:rPr lang="en-IN" sz="2000" dirty="0"/>
              <a:t>are performing well in all metrics (i.e. Total Sales, Average Sales, item visibility ), Followed by Grocery Stores.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📊 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B10FC-AEB8-0B1B-5359-E028B7B01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63999"/>
            <a:ext cx="8229600" cy="483677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🚀 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Business Impact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✅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Data-Driven Outcomes :</a:t>
            </a:r>
          </a:p>
          <a:p>
            <a:pPr marL="0" indent="0">
              <a:buNone/>
            </a:pPr>
            <a:r>
              <a:rPr lang="en-IN" dirty="0"/>
              <a:t>📈 15% stocking efficiency improvement → Demand-based inventory forecasting.</a:t>
            </a:r>
          </a:p>
          <a:p>
            <a:pPr marL="0" indent="0">
              <a:buNone/>
            </a:pPr>
            <a:r>
              <a:rPr lang="en-IN" dirty="0"/>
              <a:t>💰 Increased high-margin product focus → Prioritizing top-rated items.</a:t>
            </a:r>
          </a:p>
          <a:p>
            <a:pPr marL="0" indent="0">
              <a:buNone/>
            </a:pPr>
            <a:r>
              <a:rPr lang="en-IN" dirty="0"/>
              <a:t>🤝 Enhanced customer engagement → Promotions on high-rated, high-demand products.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📌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Actionable Recommendations :</a:t>
            </a:r>
          </a:p>
          <a:p>
            <a:pPr marL="0" indent="0">
              <a:buNone/>
            </a:pPr>
            <a:r>
              <a:rPr lang="en-IN" dirty="0"/>
              <a:t>✔ Optimize low-performing categories – Rethink pricing &amp; marketing.</a:t>
            </a:r>
          </a:p>
          <a:p>
            <a:pPr marL="0" indent="0">
              <a:buNone/>
            </a:pPr>
            <a:r>
              <a:rPr lang="en-IN" dirty="0"/>
              <a:t>✔ Target high-value customers – Personalized discounts for frequent buyers.</a:t>
            </a:r>
          </a:p>
          <a:p>
            <a:pPr marL="0" indent="0">
              <a:buNone/>
            </a:pPr>
            <a:r>
              <a:rPr lang="en-IN" dirty="0"/>
              <a:t>✔ Reduce delivery times – Identify delays using real-time data.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510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 Black</vt:lpstr>
      <vt:lpstr>Office Theme</vt:lpstr>
      <vt:lpstr> Blinkit Sales Analysis</vt:lpstr>
      <vt:lpstr>📊 Project Requirements</vt:lpstr>
      <vt:lpstr>📈 Data Analysis Process</vt:lpstr>
      <vt:lpstr>🔑 Key Features &amp; Insights</vt:lpstr>
      <vt:lpstr>📊 Power BI Dashboard</vt:lpstr>
      <vt:lpstr>🚀 Business Impact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Gaurav layak</cp:lastModifiedBy>
  <cp:revision>3</cp:revision>
  <dcterms:created xsi:type="dcterms:W3CDTF">2013-01-27T09:14:16Z</dcterms:created>
  <dcterms:modified xsi:type="dcterms:W3CDTF">2025-02-23T07:57:42Z</dcterms:modified>
  <cp:category/>
</cp:coreProperties>
</file>