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8DF9-1B7F-44BF-B1B7-685F9B8C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00EE6-CB25-4059-851D-46EA5686D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FB14-1CE1-410B-8C4C-BA08167E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52A8-1F4C-487A-A447-9840F2F6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F6A5-BDAC-4DC3-B1CB-1F1B9B2E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D46D-496F-4D1A-A28F-5A77242F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FB002-D943-4D68-8C80-F410D8E3A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C12C-126B-4E52-A898-39EEB1E5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4C87-3D01-4D86-8B2A-70C67CA2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099F-F797-48F5-BDC0-4D42AEBB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64C70-03DE-4A09-A61C-D714AB1AD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8EB35-BA46-4E5C-AFF0-8E1E006D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7F29-3943-4A14-BA7F-95DE3BD1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C404-D037-4699-882C-3BECB5CF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F45A-82BB-412E-9E73-AE869E4C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821A-5D37-4A3C-BE6B-D089D074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6204-6EAD-485C-A800-81AA0B23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9DD3-E84F-478F-8111-32ADD0A8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CD78-90F8-479B-BDD3-911DF27B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4A85-5AE0-4551-B7E0-49BEC8B2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ED54-BB3F-42EF-AD4D-C082443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9215F-D1C4-40FC-9162-47250F2E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4D81-1545-4244-B55E-C84D937E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9A3E-8EC0-484B-A639-C3ECF5CD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114B-3F80-4FF2-A43F-3B498E42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043-D221-4C69-95E6-F7030BCD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0B81-9EF0-4A7E-9D70-68AB88814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71425-F796-4315-8EEC-1155CEA5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A723B-1BD8-44DE-A641-5E107AC6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067EA-E5BF-4729-9AAE-C2BC93BE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8E916-5F07-4B59-AA6E-A2151BE5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3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464C-885A-4342-B556-3306CA75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1BEC-4747-453B-840D-62AF39BD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73B0E-8C01-4916-9788-D04191743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AD5AB-4D57-45C7-8B5E-7A51AABD3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DEAED-0518-48EB-B8B7-87BC9595D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D2BCB-4CF3-4634-BF80-93F5F73F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ECFC3-C4B0-47D4-AFAA-398B9BE8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610F8-052F-4E0A-89E6-2BF3A112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4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1A7-9A5E-435D-8F0A-D221838F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E4E4C-7F8B-45C3-8DF3-21AAD7B0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B1A35-B553-4C23-8910-1ED0F421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E99C-178F-4A2A-81C3-0BBEA103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218F9-9D2F-4E1B-99CE-3A3CAE6C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74708-FC3D-472F-8DAC-BE9487C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660E6-F1D1-4465-9AA3-B41A69FD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534F-4F3C-44C2-92CB-A3315C92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E93E-10E2-44D2-9092-395585C8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8158-525F-424B-BEB6-82FBCAD2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B05B1-DA23-4123-88EE-4B69AB22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7AA9-86DD-43A0-A924-254FA69F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52EF-CD92-4E8E-9DE7-1759826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CB4C-F56F-48D5-82BD-EA4D30F0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C6EAA-D7F3-4542-9567-26F2B6264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9FC42-3D3D-4AE0-A3F8-308A0788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66C44-F82F-4852-8352-19C664A4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B48E8-184A-41CB-8DBA-977D66BC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FC22-5510-4793-A6BB-1F1F8431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4B830-6649-43A2-8F7F-47A4A741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812A-924A-49D6-82DD-A9AA6102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848F-07E6-42A8-9F61-DA224E520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69B2-26FF-4CE2-8B3B-0771E229D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C9EF-D39F-4142-8395-07B787629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0DC6-E377-4E64-B82A-F1B562308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A1EA43-4497-49C1-86B1-28015837B0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git add . git commit -m "fixed untracked files"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9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ui-monospace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Gaurav </dc:title>
  <dc:creator>gaurav likhar</dc:creator>
  <cp:lastModifiedBy>gaurav likhar</cp:lastModifiedBy>
  <cp:revision>3</cp:revision>
  <dcterms:created xsi:type="dcterms:W3CDTF">2022-02-19T14:31:36Z</dcterms:created>
  <dcterms:modified xsi:type="dcterms:W3CDTF">2022-02-19T14:41:31Z</dcterms:modified>
</cp:coreProperties>
</file>