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548"/>
    <p:restoredTop sz="94712"/>
  </p:normalViewPr>
  <p:slideViewPr>
    <p:cSldViewPr snapToGrid="0" snapToObjects="1">
      <p:cViewPr>
        <p:scale>
          <a:sx n="165" d="100"/>
          <a:sy n="165" d="100"/>
        </p:scale>
        <p:origin x="-8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9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2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0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3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5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4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9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DC2B-C2E2-7847-8B5B-7248D5640E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4269B-5D17-4246-B5A9-B34BD8BD7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7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DC2B-C2E2-7847-8B5B-7248D5640E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269B-5D17-4246-B5A9-B34BD8BD72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5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5558" y="1365662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75558" y="805543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75558" y="3441864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462" y="803564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937160" y="1341129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12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937159" y="3431600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1d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21719" y="1968956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61" y="1561600"/>
            <a:ext cx="1748806" cy="1140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Oval 12"/>
          <p:cNvSpPr/>
          <p:nvPr/>
        </p:nvSpPr>
        <p:spPr>
          <a:xfrm>
            <a:off x="7403330" y="1884291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63696" y="2243455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6" name="Straight Connector 15"/>
          <p:cNvCxnSpPr>
            <a:stCxn id="5" idx="6"/>
            <a:endCxn id="12" idx="1"/>
          </p:cNvCxnSpPr>
          <p:nvPr/>
        </p:nvCxnSpPr>
        <p:spPr>
          <a:xfrm>
            <a:off x="1767444" y="1013361"/>
            <a:ext cx="2135517" cy="1118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5"/>
            <a:endCxn id="12" idx="1"/>
          </p:cNvCxnSpPr>
          <p:nvPr/>
        </p:nvCxnSpPr>
        <p:spPr>
          <a:xfrm>
            <a:off x="1710054" y="1720430"/>
            <a:ext cx="2192907" cy="411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12" idx="1"/>
          </p:cNvCxnSpPr>
          <p:nvPr/>
        </p:nvCxnSpPr>
        <p:spPr>
          <a:xfrm flipV="1">
            <a:off x="1767444" y="2131653"/>
            <a:ext cx="2135517" cy="1518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02225" y="2085879"/>
            <a:ext cx="47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24" name="Straight Connector 23"/>
          <p:cNvCxnSpPr>
            <a:stCxn id="12" idx="3"/>
            <a:endCxn id="13" idx="2"/>
          </p:cNvCxnSpPr>
          <p:nvPr/>
        </p:nvCxnSpPr>
        <p:spPr>
          <a:xfrm flipV="1">
            <a:off x="5651767" y="2092109"/>
            <a:ext cx="1751563" cy="39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885094" y="4440931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458389" y="5293864"/>
            <a:ext cx="1245295" cy="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25086" y="5860840"/>
            <a:ext cx="1434411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67846" y="3718294"/>
            <a:ext cx="2218267" cy="37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Neural Net Metaphor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534547" y="4411462"/>
            <a:ext cx="2218267" cy="37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534546" y="5108779"/>
            <a:ext cx="2218267" cy="37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Synapse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34545" y="6056755"/>
            <a:ext cx="2218267" cy="37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5558" y="1365662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75558" y="805543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75558" y="3441864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462" y="803564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937160" y="1341129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937159" y="3431600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d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08902" y="2070526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aseline="-25000" dirty="0"/>
          </a:p>
        </p:txBody>
      </p:sp>
      <p:sp>
        <p:nvSpPr>
          <p:cNvPr id="12" name="Oval 11"/>
          <p:cNvSpPr/>
          <p:nvPr/>
        </p:nvSpPr>
        <p:spPr>
          <a:xfrm>
            <a:off x="8659106" y="1222473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19472" y="1560371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4" name="Straight Connector 13"/>
          <p:cNvCxnSpPr>
            <a:stCxn id="5" idx="6"/>
          </p:cNvCxnSpPr>
          <p:nvPr/>
        </p:nvCxnSpPr>
        <p:spPr>
          <a:xfrm>
            <a:off x="1767444" y="1013361"/>
            <a:ext cx="2192907" cy="260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</p:cNvCxnSpPr>
          <p:nvPr/>
        </p:nvCxnSpPr>
        <p:spPr>
          <a:xfrm flipV="1">
            <a:off x="1767444" y="1273625"/>
            <a:ext cx="2192907" cy="2376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6"/>
          </p:cNvCxnSpPr>
          <p:nvPr/>
        </p:nvCxnSpPr>
        <p:spPr>
          <a:xfrm flipV="1">
            <a:off x="1767444" y="1273625"/>
            <a:ext cx="2192907" cy="299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02225" y="2085879"/>
            <a:ext cx="47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18" name="Straight Connector 17"/>
          <p:cNvCxnSpPr>
            <a:stCxn id="29" idx="3"/>
            <a:endCxn id="12" idx="2"/>
          </p:cNvCxnSpPr>
          <p:nvPr/>
        </p:nvCxnSpPr>
        <p:spPr>
          <a:xfrm>
            <a:off x="7912432" y="1429705"/>
            <a:ext cx="746674" cy="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>
            <a:stCxn id="5" idx="6"/>
          </p:cNvCxnSpPr>
          <p:nvPr/>
        </p:nvCxnSpPr>
        <p:spPr>
          <a:xfrm>
            <a:off x="1767444" y="1013361"/>
            <a:ext cx="2181177" cy="876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/>
          <p:cNvCxnSpPr>
            <a:stCxn id="4" idx="6"/>
          </p:cNvCxnSpPr>
          <p:nvPr/>
        </p:nvCxnSpPr>
        <p:spPr>
          <a:xfrm>
            <a:off x="1767444" y="1573480"/>
            <a:ext cx="2181177" cy="31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/>
          <p:cNvCxnSpPr>
            <a:stCxn id="6" idx="6"/>
          </p:cNvCxnSpPr>
          <p:nvPr/>
        </p:nvCxnSpPr>
        <p:spPr>
          <a:xfrm flipV="1">
            <a:off x="1767444" y="1889375"/>
            <a:ext cx="2181177" cy="1760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/>
          <p:cNvCxnSpPr>
            <a:stCxn id="6" idx="6"/>
          </p:cNvCxnSpPr>
          <p:nvPr/>
        </p:nvCxnSpPr>
        <p:spPr>
          <a:xfrm flipV="1">
            <a:off x="1767444" y="3009209"/>
            <a:ext cx="2181176" cy="640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/>
          <p:cNvCxnSpPr>
            <a:stCxn id="4" idx="6"/>
          </p:cNvCxnSpPr>
          <p:nvPr/>
        </p:nvCxnSpPr>
        <p:spPr>
          <a:xfrm>
            <a:off x="1767444" y="1573480"/>
            <a:ext cx="2181176" cy="1435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/>
          <p:cNvCxnSpPr>
            <a:stCxn id="5" idx="6"/>
          </p:cNvCxnSpPr>
          <p:nvPr/>
        </p:nvCxnSpPr>
        <p:spPr>
          <a:xfrm>
            <a:off x="1767444" y="1013361"/>
            <a:ext cx="2181176" cy="1995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Oval 795"/>
          <p:cNvSpPr/>
          <p:nvPr/>
        </p:nvSpPr>
        <p:spPr>
          <a:xfrm>
            <a:off x="5148982" y="1061446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7" name="Oval 796"/>
          <p:cNvSpPr/>
          <p:nvPr/>
        </p:nvSpPr>
        <p:spPr>
          <a:xfrm>
            <a:off x="5135397" y="1674219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8" name="Oval 797"/>
          <p:cNvSpPr/>
          <p:nvPr/>
        </p:nvSpPr>
        <p:spPr>
          <a:xfrm>
            <a:off x="5135397" y="2793912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9" name="Straight Connector 798"/>
          <p:cNvCxnSpPr>
            <a:endCxn id="798" idx="2"/>
          </p:cNvCxnSpPr>
          <p:nvPr/>
        </p:nvCxnSpPr>
        <p:spPr>
          <a:xfrm flipV="1">
            <a:off x="4646075" y="3001730"/>
            <a:ext cx="489322" cy="7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Straight Connector 801"/>
          <p:cNvCxnSpPr/>
          <p:nvPr/>
        </p:nvCxnSpPr>
        <p:spPr>
          <a:xfrm flipV="1">
            <a:off x="4646075" y="1248901"/>
            <a:ext cx="489322" cy="7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Straight Connector 802"/>
          <p:cNvCxnSpPr>
            <a:endCxn id="797" idx="2"/>
          </p:cNvCxnSpPr>
          <p:nvPr/>
        </p:nvCxnSpPr>
        <p:spPr>
          <a:xfrm flipV="1">
            <a:off x="4646076" y="1882037"/>
            <a:ext cx="489321" cy="7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6" name="TextBox 805"/>
          <p:cNvSpPr txBox="1"/>
          <p:nvPr/>
        </p:nvSpPr>
        <p:spPr>
          <a:xfrm>
            <a:off x="4836728" y="803564"/>
            <a:ext cx="99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07" name="TextBox 806"/>
          <p:cNvSpPr txBox="1"/>
          <p:nvPr/>
        </p:nvSpPr>
        <p:spPr>
          <a:xfrm>
            <a:off x="4836727" y="1423561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808" name="TextBox 807"/>
          <p:cNvSpPr txBox="1"/>
          <p:nvPr/>
        </p:nvSpPr>
        <p:spPr>
          <a:xfrm>
            <a:off x="4830073" y="2574374"/>
            <a:ext cx="99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  <p:cxnSp>
        <p:nvCxnSpPr>
          <p:cNvPr id="809" name="Straight Connector 808"/>
          <p:cNvCxnSpPr>
            <a:stCxn id="796" idx="6"/>
          </p:cNvCxnSpPr>
          <p:nvPr/>
        </p:nvCxnSpPr>
        <p:spPr>
          <a:xfrm>
            <a:off x="5540868" y="1269264"/>
            <a:ext cx="1542576" cy="161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Straight Connector 811"/>
          <p:cNvCxnSpPr>
            <a:stCxn id="797" idx="6"/>
          </p:cNvCxnSpPr>
          <p:nvPr/>
        </p:nvCxnSpPr>
        <p:spPr>
          <a:xfrm flipV="1">
            <a:off x="5527283" y="1431152"/>
            <a:ext cx="1556161" cy="450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>
            <a:stCxn id="798" idx="6"/>
          </p:cNvCxnSpPr>
          <p:nvPr/>
        </p:nvCxnSpPr>
        <p:spPr>
          <a:xfrm flipV="1">
            <a:off x="5527283" y="1431152"/>
            <a:ext cx="1556161" cy="1570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Rectangle 818"/>
          <p:cNvSpPr/>
          <p:nvPr/>
        </p:nvSpPr>
        <p:spPr>
          <a:xfrm>
            <a:off x="1750512" y="69157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𝛉</a:t>
            </a:r>
            <a:r>
              <a:rPr lang="en-US" baseline="-25000" dirty="0" smtClean="0"/>
              <a:t>11</a:t>
            </a:r>
            <a:endParaRPr lang="en-US" dirty="0"/>
          </a:p>
        </p:txBody>
      </p:sp>
      <p:sp>
        <p:nvSpPr>
          <p:cNvPr id="820" name="Rectangle 819"/>
          <p:cNvSpPr/>
          <p:nvPr/>
        </p:nvSpPr>
        <p:spPr>
          <a:xfrm>
            <a:off x="1857558" y="3519272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𝛉</a:t>
            </a:r>
            <a:r>
              <a:rPr lang="en-US" baseline="-25000" dirty="0" smtClean="0"/>
              <a:t>dm</a:t>
            </a:r>
            <a:endParaRPr lang="en-US" dirty="0"/>
          </a:p>
        </p:txBody>
      </p:sp>
      <p:sp>
        <p:nvSpPr>
          <p:cNvPr id="823" name="Rectangle 822"/>
          <p:cNvSpPr/>
          <p:nvPr/>
        </p:nvSpPr>
        <p:spPr>
          <a:xfrm>
            <a:off x="5515150" y="911901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ƛ</a:t>
            </a:r>
            <a:r>
              <a:rPr lang="en-US" baseline="-25000" dirty="0" smtClean="0"/>
              <a:t>11</a:t>
            </a:r>
            <a:endParaRPr lang="en-US" dirty="0"/>
          </a:p>
        </p:txBody>
      </p:sp>
      <p:sp>
        <p:nvSpPr>
          <p:cNvPr id="824" name="Rectangle 823"/>
          <p:cNvSpPr/>
          <p:nvPr/>
        </p:nvSpPr>
        <p:spPr>
          <a:xfrm>
            <a:off x="5510052" y="1449585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ƛ</a:t>
            </a:r>
            <a:r>
              <a:rPr lang="en-US" baseline="-25000" dirty="0" smtClean="0"/>
              <a:t>21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50" y="908341"/>
            <a:ext cx="803278" cy="565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672" y="1663751"/>
            <a:ext cx="844813" cy="625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38" y="2722120"/>
            <a:ext cx="868044" cy="586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Oval 44"/>
          <p:cNvSpPr/>
          <p:nvPr/>
        </p:nvSpPr>
        <p:spPr>
          <a:xfrm>
            <a:off x="8683914" y="2767735"/>
            <a:ext cx="391886" cy="415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744280" y="3158796"/>
            <a:ext cx="6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k</a:t>
            </a:r>
            <a:endParaRPr lang="en-US" baseline="-25000" dirty="0"/>
          </a:p>
        </p:txBody>
      </p:sp>
      <p:cxnSp>
        <p:nvCxnSpPr>
          <p:cNvPr id="47" name="Straight Connector 46"/>
          <p:cNvCxnSpPr>
            <a:endCxn id="45" idx="2"/>
          </p:cNvCxnSpPr>
          <p:nvPr/>
        </p:nvCxnSpPr>
        <p:spPr>
          <a:xfrm>
            <a:off x="7998650" y="2970607"/>
            <a:ext cx="685264" cy="4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699316" y="121572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𝛉</a:t>
            </a:r>
            <a:r>
              <a:rPr lang="en-US" baseline="-25000" dirty="0"/>
              <a:t>2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84669" y="2941380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ƛ</a:t>
            </a:r>
            <a:r>
              <a:rPr lang="en-US" baseline="-25000" dirty="0" smtClean="0"/>
              <a:t>m</a:t>
            </a:r>
            <a:r>
              <a:rPr lang="en-US" baseline="-25000" dirty="0"/>
              <a:t>k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773422" y="1823375"/>
            <a:ext cx="47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55" name="Straight Connector 54"/>
          <p:cNvCxnSpPr>
            <a:stCxn id="796" idx="6"/>
          </p:cNvCxnSpPr>
          <p:nvPr/>
        </p:nvCxnSpPr>
        <p:spPr>
          <a:xfrm>
            <a:off x="5540868" y="1269264"/>
            <a:ext cx="1567384" cy="1728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97" idx="6"/>
          </p:cNvCxnSpPr>
          <p:nvPr/>
        </p:nvCxnSpPr>
        <p:spPr>
          <a:xfrm>
            <a:off x="5527283" y="1882037"/>
            <a:ext cx="1580969" cy="1115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98" idx="6"/>
          </p:cNvCxnSpPr>
          <p:nvPr/>
        </p:nvCxnSpPr>
        <p:spPr>
          <a:xfrm flipV="1">
            <a:off x="5527283" y="2997680"/>
            <a:ext cx="1580969" cy="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07" y="1096003"/>
            <a:ext cx="947125" cy="667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080" y="2612227"/>
            <a:ext cx="935304" cy="690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TextBox 66"/>
          <p:cNvSpPr txBox="1"/>
          <p:nvPr/>
        </p:nvSpPr>
        <p:spPr>
          <a:xfrm>
            <a:off x="1239981" y="4123185"/>
            <a:ext cx="118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layer</a:t>
            </a:r>
            <a:endParaRPr lang="en-US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4946295" y="4123185"/>
            <a:ext cx="118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hidden layer</a:t>
            </a:r>
            <a:endParaRPr lang="en-US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8481226" y="4123185"/>
            <a:ext cx="118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</a:t>
            </a:r>
            <a:r>
              <a:rPr lang="en-US" b="1" dirty="0" smtClean="0"/>
              <a:t>utput layer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5820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45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 C</dc:creator>
  <cp:lastModifiedBy>Aron C</cp:lastModifiedBy>
  <cp:revision>14</cp:revision>
  <dcterms:created xsi:type="dcterms:W3CDTF">2017-02-28T18:38:31Z</dcterms:created>
  <dcterms:modified xsi:type="dcterms:W3CDTF">2017-03-21T14:42:06Z</dcterms:modified>
</cp:coreProperties>
</file>